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64" r:id="rId5"/>
    <p:sldId id="269" r:id="rId6"/>
    <p:sldId id="266" r:id="rId7"/>
    <p:sldId id="313" r:id="rId8"/>
    <p:sldId id="270" r:id="rId9"/>
    <p:sldId id="268" r:id="rId10"/>
    <p:sldId id="267" r:id="rId11"/>
    <p:sldId id="271" r:id="rId12"/>
    <p:sldId id="314" r:id="rId13"/>
    <p:sldId id="272" r:id="rId14"/>
    <p:sldId id="274" r:id="rId15"/>
    <p:sldId id="275" r:id="rId16"/>
    <p:sldId id="315" r:id="rId17"/>
    <p:sldId id="281" r:id="rId18"/>
    <p:sldId id="277" r:id="rId19"/>
    <p:sldId id="278" r:id="rId20"/>
    <p:sldId id="262" r:id="rId21"/>
    <p:sldId id="276" r:id="rId22"/>
    <p:sldId id="280" r:id="rId23"/>
    <p:sldId id="282" r:id="rId24"/>
    <p:sldId id="33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9">
          <p15:clr>
            <a:srgbClr val="A4A3A4"/>
          </p15:clr>
        </p15:guide>
        <p15:guide id="2" pos="38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F47"/>
    <a:srgbClr val="653731"/>
    <a:srgbClr val="F6F2EC"/>
    <a:srgbClr val="B39F93"/>
    <a:srgbClr val="7B5B4A"/>
    <a:srgbClr val="FFC000"/>
    <a:srgbClr val="BC9C79"/>
    <a:srgbClr val="7F685A"/>
    <a:srgbClr val="E4DFD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6224" autoAdjust="0"/>
  </p:normalViewPr>
  <p:slideViewPr>
    <p:cSldViewPr snapToGrid="0">
      <p:cViewPr varScale="1">
        <p:scale>
          <a:sx n="114" d="100"/>
          <a:sy n="114" d="100"/>
        </p:scale>
        <p:origin x="252" y="108"/>
      </p:cViewPr>
      <p:guideLst>
        <p:guide orient="horz" pos="2339"/>
        <p:guide pos="389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spPr>
            <a:solidFill>
              <a:srgbClr val="7F685A"/>
            </a:solidFill>
          </c:spPr>
          <c:dPt>
            <c:idx val="0"/>
            <c:bubble3D val="0"/>
            <c:spPr>
              <a:solidFill>
                <a:srgbClr val="FFC000"/>
              </a:solidFill>
            </c:spPr>
            <c:extLst>
              <c:ext xmlns:c16="http://schemas.microsoft.com/office/drawing/2014/chart" uri="{C3380CC4-5D6E-409C-BE32-E72D297353CC}">
                <c16:uniqueId val="{00000001-27B5-4F55-838C-7CA36919D76F}"/>
              </c:ext>
            </c:extLst>
          </c:dPt>
          <c:dPt>
            <c:idx val="1"/>
            <c:bubble3D val="0"/>
            <c:extLst>
              <c:ext xmlns:c16="http://schemas.microsoft.com/office/drawing/2014/chart" uri="{C3380CC4-5D6E-409C-BE32-E72D297353CC}">
                <c16:uniqueId val="{00000003-27B5-4F55-838C-7CA36919D76F}"/>
              </c:ext>
            </c:extLst>
          </c:dPt>
          <c:dPt>
            <c:idx val="2"/>
            <c:bubble3D val="0"/>
            <c:spPr>
              <a:solidFill>
                <a:srgbClr val="B39F93"/>
              </a:solidFill>
            </c:spPr>
            <c:extLst>
              <c:ext xmlns:c16="http://schemas.microsoft.com/office/drawing/2014/chart" uri="{C3380CC4-5D6E-409C-BE32-E72D297353CC}">
                <c16:uniqueId val="{00000005-27B5-4F55-838C-7CA36919D76F}"/>
              </c:ext>
            </c:extLst>
          </c:dPt>
          <c:dPt>
            <c:idx val="3"/>
            <c:bubble3D val="0"/>
            <c:extLst>
              <c:ext xmlns:c16="http://schemas.microsoft.com/office/drawing/2014/chart" uri="{C3380CC4-5D6E-409C-BE32-E72D297353CC}">
                <c16:uniqueId val="{00000007-27B5-4F55-838C-7CA36919D76F}"/>
              </c:ext>
            </c:extLst>
          </c:dPt>
          <c:dPt>
            <c:idx val="4"/>
            <c:bubble3D val="0"/>
            <c:spPr>
              <a:solidFill>
                <a:srgbClr val="B39F93"/>
              </a:solidFill>
            </c:spPr>
            <c:extLst>
              <c:ext xmlns:c16="http://schemas.microsoft.com/office/drawing/2014/chart" uri="{C3380CC4-5D6E-409C-BE32-E72D297353CC}">
                <c16:uniqueId val="{00000009-27B5-4F55-838C-7CA36919D76F}"/>
              </c:ext>
            </c:extLst>
          </c:dPt>
          <c:val>
            <c:numRef>
              <c:f>Sheet1!$A$2:$A$6</c:f>
              <c:numCache>
                <c:formatCode>0%</c:formatCode>
                <c:ptCount val="5"/>
                <c:pt idx="0">
                  <c:v>0.25</c:v>
                </c:pt>
                <c:pt idx="1">
                  <c:v>0.2</c:v>
                </c:pt>
                <c:pt idx="2">
                  <c:v>0.2</c:v>
                </c:pt>
                <c:pt idx="3">
                  <c:v>0.15</c:v>
                </c:pt>
                <c:pt idx="4">
                  <c:v>0.19</c:v>
                </c:pt>
              </c:numCache>
            </c:numRef>
          </c:val>
          <c:extLst>
            <c:ext xmlns:c16="http://schemas.microsoft.com/office/drawing/2014/chart" uri="{C3380CC4-5D6E-409C-BE32-E72D297353CC}">
              <c16:uniqueId val="{0000000A-27B5-4F55-838C-7CA36919D76F}"/>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B39F93"/>
            </a:solidFill>
          </c:spPr>
          <c:cat>
            <c:strRef>
              <c:f>Sheet1!$A$2:$A$8</c:f>
              <c:strCache>
                <c:ptCount val="7"/>
                <c:pt idx="0">
                  <c:v>20xx</c:v>
                </c:pt>
                <c:pt idx="1">
                  <c:v>20xx</c:v>
                </c:pt>
                <c:pt idx="2">
                  <c:v>20xx</c:v>
                </c:pt>
                <c:pt idx="3">
                  <c:v>20xx</c:v>
                </c:pt>
                <c:pt idx="4">
                  <c:v>20xx</c:v>
                </c:pt>
                <c:pt idx="5">
                  <c:v>20xx</c:v>
                </c:pt>
                <c:pt idx="6">
                  <c:v>20xx</c:v>
                </c:pt>
              </c:strCache>
            </c:strRef>
          </c:cat>
          <c:val>
            <c:numRef>
              <c:f>Sheet1!$B$2:$B$8</c:f>
              <c:numCache>
                <c:formatCode>General</c:formatCode>
                <c:ptCount val="7"/>
                <c:pt idx="0">
                  <c:v>32</c:v>
                </c:pt>
                <c:pt idx="1">
                  <c:v>40</c:v>
                </c:pt>
                <c:pt idx="2">
                  <c:v>28</c:v>
                </c:pt>
                <c:pt idx="3">
                  <c:v>12</c:v>
                </c:pt>
                <c:pt idx="4">
                  <c:v>15</c:v>
                </c:pt>
                <c:pt idx="5">
                  <c:v>25</c:v>
                </c:pt>
                <c:pt idx="6">
                  <c:v>36</c:v>
                </c:pt>
              </c:numCache>
            </c:numRef>
          </c:val>
          <c:extLst>
            <c:ext xmlns:c16="http://schemas.microsoft.com/office/drawing/2014/chart" uri="{C3380CC4-5D6E-409C-BE32-E72D297353CC}">
              <c16:uniqueId val="{00000000-1C92-429D-A144-4B31C8E7D3B9}"/>
            </c:ext>
          </c:extLst>
        </c:ser>
        <c:dLbls>
          <c:showLegendKey val="0"/>
          <c:showVal val="0"/>
          <c:showCatName val="0"/>
          <c:showSerName val="0"/>
          <c:showPercent val="0"/>
          <c:showBubbleSize val="0"/>
        </c:dLbls>
        <c:axId val="201065216"/>
        <c:axId val="201066752"/>
      </c:areaChart>
      <c:catAx>
        <c:axId val="20106521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1" i="0" u="none" strike="noStrike" kern="1200" baseline="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201066752"/>
        <c:crosses val="autoZero"/>
        <c:auto val="1"/>
        <c:lblAlgn val="ctr"/>
        <c:lblOffset val="100"/>
        <c:noMultiLvlLbl val="0"/>
      </c:catAx>
      <c:valAx>
        <c:axId val="201066752"/>
        <c:scaling>
          <c:orientation val="minMax"/>
        </c:scaling>
        <c:delete val="1"/>
        <c:axPos val="l"/>
        <c:numFmt formatCode="General" sourceLinked="1"/>
        <c:majorTickMark val="out"/>
        <c:minorTickMark val="none"/>
        <c:tickLblPos val="none"/>
        <c:crossAx val="201065216"/>
        <c:crosses val="autoZero"/>
        <c:crossBetween val="midCat"/>
      </c:valAx>
    </c:plotArea>
    <c:plotVisOnly val="1"/>
    <c:dispBlanksAs val="zero"/>
    <c:showDLblsOverMax val="0"/>
  </c:chart>
  <c:txPr>
    <a:bodyPr/>
    <a:lstStyle/>
    <a:p>
      <a:pPr>
        <a:defRPr lang="zh-CN"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B895B3-B8DB-4FC8-8996-A5D044278F5F}"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en-US"/>
        </a:p>
      </dgm:t>
    </dgm:pt>
    <dgm:pt modelId="{ACCBD341-A816-47EC-AA08-F229270BBEC4}" type="pres">
      <dgm:prSet presAssocID="{BFB895B3-B8DB-4FC8-8996-A5D044278F5F}" presName="cycle" presStyleCnt="0">
        <dgm:presLayoutVars>
          <dgm:dir/>
          <dgm:resizeHandles val="exact"/>
        </dgm:presLayoutVars>
      </dgm:prSet>
      <dgm:spPr/>
      <dgm:t>
        <a:bodyPr/>
        <a:lstStyle/>
        <a:p>
          <a:endParaRPr lang="zh-CN" altLang="en-US"/>
        </a:p>
      </dgm:t>
    </dgm:pt>
  </dgm:ptLst>
  <dgm:cxnLst>
    <dgm:cxn modelId="{6F2DBADC-9DF3-4131-AC61-1BB14C7BA74B}" type="presOf" srcId="{BFB895B3-B8DB-4FC8-8996-A5D044278F5F}" destId="{ACCBD341-A816-47EC-AA08-F229270BBEC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阿里巴巴普惠体 B"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阿里巴巴普惠体 B" panose="00020600040101010101" charset="-122"/>
              </a:defRPr>
            </a:lvl1pPr>
          </a:lstStyle>
          <a:p>
            <a:fld id="{D2A48B96-639E-45A3-A0BA-2464DFDB1FAA}"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阿里巴巴普惠体 B"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阿里巴巴普惠体 B" panose="00020600040101010101"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阿里巴巴普惠体 B" panose="00020600040101010101" charset="-122"/>
        <a:cs typeface="+mn-cs"/>
      </a:defRPr>
    </a:lvl1pPr>
    <a:lvl2pPr marL="457200" algn="l" defTabSz="914400" rtl="0" eaLnBrk="1" latinLnBrk="0" hangingPunct="1">
      <a:defRPr sz="1200" kern="1200">
        <a:solidFill>
          <a:schemeClr val="tx1"/>
        </a:solidFill>
        <a:latin typeface="+mn-lt"/>
        <a:ea typeface="阿里巴巴普惠体 B" panose="00020600040101010101" charset="-122"/>
        <a:cs typeface="+mn-cs"/>
      </a:defRPr>
    </a:lvl2pPr>
    <a:lvl3pPr marL="914400" algn="l" defTabSz="914400" rtl="0" eaLnBrk="1" latinLnBrk="0" hangingPunct="1">
      <a:defRPr sz="1200" kern="1200">
        <a:solidFill>
          <a:schemeClr val="tx1"/>
        </a:solidFill>
        <a:latin typeface="+mn-lt"/>
        <a:ea typeface="阿里巴巴普惠体 B" panose="00020600040101010101" charset="-122"/>
        <a:cs typeface="+mn-cs"/>
      </a:defRPr>
    </a:lvl3pPr>
    <a:lvl4pPr marL="1371600" algn="l" defTabSz="914400" rtl="0" eaLnBrk="1" latinLnBrk="0" hangingPunct="1">
      <a:defRPr sz="1200" kern="1200">
        <a:solidFill>
          <a:schemeClr val="tx1"/>
        </a:solidFill>
        <a:latin typeface="+mn-lt"/>
        <a:ea typeface="阿里巴巴普惠体 B" panose="00020600040101010101" charset="-122"/>
        <a:cs typeface="+mn-cs"/>
      </a:defRPr>
    </a:lvl4pPr>
    <a:lvl5pPr marL="1828800" algn="l" defTabSz="914400" rtl="0" eaLnBrk="1" latinLnBrk="0" hangingPunct="1">
      <a:defRPr sz="1200" kern="1200">
        <a:solidFill>
          <a:schemeClr val="tx1"/>
        </a:solidFill>
        <a:latin typeface="+mn-lt"/>
        <a:ea typeface="阿里巴巴普惠体 B" panose="0002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9EA5205-58D9-4EDE-9633-29471E4842DD}"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B" panose="00020600040101010101" charset="-122"/>
              </a:defRPr>
            </a:lvl1pPr>
          </a:lstStyle>
          <a:p>
            <a:fld id="{B9EA5205-58D9-4EDE-9633-29471E4842DD}" type="datetimeFigureOut">
              <a:rPr lang="zh-CN" altLang="en-US" smtClean="0"/>
              <a:t>2023-01-11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B" panose="00020600040101010101"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阿里巴巴普惠体 B" panose="00020600040101010101" charset="-122"/>
              </a:defRPr>
            </a:lvl1pPr>
          </a:lstStyle>
          <a:p>
            <a:fld id="{2E9818A9-E7BC-4878-92D0-E1334F90205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阿里巴巴普惠体 B" panose="00020600040101010101"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B" panose="0002060004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B" panose="0002060004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B" panose="00020600040101010101"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B" panose="00020600040101010101"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B"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sw"/>
          <p:cNvPicPr>
            <a:picLocks noChangeAspect="1"/>
          </p:cNvPicPr>
          <p:nvPr/>
        </p:nvPicPr>
        <p:blipFill>
          <a:blip r:embed="rId3"/>
          <a:stretch>
            <a:fillRect/>
          </a:stretch>
        </p:blipFill>
        <p:spPr>
          <a:xfrm>
            <a:off x="17780" y="0"/>
            <a:ext cx="12395200" cy="6882765"/>
          </a:xfrm>
          <a:prstGeom prst="rect">
            <a:avLst/>
          </a:prstGeom>
        </p:spPr>
      </p:pic>
      <p:sp>
        <p:nvSpPr>
          <p:cNvPr id="2" name="六边形 1"/>
          <p:cNvSpPr/>
          <p:nvPr/>
        </p:nvSpPr>
        <p:spPr>
          <a:xfrm>
            <a:off x="7530465" y="5994400"/>
            <a:ext cx="4375150" cy="567055"/>
          </a:xfrm>
          <a:prstGeom prst="hexagon">
            <a:avLst>
              <a:gd name="adj" fmla="val 32793"/>
              <a:gd name="vf" fmla="val 115470"/>
            </a:avLst>
          </a:prstGeom>
          <a:solidFill>
            <a:srgbClr val="F6F2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584960" y="1878330"/>
            <a:ext cx="4383405" cy="922020"/>
          </a:xfrm>
          <a:prstGeom prst="rect">
            <a:avLst/>
          </a:prstGeom>
          <a:noFill/>
        </p:spPr>
        <p:txBody>
          <a:bodyPr wrap="square" rtlCol="0">
            <a:spAutoFit/>
          </a:bodyPr>
          <a:lstStyle/>
          <a:p>
            <a:r>
              <a:rPr lang="zh-CN" altLang="en-US" sz="5400" dirty="0">
                <a:solidFill>
                  <a:srgbClr val="363533"/>
                </a:solidFill>
                <a:latin typeface="阿里巴巴普惠体 R" panose="00020600040101010101" charset="-122"/>
                <a:ea typeface="阿里巴巴普惠体 R" panose="00020600040101010101" charset="-122"/>
              </a:rPr>
              <a:t>毕业论文答辩</a:t>
            </a:r>
          </a:p>
        </p:txBody>
      </p:sp>
      <p:sp>
        <p:nvSpPr>
          <p:cNvPr id="7" name="矩形 6"/>
          <p:cNvSpPr/>
          <p:nvPr/>
        </p:nvSpPr>
        <p:spPr>
          <a:xfrm>
            <a:off x="7922439" y="6093308"/>
            <a:ext cx="4269562" cy="368300"/>
          </a:xfrm>
          <a:prstGeom prst="rect">
            <a:avLst/>
          </a:prstGeom>
        </p:spPr>
        <p:txBody>
          <a:bodyPr wrap="square">
            <a:spAutoFit/>
          </a:bodyPr>
          <a:lstStyle/>
          <a:p>
            <a:r>
              <a:rPr lang="zh-CN" alt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院系：</a:t>
            </a:r>
            <a:r>
              <a:rPr 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XXX</a:t>
            </a:r>
          </a:p>
        </p:txBody>
      </p:sp>
      <p:sp>
        <p:nvSpPr>
          <p:cNvPr id="8" name="矩形 7"/>
          <p:cNvSpPr/>
          <p:nvPr/>
        </p:nvSpPr>
        <p:spPr>
          <a:xfrm>
            <a:off x="2471822" y="3263258"/>
            <a:ext cx="2378391" cy="5284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latin typeface="阿里巴巴普惠体 R" panose="00020600040101010101" charset="-122"/>
                <a:ea typeface="阿里巴巴普惠体 R" panose="00020600040101010101" charset="-122"/>
                <a:cs typeface="阿里巴巴普惠体 R" panose="00020600040101010101" charset="-122"/>
              </a:rPr>
              <a:t>答辩人：</a:t>
            </a:r>
            <a:r>
              <a:rPr lang="en-US" altLang="zh-CN" sz="2000" smtClean="0">
                <a:latin typeface="阿里巴巴普惠体 R" panose="00020600040101010101" charset="-122"/>
                <a:ea typeface="阿里巴巴普惠体 R" panose="00020600040101010101" charset="-122"/>
                <a:cs typeface="阿里巴巴普惠体 R" panose="00020600040101010101" charset="-122"/>
              </a:rPr>
              <a:t>PPT818</a:t>
            </a:r>
            <a:endParaRPr lang="en-US" altLang="zh-CN" sz="2000"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六边形 9"/>
          <p:cNvSpPr/>
          <p:nvPr/>
        </p:nvSpPr>
        <p:spPr>
          <a:xfrm>
            <a:off x="7922260" y="5265420"/>
            <a:ext cx="4030980" cy="567055"/>
          </a:xfrm>
          <a:prstGeom prst="hexagon">
            <a:avLst>
              <a:gd name="adj" fmla="val 32793"/>
              <a:gd name="vf" fmla="val 11547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六边形 10"/>
          <p:cNvSpPr/>
          <p:nvPr/>
        </p:nvSpPr>
        <p:spPr>
          <a:xfrm>
            <a:off x="8300085" y="4537075"/>
            <a:ext cx="3700780" cy="567055"/>
          </a:xfrm>
          <a:prstGeom prst="hexagon">
            <a:avLst>
              <a:gd name="adj" fmla="val 32793"/>
              <a:gd name="vf" fmla="val 115470"/>
            </a:avLst>
          </a:prstGeom>
          <a:solidFill>
            <a:srgbClr val="F6F2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6F2EC"/>
              </a:solidFill>
            </a:endParaRPr>
          </a:p>
        </p:txBody>
      </p:sp>
      <p:sp>
        <p:nvSpPr>
          <p:cNvPr id="12" name="矩形 11"/>
          <p:cNvSpPr/>
          <p:nvPr/>
        </p:nvSpPr>
        <p:spPr>
          <a:xfrm>
            <a:off x="8299811" y="5359642"/>
            <a:ext cx="3892190" cy="368300"/>
          </a:xfrm>
          <a:prstGeom prst="rect">
            <a:avLst/>
          </a:prstGeom>
        </p:spPr>
        <p:txBody>
          <a:bodyPr wrap="square">
            <a:spAutoFit/>
          </a:bodyPr>
          <a:lstStyle/>
          <a:p>
            <a:r>
              <a:rPr lang="zh-CN" altLang="en-US" dirty="0">
                <a:solidFill>
                  <a:srgbClr val="7B5B4A"/>
                </a:solidFill>
                <a:latin typeface="阿里巴巴普惠体 R" panose="00020600040101010101" charset="-122"/>
                <a:ea typeface="阿里巴巴普惠体 R" panose="00020600040101010101" charset="-122"/>
                <a:cs typeface="阿里巴巴普惠体 R" panose="00020600040101010101" charset="-122"/>
              </a:rPr>
              <a:t>指导老师：</a:t>
            </a:r>
            <a:r>
              <a:rPr lang="en-US" altLang="zh-CN" dirty="0">
                <a:solidFill>
                  <a:srgbClr val="7B5B4A"/>
                </a:solidFill>
                <a:latin typeface="阿里巴巴普惠体 R" panose="00020600040101010101" charset="-122"/>
                <a:ea typeface="阿里巴巴普惠体 R" panose="00020600040101010101" charset="-122"/>
                <a:cs typeface="阿里巴巴普惠体 R" panose="00020600040101010101" charset="-122"/>
              </a:rPr>
              <a:t>XXX</a:t>
            </a:r>
          </a:p>
        </p:txBody>
      </p:sp>
      <p:sp>
        <p:nvSpPr>
          <p:cNvPr id="13" name="矩形 12"/>
          <p:cNvSpPr/>
          <p:nvPr/>
        </p:nvSpPr>
        <p:spPr>
          <a:xfrm>
            <a:off x="8700687" y="4632690"/>
            <a:ext cx="3491314" cy="368300"/>
          </a:xfrm>
          <a:prstGeom prst="rect">
            <a:avLst/>
          </a:prstGeom>
        </p:spPr>
        <p:txBody>
          <a:bodyPr wrap="square">
            <a:spAutoFit/>
          </a:bodyPr>
          <a:lstStyle/>
          <a:p>
            <a:r>
              <a:rPr lang="zh-CN" alt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答辩时间：</a:t>
            </a:r>
            <a:r>
              <a:rPr lang="en-US" altLang="zh-CN"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20XX</a:t>
            </a:r>
            <a:r>
              <a:rPr lang="zh-CN" alt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2196" y="2819400"/>
            <a:ext cx="12226779" cy="40386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阿里巴巴普惠体 R" panose="00020600040101010101" charset="-122"/>
              <a:ea typeface="阿里巴巴普惠体 R" panose="00020600040101010101" charset="-122"/>
            </a:endParaRPr>
          </a:p>
        </p:txBody>
      </p:sp>
      <p:sp>
        <p:nvSpPr>
          <p:cNvPr id="4" name="Rectangle 3"/>
          <p:cNvSpPr/>
          <p:nvPr/>
        </p:nvSpPr>
        <p:spPr>
          <a:xfrm>
            <a:off x="914400" y="2006600"/>
            <a:ext cx="2133600" cy="2133600"/>
          </a:xfrm>
          <a:prstGeom prst="rect">
            <a:avLst/>
          </a:prstGeom>
          <a:solidFill>
            <a:srgbClr val="E4D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Text Box 10"/>
          <p:cNvSpPr txBox="1">
            <a:spLocks noChangeArrowheads="1"/>
          </p:cNvSpPr>
          <p:nvPr/>
        </p:nvSpPr>
        <p:spPr bwMode="auto">
          <a:xfrm>
            <a:off x="894080" y="4301133"/>
            <a:ext cx="2153920" cy="563245"/>
          </a:xfrm>
          <a:prstGeom prst="rect">
            <a:avLst/>
          </a:prstGeom>
          <a:noFill/>
          <a:ln w="9525">
            <a:noFill/>
            <a:miter lim="800000"/>
          </a:ln>
        </p:spPr>
        <p:txBody>
          <a:bodyPr wrap="square" lIns="60960" tIns="30480" rIns="60960" bIns="30480">
            <a:spAutoFit/>
          </a:bodyPr>
          <a:lstStyle/>
          <a:p>
            <a:pPr defTabSz="1450340"/>
            <a:r>
              <a:rPr lang="zh-CN" altLang="en-US" sz="1865" b="1" dirty="0">
                <a:solidFill>
                  <a:prstClr val="white"/>
                </a:solidFill>
                <a:latin typeface="阿里巴巴普惠体 R" panose="00020600040101010101" charset="-122"/>
                <a:ea typeface="阿里巴巴普惠体 R" panose="00020600040101010101" charset="-122"/>
                <a:cs typeface="Open Sans" panose="020B0606030504020204" pitchFamily="34" charset="0"/>
              </a:rPr>
              <a:t>案例</a:t>
            </a:r>
            <a:r>
              <a:rPr lang="en-US" altLang="zh-CN" sz="1865" b="1" dirty="0">
                <a:solidFill>
                  <a:prstClr val="white"/>
                </a:solidFill>
                <a:latin typeface="阿里巴巴普惠体 R" panose="00020600040101010101" charset="-122"/>
                <a:ea typeface="阿里巴巴普惠体 R" panose="00020600040101010101" charset="-122"/>
                <a:cs typeface="Open Sans" panose="020B0606030504020204" pitchFamily="34" charset="0"/>
              </a:rPr>
              <a:t>01</a:t>
            </a:r>
            <a:endParaRPr lang="zh-CN" altLang="en-US" sz="1865" b="1" dirty="0">
              <a:solidFill>
                <a:prstClr val="white"/>
              </a:solidFill>
              <a:latin typeface="阿里巴巴普惠体 R" panose="00020600040101010101" charset="-122"/>
              <a:ea typeface="阿里巴巴普惠体 R" panose="00020600040101010101" charset="-122"/>
              <a:cs typeface="Open Sans" panose="020B0606030504020204" pitchFamily="34" charset="0"/>
            </a:endParaRPr>
          </a:p>
          <a:p>
            <a:pPr defTabSz="1450340"/>
            <a:r>
              <a:rPr lang="zh-CN" altLang="en-US" sz="1400" dirty="0">
                <a:solidFill>
                  <a:prstClr val="white"/>
                </a:solidFill>
                <a:latin typeface="阿里巴巴普惠体 R" panose="00020600040101010101" charset="-122"/>
                <a:ea typeface="阿里巴巴普惠体 R" panose="00020600040101010101" charset="-122"/>
                <a:cs typeface="Open Sans" panose="020B0606030504020204" pitchFamily="34" charset="0"/>
              </a:rPr>
              <a:t>论文中的案例图片</a:t>
            </a:r>
            <a:endParaRPr lang="en-US" sz="1400" dirty="0">
              <a:solidFill>
                <a:prstClr val="white"/>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6" name="Rectangle 5"/>
          <p:cNvSpPr/>
          <p:nvPr/>
        </p:nvSpPr>
        <p:spPr>
          <a:xfrm>
            <a:off x="3576320" y="2006600"/>
            <a:ext cx="2133600" cy="21336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E4DFD9"/>
              </a:solidFill>
            </a:endParaRPr>
          </a:p>
        </p:txBody>
      </p:sp>
      <p:sp>
        <p:nvSpPr>
          <p:cNvPr id="7" name="Rectangle 6"/>
          <p:cNvSpPr/>
          <p:nvPr/>
        </p:nvSpPr>
        <p:spPr>
          <a:xfrm>
            <a:off x="6217920" y="2008293"/>
            <a:ext cx="2133600" cy="2133600"/>
          </a:xfrm>
          <a:prstGeom prst="rect">
            <a:avLst/>
          </a:prstGeom>
          <a:solidFill>
            <a:srgbClr val="E4D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Rectangle 7"/>
          <p:cNvSpPr/>
          <p:nvPr/>
        </p:nvSpPr>
        <p:spPr>
          <a:xfrm>
            <a:off x="8940800" y="2008293"/>
            <a:ext cx="2133600" cy="2133600"/>
          </a:xfrm>
          <a:prstGeom prst="rect">
            <a:avLst/>
          </a:prstGeom>
          <a:solidFill>
            <a:srgbClr val="E4D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 name="Text Box 10"/>
          <p:cNvSpPr txBox="1">
            <a:spLocks noChangeArrowheads="1"/>
          </p:cNvSpPr>
          <p:nvPr/>
        </p:nvSpPr>
        <p:spPr bwMode="auto">
          <a:xfrm>
            <a:off x="887307" y="5124476"/>
            <a:ext cx="2160693" cy="1169551"/>
          </a:xfrm>
          <a:prstGeom prst="rect">
            <a:avLst/>
          </a:prstGeom>
          <a:noFill/>
          <a:ln w="9525">
            <a:noFill/>
            <a:miter lim="800000"/>
          </a:ln>
        </p:spPr>
        <p:txBody>
          <a:bodyPr wrap="square" lIns="60960" tIns="30480" rIns="60960" bIns="30480">
            <a:spAutoFit/>
          </a:bodyPr>
          <a:lstStyle/>
          <a:p>
            <a:pPr algn="just"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Open Sans" panose="020B0606030504020204" pitchFamily="34" charset="0"/>
              </a:rPr>
              <a:t>此页面适用于展示论文中需要引用图片的观点陈述，在章节中更直观的向导师呈现，例如理工科的机械产品细节展示等。</a:t>
            </a:r>
          </a:p>
        </p:txBody>
      </p:sp>
      <p:cxnSp>
        <p:nvCxnSpPr>
          <p:cNvPr id="11" name="Straight Connector 10"/>
          <p:cNvCxnSpPr/>
          <p:nvPr/>
        </p:nvCxnSpPr>
        <p:spPr>
          <a:xfrm>
            <a:off x="914400" y="4954693"/>
            <a:ext cx="213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Box 10"/>
          <p:cNvSpPr txBox="1">
            <a:spLocks noChangeArrowheads="1"/>
          </p:cNvSpPr>
          <p:nvPr/>
        </p:nvSpPr>
        <p:spPr bwMode="auto">
          <a:xfrm>
            <a:off x="3556000" y="4301133"/>
            <a:ext cx="2153920" cy="672043"/>
          </a:xfrm>
          <a:prstGeom prst="rect">
            <a:avLst/>
          </a:prstGeom>
          <a:noFill/>
          <a:ln w="9525">
            <a:noFill/>
            <a:miter lim="800000"/>
          </a:ln>
        </p:spPr>
        <p:txBody>
          <a:bodyPr wrap="square" lIns="60960" tIns="30480" rIns="60960" bIns="30480">
            <a:spAutoFit/>
          </a:bodyPr>
          <a:lstStyle/>
          <a:p>
            <a:pPr lvl="0" defTabSz="1450340"/>
            <a:r>
              <a:rPr lang="zh-CN" altLang="en-US" sz="1865" b="1"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案例</a:t>
            </a:r>
            <a:r>
              <a:rPr lang="en-US" altLang="zh-CN" sz="1865" b="1"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02</a:t>
            </a:r>
          </a:p>
          <a:p>
            <a:pPr lvl="0"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论文中的案例图片</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Text Box 10"/>
          <p:cNvSpPr txBox="1">
            <a:spLocks noChangeArrowheads="1"/>
          </p:cNvSpPr>
          <p:nvPr/>
        </p:nvSpPr>
        <p:spPr bwMode="auto">
          <a:xfrm>
            <a:off x="3549227" y="5124476"/>
            <a:ext cx="2160693" cy="1169551"/>
          </a:xfrm>
          <a:prstGeom prst="rect">
            <a:avLst/>
          </a:prstGeom>
          <a:noFill/>
          <a:ln w="9525">
            <a:noFill/>
            <a:miter lim="800000"/>
          </a:ln>
        </p:spPr>
        <p:txBody>
          <a:bodyPr wrap="square" lIns="60960" tIns="30480" rIns="60960" bIns="30480">
            <a:spAutoFit/>
          </a:bodyPr>
          <a:lstStyle/>
          <a:p>
            <a:pPr lvl="0" algn="just"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Open Sans" panose="020B0606030504020204" pitchFamily="34" charset="0"/>
              </a:rPr>
              <a:t>此页面适用于展示论文中需要引用图片的观点陈述，在章节中更直观的向导师呈现，例如理工科的机械产品细节展示等。</a:t>
            </a:r>
          </a:p>
        </p:txBody>
      </p:sp>
      <p:cxnSp>
        <p:nvCxnSpPr>
          <p:cNvPr id="14" name="Straight Connector 13"/>
          <p:cNvCxnSpPr/>
          <p:nvPr/>
        </p:nvCxnSpPr>
        <p:spPr>
          <a:xfrm>
            <a:off x="3576320" y="4954693"/>
            <a:ext cx="213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Box 10"/>
          <p:cNvSpPr txBox="1">
            <a:spLocks noChangeArrowheads="1"/>
          </p:cNvSpPr>
          <p:nvPr/>
        </p:nvSpPr>
        <p:spPr bwMode="auto">
          <a:xfrm>
            <a:off x="6184053" y="4315699"/>
            <a:ext cx="2153920" cy="672043"/>
          </a:xfrm>
          <a:prstGeom prst="rect">
            <a:avLst/>
          </a:prstGeom>
          <a:noFill/>
          <a:ln w="9525">
            <a:noFill/>
            <a:miter lim="800000"/>
          </a:ln>
        </p:spPr>
        <p:txBody>
          <a:bodyPr wrap="square" lIns="60960" tIns="30480" rIns="60960" bIns="30480">
            <a:spAutoFit/>
          </a:bodyPr>
          <a:lstStyle/>
          <a:p>
            <a:pPr lvl="0" defTabSz="1450340"/>
            <a:r>
              <a:rPr lang="zh-CN" altLang="en-US" sz="1865"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案例</a:t>
            </a:r>
            <a:r>
              <a:rPr lang="en-US" altLang="zh-CN" sz="1865"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03</a:t>
            </a:r>
          </a:p>
          <a:p>
            <a:pPr lvl="0"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论文中的案例图片</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Text Box 10"/>
          <p:cNvSpPr txBox="1">
            <a:spLocks noChangeArrowheads="1"/>
          </p:cNvSpPr>
          <p:nvPr/>
        </p:nvSpPr>
        <p:spPr bwMode="auto">
          <a:xfrm>
            <a:off x="6177280" y="5139041"/>
            <a:ext cx="2160693" cy="1169551"/>
          </a:xfrm>
          <a:prstGeom prst="rect">
            <a:avLst/>
          </a:prstGeom>
          <a:noFill/>
          <a:ln w="9525">
            <a:noFill/>
            <a:miter lim="800000"/>
          </a:ln>
        </p:spPr>
        <p:txBody>
          <a:bodyPr wrap="square" lIns="60960" tIns="30480" rIns="60960" bIns="30480">
            <a:spAutoFit/>
          </a:bodyPr>
          <a:lstStyle/>
          <a:p>
            <a:pPr lvl="0" algn="just"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Open Sans" panose="020B0606030504020204" pitchFamily="34" charset="0"/>
              </a:rPr>
              <a:t>此页面适用于展示论文中需要引用图片的观点陈述，在章节中更直观的向导师呈现，例如理工科的机械产品细节展示等。</a:t>
            </a:r>
          </a:p>
        </p:txBody>
      </p:sp>
      <p:cxnSp>
        <p:nvCxnSpPr>
          <p:cNvPr id="17" name="Straight Connector 16"/>
          <p:cNvCxnSpPr/>
          <p:nvPr/>
        </p:nvCxnSpPr>
        <p:spPr>
          <a:xfrm>
            <a:off x="6204373" y="4969259"/>
            <a:ext cx="213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Box 10"/>
          <p:cNvSpPr txBox="1">
            <a:spLocks noChangeArrowheads="1"/>
          </p:cNvSpPr>
          <p:nvPr/>
        </p:nvSpPr>
        <p:spPr bwMode="auto">
          <a:xfrm>
            <a:off x="8845973" y="4315699"/>
            <a:ext cx="2153920" cy="672043"/>
          </a:xfrm>
          <a:prstGeom prst="rect">
            <a:avLst/>
          </a:prstGeom>
          <a:noFill/>
          <a:ln w="9525">
            <a:noFill/>
            <a:miter lim="800000"/>
          </a:ln>
        </p:spPr>
        <p:txBody>
          <a:bodyPr wrap="square" lIns="60960" tIns="30480" rIns="60960" bIns="30480">
            <a:spAutoFit/>
          </a:bodyPr>
          <a:lstStyle/>
          <a:p>
            <a:pPr lvl="0" defTabSz="1450340"/>
            <a:r>
              <a:rPr lang="zh-CN" altLang="en-US" sz="1865"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案例</a:t>
            </a:r>
            <a:r>
              <a:rPr lang="en-US" altLang="zh-CN" sz="1865"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04</a:t>
            </a:r>
          </a:p>
          <a:p>
            <a:pPr lvl="0"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论文中的案例图片</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Text Box 10"/>
          <p:cNvSpPr txBox="1">
            <a:spLocks noChangeArrowheads="1"/>
          </p:cNvSpPr>
          <p:nvPr/>
        </p:nvSpPr>
        <p:spPr bwMode="auto">
          <a:xfrm>
            <a:off x="8839200" y="5139041"/>
            <a:ext cx="2160693" cy="1169551"/>
          </a:xfrm>
          <a:prstGeom prst="rect">
            <a:avLst/>
          </a:prstGeom>
          <a:noFill/>
          <a:ln w="9525">
            <a:noFill/>
            <a:miter lim="800000"/>
          </a:ln>
        </p:spPr>
        <p:txBody>
          <a:bodyPr wrap="square" lIns="60960" tIns="30480" rIns="60960" bIns="30480">
            <a:spAutoFit/>
          </a:bodyPr>
          <a:lstStyle/>
          <a:p>
            <a:pPr lvl="0" algn="just"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Open Sans" panose="020B0606030504020204" pitchFamily="34" charset="0"/>
              </a:rPr>
              <a:t>此页面适用于展示论文中需要引用图片的观点陈述，在章节中更直观的向导师呈现，例如理工科的机械产品细节展示等。</a:t>
            </a:r>
          </a:p>
        </p:txBody>
      </p:sp>
      <p:cxnSp>
        <p:nvCxnSpPr>
          <p:cNvPr id="20" name="Straight Connector 19"/>
          <p:cNvCxnSpPr/>
          <p:nvPr/>
        </p:nvCxnSpPr>
        <p:spPr>
          <a:xfrm>
            <a:off x="8866293" y="4969259"/>
            <a:ext cx="213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Box 7"/>
          <p:cNvSpPr txBox="1">
            <a:spLocks noChangeArrowheads="1"/>
          </p:cNvSpPr>
          <p:nvPr/>
        </p:nvSpPr>
        <p:spPr bwMode="auto">
          <a:xfrm>
            <a:off x="738423" y="1289274"/>
            <a:ext cx="10725541" cy="306705"/>
          </a:xfrm>
          <a:prstGeom prst="rect">
            <a:avLst/>
          </a:prstGeom>
          <a:noFill/>
          <a:ln w="9525">
            <a:noFill/>
            <a:miter lim="800000"/>
          </a:ln>
        </p:spPr>
        <p:txBody>
          <a:bodyPr wrap="square" lIns="60960" tIns="30480" rIns="60960" bIns="30480" anchor="ctr">
            <a:spAutoFit/>
          </a:bodyPr>
          <a:lstStyle/>
          <a:p>
            <a:pPr algn="ctr" defTabSz="1450340"/>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输入一段关于该章节的案例或者观点论述，答辩</a:t>
            </a:r>
            <a:r>
              <a:rPr lang="en-US" altLang="zh-CN"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6"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ppt_x"/>
                                          </p:val>
                                        </p:tav>
                                        <p:tav tm="100000">
                                          <p:val>
                                            <p:strVal val="#ppt_x"/>
                                          </p:val>
                                        </p:tav>
                                      </p:tavLst>
                                    </p:anim>
                                    <p:anim calcmode="lin" valueType="num">
                                      <p:cBhvr additive="base">
                                        <p:cTn id="8" dur="25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250" fill="hold"/>
                                        <p:tgtEl>
                                          <p:spTgt spid="56"/>
                                        </p:tgtEl>
                                        <p:attrNameLst>
                                          <p:attrName>ppt_x</p:attrName>
                                        </p:attrNameLst>
                                      </p:cBhvr>
                                      <p:tavLst>
                                        <p:tav tm="0">
                                          <p:val>
                                            <p:strVal val="#ppt_x"/>
                                          </p:val>
                                        </p:tav>
                                        <p:tav tm="100000">
                                          <p:val>
                                            <p:strVal val="#ppt_x"/>
                                          </p:val>
                                        </p:tav>
                                      </p:tavLst>
                                    </p:anim>
                                    <p:anim calcmode="lin" valueType="num">
                                      <p:cBhvr additive="base">
                                        <p:cTn id="13" dur="250" fill="hold"/>
                                        <p:tgtEl>
                                          <p:spTgt spid="5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ppt_x"/>
                                          </p:val>
                                        </p:tav>
                                        <p:tav tm="100000">
                                          <p:val>
                                            <p:strVal val="#ppt_x"/>
                                          </p:val>
                                        </p:tav>
                                      </p:tavLst>
                                    </p:anim>
                                    <p:anim calcmode="lin" valueType="num">
                                      <p:cBhvr additive="base">
                                        <p:cTn id="18" dur="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50" fill="hold"/>
                                        <p:tgtEl>
                                          <p:spTgt spid="4"/>
                                        </p:tgtEl>
                                        <p:attrNameLst>
                                          <p:attrName>ppt_x</p:attrName>
                                        </p:attrNameLst>
                                      </p:cBhvr>
                                      <p:tavLst>
                                        <p:tav tm="0">
                                          <p:val>
                                            <p:strVal val="#ppt_x"/>
                                          </p:val>
                                        </p:tav>
                                        <p:tav tm="100000">
                                          <p:val>
                                            <p:strVal val="#ppt_x"/>
                                          </p:val>
                                        </p:tav>
                                      </p:tavLst>
                                    </p:anim>
                                    <p:anim calcmode="lin" valueType="num">
                                      <p:cBhvr additive="base">
                                        <p:cTn id="23" dur="25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50" fill="hold"/>
                                        <p:tgtEl>
                                          <p:spTgt spid="5"/>
                                        </p:tgtEl>
                                        <p:attrNameLst>
                                          <p:attrName>ppt_x</p:attrName>
                                        </p:attrNameLst>
                                      </p:cBhvr>
                                      <p:tavLst>
                                        <p:tav tm="0">
                                          <p:val>
                                            <p:strVal val="#ppt_x"/>
                                          </p:val>
                                        </p:tav>
                                        <p:tav tm="100000">
                                          <p:val>
                                            <p:strVal val="#ppt_x"/>
                                          </p:val>
                                        </p:tav>
                                      </p:tavLst>
                                    </p:anim>
                                    <p:anim calcmode="lin" valueType="num">
                                      <p:cBhvr additive="base">
                                        <p:cTn id="28" dur="25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ppt_x"/>
                                          </p:val>
                                        </p:tav>
                                        <p:tav tm="100000">
                                          <p:val>
                                            <p:strVal val="#ppt_x"/>
                                          </p:val>
                                        </p:tav>
                                      </p:tavLst>
                                    </p:anim>
                                    <p:anim calcmode="lin" valueType="num">
                                      <p:cBhvr additive="base">
                                        <p:cTn id="33" dur="25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ppt_x"/>
                                          </p:val>
                                        </p:tav>
                                        <p:tav tm="100000">
                                          <p:val>
                                            <p:strVal val="#ppt_x"/>
                                          </p:val>
                                        </p:tav>
                                      </p:tavLst>
                                    </p:anim>
                                    <p:anim calcmode="lin" valueType="num">
                                      <p:cBhvr additive="base">
                                        <p:cTn id="38" dur="2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250" fill="hold"/>
                                        <p:tgtEl>
                                          <p:spTgt spid="6"/>
                                        </p:tgtEl>
                                        <p:attrNameLst>
                                          <p:attrName>ppt_x</p:attrName>
                                        </p:attrNameLst>
                                      </p:cBhvr>
                                      <p:tavLst>
                                        <p:tav tm="0">
                                          <p:val>
                                            <p:strVal val="#ppt_x"/>
                                          </p:val>
                                        </p:tav>
                                        <p:tav tm="100000">
                                          <p:val>
                                            <p:strVal val="#ppt_x"/>
                                          </p:val>
                                        </p:tav>
                                      </p:tavLst>
                                    </p:anim>
                                    <p:anim calcmode="lin" valueType="num">
                                      <p:cBhvr additive="base">
                                        <p:cTn id="43" dur="25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ppt_x"/>
                                          </p:val>
                                        </p:tav>
                                        <p:tav tm="100000">
                                          <p:val>
                                            <p:strVal val="#ppt_x"/>
                                          </p:val>
                                        </p:tav>
                                      </p:tavLst>
                                    </p:anim>
                                    <p:anim calcmode="lin" valueType="num">
                                      <p:cBhvr additive="base">
                                        <p:cTn id="48" dur="25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ppt_x"/>
                                          </p:val>
                                        </p:tav>
                                        <p:tav tm="100000">
                                          <p:val>
                                            <p:strVal val="#ppt_x"/>
                                          </p:val>
                                        </p:tav>
                                      </p:tavLst>
                                    </p:anim>
                                    <p:anim calcmode="lin" valueType="num">
                                      <p:cBhvr additive="base">
                                        <p:cTn id="58" dur="25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250" fill="hold"/>
                                        <p:tgtEl>
                                          <p:spTgt spid="7"/>
                                        </p:tgtEl>
                                        <p:attrNameLst>
                                          <p:attrName>ppt_x</p:attrName>
                                        </p:attrNameLst>
                                      </p:cBhvr>
                                      <p:tavLst>
                                        <p:tav tm="0">
                                          <p:val>
                                            <p:strVal val="#ppt_x"/>
                                          </p:val>
                                        </p:tav>
                                        <p:tav tm="100000">
                                          <p:val>
                                            <p:strVal val="#ppt_x"/>
                                          </p:val>
                                        </p:tav>
                                      </p:tavLst>
                                    </p:anim>
                                    <p:anim calcmode="lin" valueType="num">
                                      <p:cBhvr additive="base">
                                        <p:cTn id="63" dur="250" fill="hold"/>
                                        <p:tgtEl>
                                          <p:spTgt spid="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250" fill="hold"/>
                                        <p:tgtEl>
                                          <p:spTgt spid="15"/>
                                        </p:tgtEl>
                                        <p:attrNameLst>
                                          <p:attrName>ppt_x</p:attrName>
                                        </p:attrNameLst>
                                      </p:cBhvr>
                                      <p:tavLst>
                                        <p:tav tm="0">
                                          <p:val>
                                            <p:strVal val="#ppt_x"/>
                                          </p:val>
                                        </p:tav>
                                        <p:tav tm="100000">
                                          <p:val>
                                            <p:strVal val="#ppt_x"/>
                                          </p:val>
                                        </p:tav>
                                      </p:tavLst>
                                    </p:anim>
                                    <p:anim calcmode="lin" valueType="num">
                                      <p:cBhvr additive="base">
                                        <p:cTn id="68" dur="25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50" fill="hold"/>
                                        <p:tgtEl>
                                          <p:spTgt spid="16"/>
                                        </p:tgtEl>
                                        <p:attrNameLst>
                                          <p:attrName>ppt_x</p:attrName>
                                        </p:attrNameLst>
                                      </p:cBhvr>
                                      <p:tavLst>
                                        <p:tav tm="0">
                                          <p:val>
                                            <p:strVal val="#ppt_x"/>
                                          </p:val>
                                        </p:tav>
                                        <p:tav tm="100000">
                                          <p:val>
                                            <p:strVal val="#ppt_x"/>
                                          </p:val>
                                        </p:tav>
                                      </p:tavLst>
                                    </p:anim>
                                    <p:anim calcmode="lin" valueType="num">
                                      <p:cBhvr additive="base">
                                        <p:cTn id="73" dur="25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250" fill="hold"/>
                                        <p:tgtEl>
                                          <p:spTgt spid="17"/>
                                        </p:tgtEl>
                                        <p:attrNameLst>
                                          <p:attrName>ppt_x</p:attrName>
                                        </p:attrNameLst>
                                      </p:cBhvr>
                                      <p:tavLst>
                                        <p:tav tm="0">
                                          <p:val>
                                            <p:strVal val="#ppt_x"/>
                                          </p:val>
                                        </p:tav>
                                        <p:tav tm="100000">
                                          <p:val>
                                            <p:strVal val="#ppt_x"/>
                                          </p:val>
                                        </p:tav>
                                      </p:tavLst>
                                    </p:anim>
                                    <p:anim calcmode="lin" valueType="num">
                                      <p:cBhvr additive="base">
                                        <p:cTn id="78" dur="250" fill="hold"/>
                                        <p:tgtEl>
                                          <p:spTgt spid="1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250" fill="hold"/>
                                        <p:tgtEl>
                                          <p:spTgt spid="8"/>
                                        </p:tgtEl>
                                        <p:attrNameLst>
                                          <p:attrName>ppt_x</p:attrName>
                                        </p:attrNameLst>
                                      </p:cBhvr>
                                      <p:tavLst>
                                        <p:tav tm="0">
                                          <p:val>
                                            <p:strVal val="#ppt_x"/>
                                          </p:val>
                                        </p:tav>
                                        <p:tav tm="100000">
                                          <p:val>
                                            <p:strVal val="#ppt_x"/>
                                          </p:val>
                                        </p:tav>
                                      </p:tavLst>
                                    </p:anim>
                                    <p:anim calcmode="lin" valueType="num">
                                      <p:cBhvr additive="base">
                                        <p:cTn id="83" dur="250" fill="hold"/>
                                        <p:tgtEl>
                                          <p:spTgt spid="8"/>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250" fill="hold"/>
                                        <p:tgtEl>
                                          <p:spTgt spid="18"/>
                                        </p:tgtEl>
                                        <p:attrNameLst>
                                          <p:attrName>ppt_x</p:attrName>
                                        </p:attrNameLst>
                                      </p:cBhvr>
                                      <p:tavLst>
                                        <p:tav tm="0">
                                          <p:val>
                                            <p:strVal val="#ppt_x"/>
                                          </p:val>
                                        </p:tav>
                                        <p:tav tm="100000">
                                          <p:val>
                                            <p:strVal val="#ppt_x"/>
                                          </p:val>
                                        </p:tav>
                                      </p:tavLst>
                                    </p:anim>
                                    <p:anim calcmode="lin" valueType="num">
                                      <p:cBhvr additive="base">
                                        <p:cTn id="88" dur="250" fill="hold"/>
                                        <p:tgtEl>
                                          <p:spTgt spid="18"/>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250" fill="hold"/>
                                        <p:tgtEl>
                                          <p:spTgt spid="19"/>
                                        </p:tgtEl>
                                        <p:attrNameLst>
                                          <p:attrName>ppt_x</p:attrName>
                                        </p:attrNameLst>
                                      </p:cBhvr>
                                      <p:tavLst>
                                        <p:tav tm="0">
                                          <p:val>
                                            <p:strVal val="#ppt_x"/>
                                          </p:val>
                                        </p:tav>
                                        <p:tav tm="100000">
                                          <p:val>
                                            <p:strVal val="#ppt_x"/>
                                          </p:val>
                                        </p:tav>
                                      </p:tavLst>
                                    </p:anim>
                                    <p:anim calcmode="lin" valueType="num">
                                      <p:cBhvr additive="base">
                                        <p:cTn id="93" dur="250" fill="hold"/>
                                        <p:tgtEl>
                                          <p:spTgt spid="1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250" fill="hold"/>
                                        <p:tgtEl>
                                          <p:spTgt spid="20"/>
                                        </p:tgtEl>
                                        <p:attrNameLst>
                                          <p:attrName>ppt_x</p:attrName>
                                        </p:attrNameLst>
                                      </p:cBhvr>
                                      <p:tavLst>
                                        <p:tav tm="0">
                                          <p:val>
                                            <p:strVal val="#ppt_x"/>
                                          </p:val>
                                        </p:tav>
                                        <p:tav tm="100000">
                                          <p:val>
                                            <p:strVal val="#ppt_x"/>
                                          </p:val>
                                        </p:tav>
                                      </p:tavLst>
                                    </p:anim>
                                    <p:anim calcmode="lin" valueType="num">
                                      <p:cBhvr additive="base">
                                        <p:cTn id="98"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p:bldP spid="6" grpId="0" bldLvl="0" animBg="1"/>
      <p:bldP spid="7" grpId="0" bldLvl="0" animBg="1"/>
      <p:bldP spid="8" grpId="0" bldLvl="0" animBg="1"/>
      <p:bldP spid="9" grpId="0"/>
      <p:bldP spid="12" grpId="0"/>
      <p:bldP spid="13" grpId="0"/>
      <p:bldP spid="15" grpId="0"/>
      <p:bldP spid="16" grpId="0"/>
      <p:bldP spid="18" grpId="0"/>
      <p:bldP spid="19" grpId="0"/>
      <p:bldP spid="21"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865993" y="2108201"/>
            <a:ext cx="4470400" cy="1284177"/>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C9C79"/>
              </a:solidFill>
            </a:endParaRPr>
          </a:p>
        </p:txBody>
      </p:sp>
      <p:sp>
        <p:nvSpPr>
          <p:cNvPr id="5" name="Rectangle 4"/>
          <p:cNvSpPr/>
          <p:nvPr/>
        </p:nvSpPr>
        <p:spPr>
          <a:xfrm>
            <a:off x="3865993" y="3530601"/>
            <a:ext cx="4470400" cy="1284177"/>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 name="Rectangle 5"/>
          <p:cNvSpPr/>
          <p:nvPr/>
        </p:nvSpPr>
        <p:spPr>
          <a:xfrm>
            <a:off x="3865993" y="4989624"/>
            <a:ext cx="4470400" cy="12841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7" name="Text Box 10"/>
          <p:cNvSpPr txBox="1">
            <a:spLocks noChangeArrowheads="1"/>
          </p:cNvSpPr>
          <p:nvPr/>
        </p:nvSpPr>
        <p:spPr bwMode="auto">
          <a:xfrm>
            <a:off x="5181600" y="2212976"/>
            <a:ext cx="2905125" cy="1029970"/>
          </a:xfrm>
          <a:prstGeom prst="rect">
            <a:avLst/>
          </a:prstGeom>
          <a:noFill/>
          <a:ln w="9525">
            <a:noFill/>
            <a:miter lim="800000"/>
          </a:ln>
        </p:spPr>
        <p:txBody>
          <a:bodyPr wrap="square" lIns="60960" tIns="30480" rIns="60960" bIns="30480">
            <a:spAutoFit/>
          </a:bodyPr>
          <a:lstStyle/>
          <a:p>
            <a:pPr defTabSz="1450340">
              <a:lnSpc>
                <a:spcPct val="150000"/>
              </a:lnSpc>
            </a:pPr>
            <a:r>
              <a:rPr lang="zh-CN" altLang="zh-CN"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添加标题</a:t>
            </a:r>
            <a:endParaRPr lang="en-US" altLang="zh-CN" b="1"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标题作为主要观点分析，此段输入纯文字论文答辩观点，小字作为解释性补充说明</a:t>
            </a:r>
            <a:endParaRPr 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0" name="Group 9"/>
          <p:cNvGrpSpPr/>
          <p:nvPr/>
        </p:nvGrpSpPr>
        <p:grpSpPr>
          <a:xfrm>
            <a:off x="7143423" y="3889862"/>
            <a:ext cx="863364" cy="640205"/>
            <a:chOff x="4572000" y="3414713"/>
            <a:chExt cx="374651" cy="277813"/>
          </a:xfrm>
          <a:solidFill>
            <a:schemeClr val="bg1"/>
          </a:solidFill>
        </p:grpSpPr>
        <p:sp>
          <p:nvSpPr>
            <p:cNvPr id="1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2"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13" name="Group 12"/>
          <p:cNvGrpSpPr/>
          <p:nvPr/>
        </p:nvGrpSpPr>
        <p:grpSpPr>
          <a:xfrm>
            <a:off x="4255068" y="5275725"/>
            <a:ext cx="725843" cy="711971"/>
            <a:chOff x="2905125" y="4002088"/>
            <a:chExt cx="249238" cy="244475"/>
          </a:xfrm>
          <a:solidFill>
            <a:srgbClr val="7B5B4A"/>
          </a:solidFill>
        </p:grpSpPr>
        <p:sp>
          <p:nvSpPr>
            <p:cNvPr id="14"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5"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16" name="Group 15"/>
          <p:cNvGrpSpPr/>
          <p:nvPr/>
        </p:nvGrpSpPr>
        <p:grpSpPr>
          <a:xfrm>
            <a:off x="4217360" y="2441429"/>
            <a:ext cx="862640" cy="637088"/>
            <a:chOff x="3052763" y="2647950"/>
            <a:chExt cx="346075" cy="255588"/>
          </a:xfrm>
          <a:solidFill>
            <a:schemeClr val="bg1"/>
          </a:solidFill>
        </p:grpSpPr>
        <p:sp>
          <p:nvSpPr>
            <p:cNvPr id="17"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8"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9"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21" name="Oval 20"/>
          <p:cNvSpPr/>
          <p:nvPr/>
        </p:nvSpPr>
        <p:spPr>
          <a:xfrm>
            <a:off x="9556061" y="2895836"/>
            <a:ext cx="1106281" cy="1106281"/>
          </a:xfrm>
          <a:prstGeom prst="ellipse">
            <a:avLst/>
          </a:prstGeom>
          <a:solidFill>
            <a:srgbClr val="BC9C7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5" name="Text Box 10"/>
          <p:cNvSpPr txBox="1">
            <a:spLocks noChangeArrowheads="1"/>
          </p:cNvSpPr>
          <p:nvPr/>
        </p:nvSpPr>
        <p:spPr bwMode="auto">
          <a:xfrm>
            <a:off x="1016000" y="4456709"/>
            <a:ext cx="2133600" cy="1537970"/>
          </a:xfrm>
          <a:prstGeom prst="rect">
            <a:avLst/>
          </a:prstGeom>
          <a:noFill/>
          <a:ln w="9525">
            <a:noFill/>
            <a:miter lim="800000"/>
          </a:ln>
        </p:spPr>
        <p:txBody>
          <a:bodyPr wrap="square" lIns="60960" tIns="30480" rIns="60960" bIns="30480">
            <a:spAutoFit/>
          </a:bodyPr>
          <a:lstStyle/>
          <a:p>
            <a:pPr algn="ctr" defTabSz="1450340">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此处添加标题</a:t>
            </a:r>
            <a:endParaRPr lang="zh-CN" altLang="en-US" sz="1600" dirty="0">
              <a:solidFill>
                <a:srgbClr val="7F7F7F"/>
              </a:solidFill>
              <a:latin typeface="阿里巴巴普惠体 R" panose="00020600040101010101" charset="-122"/>
              <a:ea typeface="阿里巴巴普惠体 R" panose="00020600040101010101" charset="-122"/>
              <a:sym typeface="+mn-ea"/>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Oval 25"/>
          <p:cNvSpPr/>
          <p:nvPr/>
        </p:nvSpPr>
        <p:spPr>
          <a:xfrm>
            <a:off x="1529661" y="2895836"/>
            <a:ext cx="1106281" cy="1106281"/>
          </a:xfrm>
          <a:prstGeom prst="ellipse">
            <a:avLst/>
          </a:prstGeom>
          <a:solidFill>
            <a:srgbClr val="7B5B4A"/>
          </a:solidFill>
          <a:ln w="12700">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8" name="Text Box 7"/>
          <p:cNvSpPr txBox="1">
            <a:spLocks noChangeArrowheads="1"/>
          </p:cNvSpPr>
          <p:nvPr/>
        </p:nvSpPr>
        <p:spPr bwMode="auto">
          <a:xfrm>
            <a:off x="738423" y="1288738"/>
            <a:ext cx="10725541" cy="307777"/>
          </a:xfrm>
          <a:prstGeom prst="rect">
            <a:avLst/>
          </a:prstGeom>
          <a:noFill/>
          <a:ln w="9525">
            <a:noFill/>
            <a:miter lim="800000"/>
          </a:ln>
        </p:spPr>
        <p:txBody>
          <a:bodyPr wrap="square" lIns="60960" tIns="30480" rIns="60960" bIns="30480" anchor="ctr">
            <a:spAutoFit/>
          </a:bodyPr>
          <a:lstStyle/>
          <a:p>
            <a:pPr algn="ctr" defTabSz="1450340"/>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输入一段关于该章节的案例或者观点论述，答辩</a:t>
            </a:r>
            <a:r>
              <a:rPr lang="en-US" altLang="zh-CN"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0" name="Text Box 10"/>
          <p:cNvSpPr txBox="1">
            <a:spLocks noChangeArrowheads="1"/>
          </p:cNvSpPr>
          <p:nvPr/>
        </p:nvSpPr>
        <p:spPr bwMode="auto">
          <a:xfrm>
            <a:off x="5181600" y="5116184"/>
            <a:ext cx="2905125" cy="1029970"/>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b="1" dirty="0">
                <a:solidFill>
                  <a:srgbClr val="7B5B4A"/>
                </a:solidFill>
                <a:latin typeface="阿里巴巴普惠体 R" panose="00020600040101010101" charset="-122"/>
                <a:ea typeface="阿里巴巴普惠体 R" panose="00020600040101010101" charset="-122"/>
                <a:cs typeface="阿里巴巴普惠体 R" panose="00020600040101010101" charset="-122"/>
              </a:rPr>
              <a:t>添加标题</a:t>
            </a:r>
            <a:endParaRPr lang="en-US" altLang="zh-CN" b="1" dirty="0">
              <a:solidFill>
                <a:srgbClr val="7B5B4A"/>
              </a:solidFill>
              <a:latin typeface="阿里巴巴普惠体 R" panose="00020600040101010101" charset="-122"/>
              <a:ea typeface="阿里巴巴普惠体 R" panose="00020600040101010101" charset="-122"/>
              <a:cs typeface="阿里巴巴普惠体 R" panose="00020600040101010101" charset="-122"/>
            </a:endParaRPr>
          </a:p>
          <a:p>
            <a:pPr defTabSz="1450340">
              <a:lnSpc>
                <a:spcPct val="150000"/>
              </a:lnSpc>
            </a:pPr>
            <a:r>
              <a:rPr lang="zh-CN" altLang="en-US"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rPr>
              <a:t>标题作为主要观点分析，此段输入纯文字论文答辩观点，小字作为解释性补充说明</a:t>
            </a:r>
          </a:p>
        </p:txBody>
      </p:sp>
      <p:sp>
        <p:nvSpPr>
          <p:cNvPr id="41" name="Text Box 10"/>
          <p:cNvSpPr txBox="1">
            <a:spLocks noChangeArrowheads="1"/>
          </p:cNvSpPr>
          <p:nvPr/>
        </p:nvSpPr>
        <p:spPr bwMode="auto">
          <a:xfrm>
            <a:off x="4143509" y="3657163"/>
            <a:ext cx="2905125" cy="1029970"/>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添加标题</a:t>
            </a:r>
            <a:endParaRPr lang="en-US" altLang="zh-CN" b="1"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标题作为主要观点分析，此段输入纯文字论文答辩观点，小字作为解释性补充说明</a:t>
            </a:r>
            <a:endParaRPr 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6"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2" name="Text Box 10"/>
          <p:cNvSpPr txBox="1">
            <a:spLocks noChangeArrowheads="1"/>
          </p:cNvSpPr>
          <p:nvPr/>
        </p:nvSpPr>
        <p:spPr bwMode="auto">
          <a:xfrm>
            <a:off x="9097645" y="4456709"/>
            <a:ext cx="2133600" cy="1537970"/>
          </a:xfrm>
          <a:prstGeom prst="rect">
            <a:avLst/>
          </a:prstGeom>
          <a:noFill/>
          <a:ln w="9525">
            <a:noFill/>
            <a:miter lim="800000"/>
          </a:ln>
        </p:spPr>
        <p:txBody>
          <a:bodyPr wrap="square" lIns="60960" tIns="30480" rIns="60960" bIns="30480">
            <a:spAutoFit/>
          </a:bodyPr>
          <a:lstStyle/>
          <a:p>
            <a:pPr algn="ctr" defTabSz="1450340">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此处添加标题</a:t>
            </a:r>
            <a:endParaRPr lang="zh-CN" altLang="en-US" sz="1600" dirty="0">
              <a:solidFill>
                <a:srgbClr val="7F7F7F"/>
              </a:solidFill>
              <a:latin typeface="阿里巴巴普惠体 R" panose="00020600040101010101" charset="-122"/>
              <a:ea typeface="阿里巴巴普惠体 R" panose="00020600040101010101" charset="-122"/>
              <a:sym typeface="+mn-ea"/>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50" fill="hold"/>
                                        <p:tgtEl>
                                          <p:spTgt spid="38"/>
                                        </p:tgtEl>
                                        <p:attrNameLst>
                                          <p:attrName>ppt_x</p:attrName>
                                        </p:attrNameLst>
                                      </p:cBhvr>
                                      <p:tavLst>
                                        <p:tav tm="0">
                                          <p:val>
                                            <p:strVal val="#ppt_x"/>
                                          </p:val>
                                        </p:tav>
                                        <p:tav tm="100000">
                                          <p:val>
                                            <p:strVal val="#ppt_x"/>
                                          </p:val>
                                        </p:tav>
                                      </p:tavLst>
                                    </p:anim>
                                    <p:anim calcmode="lin" valueType="num">
                                      <p:cBhvr additive="base">
                                        <p:cTn id="13" dur="25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250" fill="hold"/>
                                        <p:tgtEl>
                                          <p:spTgt spid="56"/>
                                        </p:tgtEl>
                                        <p:attrNameLst>
                                          <p:attrName>ppt_x</p:attrName>
                                        </p:attrNameLst>
                                      </p:cBhvr>
                                      <p:tavLst>
                                        <p:tav tm="0">
                                          <p:val>
                                            <p:strVal val="#ppt_x"/>
                                          </p:val>
                                        </p:tav>
                                        <p:tav tm="100000">
                                          <p:val>
                                            <p:strVal val="#ppt_x"/>
                                          </p:val>
                                        </p:tav>
                                      </p:tavLst>
                                    </p:anim>
                                    <p:anim calcmode="lin" valueType="num">
                                      <p:cBhvr additive="base">
                                        <p:cTn id="18" dur="250" fill="hold"/>
                                        <p:tgtEl>
                                          <p:spTgt spid="5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50" fill="hold"/>
                                        <p:tgtEl>
                                          <p:spTgt spid="16"/>
                                        </p:tgtEl>
                                        <p:attrNameLst>
                                          <p:attrName>ppt_x</p:attrName>
                                        </p:attrNameLst>
                                      </p:cBhvr>
                                      <p:tavLst>
                                        <p:tav tm="0">
                                          <p:val>
                                            <p:strVal val="#ppt_x"/>
                                          </p:val>
                                        </p:tav>
                                        <p:tav tm="100000">
                                          <p:val>
                                            <p:strVal val="#ppt_x"/>
                                          </p:val>
                                        </p:tav>
                                      </p:tavLst>
                                    </p:anim>
                                    <p:anim calcmode="lin" valueType="num">
                                      <p:cBhvr additive="base">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250" fill="hold"/>
                                        <p:tgtEl>
                                          <p:spTgt spid="5"/>
                                        </p:tgtEl>
                                        <p:attrNameLst>
                                          <p:attrName>ppt_x</p:attrName>
                                        </p:attrNameLst>
                                      </p:cBhvr>
                                      <p:tavLst>
                                        <p:tav tm="0">
                                          <p:val>
                                            <p:strVal val="#ppt_x"/>
                                          </p:val>
                                        </p:tav>
                                        <p:tav tm="100000">
                                          <p:val>
                                            <p:strVal val="#ppt_x"/>
                                          </p:val>
                                        </p:tav>
                                      </p:tavLst>
                                    </p:anim>
                                    <p:anim calcmode="lin" valueType="num">
                                      <p:cBhvr additive="base">
                                        <p:cTn id="33" dur="25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ppt_x"/>
                                          </p:val>
                                        </p:tav>
                                        <p:tav tm="100000">
                                          <p:val>
                                            <p:strVal val="#ppt_x"/>
                                          </p:val>
                                        </p:tav>
                                      </p:tavLst>
                                    </p:anim>
                                    <p:anim calcmode="lin" valueType="num">
                                      <p:cBhvr additive="base">
                                        <p:cTn id="38" dur="25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50" fill="hold"/>
                                        <p:tgtEl>
                                          <p:spTgt spid="41"/>
                                        </p:tgtEl>
                                        <p:attrNameLst>
                                          <p:attrName>ppt_x</p:attrName>
                                        </p:attrNameLst>
                                      </p:cBhvr>
                                      <p:tavLst>
                                        <p:tav tm="0">
                                          <p:val>
                                            <p:strVal val="#ppt_x"/>
                                          </p:val>
                                        </p:tav>
                                        <p:tav tm="100000">
                                          <p:val>
                                            <p:strVal val="#ppt_x"/>
                                          </p:val>
                                        </p:tav>
                                      </p:tavLst>
                                    </p:anim>
                                    <p:anim calcmode="lin" valueType="num">
                                      <p:cBhvr additive="base">
                                        <p:cTn id="43" dur="25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250" fill="hold"/>
                                        <p:tgtEl>
                                          <p:spTgt spid="6"/>
                                        </p:tgtEl>
                                        <p:attrNameLst>
                                          <p:attrName>ppt_x</p:attrName>
                                        </p:attrNameLst>
                                      </p:cBhvr>
                                      <p:tavLst>
                                        <p:tav tm="0">
                                          <p:val>
                                            <p:strVal val="#ppt_x"/>
                                          </p:val>
                                        </p:tav>
                                        <p:tav tm="100000">
                                          <p:val>
                                            <p:strVal val="#ppt_x"/>
                                          </p:val>
                                        </p:tav>
                                      </p:tavLst>
                                    </p:anim>
                                    <p:anim calcmode="lin" valueType="num">
                                      <p:cBhvr additive="base">
                                        <p:cTn id="48" dur="25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250" fill="hold"/>
                                        <p:tgtEl>
                                          <p:spTgt spid="40"/>
                                        </p:tgtEl>
                                        <p:attrNameLst>
                                          <p:attrName>ppt_x</p:attrName>
                                        </p:attrNameLst>
                                      </p:cBhvr>
                                      <p:tavLst>
                                        <p:tav tm="0">
                                          <p:val>
                                            <p:strVal val="#ppt_x"/>
                                          </p:val>
                                        </p:tav>
                                        <p:tav tm="100000">
                                          <p:val>
                                            <p:strVal val="#ppt_x"/>
                                          </p:val>
                                        </p:tav>
                                      </p:tavLst>
                                    </p:anim>
                                    <p:anim calcmode="lin" valueType="num">
                                      <p:cBhvr additive="base">
                                        <p:cTn id="58" dur="25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250" fill="hold"/>
                                        <p:tgtEl>
                                          <p:spTgt spid="26"/>
                                        </p:tgtEl>
                                        <p:attrNameLst>
                                          <p:attrName>ppt_x</p:attrName>
                                        </p:attrNameLst>
                                      </p:cBhvr>
                                      <p:tavLst>
                                        <p:tav tm="0">
                                          <p:val>
                                            <p:strVal val="#ppt_x"/>
                                          </p:val>
                                        </p:tav>
                                        <p:tav tm="100000">
                                          <p:val>
                                            <p:strVal val="#ppt_x"/>
                                          </p:val>
                                        </p:tav>
                                      </p:tavLst>
                                    </p:anim>
                                    <p:anim calcmode="lin" valueType="num">
                                      <p:cBhvr additive="base">
                                        <p:cTn id="63" dur="250" fill="hold"/>
                                        <p:tgtEl>
                                          <p:spTgt spid="2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250" fill="hold"/>
                                        <p:tgtEl>
                                          <p:spTgt spid="25"/>
                                        </p:tgtEl>
                                        <p:attrNameLst>
                                          <p:attrName>ppt_x</p:attrName>
                                        </p:attrNameLst>
                                      </p:cBhvr>
                                      <p:tavLst>
                                        <p:tav tm="0">
                                          <p:val>
                                            <p:strVal val="#ppt_x"/>
                                          </p:val>
                                        </p:tav>
                                        <p:tav tm="100000">
                                          <p:val>
                                            <p:strVal val="#ppt_x"/>
                                          </p:val>
                                        </p:tav>
                                      </p:tavLst>
                                    </p:anim>
                                    <p:anim calcmode="lin" valueType="num">
                                      <p:cBhvr additive="base">
                                        <p:cTn id="68" dur="250" fill="hold"/>
                                        <p:tgtEl>
                                          <p:spTgt spid="2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250" fill="hold"/>
                                        <p:tgtEl>
                                          <p:spTgt spid="21"/>
                                        </p:tgtEl>
                                        <p:attrNameLst>
                                          <p:attrName>ppt_x</p:attrName>
                                        </p:attrNameLst>
                                      </p:cBhvr>
                                      <p:tavLst>
                                        <p:tav tm="0">
                                          <p:val>
                                            <p:strVal val="#ppt_x"/>
                                          </p:val>
                                        </p:tav>
                                        <p:tav tm="100000">
                                          <p:val>
                                            <p:strVal val="#ppt_x"/>
                                          </p:val>
                                        </p:tav>
                                      </p:tavLst>
                                    </p:anim>
                                    <p:anim calcmode="lin" valueType="num">
                                      <p:cBhvr additive="base">
                                        <p:cTn id="73" dur="250" fill="hold"/>
                                        <p:tgtEl>
                                          <p:spTgt spid="21"/>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250" fill="hold"/>
                                        <p:tgtEl>
                                          <p:spTgt spid="2"/>
                                        </p:tgtEl>
                                        <p:attrNameLst>
                                          <p:attrName>ppt_x</p:attrName>
                                        </p:attrNameLst>
                                      </p:cBhvr>
                                      <p:tavLst>
                                        <p:tav tm="0">
                                          <p:val>
                                            <p:strVal val="#ppt_x"/>
                                          </p:val>
                                        </p:tav>
                                        <p:tav tm="100000">
                                          <p:val>
                                            <p:strVal val="#ppt_x"/>
                                          </p:val>
                                        </p:tav>
                                      </p:tavLst>
                                    </p:anim>
                                    <p:anim calcmode="lin" valueType="num">
                                      <p:cBhvr additive="base">
                                        <p:cTn id="7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6" grpId="0" bldLvl="0" animBg="1"/>
      <p:bldP spid="7" grpId="0"/>
      <p:bldP spid="21" grpId="0" bldLvl="0" animBg="1"/>
      <p:bldP spid="25" grpId="0"/>
      <p:bldP spid="26" grpId="0" bldLvl="0" animBg="1"/>
      <p:bldP spid="38" grpId="0"/>
      <p:bldP spid="40" grpId="0"/>
      <p:bldP spid="41" grpId="0"/>
      <p:bldP spid="5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983" r="54288" b="14330"/>
          <a:stretch>
            <a:fillRect/>
          </a:stretch>
        </p:blipFill>
        <p:spPr>
          <a:xfrm>
            <a:off x="180055" y="-1270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solidFill>
            <a:schemeClr val="accent2"/>
          </a:solidFill>
          <a:ln>
            <a:noFill/>
          </a:ln>
          <a:effectLst>
            <a:outerShdw blurRad="50800" dist="38100" dir="2700000" algn="tl" rotWithShape="0">
              <a:prstClr val="black">
                <a:alpha val="40000"/>
              </a:prstClr>
            </a:outerShdw>
          </a:effectLst>
        </p:spPr>
      </p:pic>
      <p:pic>
        <p:nvPicPr>
          <p:cNvPr id="10" name="图片 9" descr="D:\工作文件夹\2019.6\毕业答辩\图片2.png图片2"/>
          <p:cNvPicPr>
            <a:picLocks noChangeAspect="1"/>
          </p:cNvPicPr>
          <p:nvPr/>
        </p:nvPicPr>
        <p:blipFill rotWithShape="1">
          <a:blip r:embed="rId3"/>
          <a:srcRect l="4" r="4"/>
          <a:stretch>
            <a:fillRect/>
          </a:stretch>
        </p:blipFill>
        <p:spPr>
          <a:xfrm>
            <a:off x="0" y="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noFill/>
          <a:ln>
            <a:noFill/>
          </a:ln>
        </p:spPr>
      </p:pic>
      <p:sp>
        <p:nvSpPr>
          <p:cNvPr id="11" name="矩形 10"/>
          <p:cNvSpPr/>
          <p:nvPr/>
        </p:nvSpPr>
        <p:spPr>
          <a:xfrm>
            <a:off x="6595110" y="1627505"/>
            <a:ext cx="4711065" cy="3650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4800" dirty="0">
                <a:solidFill>
                  <a:schemeClr val="bg1"/>
                </a:solidFill>
                <a:latin typeface="阿里巴巴普惠体 R" panose="00020600040101010101" charset="-122"/>
                <a:ea typeface="阿里巴巴普惠体 R" panose="00020600040101010101" charset="-122"/>
              </a:rPr>
              <a:t>此处添加标题</a:t>
            </a:r>
            <a:endParaRPr lang="en-US" altLang="zh-CN" sz="48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endParaRPr lang="en-US" altLang="zh-CN" sz="24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rgbClr val="FFC000"/>
                </a:solidFill>
                <a:latin typeface="阿里巴巴普惠体 R" panose="00020600040101010101" charset="-122"/>
                <a:ea typeface="阿里巴巴普惠体 R" panose="00020600040101010101" charset="-122"/>
              </a:rPr>
              <a:t>添加小标题</a:t>
            </a: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sym typeface="+mn-ea"/>
              </a:rPr>
              <a:t>添加小标题</a:t>
            </a:r>
            <a:endParaRPr lang="zh-CN" altLang="en-US" sz="2400" dirty="0">
              <a:solidFill>
                <a:schemeClr val="bg1"/>
              </a:solidFill>
              <a:latin typeface="阿里巴巴普惠体 R" panose="00020600040101010101" charset="-122"/>
              <a:ea typeface="阿里巴巴普惠体 R" panose="00020600040101010101" charset="-122"/>
            </a:endParaRPr>
          </a:p>
        </p:txBody>
      </p:sp>
      <p:sp>
        <p:nvSpPr>
          <p:cNvPr id="5" name="矩形 4"/>
          <p:cNvSpPr/>
          <p:nvPr/>
        </p:nvSpPr>
        <p:spPr>
          <a:xfrm>
            <a:off x="-97790" y="2879090"/>
            <a:ext cx="4780915" cy="5638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ln w="114300">
                  <a:solidFill>
                    <a:prstClr val="white"/>
                  </a:solidFill>
                </a:ln>
                <a:solidFill>
                  <a:srgbClr val="7F685A"/>
                </a:solidFill>
                <a:latin typeface="Impact" panose="020B0806030902050204" pitchFamily="34" charset="0"/>
                <a:ea typeface="阿里巴巴普惠体 B" panose="00020600040101010101" charset="-122"/>
              </a:rPr>
              <a:t>03</a:t>
            </a:r>
            <a:endParaRPr lang="zh-CN" altLang="en-US" sz="239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6" name="矩形 5"/>
          <p:cNvSpPr/>
          <p:nvPr/>
        </p:nvSpPr>
        <p:spPr>
          <a:xfrm>
            <a:off x="-92694" y="2877680"/>
            <a:ext cx="4780808"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solidFill>
                  <a:srgbClr val="7F685A"/>
                </a:solidFill>
                <a:latin typeface="Impact" panose="020B0806030902050204" pitchFamily="34" charset="0"/>
                <a:ea typeface="阿里巴巴普惠体 B" panose="00020600040101010101" charset="-122"/>
              </a:rPr>
              <a:t>03</a:t>
            </a:r>
            <a:endParaRPr lang="zh-CN" altLang="en-US" sz="23900" dirty="0">
              <a:solidFill>
                <a:srgbClr val="7F685A"/>
              </a:solidFill>
              <a:latin typeface="Impact" panose="020B0806030902050204" pitchFamily="34" charset="0"/>
              <a:ea typeface="阿里巴巴普惠体 B"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892800" y="1905000"/>
            <a:ext cx="5588000" cy="2336800"/>
          </a:xfrm>
          <a:prstGeom prst="rect">
            <a:avLst/>
          </a:prstGeom>
          <a:solidFill>
            <a:srgbClr val="F6F2E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Rectangle 3"/>
          <p:cNvSpPr/>
          <p:nvPr/>
        </p:nvSpPr>
        <p:spPr>
          <a:xfrm>
            <a:off x="711200" y="1905000"/>
            <a:ext cx="5181600" cy="2336800"/>
          </a:xfrm>
          <a:prstGeom prst="rect">
            <a:avLst/>
          </a:prstGeom>
          <a:solidFill>
            <a:srgbClr val="7F685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Oval 4"/>
          <p:cNvSpPr/>
          <p:nvPr/>
        </p:nvSpPr>
        <p:spPr>
          <a:xfrm>
            <a:off x="1452855" y="4417701"/>
            <a:ext cx="955091" cy="960571"/>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13" name="Oval 12"/>
          <p:cNvSpPr/>
          <p:nvPr/>
        </p:nvSpPr>
        <p:spPr>
          <a:xfrm>
            <a:off x="4196055" y="4417701"/>
            <a:ext cx="955091" cy="960571"/>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15" name="Oval 14"/>
          <p:cNvSpPr/>
          <p:nvPr/>
        </p:nvSpPr>
        <p:spPr>
          <a:xfrm>
            <a:off x="7061175" y="4417701"/>
            <a:ext cx="955091" cy="960571"/>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17" name="Oval 16"/>
          <p:cNvSpPr/>
          <p:nvPr/>
        </p:nvSpPr>
        <p:spPr>
          <a:xfrm>
            <a:off x="9804375" y="4417701"/>
            <a:ext cx="955091" cy="960571"/>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19" name="Text Box 10"/>
          <p:cNvSpPr txBox="1">
            <a:spLocks noChangeArrowheads="1"/>
          </p:cNvSpPr>
          <p:nvPr/>
        </p:nvSpPr>
        <p:spPr bwMode="auto">
          <a:xfrm>
            <a:off x="978658" y="2038485"/>
            <a:ext cx="4710943" cy="2076450"/>
          </a:xfrm>
          <a:prstGeom prst="rect">
            <a:avLst/>
          </a:prstGeom>
          <a:noFill/>
          <a:ln w="9525">
            <a:noFill/>
            <a:miter lim="800000"/>
          </a:ln>
        </p:spPr>
        <p:txBody>
          <a:bodyPr wrap="square" lIns="60960" tIns="30480" rIns="60960" bIns="30480">
            <a:spAutoFit/>
          </a:bodyPr>
          <a:lstStyle/>
          <a:p>
            <a:pPr lvl="0" algn="r" defTabSz="1450340">
              <a:lnSpc>
                <a:spcPct val="200000"/>
              </a:lnSpc>
            </a:pPr>
            <a:r>
              <a:rPr lang="zh-CN" altLang="en-US" sz="2000"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论文案例或者项目论述</a:t>
            </a:r>
          </a:p>
          <a:p>
            <a:pPr lvl="0" algn="r" defTabSz="1450340">
              <a:lnSpc>
                <a:spcPct val="20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图示是逻辑循环结构，能够体现研究</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因素之间的 因果递进 关系</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此段作为图示的文字补充，还可以作为</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答辩研究的思路提醒</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1" name="Group 20"/>
          <p:cNvGrpSpPr/>
          <p:nvPr/>
        </p:nvGrpSpPr>
        <p:grpSpPr>
          <a:xfrm>
            <a:off x="1662519" y="4625429"/>
            <a:ext cx="535763" cy="539089"/>
            <a:chOff x="7971783" y="2080670"/>
            <a:chExt cx="401822" cy="404317"/>
          </a:xfrm>
          <a:solidFill>
            <a:schemeClr val="bg1"/>
          </a:solidFill>
        </p:grpSpPr>
        <p:sp>
          <p:nvSpPr>
            <p:cNvPr id="22"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3"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24" name="Group 23"/>
          <p:cNvGrpSpPr/>
          <p:nvPr/>
        </p:nvGrpSpPr>
        <p:grpSpPr>
          <a:xfrm>
            <a:off x="4470400" y="4683664"/>
            <a:ext cx="519123" cy="452568"/>
            <a:chOff x="7540014" y="4306907"/>
            <a:chExt cx="389342" cy="339426"/>
          </a:xfrm>
          <a:solidFill>
            <a:schemeClr val="bg1"/>
          </a:solidFill>
        </p:grpSpPr>
        <p:sp>
          <p:nvSpPr>
            <p:cNvPr id="2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36" name="Group 35"/>
          <p:cNvGrpSpPr/>
          <p:nvPr/>
        </p:nvGrpSpPr>
        <p:grpSpPr>
          <a:xfrm>
            <a:off x="10030059" y="4653715"/>
            <a:ext cx="505812" cy="502485"/>
            <a:chOff x="6853673" y="3715407"/>
            <a:chExt cx="379359" cy="376864"/>
          </a:xfrm>
          <a:solidFill>
            <a:schemeClr val="bg1"/>
          </a:solidFill>
        </p:grpSpPr>
        <p:sp>
          <p:nvSpPr>
            <p:cNvPr id="37"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8"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9"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0"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1"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2"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3"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4"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5"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6"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7"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8"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9"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0"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1"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2"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3"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4"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55" name="Group 54"/>
          <p:cNvGrpSpPr/>
          <p:nvPr/>
        </p:nvGrpSpPr>
        <p:grpSpPr>
          <a:xfrm>
            <a:off x="7339058" y="4685996"/>
            <a:ext cx="399325" cy="519123"/>
            <a:chOff x="6421904" y="4798576"/>
            <a:chExt cx="299494" cy="389342"/>
          </a:xfrm>
          <a:solidFill>
            <a:srgbClr val="7B5B4A"/>
          </a:solidFill>
        </p:grpSpPr>
        <p:sp>
          <p:nvSpPr>
            <p:cNvPr id="56"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7"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60" name="文本框 59"/>
          <p:cNvSpPr txBox="1"/>
          <p:nvPr/>
        </p:nvSpPr>
        <p:spPr>
          <a:xfrm>
            <a:off x="782523" y="5508053"/>
            <a:ext cx="2295753" cy="1015663"/>
          </a:xfrm>
          <a:prstGeom prst="rect">
            <a:avLst/>
          </a:prstGeom>
          <a:noFill/>
        </p:spPr>
        <p:txBody>
          <a:bodyPr wrap="square" rtlCol="0">
            <a:spAutoFit/>
          </a:bodyPr>
          <a:lstStyle/>
          <a:p>
            <a:pPr algn="ctr">
              <a:lnSpc>
                <a:spcPct val="150000"/>
              </a:lnSpc>
            </a:pPr>
            <a:r>
              <a:rPr lang="zh-CN" altLang="en-US"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论文论点</a:t>
            </a:r>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01</a:t>
            </a: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1" name="文本框 60"/>
          <p:cNvSpPr txBox="1"/>
          <p:nvPr/>
        </p:nvSpPr>
        <p:spPr>
          <a:xfrm>
            <a:off x="3508874" y="5508053"/>
            <a:ext cx="2295753" cy="1015663"/>
          </a:xfrm>
          <a:prstGeom prst="rect">
            <a:avLst/>
          </a:prstGeom>
          <a:noFill/>
        </p:spPr>
        <p:txBody>
          <a:bodyPr wrap="square" rtlCol="0">
            <a:spAutoFit/>
          </a:bodyPr>
          <a:lstStyle/>
          <a:p>
            <a:pPr algn="ctr">
              <a:lnSpc>
                <a:spcPct val="150000"/>
              </a:lnSpc>
            </a:pPr>
            <a:r>
              <a:rPr lang="zh-CN" altLang="en-US"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论文论点</a:t>
            </a:r>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02</a:t>
            </a: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2" name="文本框 61"/>
          <p:cNvSpPr txBox="1"/>
          <p:nvPr/>
        </p:nvSpPr>
        <p:spPr>
          <a:xfrm>
            <a:off x="6390843" y="5508053"/>
            <a:ext cx="2295753" cy="1015663"/>
          </a:xfrm>
          <a:prstGeom prst="rect">
            <a:avLst/>
          </a:prstGeom>
          <a:noFill/>
        </p:spPr>
        <p:txBody>
          <a:bodyPr wrap="square" rtlCol="0">
            <a:spAutoFit/>
          </a:bodyPr>
          <a:lstStyle/>
          <a:p>
            <a:pPr algn="ctr">
              <a:lnSpc>
                <a:spcPct val="150000"/>
              </a:lnSpc>
            </a:pPr>
            <a:r>
              <a:rPr lang="zh-CN" altLang="en-US"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论文论点</a:t>
            </a:r>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03</a:t>
            </a: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3" name="文本框 62"/>
          <p:cNvSpPr txBox="1"/>
          <p:nvPr/>
        </p:nvSpPr>
        <p:spPr>
          <a:xfrm>
            <a:off x="9141746" y="5508053"/>
            <a:ext cx="2295753" cy="1015663"/>
          </a:xfrm>
          <a:prstGeom prst="rect">
            <a:avLst/>
          </a:prstGeom>
          <a:noFill/>
        </p:spPr>
        <p:txBody>
          <a:bodyPr wrap="square" rtlCol="0">
            <a:spAutoFit/>
          </a:bodyPr>
          <a:lstStyle/>
          <a:p>
            <a:pPr algn="ctr">
              <a:lnSpc>
                <a:spcPct val="150000"/>
              </a:lnSpc>
            </a:pPr>
            <a:r>
              <a:rPr lang="zh-CN" altLang="en-US"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论文论点</a:t>
            </a:r>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04</a:t>
            </a: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cxnSp>
        <p:nvCxnSpPr>
          <p:cNvPr id="308" name="直接连接符 307"/>
          <p:cNvCxnSpPr/>
          <p:nvPr/>
        </p:nvCxnSpPr>
        <p:spPr>
          <a:xfrm flipV="1">
            <a:off x="3517900" y="3853815"/>
            <a:ext cx="995045" cy="11430"/>
          </a:xfrm>
          <a:prstGeom prst="line">
            <a:avLst/>
          </a:prstGeom>
          <a:ln w="38100">
            <a:solidFill>
              <a:srgbClr val="FBC31F"/>
            </a:solidFill>
          </a:ln>
        </p:spPr>
        <p:style>
          <a:lnRef idx="1">
            <a:schemeClr val="accent1"/>
          </a:lnRef>
          <a:fillRef idx="0">
            <a:schemeClr val="accent1"/>
          </a:fillRef>
          <a:effectRef idx="0">
            <a:schemeClr val="accent1"/>
          </a:effectRef>
          <a:fontRef idx="minor">
            <a:schemeClr val="tx1"/>
          </a:fontRef>
        </p:style>
      </p:cxnSp>
      <p:grpSp>
        <p:nvGrpSpPr>
          <p:cNvPr id="299" name="组合 298"/>
          <p:cNvGrpSpPr/>
          <p:nvPr/>
        </p:nvGrpSpPr>
        <p:grpSpPr>
          <a:xfrm>
            <a:off x="4360545" y="3415030"/>
            <a:ext cx="3006090" cy="928370"/>
            <a:chOff x="4907867" y="2276872"/>
            <a:chExt cx="3264487" cy="1008112"/>
          </a:xfrm>
        </p:grpSpPr>
        <p:grpSp>
          <p:nvGrpSpPr>
            <p:cNvPr id="300" name="组合 299"/>
            <p:cNvGrpSpPr/>
            <p:nvPr/>
          </p:nvGrpSpPr>
          <p:grpSpPr>
            <a:xfrm>
              <a:off x="4907867" y="2276872"/>
              <a:ext cx="2376264" cy="1008112"/>
              <a:chOff x="4799856" y="1196752"/>
              <a:chExt cx="2376264" cy="1008112"/>
            </a:xfrm>
          </p:grpSpPr>
          <p:sp>
            <p:nvSpPr>
              <p:cNvPr id="302" name="弧形 301"/>
              <p:cNvSpPr/>
              <p:nvPr/>
            </p:nvSpPr>
            <p:spPr>
              <a:xfrm>
                <a:off x="6168008" y="1196752"/>
                <a:ext cx="1008112" cy="1008112"/>
              </a:xfrm>
              <a:prstGeom prst="arc">
                <a:avLst/>
              </a:prstGeom>
              <a:ln w="38100">
                <a:solidFill>
                  <a:srgbClr val="F9CB0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03" name="弧形 302"/>
              <p:cNvSpPr/>
              <p:nvPr/>
            </p:nvSpPr>
            <p:spPr>
              <a:xfrm rot="10800000">
                <a:off x="6168008" y="1196752"/>
                <a:ext cx="1008112" cy="1008112"/>
              </a:xfrm>
              <a:prstGeom prst="arc">
                <a:avLst/>
              </a:prstGeom>
              <a:ln w="38100" cap="sq">
                <a:solidFill>
                  <a:srgbClr val="39BBD3"/>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cxnSp>
            <p:nvCxnSpPr>
              <p:cNvPr id="304" name="直接连接符 303"/>
              <p:cNvCxnSpPr>
                <a:stCxn id="303" idx="2"/>
                <a:endCxn id="305" idx="6"/>
              </p:cNvCxnSpPr>
              <p:nvPr/>
            </p:nvCxnSpPr>
            <p:spPr>
              <a:xfrm flipH="1">
                <a:off x="5303912" y="1700808"/>
                <a:ext cx="864096" cy="0"/>
              </a:xfrm>
              <a:prstGeom prst="line">
                <a:avLst/>
              </a:prstGeom>
              <a:ln w="38100">
                <a:solidFill>
                  <a:srgbClr val="3FB5D1"/>
                </a:solidFill>
                <a:prstDash val="solid"/>
              </a:ln>
            </p:spPr>
            <p:style>
              <a:lnRef idx="1">
                <a:schemeClr val="accent1"/>
              </a:lnRef>
              <a:fillRef idx="0">
                <a:schemeClr val="accent1"/>
              </a:fillRef>
              <a:effectRef idx="0">
                <a:schemeClr val="accent1"/>
              </a:effectRef>
              <a:fontRef idx="minor">
                <a:schemeClr val="tx1"/>
              </a:fontRef>
            </p:style>
          </p:cxnSp>
          <p:sp>
            <p:nvSpPr>
              <p:cNvPr id="305" name="椭圆 304"/>
              <p:cNvSpPr/>
              <p:nvPr/>
            </p:nvSpPr>
            <p:spPr>
              <a:xfrm>
                <a:off x="4799856" y="1448780"/>
                <a:ext cx="504056" cy="504056"/>
              </a:xfrm>
              <a:prstGeom prst="ellipse">
                <a:avLst/>
              </a:prstGeom>
              <a:solidFill>
                <a:srgbClr val="3BBA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cxnSp>
          <p:nvCxnSpPr>
            <p:cNvPr id="301" name="直接连接符 300"/>
            <p:cNvCxnSpPr>
              <a:stCxn id="302" idx="2"/>
              <a:endCxn id="318" idx="2"/>
            </p:cNvCxnSpPr>
            <p:nvPr/>
          </p:nvCxnSpPr>
          <p:spPr>
            <a:xfrm>
              <a:off x="7284131" y="2780928"/>
              <a:ext cx="888223" cy="0"/>
            </a:xfrm>
            <a:prstGeom prst="line">
              <a:avLst/>
            </a:prstGeom>
            <a:ln w="38100">
              <a:solidFill>
                <a:srgbClr val="FBC31F"/>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组合 305"/>
          <p:cNvGrpSpPr/>
          <p:nvPr/>
        </p:nvGrpSpPr>
        <p:grpSpPr>
          <a:xfrm>
            <a:off x="1343660" y="1989455"/>
            <a:ext cx="9504680" cy="3746500"/>
            <a:chOff x="4799856" y="-351420"/>
            <a:chExt cx="10321273" cy="4068452"/>
          </a:xfrm>
        </p:grpSpPr>
        <p:sp>
          <p:nvSpPr>
            <p:cNvPr id="320" name="椭圆 319"/>
            <p:cNvSpPr/>
            <p:nvPr/>
          </p:nvSpPr>
          <p:spPr>
            <a:xfrm>
              <a:off x="6420035" y="-351420"/>
              <a:ext cx="504056" cy="504056"/>
            </a:xfrm>
            <a:prstGeom prst="ellipse">
              <a:avLst/>
            </a:prstGeom>
            <a:solidFill>
              <a:srgbClr val="FBC3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11" name="弧形 310"/>
            <p:cNvSpPr/>
            <p:nvPr/>
          </p:nvSpPr>
          <p:spPr>
            <a:xfrm>
              <a:off x="6168008" y="1196752"/>
              <a:ext cx="1008112" cy="1008112"/>
            </a:xfrm>
            <a:prstGeom prst="arc">
              <a:avLst>
                <a:gd name="adj1" fmla="val 16066760"/>
                <a:gd name="adj2" fmla="val 0"/>
              </a:avLst>
            </a:prstGeom>
            <a:ln w="38100">
              <a:solidFill>
                <a:srgbClr val="F9CB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prstClr val="black"/>
                </a:solidFill>
              </a:endParaRPr>
            </a:p>
          </p:txBody>
        </p:sp>
        <p:sp>
          <p:nvSpPr>
            <p:cNvPr id="312" name="弧形 311"/>
            <p:cNvSpPr/>
            <p:nvPr/>
          </p:nvSpPr>
          <p:spPr>
            <a:xfrm rot="10800000">
              <a:off x="6168008" y="1196752"/>
              <a:ext cx="1008112" cy="1008112"/>
            </a:xfrm>
            <a:prstGeom prst="arc">
              <a:avLst/>
            </a:prstGeom>
            <a:ln w="38100" cap="sq">
              <a:solidFill>
                <a:srgbClr val="E0383F"/>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cxnSp>
          <p:nvCxnSpPr>
            <p:cNvPr id="313" name="直接连接符 312"/>
            <p:cNvCxnSpPr>
              <a:stCxn id="312" idx="2"/>
              <a:endCxn id="314" idx="6"/>
            </p:cNvCxnSpPr>
            <p:nvPr/>
          </p:nvCxnSpPr>
          <p:spPr>
            <a:xfrm flipH="1">
              <a:off x="5303912" y="1700808"/>
              <a:ext cx="864096" cy="0"/>
            </a:xfrm>
            <a:prstGeom prst="line">
              <a:avLst/>
            </a:prstGeom>
            <a:ln w="38100">
              <a:solidFill>
                <a:srgbClr val="E0383F"/>
              </a:solidFill>
              <a:prstDash val="sysDot"/>
            </a:ln>
          </p:spPr>
          <p:style>
            <a:lnRef idx="1">
              <a:schemeClr val="accent1"/>
            </a:lnRef>
            <a:fillRef idx="0">
              <a:schemeClr val="accent1"/>
            </a:fillRef>
            <a:effectRef idx="0">
              <a:schemeClr val="accent1"/>
            </a:effectRef>
            <a:fontRef idx="minor">
              <a:schemeClr val="tx1"/>
            </a:fontRef>
          </p:style>
        </p:cxnSp>
        <p:sp>
          <p:nvSpPr>
            <p:cNvPr id="314" name="椭圆 313"/>
            <p:cNvSpPr/>
            <p:nvPr/>
          </p:nvSpPr>
          <p:spPr>
            <a:xfrm>
              <a:off x="4799856" y="1448780"/>
              <a:ext cx="504056" cy="504056"/>
            </a:xfrm>
            <a:prstGeom prst="ellipse">
              <a:avLst/>
            </a:prstGeom>
            <a:solidFill>
              <a:srgbClr val="E337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15" name="弧形 314"/>
            <p:cNvSpPr/>
            <p:nvPr/>
          </p:nvSpPr>
          <p:spPr>
            <a:xfrm>
              <a:off x="12708860" y="1196752"/>
              <a:ext cx="1008112" cy="1008112"/>
            </a:xfrm>
            <a:prstGeom prst="arc">
              <a:avLst>
                <a:gd name="adj1" fmla="val 16070138"/>
                <a:gd name="adj2" fmla="val 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16" name="弧形 315"/>
            <p:cNvSpPr/>
            <p:nvPr/>
          </p:nvSpPr>
          <p:spPr>
            <a:xfrm rot="10800000">
              <a:off x="12708860" y="1196752"/>
              <a:ext cx="1008112" cy="1008112"/>
            </a:xfrm>
            <a:prstGeom prst="arc">
              <a:avLst/>
            </a:prstGeom>
            <a:ln w="38100" cap="sq">
              <a:solidFill>
                <a:srgbClr val="3ABA9B"/>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cxnSp>
          <p:nvCxnSpPr>
            <p:cNvPr id="317" name="直接连接符 316"/>
            <p:cNvCxnSpPr>
              <a:stCxn id="316" idx="2"/>
              <a:endCxn id="318" idx="6"/>
            </p:cNvCxnSpPr>
            <p:nvPr/>
          </p:nvCxnSpPr>
          <p:spPr>
            <a:xfrm flipH="1">
              <a:off x="11844764" y="1700808"/>
              <a:ext cx="864096" cy="0"/>
            </a:xfrm>
            <a:prstGeom prst="line">
              <a:avLst/>
            </a:prstGeom>
            <a:ln w="38100">
              <a:solidFill>
                <a:srgbClr val="3ABA9B"/>
              </a:solidFill>
              <a:prstDash val="sysDot"/>
            </a:ln>
          </p:spPr>
          <p:style>
            <a:lnRef idx="1">
              <a:schemeClr val="accent1"/>
            </a:lnRef>
            <a:fillRef idx="0">
              <a:schemeClr val="accent1"/>
            </a:fillRef>
            <a:effectRef idx="0">
              <a:schemeClr val="accent1"/>
            </a:effectRef>
            <a:fontRef idx="minor">
              <a:schemeClr val="tx1"/>
            </a:fontRef>
          </p:style>
        </p:cxnSp>
        <p:sp>
          <p:nvSpPr>
            <p:cNvPr id="318" name="椭圆 317"/>
            <p:cNvSpPr/>
            <p:nvPr/>
          </p:nvSpPr>
          <p:spPr>
            <a:xfrm>
              <a:off x="11340708" y="1448780"/>
              <a:ext cx="504056" cy="504056"/>
            </a:xfrm>
            <a:prstGeom prst="ellipse">
              <a:avLst/>
            </a:prstGeom>
            <a:solidFill>
              <a:srgbClr val="80B5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19" name="椭圆 318"/>
            <p:cNvSpPr/>
            <p:nvPr/>
          </p:nvSpPr>
          <p:spPr>
            <a:xfrm>
              <a:off x="14617073" y="144878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21" name="椭圆 320"/>
            <p:cNvSpPr/>
            <p:nvPr/>
          </p:nvSpPr>
          <p:spPr>
            <a:xfrm>
              <a:off x="12960888" y="-35142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22" name="椭圆 321"/>
            <p:cNvSpPr/>
            <p:nvPr/>
          </p:nvSpPr>
          <p:spPr>
            <a:xfrm>
              <a:off x="9696400" y="3212976"/>
              <a:ext cx="504056" cy="504056"/>
            </a:xfrm>
            <a:prstGeom prst="ellipse">
              <a:avLst/>
            </a:prstGeom>
            <a:solidFill>
              <a:srgbClr val="3BBA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sp>
        <p:nvSpPr>
          <p:cNvPr id="294" name="环形箭头 293"/>
          <p:cNvSpPr/>
          <p:nvPr/>
        </p:nvSpPr>
        <p:spPr>
          <a:xfrm rot="3667601">
            <a:off x="2752725" y="1906270"/>
            <a:ext cx="629920" cy="629920"/>
          </a:xfrm>
          <a:prstGeom prst="circularArrow">
            <a:avLst>
              <a:gd name="adj1" fmla="val 3703"/>
              <a:gd name="adj2" fmla="val 1142319"/>
              <a:gd name="adj3" fmla="val 20341218"/>
              <a:gd name="adj4" fmla="val 9033707"/>
              <a:gd name="adj5" fmla="val 5059"/>
            </a:avLst>
          </a:prstGeom>
          <a:solidFill>
            <a:srgbClr val="FBC3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295" name="环形箭头 294"/>
          <p:cNvSpPr/>
          <p:nvPr/>
        </p:nvSpPr>
        <p:spPr>
          <a:xfrm rot="12722760">
            <a:off x="8776335" y="1906270"/>
            <a:ext cx="629920" cy="629920"/>
          </a:xfrm>
          <a:prstGeom prst="circularArrow">
            <a:avLst>
              <a:gd name="adj1" fmla="val 3703"/>
              <a:gd name="adj2" fmla="val 1142319"/>
              <a:gd name="adj3" fmla="val 20341218"/>
              <a:gd name="adj4" fmla="val 9033707"/>
              <a:gd name="adj5" fmla="val 5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284" name="文本框 283"/>
          <p:cNvSpPr txBox="1"/>
          <p:nvPr/>
        </p:nvSpPr>
        <p:spPr>
          <a:xfrm>
            <a:off x="3436620" y="177292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90" name="文本框 289"/>
          <p:cNvSpPr txBox="1"/>
          <p:nvPr/>
        </p:nvSpPr>
        <p:spPr>
          <a:xfrm>
            <a:off x="2651125" y="3694430"/>
            <a:ext cx="833120" cy="368300"/>
          </a:xfrm>
          <a:prstGeom prst="rect">
            <a:avLst/>
          </a:prstGeom>
          <a:noFill/>
        </p:spPr>
        <p:txBody>
          <a:bodyPr wrap="square" rtlCol="0">
            <a:spAutoFit/>
          </a:bodyPr>
          <a:lstStyle/>
          <a:p>
            <a:pPr algn="ctr">
              <a:lnSpc>
                <a:spcPct val="150000"/>
              </a:lnSpc>
            </a:pPr>
            <a:r>
              <a:rPr lang="en-US" altLang="zh-CN" sz="1200" b="1" dirty="0">
                <a:solidFill>
                  <a:prstClr val="white"/>
                </a:solidFill>
                <a:latin typeface="阿里巴巴普惠体 R" panose="00020600040101010101" charset="-122"/>
                <a:ea typeface="阿里巴巴普惠体 R" panose="00020600040101010101" charset="-122"/>
              </a:rPr>
              <a:t>20xx</a:t>
            </a:r>
          </a:p>
        </p:txBody>
      </p:sp>
      <p:sp>
        <p:nvSpPr>
          <p:cNvPr id="291" name="文本框 290"/>
          <p:cNvSpPr txBox="1"/>
          <p:nvPr/>
        </p:nvSpPr>
        <p:spPr>
          <a:xfrm>
            <a:off x="5668645" y="3694430"/>
            <a:ext cx="833120" cy="368300"/>
          </a:xfrm>
          <a:prstGeom prst="rect">
            <a:avLst/>
          </a:prstGeom>
          <a:noFill/>
        </p:spPr>
        <p:txBody>
          <a:bodyPr wrap="square" rtlCol="0">
            <a:spAutoFit/>
          </a:bodyPr>
          <a:lstStyle/>
          <a:p>
            <a:pPr algn="ctr">
              <a:lnSpc>
                <a:spcPct val="150000"/>
              </a:lnSpc>
            </a:pPr>
            <a:r>
              <a:rPr lang="en-US" altLang="zh-CN" sz="1200" b="1" dirty="0">
                <a:solidFill>
                  <a:prstClr val="white"/>
                </a:solidFill>
                <a:latin typeface="阿里巴巴普惠体 R" panose="00020600040101010101" charset="-122"/>
                <a:ea typeface="阿里巴巴普惠体 R" panose="00020600040101010101" charset="-122"/>
              </a:rPr>
              <a:t>20xx</a:t>
            </a:r>
          </a:p>
        </p:txBody>
      </p:sp>
      <p:sp>
        <p:nvSpPr>
          <p:cNvPr id="292" name="文本框 291"/>
          <p:cNvSpPr txBox="1"/>
          <p:nvPr/>
        </p:nvSpPr>
        <p:spPr>
          <a:xfrm>
            <a:off x="8674735" y="3694430"/>
            <a:ext cx="833120" cy="368300"/>
          </a:xfrm>
          <a:prstGeom prst="rect">
            <a:avLst/>
          </a:prstGeom>
          <a:noFill/>
        </p:spPr>
        <p:txBody>
          <a:bodyPr wrap="square" rtlCol="0">
            <a:spAutoFit/>
          </a:bodyPr>
          <a:lstStyle/>
          <a:p>
            <a:pPr algn="ctr">
              <a:lnSpc>
                <a:spcPct val="150000"/>
              </a:lnSpc>
            </a:pPr>
            <a:r>
              <a:rPr lang="en-US" altLang="zh-CN" sz="1200" b="1" dirty="0">
                <a:solidFill>
                  <a:prstClr val="white"/>
                </a:solidFill>
                <a:latin typeface="阿里巴巴普惠体 R" panose="00020600040101010101" charset="-122"/>
                <a:ea typeface="阿里巴巴普惠体 R" panose="00020600040101010101" charset="-122"/>
              </a:rPr>
              <a:t>20xx</a:t>
            </a:r>
          </a:p>
        </p:txBody>
      </p:sp>
      <p:sp>
        <p:nvSpPr>
          <p:cNvPr id="70" name="文本框 69"/>
          <p:cNvSpPr txBox="1"/>
          <p:nvPr/>
        </p:nvSpPr>
        <p:spPr>
          <a:xfrm>
            <a:off x="9532620" y="177292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1" name="文本框 70"/>
          <p:cNvSpPr txBox="1"/>
          <p:nvPr/>
        </p:nvSpPr>
        <p:spPr>
          <a:xfrm>
            <a:off x="9532620" y="489839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2" name="文本框 71"/>
          <p:cNvSpPr txBox="1"/>
          <p:nvPr/>
        </p:nvSpPr>
        <p:spPr>
          <a:xfrm>
            <a:off x="6624320" y="489839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3" name="文本框 72"/>
          <p:cNvSpPr txBox="1"/>
          <p:nvPr/>
        </p:nvSpPr>
        <p:spPr>
          <a:xfrm>
            <a:off x="3445510" y="489839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4" name="文本框 73"/>
          <p:cNvSpPr txBox="1"/>
          <p:nvPr/>
        </p:nvSpPr>
        <p:spPr>
          <a:xfrm>
            <a:off x="427990" y="489839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63" name="Freeform 31"/>
          <p:cNvSpPr/>
          <p:nvPr/>
        </p:nvSpPr>
        <p:spPr bwMode="auto">
          <a:xfrm>
            <a:off x="2926715" y="2069465"/>
            <a:ext cx="281305" cy="278765"/>
          </a:xfrm>
          <a:custGeom>
            <a:avLst/>
            <a:gdLst>
              <a:gd name="T0" fmla="*/ 58 w 116"/>
              <a:gd name="T1" fmla="*/ 100 h 115"/>
              <a:gd name="T2" fmla="*/ 48 w 116"/>
              <a:gd name="T3" fmla="*/ 103 h 115"/>
              <a:gd name="T4" fmla="*/ 29 w 116"/>
              <a:gd name="T5" fmla="*/ 114 h 115"/>
              <a:gd name="T6" fmla="*/ 26 w 116"/>
              <a:gd name="T7" fmla="*/ 115 h 115"/>
              <a:gd name="T8" fmla="*/ 21 w 116"/>
              <a:gd name="T9" fmla="*/ 111 h 115"/>
              <a:gd name="T10" fmla="*/ 22 w 116"/>
              <a:gd name="T11" fmla="*/ 105 h 115"/>
              <a:gd name="T12" fmla="*/ 25 w 116"/>
              <a:gd name="T13" fmla="*/ 83 h 115"/>
              <a:gd name="T14" fmla="*/ 24 w 116"/>
              <a:gd name="T15" fmla="*/ 74 h 115"/>
              <a:gd name="T16" fmla="*/ 19 w 116"/>
              <a:gd name="T17" fmla="*/ 65 h 115"/>
              <a:gd name="T18" fmla="*/ 4 w 116"/>
              <a:gd name="T19" fmla="*/ 50 h 115"/>
              <a:gd name="T20" fmla="*/ 1 w 116"/>
              <a:gd name="T21" fmla="*/ 47 h 115"/>
              <a:gd name="T22" fmla="*/ 3 w 116"/>
              <a:gd name="T23" fmla="*/ 42 h 115"/>
              <a:gd name="T24" fmla="*/ 8 w 116"/>
              <a:gd name="T25" fmla="*/ 40 h 115"/>
              <a:gd name="T26" fmla="*/ 29 w 116"/>
              <a:gd name="T27" fmla="*/ 37 h 115"/>
              <a:gd name="T28" fmla="*/ 39 w 116"/>
              <a:gd name="T29" fmla="*/ 32 h 115"/>
              <a:gd name="T30" fmla="*/ 44 w 116"/>
              <a:gd name="T31" fmla="*/ 25 h 115"/>
              <a:gd name="T32" fmla="*/ 54 w 116"/>
              <a:gd name="T33" fmla="*/ 5 h 115"/>
              <a:gd name="T34" fmla="*/ 55 w 116"/>
              <a:gd name="T35" fmla="*/ 2 h 115"/>
              <a:gd name="T36" fmla="*/ 61 w 116"/>
              <a:gd name="T37" fmla="*/ 2 h 115"/>
              <a:gd name="T38" fmla="*/ 63 w 116"/>
              <a:gd name="T39" fmla="*/ 5 h 115"/>
              <a:gd name="T40" fmla="*/ 73 w 116"/>
              <a:gd name="T41" fmla="*/ 26 h 115"/>
              <a:gd name="T42" fmla="*/ 89 w 116"/>
              <a:gd name="T43" fmla="*/ 37 h 115"/>
              <a:gd name="T44" fmla="*/ 111 w 116"/>
              <a:gd name="T45" fmla="*/ 41 h 115"/>
              <a:gd name="T46" fmla="*/ 113 w 116"/>
              <a:gd name="T47" fmla="*/ 42 h 115"/>
              <a:gd name="T48" fmla="*/ 115 w 116"/>
              <a:gd name="T49" fmla="*/ 47 h 115"/>
              <a:gd name="T50" fmla="*/ 113 w 116"/>
              <a:gd name="T51" fmla="*/ 50 h 115"/>
              <a:gd name="T52" fmla="*/ 97 w 116"/>
              <a:gd name="T53" fmla="*/ 66 h 115"/>
              <a:gd name="T54" fmla="*/ 91 w 116"/>
              <a:gd name="T55" fmla="*/ 85 h 115"/>
              <a:gd name="T56" fmla="*/ 95 w 116"/>
              <a:gd name="T57" fmla="*/ 109 h 115"/>
              <a:gd name="T58" fmla="*/ 95 w 116"/>
              <a:gd name="T59" fmla="*/ 111 h 115"/>
              <a:gd name="T60" fmla="*/ 90 w 116"/>
              <a:gd name="T61" fmla="*/ 115 h 115"/>
              <a:gd name="T62" fmla="*/ 87 w 116"/>
              <a:gd name="T63" fmla="*/ 113 h 115"/>
              <a:gd name="T64" fmla="*/ 68 w 116"/>
              <a:gd name="T65" fmla="*/ 103 h 115"/>
              <a:gd name="T66" fmla="*/ 58 w 116"/>
              <a:gd name="T67"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15">
                <a:moveTo>
                  <a:pt x="58" y="100"/>
                </a:moveTo>
                <a:cubicBezTo>
                  <a:pt x="55" y="101"/>
                  <a:pt x="51" y="101"/>
                  <a:pt x="48" y="103"/>
                </a:cubicBezTo>
                <a:cubicBezTo>
                  <a:pt x="42" y="107"/>
                  <a:pt x="35" y="110"/>
                  <a:pt x="29" y="114"/>
                </a:cubicBezTo>
                <a:cubicBezTo>
                  <a:pt x="28" y="114"/>
                  <a:pt x="27" y="115"/>
                  <a:pt x="26" y="115"/>
                </a:cubicBezTo>
                <a:cubicBezTo>
                  <a:pt x="23" y="115"/>
                  <a:pt x="21" y="114"/>
                  <a:pt x="21" y="111"/>
                </a:cubicBezTo>
                <a:cubicBezTo>
                  <a:pt x="21" y="109"/>
                  <a:pt x="22" y="107"/>
                  <a:pt x="22" y="105"/>
                </a:cubicBezTo>
                <a:cubicBezTo>
                  <a:pt x="23" y="98"/>
                  <a:pt x="24" y="91"/>
                  <a:pt x="25" y="83"/>
                </a:cubicBezTo>
                <a:cubicBezTo>
                  <a:pt x="26" y="80"/>
                  <a:pt x="25" y="77"/>
                  <a:pt x="24" y="74"/>
                </a:cubicBezTo>
                <a:cubicBezTo>
                  <a:pt x="23" y="71"/>
                  <a:pt x="21" y="68"/>
                  <a:pt x="19" y="65"/>
                </a:cubicBezTo>
                <a:cubicBezTo>
                  <a:pt x="14" y="60"/>
                  <a:pt x="9" y="55"/>
                  <a:pt x="4" y="50"/>
                </a:cubicBezTo>
                <a:cubicBezTo>
                  <a:pt x="3" y="49"/>
                  <a:pt x="2" y="48"/>
                  <a:pt x="1" y="47"/>
                </a:cubicBezTo>
                <a:cubicBezTo>
                  <a:pt x="0" y="45"/>
                  <a:pt x="1" y="43"/>
                  <a:pt x="3" y="42"/>
                </a:cubicBezTo>
                <a:cubicBezTo>
                  <a:pt x="5" y="41"/>
                  <a:pt x="6" y="41"/>
                  <a:pt x="8" y="40"/>
                </a:cubicBezTo>
                <a:cubicBezTo>
                  <a:pt x="15" y="39"/>
                  <a:pt x="22" y="38"/>
                  <a:pt x="29" y="37"/>
                </a:cubicBezTo>
                <a:cubicBezTo>
                  <a:pt x="33" y="36"/>
                  <a:pt x="37" y="34"/>
                  <a:pt x="39" y="32"/>
                </a:cubicBezTo>
                <a:cubicBezTo>
                  <a:pt x="41" y="30"/>
                  <a:pt x="43" y="28"/>
                  <a:pt x="44" y="25"/>
                </a:cubicBezTo>
                <a:cubicBezTo>
                  <a:pt x="47" y="18"/>
                  <a:pt x="50" y="11"/>
                  <a:pt x="54" y="5"/>
                </a:cubicBezTo>
                <a:cubicBezTo>
                  <a:pt x="54" y="4"/>
                  <a:pt x="55" y="3"/>
                  <a:pt x="55" y="2"/>
                </a:cubicBezTo>
                <a:cubicBezTo>
                  <a:pt x="57" y="0"/>
                  <a:pt x="59" y="0"/>
                  <a:pt x="61" y="2"/>
                </a:cubicBezTo>
                <a:cubicBezTo>
                  <a:pt x="62" y="3"/>
                  <a:pt x="62" y="4"/>
                  <a:pt x="63" y="5"/>
                </a:cubicBezTo>
                <a:cubicBezTo>
                  <a:pt x="66" y="12"/>
                  <a:pt x="69" y="19"/>
                  <a:pt x="73" y="26"/>
                </a:cubicBezTo>
                <a:cubicBezTo>
                  <a:pt x="76" y="32"/>
                  <a:pt x="81" y="36"/>
                  <a:pt x="89" y="37"/>
                </a:cubicBezTo>
                <a:cubicBezTo>
                  <a:pt x="96" y="39"/>
                  <a:pt x="104" y="40"/>
                  <a:pt x="111" y="41"/>
                </a:cubicBezTo>
                <a:cubicBezTo>
                  <a:pt x="112" y="41"/>
                  <a:pt x="113" y="41"/>
                  <a:pt x="113" y="42"/>
                </a:cubicBezTo>
                <a:cubicBezTo>
                  <a:pt x="115" y="43"/>
                  <a:pt x="116" y="45"/>
                  <a:pt x="115" y="47"/>
                </a:cubicBezTo>
                <a:cubicBezTo>
                  <a:pt x="114" y="48"/>
                  <a:pt x="114" y="49"/>
                  <a:pt x="113" y="50"/>
                </a:cubicBezTo>
                <a:cubicBezTo>
                  <a:pt x="108" y="55"/>
                  <a:pt x="102" y="61"/>
                  <a:pt x="97" y="66"/>
                </a:cubicBezTo>
                <a:cubicBezTo>
                  <a:pt x="92" y="71"/>
                  <a:pt x="90" y="78"/>
                  <a:pt x="91" y="85"/>
                </a:cubicBezTo>
                <a:cubicBezTo>
                  <a:pt x="92" y="93"/>
                  <a:pt x="94" y="101"/>
                  <a:pt x="95" y="109"/>
                </a:cubicBezTo>
                <a:cubicBezTo>
                  <a:pt x="95" y="109"/>
                  <a:pt x="95" y="110"/>
                  <a:pt x="95" y="111"/>
                </a:cubicBezTo>
                <a:cubicBezTo>
                  <a:pt x="95" y="114"/>
                  <a:pt x="93" y="115"/>
                  <a:pt x="90" y="115"/>
                </a:cubicBezTo>
                <a:cubicBezTo>
                  <a:pt x="89" y="114"/>
                  <a:pt x="88" y="114"/>
                  <a:pt x="87" y="113"/>
                </a:cubicBezTo>
                <a:cubicBezTo>
                  <a:pt x="81" y="110"/>
                  <a:pt x="75" y="107"/>
                  <a:pt x="68" y="103"/>
                </a:cubicBezTo>
                <a:cubicBezTo>
                  <a:pt x="65" y="101"/>
                  <a:pt x="62" y="101"/>
                  <a:pt x="58" y="100"/>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endParaRPr>
          </a:p>
        </p:txBody>
      </p:sp>
      <p:grpSp>
        <p:nvGrpSpPr>
          <p:cNvPr id="264" name="Group 15"/>
          <p:cNvGrpSpPr>
            <a:grpSpLocks noChangeAspect="1"/>
          </p:cNvGrpSpPr>
          <p:nvPr/>
        </p:nvGrpSpPr>
        <p:grpSpPr bwMode="auto">
          <a:xfrm>
            <a:off x="8919845" y="2075815"/>
            <a:ext cx="342900" cy="323850"/>
            <a:chOff x="864" y="477"/>
            <a:chExt cx="563" cy="532"/>
          </a:xfrm>
          <a:solidFill>
            <a:schemeClr val="bg1"/>
          </a:solidFill>
        </p:grpSpPr>
        <p:sp>
          <p:nvSpPr>
            <p:cNvPr id="280" name="Freeform 17"/>
            <p:cNvSpPr/>
            <p:nvPr/>
          </p:nvSpPr>
          <p:spPr bwMode="auto">
            <a:xfrm>
              <a:off x="912" y="477"/>
              <a:ext cx="515" cy="53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solidFill>
              <a:srgbClr val="7F6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Freeform 18"/>
            <p:cNvSpPr/>
            <p:nvPr/>
          </p:nvSpPr>
          <p:spPr bwMode="auto">
            <a:xfrm>
              <a:off x="864" y="508"/>
              <a:ext cx="339" cy="272"/>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solidFill>
              <a:srgbClr val="7F6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2" name="Freeform 19"/>
            <p:cNvSpPr/>
            <p:nvPr/>
          </p:nvSpPr>
          <p:spPr bwMode="auto">
            <a:xfrm>
              <a:off x="1017" y="589"/>
              <a:ext cx="291" cy="301"/>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solidFill>
              <a:srgbClr val="7F6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65" name="Freeform 23"/>
          <p:cNvSpPr>
            <a:spLocks noEditPoints="1"/>
          </p:cNvSpPr>
          <p:nvPr/>
        </p:nvSpPr>
        <p:spPr bwMode="auto">
          <a:xfrm>
            <a:off x="4467860" y="3759835"/>
            <a:ext cx="239395" cy="238760"/>
          </a:xfrm>
          <a:custGeom>
            <a:avLst/>
            <a:gdLst>
              <a:gd name="T0" fmla="*/ 390 w 390"/>
              <a:gd name="T1" fmla="*/ 389 h 389"/>
              <a:gd name="T2" fmla="*/ 317 w 390"/>
              <a:gd name="T3" fmla="*/ 389 h 389"/>
              <a:gd name="T4" fmla="*/ 317 w 390"/>
              <a:gd name="T5" fmla="*/ 340 h 389"/>
              <a:gd name="T6" fmla="*/ 268 w 390"/>
              <a:gd name="T7" fmla="*/ 340 h 389"/>
              <a:gd name="T8" fmla="*/ 268 w 390"/>
              <a:gd name="T9" fmla="*/ 292 h 389"/>
              <a:gd name="T10" fmla="*/ 219 w 390"/>
              <a:gd name="T11" fmla="*/ 292 h 389"/>
              <a:gd name="T12" fmla="*/ 219 w 390"/>
              <a:gd name="T13" fmla="*/ 267 h 389"/>
              <a:gd name="T14" fmla="*/ 171 w 390"/>
              <a:gd name="T15" fmla="*/ 267 h 389"/>
              <a:gd name="T16" fmla="*/ 171 w 390"/>
              <a:gd name="T17" fmla="*/ 233 h 389"/>
              <a:gd name="T18" fmla="*/ 170 w 390"/>
              <a:gd name="T19" fmla="*/ 233 h 389"/>
              <a:gd name="T20" fmla="*/ 169 w 390"/>
              <a:gd name="T21" fmla="*/ 234 h 389"/>
              <a:gd name="T22" fmla="*/ 113 w 390"/>
              <a:gd name="T23" fmla="*/ 243 h 389"/>
              <a:gd name="T24" fmla="*/ 74 w 390"/>
              <a:gd name="T25" fmla="*/ 233 h 389"/>
              <a:gd name="T26" fmla="*/ 13 w 390"/>
              <a:gd name="T27" fmla="*/ 175 h 389"/>
              <a:gd name="T28" fmla="*/ 2 w 390"/>
              <a:gd name="T29" fmla="*/ 138 h 389"/>
              <a:gd name="T30" fmla="*/ 0 w 390"/>
              <a:gd name="T31" fmla="*/ 129 h 389"/>
              <a:gd name="T32" fmla="*/ 0 w 390"/>
              <a:gd name="T33" fmla="*/ 114 h 389"/>
              <a:gd name="T34" fmla="*/ 1 w 390"/>
              <a:gd name="T35" fmla="*/ 108 h 389"/>
              <a:gd name="T36" fmla="*/ 10 w 390"/>
              <a:gd name="T37" fmla="*/ 73 h 389"/>
              <a:gd name="T38" fmla="*/ 69 w 390"/>
              <a:gd name="T39" fmla="*/ 12 h 389"/>
              <a:gd name="T40" fmla="*/ 106 w 390"/>
              <a:gd name="T41" fmla="*/ 1 h 389"/>
              <a:gd name="T42" fmla="*/ 114 w 390"/>
              <a:gd name="T43" fmla="*/ 0 h 389"/>
              <a:gd name="T44" fmla="*/ 130 w 390"/>
              <a:gd name="T45" fmla="*/ 0 h 389"/>
              <a:gd name="T46" fmla="*/ 131 w 390"/>
              <a:gd name="T47" fmla="*/ 0 h 389"/>
              <a:gd name="T48" fmla="*/ 152 w 390"/>
              <a:gd name="T49" fmla="*/ 4 h 389"/>
              <a:gd name="T50" fmla="*/ 218 w 390"/>
              <a:gd name="T51" fmla="*/ 47 h 389"/>
              <a:gd name="T52" fmla="*/ 244 w 390"/>
              <a:gd name="T53" fmla="*/ 116 h 389"/>
              <a:gd name="T54" fmla="*/ 234 w 390"/>
              <a:gd name="T55" fmla="*/ 168 h 389"/>
              <a:gd name="T56" fmla="*/ 234 w 390"/>
              <a:gd name="T57" fmla="*/ 170 h 389"/>
              <a:gd name="T58" fmla="*/ 268 w 390"/>
              <a:gd name="T59" fmla="*/ 170 h 389"/>
              <a:gd name="T60" fmla="*/ 268 w 390"/>
              <a:gd name="T61" fmla="*/ 172 h 389"/>
              <a:gd name="T62" fmla="*/ 268 w 390"/>
              <a:gd name="T63" fmla="*/ 217 h 389"/>
              <a:gd name="T64" fmla="*/ 269 w 390"/>
              <a:gd name="T65" fmla="*/ 220 h 389"/>
              <a:gd name="T66" fmla="*/ 279 w 390"/>
              <a:gd name="T67" fmla="*/ 228 h 389"/>
              <a:gd name="T68" fmla="*/ 388 w 390"/>
              <a:gd name="T69" fmla="*/ 315 h 389"/>
              <a:gd name="T70" fmla="*/ 390 w 390"/>
              <a:gd name="T71" fmla="*/ 318 h 389"/>
              <a:gd name="T72" fmla="*/ 390 w 390"/>
              <a:gd name="T73" fmla="*/ 389 h 389"/>
              <a:gd name="T74" fmla="*/ 146 w 390"/>
              <a:gd name="T75" fmla="*/ 98 h 389"/>
              <a:gd name="T76" fmla="*/ 98 w 390"/>
              <a:gd name="T77" fmla="*/ 49 h 389"/>
              <a:gd name="T78" fmla="*/ 49 w 390"/>
              <a:gd name="T79" fmla="*/ 97 h 389"/>
              <a:gd name="T80" fmla="*/ 97 w 390"/>
              <a:gd name="T81" fmla="*/ 146 h 389"/>
              <a:gd name="T82" fmla="*/ 146 w 390"/>
              <a:gd name="T83" fmla="*/ 9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389">
                <a:moveTo>
                  <a:pt x="390" y="389"/>
                </a:moveTo>
                <a:cubicBezTo>
                  <a:pt x="365" y="389"/>
                  <a:pt x="341" y="389"/>
                  <a:pt x="317" y="389"/>
                </a:cubicBezTo>
                <a:cubicBezTo>
                  <a:pt x="317" y="373"/>
                  <a:pt x="317" y="357"/>
                  <a:pt x="317" y="340"/>
                </a:cubicBezTo>
                <a:cubicBezTo>
                  <a:pt x="300" y="340"/>
                  <a:pt x="284" y="340"/>
                  <a:pt x="268" y="340"/>
                </a:cubicBezTo>
                <a:cubicBezTo>
                  <a:pt x="268" y="324"/>
                  <a:pt x="268" y="308"/>
                  <a:pt x="268" y="292"/>
                </a:cubicBezTo>
                <a:cubicBezTo>
                  <a:pt x="252" y="292"/>
                  <a:pt x="236" y="292"/>
                  <a:pt x="219" y="292"/>
                </a:cubicBezTo>
                <a:cubicBezTo>
                  <a:pt x="219" y="284"/>
                  <a:pt x="219" y="276"/>
                  <a:pt x="219" y="267"/>
                </a:cubicBezTo>
                <a:cubicBezTo>
                  <a:pt x="203" y="267"/>
                  <a:pt x="187" y="267"/>
                  <a:pt x="171" y="267"/>
                </a:cubicBezTo>
                <a:cubicBezTo>
                  <a:pt x="171" y="256"/>
                  <a:pt x="171" y="245"/>
                  <a:pt x="171" y="233"/>
                </a:cubicBezTo>
                <a:cubicBezTo>
                  <a:pt x="170" y="233"/>
                  <a:pt x="170" y="233"/>
                  <a:pt x="170" y="233"/>
                </a:cubicBezTo>
                <a:cubicBezTo>
                  <a:pt x="170" y="233"/>
                  <a:pt x="170" y="233"/>
                  <a:pt x="169" y="234"/>
                </a:cubicBezTo>
                <a:cubicBezTo>
                  <a:pt x="151" y="241"/>
                  <a:pt x="132" y="244"/>
                  <a:pt x="113" y="243"/>
                </a:cubicBezTo>
                <a:cubicBezTo>
                  <a:pt x="99" y="242"/>
                  <a:pt x="87" y="239"/>
                  <a:pt x="74" y="233"/>
                </a:cubicBezTo>
                <a:cubicBezTo>
                  <a:pt x="47" y="221"/>
                  <a:pt x="26" y="202"/>
                  <a:pt x="13" y="175"/>
                </a:cubicBezTo>
                <a:cubicBezTo>
                  <a:pt x="7" y="163"/>
                  <a:pt x="3" y="151"/>
                  <a:pt x="2" y="138"/>
                </a:cubicBezTo>
                <a:cubicBezTo>
                  <a:pt x="1" y="135"/>
                  <a:pt x="1" y="132"/>
                  <a:pt x="0" y="129"/>
                </a:cubicBezTo>
                <a:cubicBezTo>
                  <a:pt x="0" y="124"/>
                  <a:pt x="0" y="119"/>
                  <a:pt x="0" y="114"/>
                </a:cubicBezTo>
                <a:cubicBezTo>
                  <a:pt x="1" y="112"/>
                  <a:pt x="1" y="110"/>
                  <a:pt x="1" y="108"/>
                </a:cubicBezTo>
                <a:cubicBezTo>
                  <a:pt x="3" y="96"/>
                  <a:pt x="6" y="84"/>
                  <a:pt x="10" y="73"/>
                </a:cubicBezTo>
                <a:cubicBezTo>
                  <a:pt x="23" y="46"/>
                  <a:pt x="42" y="26"/>
                  <a:pt x="69" y="12"/>
                </a:cubicBezTo>
                <a:cubicBezTo>
                  <a:pt x="80" y="7"/>
                  <a:pt x="93" y="3"/>
                  <a:pt x="106" y="1"/>
                </a:cubicBezTo>
                <a:cubicBezTo>
                  <a:pt x="109" y="1"/>
                  <a:pt x="112" y="0"/>
                  <a:pt x="114" y="0"/>
                </a:cubicBezTo>
                <a:cubicBezTo>
                  <a:pt x="120" y="0"/>
                  <a:pt x="125" y="0"/>
                  <a:pt x="130" y="0"/>
                </a:cubicBezTo>
                <a:cubicBezTo>
                  <a:pt x="130" y="0"/>
                  <a:pt x="131" y="0"/>
                  <a:pt x="131" y="0"/>
                </a:cubicBezTo>
                <a:cubicBezTo>
                  <a:pt x="138" y="1"/>
                  <a:pt x="145" y="2"/>
                  <a:pt x="152" y="4"/>
                </a:cubicBezTo>
                <a:cubicBezTo>
                  <a:pt x="179" y="11"/>
                  <a:pt x="201" y="25"/>
                  <a:pt x="218" y="47"/>
                </a:cubicBezTo>
                <a:cubicBezTo>
                  <a:pt x="234" y="67"/>
                  <a:pt x="242" y="90"/>
                  <a:pt x="244" y="116"/>
                </a:cubicBezTo>
                <a:cubicBezTo>
                  <a:pt x="245" y="134"/>
                  <a:pt x="241" y="151"/>
                  <a:pt x="234" y="168"/>
                </a:cubicBezTo>
                <a:cubicBezTo>
                  <a:pt x="234" y="169"/>
                  <a:pt x="234" y="169"/>
                  <a:pt x="234" y="170"/>
                </a:cubicBezTo>
                <a:cubicBezTo>
                  <a:pt x="245" y="170"/>
                  <a:pt x="257" y="170"/>
                  <a:pt x="268" y="170"/>
                </a:cubicBezTo>
                <a:cubicBezTo>
                  <a:pt x="268" y="171"/>
                  <a:pt x="268" y="172"/>
                  <a:pt x="268" y="172"/>
                </a:cubicBezTo>
                <a:cubicBezTo>
                  <a:pt x="268" y="187"/>
                  <a:pt x="268" y="202"/>
                  <a:pt x="268" y="217"/>
                </a:cubicBezTo>
                <a:cubicBezTo>
                  <a:pt x="268" y="218"/>
                  <a:pt x="268" y="219"/>
                  <a:pt x="269" y="220"/>
                </a:cubicBezTo>
                <a:cubicBezTo>
                  <a:pt x="273" y="222"/>
                  <a:pt x="276" y="225"/>
                  <a:pt x="279" y="228"/>
                </a:cubicBezTo>
                <a:cubicBezTo>
                  <a:pt x="315" y="257"/>
                  <a:pt x="352" y="286"/>
                  <a:pt x="388" y="315"/>
                </a:cubicBezTo>
                <a:cubicBezTo>
                  <a:pt x="389" y="316"/>
                  <a:pt x="390" y="317"/>
                  <a:pt x="390" y="318"/>
                </a:cubicBezTo>
                <a:cubicBezTo>
                  <a:pt x="390" y="342"/>
                  <a:pt x="390" y="365"/>
                  <a:pt x="390" y="389"/>
                </a:cubicBezTo>
                <a:close/>
                <a:moveTo>
                  <a:pt x="146" y="98"/>
                </a:moveTo>
                <a:cubicBezTo>
                  <a:pt x="146" y="71"/>
                  <a:pt x="126" y="49"/>
                  <a:pt x="98" y="49"/>
                </a:cubicBezTo>
                <a:cubicBezTo>
                  <a:pt x="72" y="48"/>
                  <a:pt x="49" y="69"/>
                  <a:pt x="49" y="97"/>
                </a:cubicBezTo>
                <a:cubicBezTo>
                  <a:pt x="49" y="124"/>
                  <a:pt x="70" y="146"/>
                  <a:pt x="97" y="146"/>
                </a:cubicBezTo>
                <a:cubicBezTo>
                  <a:pt x="124" y="146"/>
                  <a:pt x="146" y="125"/>
                  <a:pt x="146" y="9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6" name="Freeform 6"/>
          <p:cNvSpPr>
            <a:spLocks noEditPoints="1"/>
          </p:cNvSpPr>
          <p:nvPr/>
        </p:nvSpPr>
        <p:spPr bwMode="auto">
          <a:xfrm>
            <a:off x="1434465" y="3742055"/>
            <a:ext cx="291465" cy="273685"/>
          </a:xfrm>
          <a:custGeom>
            <a:avLst/>
            <a:gdLst>
              <a:gd name="T0" fmla="*/ 222 w 332"/>
              <a:gd name="T1" fmla="*/ 312 h 312"/>
              <a:gd name="T2" fmla="*/ 205 w 332"/>
              <a:gd name="T3" fmla="*/ 304 h 312"/>
              <a:gd name="T4" fmla="*/ 158 w 332"/>
              <a:gd name="T5" fmla="*/ 287 h 312"/>
              <a:gd name="T6" fmla="*/ 126 w 332"/>
              <a:gd name="T7" fmla="*/ 304 h 312"/>
              <a:gd name="T8" fmla="*/ 106 w 332"/>
              <a:gd name="T9" fmla="*/ 311 h 312"/>
              <a:gd name="T10" fmla="*/ 99 w 332"/>
              <a:gd name="T11" fmla="*/ 309 h 312"/>
              <a:gd name="T12" fmla="*/ 66 w 332"/>
              <a:gd name="T13" fmla="*/ 289 h 312"/>
              <a:gd name="T14" fmla="*/ 57 w 332"/>
              <a:gd name="T15" fmla="*/ 265 h 312"/>
              <a:gd name="T16" fmla="*/ 60 w 332"/>
              <a:gd name="T17" fmla="*/ 247 h 312"/>
              <a:gd name="T18" fmla="*/ 49 w 332"/>
              <a:gd name="T19" fmla="*/ 216 h 312"/>
              <a:gd name="T20" fmla="*/ 23 w 332"/>
              <a:gd name="T21" fmla="*/ 197 h 312"/>
              <a:gd name="T22" fmla="*/ 18 w 332"/>
              <a:gd name="T23" fmla="*/ 196 h 312"/>
              <a:gd name="T24" fmla="*/ 1 w 332"/>
              <a:gd name="T25" fmla="*/ 176 h 312"/>
              <a:gd name="T26" fmla="*/ 1 w 332"/>
              <a:gd name="T27" fmla="*/ 137 h 312"/>
              <a:gd name="T28" fmla="*/ 18 w 332"/>
              <a:gd name="T29" fmla="*/ 117 h 312"/>
              <a:gd name="T30" fmla="*/ 60 w 332"/>
              <a:gd name="T31" fmla="*/ 73 h 312"/>
              <a:gd name="T32" fmla="*/ 58 w 332"/>
              <a:gd name="T33" fmla="*/ 49 h 312"/>
              <a:gd name="T34" fmla="*/ 61 w 332"/>
              <a:gd name="T35" fmla="*/ 28 h 312"/>
              <a:gd name="T36" fmla="*/ 67 w 332"/>
              <a:gd name="T37" fmla="*/ 23 h 312"/>
              <a:gd name="T38" fmla="*/ 101 w 332"/>
              <a:gd name="T39" fmla="*/ 3 h 312"/>
              <a:gd name="T40" fmla="*/ 126 w 332"/>
              <a:gd name="T41" fmla="*/ 8 h 312"/>
              <a:gd name="T42" fmla="*/ 144 w 332"/>
              <a:gd name="T43" fmla="*/ 22 h 312"/>
              <a:gd name="T44" fmla="*/ 174 w 332"/>
              <a:gd name="T45" fmla="*/ 26 h 312"/>
              <a:gd name="T46" fmla="*/ 202 w 332"/>
              <a:gd name="T47" fmla="*/ 12 h 312"/>
              <a:gd name="T48" fmla="*/ 207 w 332"/>
              <a:gd name="T49" fmla="*/ 7 h 312"/>
              <a:gd name="T50" fmla="*/ 230 w 332"/>
              <a:gd name="T51" fmla="*/ 3 h 312"/>
              <a:gd name="T52" fmla="*/ 266 w 332"/>
              <a:gd name="T53" fmla="*/ 24 h 312"/>
              <a:gd name="T54" fmla="*/ 274 w 332"/>
              <a:gd name="T55" fmla="*/ 47 h 312"/>
              <a:gd name="T56" fmla="*/ 274 w 332"/>
              <a:gd name="T57" fmla="*/ 81 h 312"/>
              <a:gd name="T58" fmla="*/ 297 w 332"/>
              <a:gd name="T59" fmla="*/ 110 h 312"/>
              <a:gd name="T60" fmla="*/ 314 w 332"/>
              <a:gd name="T61" fmla="*/ 117 h 312"/>
              <a:gd name="T62" fmla="*/ 331 w 332"/>
              <a:gd name="T63" fmla="*/ 136 h 312"/>
              <a:gd name="T64" fmla="*/ 331 w 332"/>
              <a:gd name="T65" fmla="*/ 178 h 312"/>
              <a:gd name="T66" fmla="*/ 322 w 332"/>
              <a:gd name="T67" fmla="*/ 192 h 312"/>
              <a:gd name="T68" fmla="*/ 312 w 332"/>
              <a:gd name="T69" fmla="*/ 196 h 312"/>
              <a:gd name="T70" fmla="*/ 278 w 332"/>
              <a:gd name="T71" fmla="*/ 223 h 312"/>
              <a:gd name="T72" fmla="*/ 274 w 332"/>
              <a:gd name="T73" fmla="*/ 265 h 312"/>
              <a:gd name="T74" fmla="*/ 266 w 332"/>
              <a:gd name="T75" fmla="*/ 290 h 312"/>
              <a:gd name="T76" fmla="*/ 229 w 332"/>
              <a:gd name="T77" fmla="*/ 310 h 312"/>
              <a:gd name="T78" fmla="*/ 222 w 332"/>
              <a:gd name="T79" fmla="*/ 312 h 312"/>
              <a:gd name="T80" fmla="*/ 166 w 332"/>
              <a:gd name="T81" fmla="*/ 223 h 312"/>
              <a:gd name="T82" fmla="*/ 232 w 332"/>
              <a:gd name="T83" fmla="*/ 157 h 312"/>
              <a:gd name="T84" fmla="*/ 166 w 332"/>
              <a:gd name="T85" fmla="*/ 90 h 312"/>
              <a:gd name="T86" fmla="*/ 100 w 332"/>
              <a:gd name="T87" fmla="*/ 156 h 312"/>
              <a:gd name="T88" fmla="*/ 166 w 332"/>
              <a:gd name="T89" fmla="*/ 22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312">
                <a:moveTo>
                  <a:pt x="222" y="312"/>
                </a:moveTo>
                <a:cubicBezTo>
                  <a:pt x="215" y="311"/>
                  <a:pt x="210" y="309"/>
                  <a:pt x="205" y="304"/>
                </a:cubicBezTo>
                <a:cubicBezTo>
                  <a:pt x="192" y="290"/>
                  <a:pt x="176" y="285"/>
                  <a:pt x="158" y="287"/>
                </a:cubicBezTo>
                <a:cubicBezTo>
                  <a:pt x="145" y="289"/>
                  <a:pt x="135" y="295"/>
                  <a:pt x="126" y="304"/>
                </a:cubicBezTo>
                <a:cubicBezTo>
                  <a:pt x="121" y="310"/>
                  <a:pt x="114" y="312"/>
                  <a:pt x="106" y="311"/>
                </a:cubicBezTo>
                <a:cubicBezTo>
                  <a:pt x="104" y="311"/>
                  <a:pt x="101" y="310"/>
                  <a:pt x="99" y="309"/>
                </a:cubicBezTo>
                <a:cubicBezTo>
                  <a:pt x="87" y="303"/>
                  <a:pt x="76" y="297"/>
                  <a:pt x="66" y="289"/>
                </a:cubicBezTo>
                <a:cubicBezTo>
                  <a:pt x="58" y="284"/>
                  <a:pt x="55" y="274"/>
                  <a:pt x="57" y="265"/>
                </a:cubicBezTo>
                <a:cubicBezTo>
                  <a:pt x="59" y="259"/>
                  <a:pt x="60" y="253"/>
                  <a:pt x="60" y="247"/>
                </a:cubicBezTo>
                <a:cubicBezTo>
                  <a:pt x="60" y="236"/>
                  <a:pt x="56" y="225"/>
                  <a:pt x="49" y="216"/>
                </a:cubicBezTo>
                <a:cubicBezTo>
                  <a:pt x="43" y="207"/>
                  <a:pt x="34" y="201"/>
                  <a:pt x="23" y="197"/>
                </a:cubicBezTo>
                <a:cubicBezTo>
                  <a:pt x="21" y="197"/>
                  <a:pt x="19" y="196"/>
                  <a:pt x="18" y="196"/>
                </a:cubicBezTo>
                <a:cubicBezTo>
                  <a:pt x="8" y="194"/>
                  <a:pt x="1" y="186"/>
                  <a:pt x="1" y="176"/>
                </a:cubicBezTo>
                <a:cubicBezTo>
                  <a:pt x="0" y="163"/>
                  <a:pt x="0" y="150"/>
                  <a:pt x="1" y="137"/>
                </a:cubicBezTo>
                <a:cubicBezTo>
                  <a:pt x="1" y="127"/>
                  <a:pt x="8" y="119"/>
                  <a:pt x="18" y="117"/>
                </a:cubicBezTo>
                <a:cubicBezTo>
                  <a:pt x="40" y="112"/>
                  <a:pt x="56" y="95"/>
                  <a:pt x="60" y="73"/>
                </a:cubicBezTo>
                <a:cubicBezTo>
                  <a:pt x="61" y="65"/>
                  <a:pt x="61" y="57"/>
                  <a:pt x="58" y="49"/>
                </a:cubicBezTo>
                <a:cubicBezTo>
                  <a:pt x="55" y="42"/>
                  <a:pt x="56" y="35"/>
                  <a:pt x="61" y="28"/>
                </a:cubicBezTo>
                <a:cubicBezTo>
                  <a:pt x="63" y="26"/>
                  <a:pt x="65" y="24"/>
                  <a:pt x="67" y="23"/>
                </a:cubicBezTo>
                <a:cubicBezTo>
                  <a:pt x="78" y="15"/>
                  <a:pt x="89" y="9"/>
                  <a:pt x="101" y="3"/>
                </a:cubicBezTo>
                <a:cubicBezTo>
                  <a:pt x="109" y="0"/>
                  <a:pt x="120" y="2"/>
                  <a:pt x="126" y="8"/>
                </a:cubicBezTo>
                <a:cubicBezTo>
                  <a:pt x="131" y="14"/>
                  <a:pt x="137" y="19"/>
                  <a:pt x="144" y="22"/>
                </a:cubicBezTo>
                <a:cubicBezTo>
                  <a:pt x="153" y="26"/>
                  <a:pt x="163" y="27"/>
                  <a:pt x="174" y="26"/>
                </a:cubicBezTo>
                <a:cubicBezTo>
                  <a:pt x="184" y="24"/>
                  <a:pt x="194" y="20"/>
                  <a:pt x="202" y="12"/>
                </a:cubicBezTo>
                <a:cubicBezTo>
                  <a:pt x="204" y="11"/>
                  <a:pt x="205" y="9"/>
                  <a:pt x="207" y="7"/>
                </a:cubicBezTo>
                <a:cubicBezTo>
                  <a:pt x="214" y="1"/>
                  <a:pt x="222" y="0"/>
                  <a:pt x="230" y="3"/>
                </a:cubicBezTo>
                <a:cubicBezTo>
                  <a:pt x="243" y="9"/>
                  <a:pt x="255" y="16"/>
                  <a:pt x="266" y="24"/>
                </a:cubicBezTo>
                <a:cubicBezTo>
                  <a:pt x="274" y="29"/>
                  <a:pt x="277" y="39"/>
                  <a:pt x="274" y="47"/>
                </a:cubicBezTo>
                <a:cubicBezTo>
                  <a:pt x="270" y="59"/>
                  <a:pt x="270" y="70"/>
                  <a:pt x="274" y="81"/>
                </a:cubicBezTo>
                <a:cubicBezTo>
                  <a:pt x="278" y="93"/>
                  <a:pt x="286" y="103"/>
                  <a:pt x="297" y="110"/>
                </a:cubicBezTo>
                <a:cubicBezTo>
                  <a:pt x="302" y="114"/>
                  <a:pt x="308" y="116"/>
                  <a:pt x="314" y="117"/>
                </a:cubicBezTo>
                <a:cubicBezTo>
                  <a:pt x="323" y="119"/>
                  <a:pt x="330" y="127"/>
                  <a:pt x="331" y="136"/>
                </a:cubicBezTo>
                <a:cubicBezTo>
                  <a:pt x="332" y="150"/>
                  <a:pt x="332" y="164"/>
                  <a:pt x="331" y="178"/>
                </a:cubicBezTo>
                <a:cubicBezTo>
                  <a:pt x="330" y="184"/>
                  <a:pt x="327" y="189"/>
                  <a:pt x="322" y="192"/>
                </a:cubicBezTo>
                <a:cubicBezTo>
                  <a:pt x="319" y="195"/>
                  <a:pt x="316" y="196"/>
                  <a:pt x="312" y="196"/>
                </a:cubicBezTo>
                <a:cubicBezTo>
                  <a:pt x="297" y="200"/>
                  <a:pt x="285" y="209"/>
                  <a:pt x="278" y="223"/>
                </a:cubicBezTo>
                <a:cubicBezTo>
                  <a:pt x="271" y="236"/>
                  <a:pt x="269" y="250"/>
                  <a:pt x="274" y="265"/>
                </a:cubicBezTo>
                <a:cubicBezTo>
                  <a:pt x="277" y="274"/>
                  <a:pt x="273" y="284"/>
                  <a:pt x="266" y="290"/>
                </a:cubicBezTo>
                <a:cubicBezTo>
                  <a:pt x="254" y="297"/>
                  <a:pt x="242" y="305"/>
                  <a:pt x="229" y="310"/>
                </a:cubicBezTo>
                <a:cubicBezTo>
                  <a:pt x="227" y="311"/>
                  <a:pt x="224" y="311"/>
                  <a:pt x="222" y="312"/>
                </a:cubicBezTo>
                <a:close/>
                <a:moveTo>
                  <a:pt x="166" y="223"/>
                </a:moveTo>
                <a:cubicBezTo>
                  <a:pt x="202" y="223"/>
                  <a:pt x="232" y="193"/>
                  <a:pt x="232" y="157"/>
                </a:cubicBezTo>
                <a:cubicBezTo>
                  <a:pt x="232" y="120"/>
                  <a:pt x="202" y="90"/>
                  <a:pt x="166" y="90"/>
                </a:cubicBezTo>
                <a:cubicBezTo>
                  <a:pt x="129" y="90"/>
                  <a:pt x="100" y="120"/>
                  <a:pt x="100" y="156"/>
                </a:cubicBezTo>
                <a:cubicBezTo>
                  <a:pt x="100" y="193"/>
                  <a:pt x="129" y="223"/>
                  <a:pt x="166" y="22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67" name="Group 18"/>
          <p:cNvGrpSpPr>
            <a:grpSpLocks noChangeAspect="1"/>
          </p:cNvGrpSpPr>
          <p:nvPr/>
        </p:nvGrpSpPr>
        <p:grpSpPr bwMode="auto">
          <a:xfrm>
            <a:off x="7452995" y="3742055"/>
            <a:ext cx="267970" cy="252095"/>
            <a:chOff x="2647" y="2985"/>
            <a:chExt cx="518" cy="487"/>
          </a:xfrm>
          <a:solidFill>
            <a:schemeClr val="bg1"/>
          </a:solidFill>
        </p:grpSpPr>
        <p:sp>
          <p:nvSpPr>
            <p:cNvPr id="276" name="Freeform 20"/>
            <p:cNvSpPr/>
            <p:nvPr/>
          </p:nvSpPr>
          <p:spPr bwMode="auto">
            <a:xfrm>
              <a:off x="2852" y="2985"/>
              <a:ext cx="103" cy="382"/>
            </a:xfrm>
            <a:custGeom>
              <a:avLst/>
              <a:gdLst>
                <a:gd name="T0" fmla="*/ 43 w 43"/>
                <a:gd name="T1" fmla="*/ 160 h 160"/>
                <a:gd name="T2" fmla="*/ 0 w 43"/>
                <a:gd name="T3" fmla="*/ 160 h 160"/>
                <a:gd name="T4" fmla="*/ 0 w 43"/>
                <a:gd name="T5" fmla="*/ 0 h 160"/>
                <a:gd name="T6" fmla="*/ 43 w 43"/>
                <a:gd name="T7" fmla="*/ 0 h 160"/>
                <a:gd name="T8" fmla="*/ 43 w 43"/>
                <a:gd name="T9" fmla="*/ 160 h 160"/>
              </a:gdLst>
              <a:ahLst/>
              <a:cxnLst>
                <a:cxn ang="0">
                  <a:pos x="T0" y="T1"/>
                </a:cxn>
                <a:cxn ang="0">
                  <a:pos x="T2" y="T3"/>
                </a:cxn>
                <a:cxn ang="0">
                  <a:pos x="T4" y="T5"/>
                </a:cxn>
                <a:cxn ang="0">
                  <a:pos x="T6" y="T7"/>
                </a:cxn>
                <a:cxn ang="0">
                  <a:pos x="T8" y="T9"/>
                </a:cxn>
              </a:cxnLst>
              <a:rect l="0" t="0" r="r" b="b"/>
              <a:pathLst>
                <a:path w="43" h="160">
                  <a:moveTo>
                    <a:pt x="43" y="160"/>
                  </a:moveTo>
                  <a:cubicBezTo>
                    <a:pt x="29" y="160"/>
                    <a:pt x="15" y="160"/>
                    <a:pt x="0" y="160"/>
                  </a:cubicBezTo>
                  <a:cubicBezTo>
                    <a:pt x="0" y="107"/>
                    <a:pt x="0" y="53"/>
                    <a:pt x="0" y="0"/>
                  </a:cubicBezTo>
                  <a:cubicBezTo>
                    <a:pt x="15" y="0"/>
                    <a:pt x="29" y="0"/>
                    <a:pt x="43" y="0"/>
                  </a:cubicBezTo>
                  <a:cubicBezTo>
                    <a:pt x="43" y="53"/>
                    <a:pt x="43" y="107"/>
                    <a:pt x="43"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Freeform 21"/>
            <p:cNvSpPr/>
            <p:nvPr/>
          </p:nvSpPr>
          <p:spPr bwMode="auto">
            <a:xfrm>
              <a:off x="2647" y="3406"/>
              <a:ext cx="518" cy="66"/>
            </a:xfrm>
            <a:custGeom>
              <a:avLst/>
              <a:gdLst>
                <a:gd name="T0" fmla="*/ 0 w 217"/>
                <a:gd name="T1" fmla="*/ 28 h 28"/>
                <a:gd name="T2" fmla="*/ 0 w 217"/>
                <a:gd name="T3" fmla="*/ 0 h 28"/>
                <a:gd name="T4" fmla="*/ 217 w 217"/>
                <a:gd name="T5" fmla="*/ 0 h 28"/>
                <a:gd name="T6" fmla="*/ 217 w 217"/>
                <a:gd name="T7" fmla="*/ 28 h 28"/>
                <a:gd name="T8" fmla="*/ 0 w 217"/>
                <a:gd name="T9" fmla="*/ 28 h 28"/>
              </a:gdLst>
              <a:ahLst/>
              <a:cxnLst>
                <a:cxn ang="0">
                  <a:pos x="T0" y="T1"/>
                </a:cxn>
                <a:cxn ang="0">
                  <a:pos x="T2" y="T3"/>
                </a:cxn>
                <a:cxn ang="0">
                  <a:pos x="T4" y="T5"/>
                </a:cxn>
                <a:cxn ang="0">
                  <a:pos x="T6" y="T7"/>
                </a:cxn>
                <a:cxn ang="0">
                  <a:pos x="T8" y="T9"/>
                </a:cxn>
              </a:cxnLst>
              <a:rect l="0" t="0" r="r" b="b"/>
              <a:pathLst>
                <a:path w="217" h="28">
                  <a:moveTo>
                    <a:pt x="0" y="28"/>
                  </a:moveTo>
                  <a:cubicBezTo>
                    <a:pt x="0" y="18"/>
                    <a:pt x="0" y="9"/>
                    <a:pt x="0" y="0"/>
                  </a:cubicBezTo>
                  <a:cubicBezTo>
                    <a:pt x="72" y="0"/>
                    <a:pt x="144" y="0"/>
                    <a:pt x="217" y="0"/>
                  </a:cubicBezTo>
                  <a:cubicBezTo>
                    <a:pt x="217" y="9"/>
                    <a:pt x="217" y="18"/>
                    <a:pt x="217" y="28"/>
                  </a:cubicBezTo>
                  <a:cubicBezTo>
                    <a:pt x="144" y="28"/>
                    <a:pt x="72"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8" name="Freeform 22"/>
            <p:cNvSpPr/>
            <p:nvPr/>
          </p:nvSpPr>
          <p:spPr bwMode="auto">
            <a:xfrm>
              <a:off x="2991" y="3093"/>
              <a:ext cx="105" cy="274"/>
            </a:xfrm>
            <a:custGeom>
              <a:avLst/>
              <a:gdLst>
                <a:gd name="T0" fmla="*/ 44 w 44"/>
                <a:gd name="T1" fmla="*/ 115 h 115"/>
                <a:gd name="T2" fmla="*/ 0 w 44"/>
                <a:gd name="T3" fmla="*/ 115 h 115"/>
                <a:gd name="T4" fmla="*/ 0 w 44"/>
                <a:gd name="T5" fmla="*/ 0 h 115"/>
                <a:gd name="T6" fmla="*/ 44 w 44"/>
                <a:gd name="T7" fmla="*/ 0 h 115"/>
                <a:gd name="T8" fmla="*/ 44 w 44"/>
                <a:gd name="T9" fmla="*/ 115 h 115"/>
              </a:gdLst>
              <a:ahLst/>
              <a:cxnLst>
                <a:cxn ang="0">
                  <a:pos x="T0" y="T1"/>
                </a:cxn>
                <a:cxn ang="0">
                  <a:pos x="T2" y="T3"/>
                </a:cxn>
                <a:cxn ang="0">
                  <a:pos x="T4" y="T5"/>
                </a:cxn>
                <a:cxn ang="0">
                  <a:pos x="T6" y="T7"/>
                </a:cxn>
                <a:cxn ang="0">
                  <a:pos x="T8" y="T9"/>
                </a:cxn>
              </a:cxnLst>
              <a:rect l="0" t="0" r="r" b="b"/>
              <a:pathLst>
                <a:path w="44" h="115">
                  <a:moveTo>
                    <a:pt x="44" y="115"/>
                  </a:moveTo>
                  <a:cubicBezTo>
                    <a:pt x="29" y="115"/>
                    <a:pt x="15" y="115"/>
                    <a:pt x="0" y="115"/>
                  </a:cubicBezTo>
                  <a:cubicBezTo>
                    <a:pt x="0" y="77"/>
                    <a:pt x="0" y="39"/>
                    <a:pt x="0" y="0"/>
                  </a:cubicBezTo>
                  <a:cubicBezTo>
                    <a:pt x="15" y="0"/>
                    <a:pt x="29" y="0"/>
                    <a:pt x="44" y="0"/>
                  </a:cubicBezTo>
                  <a:cubicBezTo>
                    <a:pt x="44" y="39"/>
                    <a:pt x="44" y="77"/>
                    <a:pt x="44"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9" name="Freeform 23"/>
            <p:cNvSpPr/>
            <p:nvPr/>
          </p:nvSpPr>
          <p:spPr bwMode="auto">
            <a:xfrm>
              <a:off x="2714" y="3162"/>
              <a:ext cx="102" cy="205"/>
            </a:xfrm>
            <a:custGeom>
              <a:avLst/>
              <a:gdLst>
                <a:gd name="T0" fmla="*/ 0 w 43"/>
                <a:gd name="T1" fmla="*/ 0 h 86"/>
                <a:gd name="T2" fmla="*/ 43 w 43"/>
                <a:gd name="T3" fmla="*/ 0 h 86"/>
                <a:gd name="T4" fmla="*/ 43 w 43"/>
                <a:gd name="T5" fmla="*/ 86 h 86"/>
                <a:gd name="T6" fmla="*/ 0 w 43"/>
                <a:gd name="T7" fmla="*/ 86 h 86"/>
                <a:gd name="T8" fmla="*/ 0 w 43"/>
                <a:gd name="T9" fmla="*/ 0 h 86"/>
              </a:gdLst>
              <a:ahLst/>
              <a:cxnLst>
                <a:cxn ang="0">
                  <a:pos x="T0" y="T1"/>
                </a:cxn>
                <a:cxn ang="0">
                  <a:pos x="T2" y="T3"/>
                </a:cxn>
                <a:cxn ang="0">
                  <a:pos x="T4" y="T5"/>
                </a:cxn>
                <a:cxn ang="0">
                  <a:pos x="T6" y="T7"/>
                </a:cxn>
                <a:cxn ang="0">
                  <a:pos x="T8" y="T9"/>
                </a:cxn>
              </a:cxnLst>
              <a:rect l="0" t="0" r="r" b="b"/>
              <a:pathLst>
                <a:path w="43" h="86">
                  <a:moveTo>
                    <a:pt x="0" y="0"/>
                  </a:moveTo>
                  <a:cubicBezTo>
                    <a:pt x="14" y="0"/>
                    <a:pt x="29" y="0"/>
                    <a:pt x="43" y="0"/>
                  </a:cubicBezTo>
                  <a:cubicBezTo>
                    <a:pt x="43" y="29"/>
                    <a:pt x="43" y="58"/>
                    <a:pt x="43" y="86"/>
                  </a:cubicBezTo>
                  <a:cubicBezTo>
                    <a:pt x="29" y="86"/>
                    <a:pt x="14" y="86"/>
                    <a:pt x="0" y="86"/>
                  </a:cubicBezTo>
                  <a:cubicBezTo>
                    <a:pt x="0" y="58"/>
                    <a:pt x="0" y="2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8" name="Group 13"/>
          <p:cNvGrpSpPr>
            <a:grpSpLocks noChangeAspect="1"/>
          </p:cNvGrpSpPr>
          <p:nvPr/>
        </p:nvGrpSpPr>
        <p:grpSpPr bwMode="auto">
          <a:xfrm>
            <a:off x="5947410" y="5360035"/>
            <a:ext cx="281940" cy="288290"/>
            <a:chOff x="1151" y="2911"/>
            <a:chExt cx="190" cy="194"/>
          </a:xfrm>
          <a:solidFill>
            <a:schemeClr val="bg1"/>
          </a:solidFill>
        </p:grpSpPr>
        <p:sp>
          <p:nvSpPr>
            <p:cNvPr id="272" name="Freeform 15"/>
            <p:cNvSpPr/>
            <p:nvPr/>
          </p:nvSpPr>
          <p:spPr bwMode="auto">
            <a:xfrm>
              <a:off x="1151" y="2911"/>
              <a:ext cx="89" cy="90"/>
            </a:xfrm>
            <a:custGeom>
              <a:avLst/>
              <a:gdLst>
                <a:gd name="T0" fmla="*/ 37 w 37"/>
                <a:gd name="T1" fmla="*/ 25 h 37"/>
                <a:gd name="T2" fmla="*/ 37 w 37"/>
                <a:gd name="T3" fmla="*/ 32 h 37"/>
                <a:gd name="T4" fmla="*/ 32 w 37"/>
                <a:gd name="T5" fmla="*/ 37 h 37"/>
                <a:gd name="T6" fmla="*/ 19 w 37"/>
                <a:gd name="T7" fmla="*/ 37 h 37"/>
                <a:gd name="T8" fmla="*/ 4 w 37"/>
                <a:gd name="T9" fmla="*/ 29 h 37"/>
                <a:gd name="T10" fmla="*/ 1 w 37"/>
                <a:gd name="T11" fmla="*/ 16 h 37"/>
                <a:gd name="T12" fmla="*/ 10 w 37"/>
                <a:gd name="T13" fmla="*/ 3 h 37"/>
                <a:gd name="T14" fmla="*/ 21 w 37"/>
                <a:gd name="T15" fmla="*/ 1 h 37"/>
                <a:gd name="T16" fmla="*/ 34 w 37"/>
                <a:gd name="T17" fmla="*/ 10 h 37"/>
                <a:gd name="T18" fmla="*/ 37 w 37"/>
                <a:gd name="T19" fmla="*/ 19 h 37"/>
                <a:gd name="T20" fmla="*/ 37 w 37"/>
                <a:gd name="T2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37" y="25"/>
                  </a:moveTo>
                  <a:cubicBezTo>
                    <a:pt x="37" y="27"/>
                    <a:pt x="37" y="30"/>
                    <a:pt x="37" y="32"/>
                  </a:cubicBezTo>
                  <a:cubicBezTo>
                    <a:pt x="37" y="35"/>
                    <a:pt x="35" y="37"/>
                    <a:pt x="32" y="37"/>
                  </a:cubicBezTo>
                  <a:cubicBezTo>
                    <a:pt x="28" y="37"/>
                    <a:pt x="23" y="37"/>
                    <a:pt x="19" y="37"/>
                  </a:cubicBezTo>
                  <a:cubicBezTo>
                    <a:pt x="12" y="37"/>
                    <a:pt x="7" y="34"/>
                    <a:pt x="4" y="29"/>
                  </a:cubicBezTo>
                  <a:cubicBezTo>
                    <a:pt x="1" y="25"/>
                    <a:pt x="0" y="21"/>
                    <a:pt x="1" y="16"/>
                  </a:cubicBezTo>
                  <a:cubicBezTo>
                    <a:pt x="2" y="10"/>
                    <a:pt x="5" y="6"/>
                    <a:pt x="10" y="3"/>
                  </a:cubicBezTo>
                  <a:cubicBezTo>
                    <a:pt x="13" y="1"/>
                    <a:pt x="17" y="0"/>
                    <a:pt x="21" y="1"/>
                  </a:cubicBezTo>
                  <a:cubicBezTo>
                    <a:pt x="27" y="2"/>
                    <a:pt x="31" y="5"/>
                    <a:pt x="34" y="10"/>
                  </a:cubicBezTo>
                  <a:cubicBezTo>
                    <a:pt x="36" y="13"/>
                    <a:pt x="36" y="16"/>
                    <a:pt x="37" y="19"/>
                  </a:cubicBezTo>
                  <a:cubicBezTo>
                    <a:pt x="37" y="21"/>
                    <a:pt x="37" y="23"/>
                    <a:pt x="3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3" name="Freeform 16"/>
            <p:cNvSpPr/>
            <p:nvPr/>
          </p:nvSpPr>
          <p:spPr bwMode="auto">
            <a:xfrm>
              <a:off x="1151" y="3015"/>
              <a:ext cx="89" cy="87"/>
            </a:xfrm>
            <a:custGeom>
              <a:avLst/>
              <a:gdLst>
                <a:gd name="T0" fmla="*/ 25 w 37"/>
                <a:gd name="T1" fmla="*/ 0 h 36"/>
                <a:gd name="T2" fmla="*/ 32 w 37"/>
                <a:gd name="T3" fmla="*/ 0 h 36"/>
                <a:gd name="T4" fmla="*/ 37 w 37"/>
                <a:gd name="T5" fmla="*/ 4 h 36"/>
                <a:gd name="T6" fmla="*/ 37 w 37"/>
                <a:gd name="T7" fmla="*/ 18 h 36"/>
                <a:gd name="T8" fmla="*/ 29 w 37"/>
                <a:gd name="T9" fmla="*/ 33 h 36"/>
                <a:gd name="T10" fmla="*/ 16 w 37"/>
                <a:gd name="T11" fmla="*/ 36 h 36"/>
                <a:gd name="T12" fmla="*/ 3 w 37"/>
                <a:gd name="T13" fmla="*/ 27 h 36"/>
                <a:gd name="T14" fmla="*/ 1 w 37"/>
                <a:gd name="T15" fmla="*/ 15 h 36"/>
                <a:gd name="T16" fmla="*/ 10 w 37"/>
                <a:gd name="T17" fmla="*/ 2 h 36"/>
                <a:gd name="T18" fmla="*/ 19 w 37"/>
                <a:gd name="T19" fmla="*/ 0 h 36"/>
                <a:gd name="T20" fmla="*/ 25 w 3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6">
                  <a:moveTo>
                    <a:pt x="25" y="0"/>
                  </a:moveTo>
                  <a:cubicBezTo>
                    <a:pt x="27" y="0"/>
                    <a:pt x="30" y="0"/>
                    <a:pt x="32" y="0"/>
                  </a:cubicBezTo>
                  <a:cubicBezTo>
                    <a:pt x="35" y="0"/>
                    <a:pt x="37" y="1"/>
                    <a:pt x="37" y="4"/>
                  </a:cubicBezTo>
                  <a:cubicBezTo>
                    <a:pt x="37" y="9"/>
                    <a:pt x="37" y="13"/>
                    <a:pt x="37" y="18"/>
                  </a:cubicBezTo>
                  <a:cubicBezTo>
                    <a:pt x="36" y="24"/>
                    <a:pt x="34" y="29"/>
                    <a:pt x="29" y="33"/>
                  </a:cubicBezTo>
                  <a:cubicBezTo>
                    <a:pt x="25" y="35"/>
                    <a:pt x="20" y="36"/>
                    <a:pt x="16" y="36"/>
                  </a:cubicBezTo>
                  <a:cubicBezTo>
                    <a:pt x="10" y="35"/>
                    <a:pt x="6" y="32"/>
                    <a:pt x="3" y="27"/>
                  </a:cubicBezTo>
                  <a:cubicBezTo>
                    <a:pt x="1" y="23"/>
                    <a:pt x="0" y="19"/>
                    <a:pt x="1" y="15"/>
                  </a:cubicBezTo>
                  <a:cubicBezTo>
                    <a:pt x="2" y="9"/>
                    <a:pt x="5" y="5"/>
                    <a:pt x="10" y="2"/>
                  </a:cubicBezTo>
                  <a:cubicBezTo>
                    <a:pt x="12" y="0"/>
                    <a:pt x="16" y="0"/>
                    <a:pt x="19" y="0"/>
                  </a:cubicBezTo>
                  <a:cubicBezTo>
                    <a:pt x="21" y="0"/>
                    <a:pt x="23"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Freeform 17"/>
            <p:cNvSpPr/>
            <p:nvPr/>
          </p:nvSpPr>
          <p:spPr bwMode="auto">
            <a:xfrm>
              <a:off x="1252" y="3015"/>
              <a:ext cx="89" cy="90"/>
            </a:xfrm>
            <a:custGeom>
              <a:avLst/>
              <a:gdLst>
                <a:gd name="T0" fmla="*/ 12 w 37"/>
                <a:gd name="T1" fmla="*/ 0 h 37"/>
                <a:gd name="T2" fmla="*/ 20 w 37"/>
                <a:gd name="T3" fmla="*/ 0 h 37"/>
                <a:gd name="T4" fmla="*/ 31 w 37"/>
                <a:gd name="T5" fmla="*/ 5 h 37"/>
                <a:gd name="T6" fmla="*/ 36 w 37"/>
                <a:gd name="T7" fmla="*/ 20 h 37"/>
                <a:gd name="T8" fmla="*/ 22 w 37"/>
                <a:gd name="T9" fmla="*/ 36 h 37"/>
                <a:gd name="T10" fmla="*/ 1 w 37"/>
                <a:gd name="T11" fmla="*/ 23 h 37"/>
                <a:gd name="T12" fmla="*/ 0 w 37"/>
                <a:gd name="T13" fmla="*/ 18 h 37"/>
                <a:gd name="T14" fmla="*/ 0 w 37"/>
                <a:gd name="T15" fmla="*/ 4 h 37"/>
                <a:gd name="T16" fmla="*/ 5 w 37"/>
                <a:gd name="T17" fmla="*/ 0 h 37"/>
                <a:gd name="T18" fmla="*/ 12 w 37"/>
                <a:gd name="T19" fmla="*/ 0 h 37"/>
                <a:gd name="T20" fmla="*/ 12 w 37"/>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12" y="0"/>
                  </a:moveTo>
                  <a:cubicBezTo>
                    <a:pt x="15" y="0"/>
                    <a:pt x="17" y="0"/>
                    <a:pt x="20" y="0"/>
                  </a:cubicBezTo>
                  <a:cubicBezTo>
                    <a:pt x="24" y="0"/>
                    <a:pt x="28" y="2"/>
                    <a:pt x="31" y="5"/>
                  </a:cubicBezTo>
                  <a:cubicBezTo>
                    <a:pt x="35" y="9"/>
                    <a:pt x="37" y="14"/>
                    <a:pt x="36" y="20"/>
                  </a:cubicBezTo>
                  <a:cubicBezTo>
                    <a:pt x="36" y="28"/>
                    <a:pt x="30" y="34"/>
                    <a:pt x="22" y="36"/>
                  </a:cubicBezTo>
                  <a:cubicBezTo>
                    <a:pt x="13" y="37"/>
                    <a:pt x="4" y="32"/>
                    <a:pt x="1" y="23"/>
                  </a:cubicBezTo>
                  <a:cubicBezTo>
                    <a:pt x="1" y="21"/>
                    <a:pt x="0" y="19"/>
                    <a:pt x="0" y="18"/>
                  </a:cubicBezTo>
                  <a:cubicBezTo>
                    <a:pt x="0" y="13"/>
                    <a:pt x="0" y="9"/>
                    <a:pt x="0" y="4"/>
                  </a:cubicBezTo>
                  <a:cubicBezTo>
                    <a:pt x="0" y="1"/>
                    <a:pt x="2" y="0"/>
                    <a:pt x="5" y="0"/>
                  </a:cubicBezTo>
                  <a:cubicBezTo>
                    <a:pt x="7" y="0"/>
                    <a:pt x="10" y="0"/>
                    <a:pt x="12" y="0"/>
                  </a:cubicBezTo>
                  <a:cubicBezTo>
                    <a:pt x="12" y="0"/>
                    <a:pt x="12"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Freeform 18"/>
            <p:cNvSpPr>
              <a:spLocks noEditPoints="1"/>
            </p:cNvSpPr>
            <p:nvPr/>
          </p:nvSpPr>
          <p:spPr bwMode="auto">
            <a:xfrm>
              <a:off x="1252" y="2911"/>
              <a:ext cx="89" cy="90"/>
            </a:xfrm>
            <a:custGeom>
              <a:avLst/>
              <a:gdLst>
                <a:gd name="T0" fmla="*/ 12 w 37"/>
                <a:gd name="T1" fmla="*/ 37 h 37"/>
                <a:gd name="T2" fmla="*/ 5 w 37"/>
                <a:gd name="T3" fmla="*/ 37 h 37"/>
                <a:gd name="T4" fmla="*/ 0 w 37"/>
                <a:gd name="T5" fmla="*/ 32 h 37"/>
                <a:gd name="T6" fmla="*/ 0 w 37"/>
                <a:gd name="T7" fmla="*/ 19 h 37"/>
                <a:gd name="T8" fmla="*/ 8 w 37"/>
                <a:gd name="T9" fmla="*/ 4 h 37"/>
                <a:gd name="T10" fmla="*/ 21 w 37"/>
                <a:gd name="T11" fmla="*/ 1 h 37"/>
                <a:gd name="T12" fmla="*/ 35 w 37"/>
                <a:gd name="T13" fmla="*/ 12 h 37"/>
                <a:gd name="T14" fmla="*/ 34 w 37"/>
                <a:gd name="T15" fmla="*/ 28 h 37"/>
                <a:gd name="T16" fmla="*/ 22 w 37"/>
                <a:gd name="T17" fmla="*/ 36 h 37"/>
                <a:gd name="T18" fmla="*/ 18 w 37"/>
                <a:gd name="T19" fmla="*/ 37 h 37"/>
                <a:gd name="T20" fmla="*/ 12 w 37"/>
                <a:gd name="T21" fmla="*/ 37 h 37"/>
                <a:gd name="T22" fmla="*/ 7 w 37"/>
                <a:gd name="T23" fmla="*/ 31 h 37"/>
                <a:gd name="T24" fmla="*/ 7 w 37"/>
                <a:gd name="T25" fmla="*/ 31 h 37"/>
                <a:gd name="T26" fmla="*/ 18 w 37"/>
                <a:gd name="T27" fmla="*/ 31 h 37"/>
                <a:gd name="T28" fmla="*/ 30 w 37"/>
                <a:gd name="T29" fmla="*/ 17 h 37"/>
                <a:gd name="T30" fmla="*/ 16 w 37"/>
                <a:gd name="T31" fmla="*/ 7 h 37"/>
                <a:gd name="T32" fmla="*/ 7 w 37"/>
                <a:gd name="T33" fmla="*/ 19 h 37"/>
                <a:gd name="T34" fmla="*/ 7 w 37"/>
                <a:gd name="T35" fmla="*/ 29 h 37"/>
                <a:gd name="T36" fmla="*/ 7 w 37"/>
                <a:gd name="T3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7">
                  <a:moveTo>
                    <a:pt x="12" y="37"/>
                  </a:moveTo>
                  <a:cubicBezTo>
                    <a:pt x="10" y="37"/>
                    <a:pt x="7" y="37"/>
                    <a:pt x="5" y="37"/>
                  </a:cubicBezTo>
                  <a:cubicBezTo>
                    <a:pt x="2" y="37"/>
                    <a:pt x="0" y="35"/>
                    <a:pt x="0" y="32"/>
                  </a:cubicBezTo>
                  <a:cubicBezTo>
                    <a:pt x="0" y="28"/>
                    <a:pt x="0" y="23"/>
                    <a:pt x="0" y="19"/>
                  </a:cubicBezTo>
                  <a:cubicBezTo>
                    <a:pt x="1" y="13"/>
                    <a:pt x="3" y="8"/>
                    <a:pt x="8" y="4"/>
                  </a:cubicBezTo>
                  <a:cubicBezTo>
                    <a:pt x="12" y="1"/>
                    <a:pt x="17" y="0"/>
                    <a:pt x="21" y="1"/>
                  </a:cubicBezTo>
                  <a:cubicBezTo>
                    <a:pt x="28" y="2"/>
                    <a:pt x="32" y="6"/>
                    <a:pt x="35" y="12"/>
                  </a:cubicBezTo>
                  <a:cubicBezTo>
                    <a:pt x="37" y="17"/>
                    <a:pt x="37" y="23"/>
                    <a:pt x="34" y="28"/>
                  </a:cubicBezTo>
                  <a:cubicBezTo>
                    <a:pt x="32" y="32"/>
                    <a:pt x="28" y="35"/>
                    <a:pt x="22" y="36"/>
                  </a:cubicBezTo>
                  <a:cubicBezTo>
                    <a:pt x="21" y="37"/>
                    <a:pt x="20" y="37"/>
                    <a:pt x="18" y="37"/>
                  </a:cubicBezTo>
                  <a:cubicBezTo>
                    <a:pt x="16" y="37"/>
                    <a:pt x="14" y="37"/>
                    <a:pt x="12" y="37"/>
                  </a:cubicBezTo>
                  <a:close/>
                  <a:moveTo>
                    <a:pt x="7" y="31"/>
                  </a:moveTo>
                  <a:cubicBezTo>
                    <a:pt x="7" y="31"/>
                    <a:pt x="7" y="31"/>
                    <a:pt x="7" y="31"/>
                  </a:cubicBezTo>
                  <a:cubicBezTo>
                    <a:pt x="11" y="31"/>
                    <a:pt x="15" y="31"/>
                    <a:pt x="18" y="31"/>
                  </a:cubicBezTo>
                  <a:cubicBezTo>
                    <a:pt x="26" y="30"/>
                    <a:pt x="31" y="24"/>
                    <a:pt x="30" y="17"/>
                  </a:cubicBezTo>
                  <a:cubicBezTo>
                    <a:pt x="29" y="10"/>
                    <a:pt x="23" y="6"/>
                    <a:pt x="16" y="7"/>
                  </a:cubicBezTo>
                  <a:cubicBezTo>
                    <a:pt x="11" y="8"/>
                    <a:pt x="7" y="13"/>
                    <a:pt x="7" y="19"/>
                  </a:cubicBezTo>
                  <a:cubicBezTo>
                    <a:pt x="7" y="22"/>
                    <a:pt x="7" y="26"/>
                    <a:pt x="7" y="29"/>
                  </a:cubicBezTo>
                  <a:cubicBezTo>
                    <a:pt x="7" y="29"/>
                    <a:pt x="7" y="30"/>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9" name="Group 83"/>
          <p:cNvGrpSpPr>
            <a:grpSpLocks noChangeAspect="1"/>
          </p:cNvGrpSpPr>
          <p:nvPr/>
        </p:nvGrpSpPr>
        <p:grpSpPr bwMode="auto">
          <a:xfrm>
            <a:off x="10513060" y="3742055"/>
            <a:ext cx="203835" cy="288290"/>
            <a:chOff x="2067" y="2979"/>
            <a:chExt cx="292" cy="412"/>
          </a:xfrm>
          <a:solidFill>
            <a:schemeClr val="bg1"/>
          </a:solidFill>
        </p:grpSpPr>
        <p:sp>
          <p:nvSpPr>
            <p:cNvPr id="270" name="Freeform 85"/>
            <p:cNvSpPr>
              <a:spLocks noEditPoints="1"/>
            </p:cNvSpPr>
            <p:nvPr/>
          </p:nvSpPr>
          <p:spPr bwMode="auto">
            <a:xfrm>
              <a:off x="2067" y="2979"/>
              <a:ext cx="292" cy="371"/>
            </a:xfrm>
            <a:custGeom>
              <a:avLst/>
              <a:gdLst>
                <a:gd name="T0" fmla="*/ 60 w 122"/>
                <a:gd name="T1" fmla="*/ 155 h 155"/>
                <a:gd name="T2" fmla="*/ 42 w 122"/>
                <a:gd name="T3" fmla="*/ 155 h 155"/>
                <a:gd name="T4" fmla="*/ 28 w 122"/>
                <a:gd name="T5" fmla="*/ 144 h 155"/>
                <a:gd name="T6" fmla="*/ 28 w 122"/>
                <a:gd name="T7" fmla="*/ 140 h 155"/>
                <a:gd name="T8" fmla="*/ 28 w 122"/>
                <a:gd name="T9" fmla="*/ 113 h 155"/>
                <a:gd name="T10" fmla="*/ 27 w 122"/>
                <a:gd name="T11" fmla="*/ 111 h 155"/>
                <a:gd name="T12" fmla="*/ 6 w 122"/>
                <a:gd name="T13" fmla="*/ 86 h 155"/>
                <a:gd name="T14" fmla="*/ 1 w 122"/>
                <a:gd name="T15" fmla="*/ 58 h 155"/>
                <a:gd name="T16" fmla="*/ 12 w 122"/>
                <a:gd name="T17" fmla="*/ 28 h 155"/>
                <a:gd name="T18" fmla="*/ 48 w 122"/>
                <a:gd name="T19" fmla="*/ 4 h 155"/>
                <a:gd name="T20" fmla="*/ 98 w 122"/>
                <a:gd name="T21" fmla="*/ 16 h 155"/>
                <a:gd name="T22" fmla="*/ 119 w 122"/>
                <a:gd name="T23" fmla="*/ 54 h 155"/>
                <a:gd name="T24" fmla="*/ 99 w 122"/>
                <a:gd name="T25" fmla="*/ 107 h 155"/>
                <a:gd name="T26" fmla="*/ 93 w 122"/>
                <a:gd name="T27" fmla="*/ 112 h 155"/>
                <a:gd name="T28" fmla="*/ 93 w 122"/>
                <a:gd name="T29" fmla="*/ 113 h 155"/>
                <a:gd name="T30" fmla="*/ 93 w 122"/>
                <a:gd name="T31" fmla="*/ 141 h 155"/>
                <a:gd name="T32" fmla="*/ 83 w 122"/>
                <a:gd name="T33" fmla="*/ 154 h 155"/>
                <a:gd name="T34" fmla="*/ 78 w 122"/>
                <a:gd name="T35" fmla="*/ 155 h 155"/>
                <a:gd name="T36" fmla="*/ 60 w 122"/>
                <a:gd name="T37" fmla="*/ 155 h 155"/>
                <a:gd name="T38" fmla="*/ 82 w 122"/>
                <a:gd name="T39" fmla="*/ 118 h 155"/>
                <a:gd name="T40" fmla="*/ 82 w 122"/>
                <a:gd name="T41" fmla="*/ 117 h 155"/>
                <a:gd name="T42" fmla="*/ 82 w 122"/>
                <a:gd name="T43" fmla="*/ 107 h 155"/>
                <a:gd name="T44" fmla="*/ 83 w 122"/>
                <a:gd name="T45" fmla="*/ 106 h 155"/>
                <a:gd name="T46" fmla="*/ 88 w 122"/>
                <a:gd name="T47" fmla="*/ 103 h 155"/>
                <a:gd name="T48" fmla="*/ 109 w 122"/>
                <a:gd name="T49" fmla="*/ 68 h 155"/>
                <a:gd name="T50" fmla="*/ 103 w 122"/>
                <a:gd name="T51" fmla="*/ 39 h 155"/>
                <a:gd name="T52" fmla="*/ 52 w 122"/>
                <a:gd name="T53" fmla="*/ 14 h 155"/>
                <a:gd name="T54" fmla="*/ 19 w 122"/>
                <a:gd name="T55" fmla="*/ 35 h 155"/>
                <a:gd name="T56" fmla="*/ 12 w 122"/>
                <a:gd name="T57" fmla="*/ 70 h 155"/>
                <a:gd name="T58" fmla="*/ 24 w 122"/>
                <a:gd name="T59" fmla="*/ 95 h 155"/>
                <a:gd name="T60" fmla="*/ 36 w 122"/>
                <a:gd name="T61" fmla="*/ 105 h 155"/>
                <a:gd name="T62" fmla="*/ 38 w 122"/>
                <a:gd name="T63" fmla="*/ 108 h 155"/>
                <a:gd name="T64" fmla="*/ 38 w 122"/>
                <a:gd name="T65" fmla="*/ 117 h 155"/>
                <a:gd name="T66" fmla="*/ 38 w 122"/>
                <a:gd name="T67" fmla="*/ 118 h 155"/>
                <a:gd name="T68" fmla="*/ 82 w 122"/>
                <a:gd name="T69" fmla="*/ 118 h 155"/>
                <a:gd name="T70" fmla="*/ 38 w 122"/>
                <a:gd name="T71" fmla="*/ 129 h 155"/>
                <a:gd name="T72" fmla="*/ 38 w 122"/>
                <a:gd name="T73" fmla="*/ 141 h 155"/>
                <a:gd name="T74" fmla="*/ 42 w 122"/>
                <a:gd name="T75" fmla="*/ 144 h 155"/>
                <a:gd name="T76" fmla="*/ 79 w 122"/>
                <a:gd name="T77" fmla="*/ 144 h 155"/>
                <a:gd name="T78" fmla="*/ 82 w 122"/>
                <a:gd name="T79" fmla="*/ 141 h 155"/>
                <a:gd name="T80" fmla="*/ 82 w 122"/>
                <a:gd name="T81" fmla="*/ 129 h 155"/>
                <a:gd name="T82" fmla="*/ 82 w 122"/>
                <a:gd name="T83" fmla="*/ 129 h 155"/>
                <a:gd name="T84" fmla="*/ 38 w 122"/>
                <a:gd name="T85"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155">
                  <a:moveTo>
                    <a:pt x="60" y="155"/>
                  </a:moveTo>
                  <a:cubicBezTo>
                    <a:pt x="54" y="155"/>
                    <a:pt x="48" y="155"/>
                    <a:pt x="42" y="155"/>
                  </a:cubicBezTo>
                  <a:cubicBezTo>
                    <a:pt x="35" y="155"/>
                    <a:pt x="30" y="150"/>
                    <a:pt x="28" y="144"/>
                  </a:cubicBezTo>
                  <a:cubicBezTo>
                    <a:pt x="28" y="143"/>
                    <a:pt x="28" y="142"/>
                    <a:pt x="28" y="140"/>
                  </a:cubicBezTo>
                  <a:cubicBezTo>
                    <a:pt x="28" y="131"/>
                    <a:pt x="28" y="122"/>
                    <a:pt x="28" y="113"/>
                  </a:cubicBezTo>
                  <a:cubicBezTo>
                    <a:pt x="28" y="112"/>
                    <a:pt x="28" y="112"/>
                    <a:pt x="27" y="111"/>
                  </a:cubicBezTo>
                  <a:cubicBezTo>
                    <a:pt x="17" y="105"/>
                    <a:pt x="10" y="96"/>
                    <a:pt x="6" y="86"/>
                  </a:cubicBezTo>
                  <a:cubicBezTo>
                    <a:pt x="2" y="77"/>
                    <a:pt x="0" y="68"/>
                    <a:pt x="1" y="58"/>
                  </a:cubicBezTo>
                  <a:cubicBezTo>
                    <a:pt x="2" y="47"/>
                    <a:pt x="5" y="37"/>
                    <a:pt x="12" y="28"/>
                  </a:cubicBezTo>
                  <a:cubicBezTo>
                    <a:pt x="21" y="15"/>
                    <a:pt x="33" y="7"/>
                    <a:pt x="48" y="4"/>
                  </a:cubicBezTo>
                  <a:cubicBezTo>
                    <a:pt x="66" y="0"/>
                    <a:pt x="83" y="4"/>
                    <a:pt x="98" y="16"/>
                  </a:cubicBezTo>
                  <a:cubicBezTo>
                    <a:pt x="110" y="26"/>
                    <a:pt x="117" y="39"/>
                    <a:pt x="119" y="54"/>
                  </a:cubicBezTo>
                  <a:cubicBezTo>
                    <a:pt x="122" y="75"/>
                    <a:pt x="115" y="93"/>
                    <a:pt x="99" y="107"/>
                  </a:cubicBezTo>
                  <a:cubicBezTo>
                    <a:pt x="97" y="109"/>
                    <a:pt x="95" y="110"/>
                    <a:pt x="93" y="112"/>
                  </a:cubicBezTo>
                  <a:cubicBezTo>
                    <a:pt x="93" y="112"/>
                    <a:pt x="93" y="112"/>
                    <a:pt x="93" y="113"/>
                  </a:cubicBezTo>
                  <a:cubicBezTo>
                    <a:pt x="93" y="122"/>
                    <a:pt x="93" y="131"/>
                    <a:pt x="93" y="141"/>
                  </a:cubicBezTo>
                  <a:cubicBezTo>
                    <a:pt x="93" y="147"/>
                    <a:pt x="89" y="152"/>
                    <a:pt x="83" y="154"/>
                  </a:cubicBezTo>
                  <a:cubicBezTo>
                    <a:pt x="82" y="154"/>
                    <a:pt x="80" y="155"/>
                    <a:pt x="78" y="155"/>
                  </a:cubicBezTo>
                  <a:cubicBezTo>
                    <a:pt x="72" y="155"/>
                    <a:pt x="66" y="155"/>
                    <a:pt x="60" y="155"/>
                  </a:cubicBezTo>
                  <a:close/>
                  <a:moveTo>
                    <a:pt x="82" y="118"/>
                  </a:moveTo>
                  <a:cubicBezTo>
                    <a:pt x="82" y="118"/>
                    <a:pt x="82" y="117"/>
                    <a:pt x="82" y="117"/>
                  </a:cubicBezTo>
                  <a:cubicBezTo>
                    <a:pt x="82" y="114"/>
                    <a:pt x="82" y="110"/>
                    <a:pt x="82" y="107"/>
                  </a:cubicBezTo>
                  <a:cubicBezTo>
                    <a:pt x="82" y="106"/>
                    <a:pt x="82" y="106"/>
                    <a:pt x="83" y="106"/>
                  </a:cubicBezTo>
                  <a:cubicBezTo>
                    <a:pt x="84" y="105"/>
                    <a:pt x="86" y="104"/>
                    <a:pt x="88" y="103"/>
                  </a:cubicBezTo>
                  <a:cubicBezTo>
                    <a:pt x="100" y="94"/>
                    <a:pt x="107" y="83"/>
                    <a:pt x="109" y="68"/>
                  </a:cubicBezTo>
                  <a:cubicBezTo>
                    <a:pt x="110" y="58"/>
                    <a:pt x="108" y="48"/>
                    <a:pt x="103" y="39"/>
                  </a:cubicBezTo>
                  <a:cubicBezTo>
                    <a:pt x="93" y="20"/>
                    <a:pt x="73" y="10"/>
                    <a:pt x="52" y="14"/>
                  </a:cubicBezTo>
                  <a:cubicBezTo>
                    <a:pt x="38" y="16"/>
                    <a:pt x="27" y="24"/>
                    <a:pt x="19" y="35"/>
                  </a:cubicBezTo>
                  <a:cubicBezTo>
                    <a:pt x="12" y="46"/>
                    <a:pt x="10" y="58"/>
                    <a:pt x="12" y="70"/>
                  </a:cubicBezTo>
                  <a:cubicBezTo>
                    <a:pt x="14" y="80"/>
                    <a:pt x="18" y="88"/>
                    <a:pt x="24" y="95"/>
                  </a:cubicBezTo>
                  <a:cubicBezTo>
                    <a:pt x="28" y="99"/>
                    <a:pt x="32" y="103"/>
                    <a:pt x="36" y="105"/>
                  </a:cubicBezTo>
                  <a:cubicBezTo>
                    <a:pt x="38" y="106"/>
                    <a:pt x="38" y="107"/>
                    <a:pt x="38" y="108"/>
                  </a:cubicBezTo>
                  <a:cubicBezTo>
                    <a:pt x="38" y="111"/>
                    <a:pt x="38" y="114"/>
                    <a:pt x="38" y="117"/>
                  </a:cubicBezTo>
                  <a:cubicBezTo>
                    <a:pt x="38" y="117"/>
                    <a:pt x="38" y="118"/>
                    <a:pt x="38" y="118"/>
                  </a:cubicBezTo>
                  <a:cubicBezTo>
                    <a:pt x="53" y="118"/>
                    <a:pt x="67" y="118"/>
                    <a:pt x="82" y="118"/>
                  </a:cubicBezTo>
                  <a:close/>
                  <a:moveTo>
                    <a:pt x="38" y="129"/>
                  </a:moveTo>
                  <a:cubicBezTo>
                    <a:pt x="38" y="133"/>
                    <a:pt x="38" y="137"/>
                    <a:pt x="38" y="141"/>
                  </a:cubicBezTo>
                  <a:cubicBezTo>
                    <a:pt x="38" y="143"/>
                    <a:pt x="40" y="144"/>
                    <a:pt x="42" y="144"/>
                  </a:cubicBezTo>
                  <a:cubicBezTo>
                    <a:pt x="54" y="144"/>
                    <a:pt x="66" y="144"/>
                    <a:pt x="79" y="144"/>
                  </a:cubicBezTo>
                  <a:cubicBezTo>
                    <a:pt x="81" y="144"/>
                    <a:pt x="82" y="143"/>
                    <a:pt x="82" y="141"/>
                  </a:cubicBezTo>
                  <a:cubicBezTo>
                    <a:pt x="82" y="137"/>
                    <a:pt x="82" y="133"/>
                    <a:pt x="82" y="129"/>
                  </a:cubicBezTo>
                  <a:cubicBezTo>
                    <a:pt x="82" y="129"/>
                    <a:pt x="82" y="129"/>
                    <a:pt x="82" y="129"/>
                  </a:cubicBezTo>
                  <a:cubicBezTo>
                    <a:pt x="67" y="129"/>
                    <a:pt x="53" y="129"/>
                    <a:pt x="38" y="129"/>
                  </a:cubicBezTo>
                  <a:close/>
                </a:path>
              </a:pathLst>
            </a:custGeom>
            <a:solidFill>
              <a:srgbClr val="7F6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1" name="Freeform 86"/>
            <p:cNvSpPr/>
            <p:nvPr/>
          </p:nvSpPr>
          <p:spPr bwMode="auto">
            <a:xfrm>
              <a:off x="2155" y="3365"/>
              <a:ext cx="113" cy="26"/>
            </a:xfrm>
            <a:custGeom>
              <a:avLst/>
              <a:gdLst>
                <a:gd name="T0" fmla="*/ 23 w 47"/>
                <a:gd name="T1" fmla="*/ 11 h 11"/>
                <a:gd name="T2" fmla="*/ 5 w 47"/>
                <a:gd name="T3" fmla="*/ 11 h 11"/>
                <a:gd name="T4" fmla="*/ 0 w 47"/>
                <a:gd name="T5" fmla="*/ 5 h 11"/>
                <a:gd name="T6" fmla="*/ 5 w 47"/>
                <a:gd name="T7" fmla="*/ 0 h 11"/>
                <a:gd name="T8" fmla="*/ 6 w 47"/>
                <a:gd name="T9" fmla="*/ 0 h 11"/>
                <a:gd name="T10" fmla="*/ 41 w 47"/>
                <a:gd name="T11" fmla="*/ 0 h 11"/>
                <a:gd name="T12" fmla="*/ 46 w 47"/>
                <a:gd name="T13" fmla="*/ 4 h 11"/>
                <a:gd name="T14" fmla="*/ 41 w 47"/>
                <a:gd name="T15" fmla="*/ 11 h 11"/>
                <a:gd name="T16" fmla="*/ 27 w 47"/>
                <a:gd name="T17" fmla="*/ 11 h 11"/>
                <a:gd name="T18" fmla="*/ 23 w 4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1">
                  <a:moveTo>
                    <a:pt x="23" y="11"/>
                  </a:moveTo>
                  <a:cubicBezTo>
                    <a:pt x="17" y="11"/>
                    <a:pt x="11" y="11"/>
                    <a:pt x="5" y="11"/>
                  </a:cubicBezTo>
                  <a:cubicBezTo>
                    <a:pt x="2" y="11"/>
                    <a:pt x="0" y="8"/>
                    <a:pt x="0" y="5"/>
                  </a:cubicBezTo>
                  <a:cubicBezTo>
                    <a:pt x="0" y="2"/>
                    <a:pt x="2" y="1"/>
                    <a:pt x="5" y="0"/>
                  </a:cubicBezTo>
                  <a:cubicBezTo>
                    <a:pt x="5" y="0"/>
                    <a:pt x="5" y="0"/>
                    <a:pt x="6" y="0"/>
                  </a:cubicBezTo>
                  <a:cubicBezTo>
                    <a:pt x="17" y="0"/>
                    <a:pt x="29" y="0"/>
                    <a:pt x="41" y="0"/>
                  </a:cubicBezTo>
                  <a:cubicBezTo>
                    <a:pt x="44" y="0"/>
                    <a:pt x="46" y="2"/>
                    <a:pt x="46" y="4"/>
                  </a:cubicBezTo>
                  <a:cubicBezTo>
                    <a:pt x="47" y="7"/>
                    <a:pt x="45" y="11"/>
                    <a:pt x="41" y="11"/>
                  </a:cubicBezTo>
                  <a:cubicBezTo>
                    <a:pt x="37" y="11"/>
                    <a:pt x="32" y="11"/>
                    <a:pt x="27" y="11"/>
                  </a:cubicBezTo>
                  <a:cubicBezTo>
                    <a:pt x="26" y="11"/>
                    <a:pt x="25" y="11"/>
                    <a:pt x="23" y="11"/>
                  </a:cubicBezTo>
                  <a:close/>
                </a:path>
              </a:pathLst>
            </a:custGeom>
            <a:solidFill>
              <a:srgbClr val="7F6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3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cxnSp>
        <p:nvCxnSpPr>
          <p:cNvPr id="307" name="直接连接符 306"/>
          <p:cNvCxnSpPr/>
          <p:nvPr/>
        </p:nvCxnSpPr>
        <p:spPr>
          <a:xfrm flipV="1">
            <a:off x="3067685" y="2619375"/>
            <a:ext cx="0" cy="795655"/>
          </a:xfrm>
          <a:prstGeom prst="line">
            <a:avLst/>
          </a:prstGeom>
          <a:ln w="38100">
            <a:solidFill>
              <a:srgbClr val="FBC31F"/>
            </a:solidFill>
            <a:tailEnd type="ova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flipV="1">
            <a:off x="9091295" y="2633345"/>
            <a:ext cx="0" cy="795655"/>
          </a:xfrm>
          <a:prstGeom prst="line">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a:off x="9541510" y="3879215"/>
            <a:ext cx="8286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a:stCxn id="303" idx="0"/>
          </p:cNvCxnSpPr>
          <p:nvPr/>
        </p:nvCxnSpPr>
        <p:spPr>
          <a:xfrm>
            <a:off x="6085205" y="4343400"/>
            <a:ext cx="0" cy="795655"/>
          </a:xfrm>
          <a:prstGeom prst="line">
            <a:avLst/>
          </a:prstGeom>
          <a:ln w="38100">
            <a:solidFill>
              <a:srgbClr val="3BBAD0"/>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1940173"/>
            <a:ext cx="11498263" cy="2403475"/>
            <a:chOff x="0" y="1874901"/>
            <a:chExt cx="11498263" cy="2403475"/>
          </a:xfrm>
        </p:grpSpPr>
        <p:grpSp>
          <p:nvGrpSpPr>
            <p:cNvPr id="21" name="Group 4"/>
            <p:cNvGrpSpPr>
              <a:grpSpLocks noChangeAspect="1"/>
            </p:cNvGrpSpPr>
            <p:nvPr/>
          </p:nvGrpSpPr>
          <p:grpSpPr bwMode="auto">
            <a:xfrm>
              <a:off x="0" y="1874901"/>
              <a:ext cx="11498263" cy="2403475"/>
              <a:chOff x="0" y="1078"/>
              <a:chExt cx="7243" cy="1514"/>
            </a:xfrm>
          </p:grpSpPr>
          <p:sp>
            <p:nvSpPr>
              <p:cNvPr id="47" name="Freeform 10"/>
              <p:cNvSpPr/>
              <p:nvPr/>
            </p:nvSpPr>
            <p:spPr bwMode="auto">
              <a:xfrm>
                <a:off x="959" y="1078"/>
                <a:ext cx="1503" cy="1514"/>
              </a:xfrm>
              <a:custGeom>
                <a:avLst/>
                <a:gdLst>
                  <a:gd name="T0" fmla="*/ 0 w 1503"/>
                  <a:gd name="T1" fmla="*/ 0 h 1514"/>
                  <a:gd name="T2" fmla="*/ 931 w 1503"/>
                  <a:gd name="T3" fmla="*/ 1514 h 1514"/>
                  <a:gd name="T4" fmla="*/ 1503 w 1503"/>
                  <a:gd name="T5" fmla="*/ 1514 h 1514"/>
                  <a:gd name="T6" fmla="*/ 572 w 1503"/>
                  <a:gd name="T7" fmla="*/ 0 h 1514"/>
                  <a:gd name="T8" fmla="*/ 0 w 1503"/>
                  <a:gd name="T9" fmla="*/ 0 h 1514"/>
                </a:gdLst>
                <a:ahLst/>
                <a:cxnLst>
                  <a:cxn ang="0">
                    <a:pos x="T0" y="T1"/>
                  </a:cxn>
                  <a:cxn ang="0">
                    <a:pos x="T2" y="T3"/>
                  </a:cxn>
                  <a:cxn ang="0">
                    <a:pos x="T4" y="T5"/>
                  </a:cxn>
                  <a:cxn ang="0">
                    <a:pos x="T6" y="T7"/>
                  </a:cxn>
                  <a:cxn ang="0">
                    <a:pos x="T8" y="T9"/>
                  </a:cxn>
                </a:cxnLst>
                <a:rect l="0" t="0" r="r" b="b"/>
                <a:pathLst>
                  <a:path w="1503" h="1514">
                    <a:moveTo>
                      <a:pt x="0" y="0"/>
                    </a:moveTo>
                    <a:lnTo>
                      <a:pt x="931" y="1514"/>
                    </a:lnTo>
                    <a:lnTo>
                      <a:pt x="1503" y="1514"/>
                    </a:lnTo>
                    <a:lnTo>
                      <a:pt x="572" y="0"/>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1"/>
              <p:cNvSpPr/>
              <p:nvPr/>
            </p:nvSpPr>
            <p:spPr bwMode="auto">
              <a:xfrm>
                <a:off x="2327" y="1078"/>
                <a:ext cx="1498" cy="1514"/>
              </a:xfrm>
              <a:custGeom>
                <a:avLst/>
                <a:gdLst>
                  <a:gd name="T0" fmla="*/ 0 w 1498"/>
                  <a:gd name="T1" fmla="*/ 0 h 1514"/>
                  <a:gd name="T2" fmla="*/ 926 w 1498"/>
                  <a:gd name="T3" fmla="*/ 1514 h 1514"/>
                  <a:gd name="T4" fmla="*/ 1498 w 1498"/>
                  <a:gd name="T5" fmla="*/ 1514 h 1514"/>
                  <a:gd name="T6" fmla="*/ 572 w 1498"/>
                  <a:gd name="T7" fmla="*/ 0 h 1514"/>
                  <a:gd name="T8" fmla="*/ 0 w 1498"/>
                  <a:gd name="T9" fmla="*/ 0 h 1514"/>
                </a:gdLst>
                <a:ahLst/>
                <a:cxnLst>
                  <a:cxn ang="0">
                    <a:pos x="T0" y="T1"/>
                  </a:cxn>
                  <a:cxn ang="0">
                    <a:pos x="T2" y="T3"/>
                  </a:cxn>
                  <a:cxn ang="0">
                    <a:pos x="T4" y="T5"/>
                  </a:cxn>
                  <a:cxn ang="0">
                    <a:pos x="T6" y="T7"/>
                  </a:cxn>
                  <a:cxn ang="0">
                    <a:pos x="T8" y="T9"/>
                  </a:cxn>
                </a:cxnLst>
                <a:rect l="0" t="0" r="r" b="b"/>
                <a:pathLst>
                  <a:path w="1498" h="1514">
                    <a:moveTo>
                      <a:pt x="0" y="0"/>
                    </a:moveTo>
                    <a:lnTo>
                      <a:pt x="926" y="1514"/>
                    </a:lnTo>
                    <a:lnTo>
                      <a:pt x="1498" y="1514"/>
                    </a:lnTo>
                    <a:lnTo>
                      <a:pt x="572" y="0"/>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2"/>
              <p:cNvSpPr/>
              <p:nvPr/>
            </p:nvSpPr>
            <p:spPr bwMode="auto">
              <a:xfrm>
                <a:off x="3689" y="1078"/>
                <a:ext cx="1498" cy="1514"/>
              </a:xfrm>
              <a:custGeom>
                <a:avLst/>
                <a:gdLst>
                  <a:gd name="T0" fmla="*/ 0 w 1498"/>
                  <a:gd name="T1" fmla="*/ 0 h 1514"/>
                  <a:gd name="T2" fmla="*/ 926 w 1498"/>
                  <a:gd name="T3" fmla="*/ 1514 h 1514"/>
                  <a:gd name="T4" fmla="*/ 1498 w 1498"/>
                  <a:gd name="T5" fmla="*/ 1514 h 1514"/>
                  <a:gd name="T6" fmla="*/ 572 w 1498"/>
                  <a:gd name="T7" fmla="*/ 0 h 1514"/>
                  <a:gd name="T8" fmla="*/ 0 w 1498"/>
                  <a:gd name="T9" fmla="*/ 0 h 1514"/>
                </a:gdLst>
                <a:ahLst/>
                <a:cxnLst>
                  <a:cxn ang="0">
                    <a:pos x="T0" y="T1"/>
                  </a:cxn>
                  <a:cxn ang="0">
                    <a:pos x="T2" y="T3"/>
                  </a:cxn>
                  <a:cxn ang="0">
                    <a:pos x="T4" y="T5"/>
                  </a:cxn>
                  <a:cxn ang="0">
                    <a:pos x="T6" y="T7"/>
                  </a:cxn>
                  <a:cxn ang="0">
                    <a:pos x="T8" y="T9"/>
                  </a:cxn>
                </a:cxnLst>
                <a:rect l="0" t="0" r="r" b="b"/>
                <a:pathLst>
                  <a:path w="1498" h="1514">
                    <a:moveTo>
                      <a:pt x="0" y="0"/>
                    </a:moveTo>
                    <a:lnTo>
                      <a:pt x="926" y="1514"/>
                    </a:lnTo>
                    <a:lnTo>
                      <a:pt x="1498" y="1514"/>
                    </a:lnTo>
                    <a:lnTo>
                      <a:pt x="572" y="0"/>
                    </a:lnTo>
                    <a:lnTo>
                      <a:pt x="0" y="0"/>
                    </a:lnTo>
                    <a:close/>
                  </a:path>
                </a:pathLst>
              </a:custGeom>
              <a:solidFill>
                <a:srgbClr val="363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3"/>
              <p:cNvSpPr/>
              <p:nvPr/>
            </p:nvSpPr>
            <p:spPr bwMode="auto">
              <a:xfrm>
                <a:off x="234" y="2214"/>
                <a:ext cx="930" cy="378"/>
              </a:xfrm>
              <a:custGeom>
                <a:avLst/>
                <a:gdLst>
                  <a:gd name="T0" fmla="*/ 288 w 970"/>
                  <a:gd name="T1" fmla="*/ 378 h 378"/>
                  <a:gd name="T2" fmla="*/ 0 w 970"/>
                  <a:gd name="T3" fmla="*/ 0 h 378"/>
                  <a:gd name="T4" fmla="*/ 970 w 970"/>
                  <a:gd name="T5" fmla="*/ 0 h 378"/>
                  <a:gd name="T6" fmla="*/ 860 w 970"/>
                  <a:gd name="T7" fmla="*/ 378 h 378"/>
                  <a:gd name="T8" fmla="*/ 288 w 970"/>
                  <a:gd name="T9" fmla="*/ 378 h 378"/>
                </a:gdLst>
                <a:ahLst/>
                <a:cxnLst>
                  <a:cxn ang="0">
                    <a:pos x="T0" y="T1"/>
                  </a:cxn>
                  <a:cxn ang="0">
                    <a:pos x="T2" y="T3"/>
                  </a:cxn>
                  <a:cxn ang="0">
                    <a:pos x="T4" y="T5"/>
                  </a:cxn>
                  <a:cxn ang="0">
                    <a:pos x="T6" y="T7"/>
                  </a:cxn>
                  <a:cxn ang="0">
                    <a:pos x="T8" y="T9"/>
                  </a:cxn>
                </a:cxnLst>
                <a:rect l="0" t="0" r="r" b="b"/>
                <a:pathLst>
                  <a:path w="970" h="378">
                    <a:moveTo>
                      <a:pt x="288" y="378"/>
                    </a:moveTo>
                    <a:lnTo>
                      <a:pt x="0" y="0"/>
                    </a:lnTo>
                    <a:lnTo>
                      <a:pt x="970" y="0"/>
                    </a:lnTo>
                    <a:lnTo>
                      <a:pt x="860" y="378"/>
                    </a:lnTo>
                    <a:lnTo>
                      <a:pt x="288" y="378"/>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4"/>
              <p:cNvSpPr/>
              <p:nvPr/>
            </p:nvSpPr>
            <p:spPr bwMode="auto">
              <a:xfrm>
                <a:off x="4942" y="1078"/>
                <a:ext cx="1021" cy="379"/>
              </a:xfrm>
              <a:custGeom>
                <a:avLst/>
                <a:gdLst>
                  <a:gd name="T0" fmla="*/ 680 w 1021"/>
                  <a:gd name="T1" fmla="*/ 0 h 379"/>
                  <a:gd name="T2" fmla="*/ 1021 w 1021"/>
                  <a:gd name="T3" fmla="*/ 379 h 379"/>
                  <a:gd name="T4" fmla="*/ 0 w 1021"/>
                  <a:gd name="T5" fmla="*/ 379 h 379"/>
                  <a:gd name="T6" fmla="*/ 108 w 1021"/>
                  <a:gd name="T7" fmla="*/ 0 h 379"/>
                  <a:gd name="T8" fmla="*/ 680 w 1021"/>
                  <a:gd name="T9" fmla="*/ 0 h 379"/>
                </a:gdLst>
                <a:ahLst/>
                <a:cxnLst>
                  <a:cxn ang="0">
                    <a:pos x="T0" y="T1"/>
                  </a:cxn>
                  <a:cxn ang="0">
                    <a:pos x="T2" y="T3"/>
                  </a:cxn>
                  <a:cxn ang="0">
                    <a:pos x="T4" y="T5"/>
                  </a:cxn>
                  <a:cxn ang="0">
                    <a:pos x="T6" y="T7"/>
                  </a:cxn>
                  <a:cxn ang="0">
                    <a:pos x="T8" y="T9"/>
                  </a:cxn>
                </a:cxnLst>
                <a:rect l="0" t="0" r="r" b="b"/>
                <a:pathLst>
                  <a:path w="1021" h="379">
                    <a:moveTo>
                      <a:pt x="680" y="0"/>
                    </a:moveTo>
                    <a:lnTo>
                      <a:pt x="1021" y="379"/>
                    </a:lnTo>
                    <a:lnTo>
                      <a:pt x="0" y="379"/>
                    </a:lnTo>
                    <a:lnTo>
                      <a:pt x="108" y="0"/>
                    </a:lnTo>
                    <a:lnTo>
                      <a:pt x="680" y="0"/>
                    </a:lnTo>
                    <a:close/>
                  </a:path>
                </a:pathLst>
              </a:custGeom>
              <a:solidFill>
                <a:srgbClr val="363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5"/>
              <p:cNvSpPr/>
              <p:nvPr/>
            </p:nvSpPr>
            <p:spPr bwMode="auto">
              <a:xfrm>
                <a:off x="0" y="1078"/>
                <a:ext cx="7243" cy="1514"/>
              </a:xfrm>
              <a:custGeom>
                <a:avLst/>
                <a:gdLst>
                  <a:gd name="T0" fmla="*/ 0 w 7243"/>
                  <a:gd name="T1" fmla="*/ 379 h 1514"/>
                  <a:gd name="T2" fmla="*/ 6241 w 7243"/>
                  <a:gd name="T3" fmla="*/ 379 h 1514"/>
                  <a:gd name="T4" fmla="*/ 6241 w 7243"/>
                  <a:gd name="T5" fmla="*/ 0 h 1514"/>
                  <a:gd name="T6" fmla="*/ 7243 w 7243"/>
                  <a:gd name="T7" fmla="*/ 757 h 1514"/>
                  <a:gd name="T8" fmla="*/ 6241 w 7243"/>
                  <a:gd name="T9" fmla="*/ 1514 h 1514"/>
                  <a:gd name="T10" fmla="*/ 6241 w 7243"/>
                  <a:gd name="T11" fmla="*/ 1136 h 1514"/>
                  <a:gd name="T12" fmla="*/ 0 w 7243"/>
                  <a:gd name="T13" fmla="*/ 1136 h 1514"/>
                  <a:gd name="T14" fmla="*/ 0 w 7243"/>
                  <a:gd name="T15" fmla="*/ 379 h 1514"/>
                  <a:gd name="T16" fmla="*/ 0 w 7243"/>
                  <a:gd name="T17" fmla="*/ 379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43" h="1514">
                    <a:moveTo>
                      <a:pt x="0" y="379"/>
                    </a:moveTo>
                    <a:lnTo>
                      <a:pt x="6241" y="379"/>
                    </a:lnTo>
                    <a:lnTo>
                      <a:pt x="6241" y="0"/>
                    </a:lnTo>
                    <a:lnTo>
                      <a:pt x="7243" y="757"/>
                    </a:lnTo>
                    <a:lnTo>
                      <a:pt x="6241" y="1514"/>
                    </a:lnTo>
                    <a:lnTo>
                      <a:pt x="6241" y="1136"/>
                    </a:lnTo>
                    <a:lnTo>
                      <a:pt x="0" y="1136"/>
                    </a:lnTo>
                    <a:lnTo>
                      <a:pt x="0" y="379"/>
                    </a:lnTo>
                    <a:lnTo>
                      <a:pt x="0" y="379"/>
                    </a:ln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6"/>
              <p:cNvSpPr/>
              <p:nvPr/>
            </p:nvSpPr>
            <p:spPr bwMode="auto">
              <a:xfrm>
                <a:off x="522" y="1078"/>
                <a:ext cx="1009" cy="1514"/>
              </a:xfrm>
              <a:custGeom>
                <a:avLst/>
                <a:gdLst>
                  <a:gd name="T0" fmla="*/ 0 w 1009"/>
                  <a:gd name="T1" fmla="*/ 1514 h 1514"/>
                  <a:gd name="T2" fmla="*/ 437 w 1009"/>
                  <a:gd name="T3" fmla="*/ 0 h 1514"/>
                  <a:gd name="T4" fmla="*/ 1009 w 1009"/>
                  <a:gd name="T5" fmla="*/ 0 h 1514"/>
                  <a:gd name="T6" fmla="*/ 572 w 1009"/>
                  <a:gd name="T7" fmla="*/ 1514 h 1514"/>
                  <a:gd name="T8" fmla="*/ 0 w 1009"/>
                  <a:gd name="T9" fmla="*/ 1514 h 1514"/>
                  <a:gd name="T10" fmla="*/ 0 w 1009"/>
                  <a:gd name="T11" fmla="*/ 1514 h 1514"/>
                </a:gdLst>
                <a:ahLst/>
                <a:cxnLst>
                  <a:cxn ang="0">
                    <a:pos x="T0" y="T1"/>
                  </a:cxn>
                  <a:cxn ang="0">
                    <a:pos x="T2" y="T3"/>
                  </a:cxn>
                  <a:cxn ang="0">
                    <a:pos x="T4" y="T5"/>
                  </a:cxn>
                  <a:cxn ang="0">
                    <a:pos x="T6" y="T7"/>
                  </a:cxn>
                  <a:cxn ang="0">
                    <a:pos x="T8" y="T9"/>
                  </a:cxn>
                  <a:cxn ang="0">
                    <a:pos x="T10" y="T11"/>
                  </a:cxn>
                </a:cxnLst>
                <a:rect l="0" t="0" r="r" b="b"/>
                <a:pathLst>
                  <a:path w="1009" h="1514">
                    <a:moveTo>
                      <a:pt x="0" y="1514"/>
                    </a:moveTo>
                    <a:lnTo>
                      <a:pt x="437" y="0"/>
                    </a:lnTo>
                    <a:lnTo>
                      <a:pt x="1009" y="0"/>
                    </a:lnTo>
                    <a:lnTo>
                      <a:pt x="572" y="1514"/>
                    </a:lnTo>
                    <a:lnTo>
                      <a:pt x="0" y="1514"/>
                    </a:lnTo>
                    <a:lnTo>
                      <a:pt x="0" y="1514"/>
                    </a:lnTo>
                    <a:close/>
                  </a:path>
                </a:pathLst>
              </a:custGeom>
              <a:solidFill>
                <a:srgbClr val="BC9C79"/>
              </a:solidFill>
              <a:ln w="9525">
                <a:solidFill>
                  <a:srgbClr val="7B5B4A"/>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4" name="Freeform 7"/>
              <p:cNvSpPr/>
              <p:nvPr/>
            </p:nvSpPr>
            <p:spPr bwMode="auto">
              <a:xfrm>
                <a:off x="1890" y="1078"/>
                <a:ext cx="1009" cy="1514"/>
              </a:xfrm>
              <a:custGeom>
                <a:avLst/>
                <a:gdLst>
                  <a:gd name="T0" fmla="*/ 0 w 1009"/>
                  <a:gd name="T1" fmla="*/ 1514 h 1514"/>
                  <a:gd name="T2" fmla="*/ 437 w 1009"/>
                  <a:gd name="T3" fmla="*/ 0 h 1514"/>
                  <a:gd name="T4" fmla="*/ 1009 w 1009"/>
                  <a:gd name="T5" fmla="*/ 0 h 1514"/>
                  <a:gd name="T6" fmla="*/ 572 w 1009"/>
                  <a:gd name="T7" fmla="*/ 1514 h 1514"/>
                  <a:gd name="T8" fmla="*/ 0 w 1009"/>
                  <a:gd name="T9" fmla="*/ 1514 h 1514"/>
                  <a:gd name="T10" fmla="*/ 0 w 1009"/>
                  <a:gd name="T11" fmla="*/ 1514 h 1514"/>
                </a:gdLst>
                <a:ahLst/>
                <a:cxnLst>
                  <a:cxn ang="0">
                    <a:pos x="T0" y="T1"/>
                  </a:cxn>
                  <a:cxn ang="0">
                    <a:pos x="T2" y="T3"/>
                  </a:cxn>
                  <a:cxn ang="0">
                    <a:pos x="T4" y="T5"/>
                  </a:cxn>
                  <a:cxn ang="0">
                    <a:pos x="T6" y="T7"/>
                  </a:cxn>
                  <a:cxn ang="0">
                    <a:pos x="T8" y="T9"/>
                  </a:cxn>
                  <a:cxn ang="0">
                    <a:pos x="T10" y="T11"/>
                  </a:cxn>
                </a:cxnLst>
                <a:rect l="0" t="0" r="r" b="b"/>
                <a:pathLst>
                  <a:path w="1009" h="1514">
                    <a:moveTo>
                      <a:pt x="0" y="1514"/>
                    </a:moveTo>
                    <a:lnTo>
                      <a:pt x="437" y="0"/>
                    </a:lnTo>
                    <a:lnTo>
                      <a:pt x="1009" y="0"/>
                    </a:lnTo>
                    <a:lnTo>
                      <a:pt x="572" y="1514"/>
                    </a:lnTo>
                    <a:lnTo>
                      <a:pt x="0" y="1514"/>
                    </a:lnTo>
                    <a:lnTo>
                      <a:pt x="0" y="1514"/>
                    </a:lnTo>
                    <a:close/>
                  </a:path>
                </a:pathLst>
              </a:custGeom>
              <a:solidFill>
                <a:srgbClr val="BC9C79"/>
              </a:solidFill>
              <a:ln w="9525">
                <a:solidFill>
                  <a:srgbClr val="7B5B4A"/>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5" name="Freeform 8"/>
              <p:cNvSpPr/>
              <p:nvPr/>
            </p:nvSpPr>
            <p:spPr bwMode="auto">
              <a:xfrm>
                <a:off x="3253" y="1078"/>
                <a:ext cx="1008" cy="1514"/>
              </a:xfrm>
              <a:custGeom>
                <a:avLst/>
                <a:gdLst>
                  <a:gd name="T0" fmla="*/ 0 w 1008"/>
                  <a:gd name="T1" fmla="*/ 1514 h 1514"/>
                  <a:gd name="T2" fmla="*/ 436 w 1008"/>
                  <a:gd name="T3" fmla="*/ 0 h 1514"/>
                  <a:gd name="T4" fmla="*/ 1008 w 1008"/>
                  <a:gd name="T5" fmla="*/ 0 h 1514"/>
                  <a:gd name="T6" fmla="*/ 572 w 1008"/>
                  <a:gd name="T7" fmla="*/ 1514 h 1514"/>
                  <a:gd name="T8" fmla="*/ 0 w 1008"/>
                  <a:gd name="T9" fmla="*/ 1514 h 1514"/>
                  <a:gd name="T10" fmla="*/ 0 w 1008"/>
                  <a:gd name="T11" fmla="*/ 1514 h 1514"/>
                </a:gdLst>
                <a:ahLst/>
                <a:cxnLst>
                  <a:cxn ang="0">
                    <a:pos x="T0" y="T1"/>
                  </a:cxn>
                  <a:cxn ang="0">
                    <a:pos x="T2" y="T3"/>
                  </a:cxn>
                  <a:cxn ang="0">
                    <a:pos x="T4" y="T5"/>
                  </a:cxn>
                  <a:cxn ang="0">
                    <a:pos x="T6" y="T7"/>
                  </a:cxn>
                  <a:cxn ang="0">
                    <a:pos x="T8" y="T9"/>
                  </a:cxn>
                  <a:cxn ang="0">
                    <a:pos x="T10" y="T11"/>
                  </a:cxn>
                </a:cxnLst>
                <a:rect l="0" t="0" r="r" b="b"/>
                <a:pathLst>
                  <a:path w="1008" h="1514">
                    <a:moveTo>
                      <a:pt x="0" y="1514"/>
                    </a:moveTo>
                    <a:lnTo>
                      <a:pt x="436" y="0"/>
                    </a:lnTo>
                    <a:lnTo>
                      <a:pt x="1008" y="0"/>
                    </a:lnTo>
                    <a:lnTo>
                      <a:pt x="572" y="1514"/>
                    </a:lnTo>
                    <a:lnTo>
                      <a:pt x="0" y="1514"/>
                    </a:lnTo>
                    <a:lnTo>
                      <a:pt x="0" y="1514"/>
                    </a:lnTo>
                    <a:close/>
                  </a:path>
                </a:pathLst>
              </a:custGeom>
              <a:solidFill>
                <a:srgbClr val="BC9C79"/>
              </a:solidFill>
              <a:ln w="9525">
                <a:solidFill>
                  <a:srgbClr val="7B5B4A"/>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6" name="Freeform 9"/>
              <p:cNvSpPr/>
              <p:nvPr/>
            </p:nvSpPr>
            <p:spPr bwMode="auto">
              <a:xfrm>
                <a:off x="4615" y="1078"/>
                <a:ext cx="1007" cy="1514"/>
              </a:xfrm>
              <a:custGeom>
                <a:avLst/>
                <a:gdLst>
                  <a:gd name="T0" fmla="*/ 0 w 1007"/>
                  <a:gd name="T1" fmla="*/ 1514 h 1514"/>
                  <a:gd name="T2" fmla="*/ 435 w 1007"/>
                  <a:gd name="T3" fmla="*/ 0 h 1514"/>
                  <a:gd name="T4" fmla="*/ 1007 w 1007"/>
                  <a:gd name="T5" fmla="*/ 0 h 1514"/>
                  <a:gd name="T6" fmla="*/ 572 w 1007"/>
                  <a:gd name="T7" fmla="*/ 1514 h 1514"/>
                  <a:gd name="T8" fmla="*/ 0 w 1007"/>
                  <a:gd name="T9" fmla="*/ 1514 h 1514"/>
                  <a:gd name="T10" fmla="*/ 0 w 1007"/>
                  <a:gd name="T11" fmla="*/ 1514 h 1514"/>
                </a:gdLst>
                <a:ahLst/>
                <a:cxnLst>
                  <a:cxn ang="0">
                    <a:pos x="T0" y="T1"/>
                  </a:cxn>
                  <a:cxn ang="0">
                    <a:pos x="T2" y="T3"/>
                  </a:cxn>
                  <a:cxn ang="0">
                    <a:pos x="T4" y="T5"/>
                  </a:cxn>
                  <a:cxn ang="0">
                    <a:pos x="T6" y="T7"/>
                  </a:cxn>
                  <a:cxn ang="0">
                    <a:pos x="T8" y="T9"/>
                  </a:cxn>
                  <a:cxn ang="0">
                    <a:pos x="T10" y="T11"/>
                  </a:cxn>
                </a:cxnLst>
                <a:rect l="0" t="0" r="r" b="b"/>
                <a:pathLst>
                  <a:path w="1007" h="1514">
                    <a:moveTo>
                      <a:pt x="0" y="1514"/>
                    </a:moveTo>
                    <a:lnTo>
                      <a:pt x="435" y="0"/>
                    </a:lnTo>
                    <a:lnTo>
                      <a:pt x="1007" y="0"/>
                    </a:lnTo>
                    <a:lnTo>
                      <a:pt x="572" y="1514"/>
                    </a:lnTo>
                    <a:lnTo>
                      <a:pt x="0" y="1514"/>
                    </a:lnTo>
                    <a:lnTo>
                      <a:pt x="0" y="1514"/>
                    </a:lnTo>
                    <a:close/>
                  </a:path>
                </a:pathLst>
              </a:custGeom>
              <a:solidFill>
                <a:srgbClr val="BC9C79"/>
              </a:solidFill>
              <a:ln w="9525">
                <a:solidFill>
                  <a:srgbClr val="7B5B4A"/>
                </a:solidFill>
                <a:round/>
              </a:ln>
            </p:spPr>
            <p:txBody>
              <a:bodyPr vert="horz" wrap="square" lIns="91440" tIns="45720" rIns="91440" bIns="45720" numCol="1" anchor="t" anchorCtr="0" compatLnSpc="1"/>
              <a:lstStyle/>
              <a:p>
                <a:endParaRPr lang="zh-CN" altLang="en-US">
                  <a:solidFill>
                    <a:prstClr val="black"/>
                  </a:solidFill>
                </a:endParaRPr>
              </a:p>
            </p:txBody>
          </p:sp>
        </p:grpSp>
        <p:sp>
          <p:nvSpPr>
            <p:cNvPr id="22" name="Freeform 19"/>
            <p:cNvSpPr>
              <a:spLocks noEditPoints="1"/>
            </p:cNvSpPr>
            <p:nvPr/>
          </p:nvSpPr>
          <p:spPr bwMode="auto">
            <a:xfrm>
              <a:off x="9920216" y="2746511"/>
              <a:ext cx="658954" cy="660253"/>
            </a:xfrm>
            <a:custGeom>
              <a:avLst/>
              <a:gdLst>
                <a:gd name="T0" fmla="*/ 46 w 212"/>
                <a:gd name="T1" fmla="*/ 212 h 212"/>
                <a:gd name="T2" fmla="*/ 46 w 212"/>
                <a:gd name="T3" fmla="*/ 197 h 212"/>
                <a:gd name="T4" fmla="*/ 47 w 212"/>
                <a:gd name="T5" fmla="*/ 197 h 212"/>
                <a:gd name="T6" fmla="*/ 65 w 212"/>
                <a:gd name="T7" fmla="*/ 196 h 212"/>
                <a:gd name="T8" fmla="*/ 87 w 212"/>
                <a:gd name="T9" fmla="*/ 190 h 212"/>
                <a:gd name="T10" fmla="*/ 98 w 212"/>
                <a:gd name="T11" fmla="*/ 178 h 212"/>
                <a:gd name="T12" fmla="*/ 99 w 212"/>
                <a:gd name="T13" fmla="*/ 173 h 212"/>
                <a:gd name="T14" fmla="*/ 99 w 212"/>
                <a:gd name="T15" fmla="*/ 159 h 212"/>
                <a:gd name="T16" fmla="*/ 98 w 212"/>
                <a:gd name="T17" fmla="*/ 158 h 212"/>
                <a:gd name="T18" fmla="*/ 79 w 212"/>
                <a:gd name="T19" fmla="*/ 146 h 212"/>
                <a:gd name="T20" fmla="*/ 74 w 212"/>
                <a:gd name="T21" fmla="*/ 143 h 212"/>
                <a:gd name="T22" fmla="*/ 28 w 212"/>
                <a:gd name="T23" fmla="*/ 116 h 212"/>
                <a:gd name="T24" fmla="*/ 7 w 212"/>
                <a:gd name="T25" fmla="*/ 81 h 212"/>
                <a:gd name="T26" fmla="*/ 1 w 212"/>
                <a:gd name="T27" fmla="*/ 58 h 212"/>
                <a:gd name="T28" fmla="*/ 0 w 212"/>
                <a:gd name="T29" fmla="*/ 31 h 212"/>
                <a:gd name="T30" fmla="*/ 38 w 212"/>
                <a:gd name="T31" fmla="*/ 31 h 212"/>
                <a:gd name="T32" fmla="*/ 38 w 212"/>
                <a:gd name="T33" fmla="*/ 0 h 212"/>
                <a:gd name="T34" fmla="*/ 174 w 212"/>
                <a:gd name="T35" fmla="*/ 0 h 212"/>
                <a:gd name="T36" fmla="*/ 174 w 212"/>
                <a:gd name="T37" fmla="*/ 16 h 212"/>
                <a:gd name="T38" fmla="*/ 174 w 212"/>
                <a:gd name="T39" fmla="*/ 31 h 212"/>
                <a:gd name="T40" fmla="*/ 212 w 212"/>
                <a:gd name="T41" fmla="*/ 31 h 212"/>
                <a:gd name="T42" fmla="*/ 212 w 212"/>
                <a:gd name="T43" fmla="*/ 32 h 212"/>
                <a:gd name="T44" fmla="*/ 211 w 212"/>
                <a:gd name="T45" fmla="*/ 59 h 212"/>
                <a:gd name="T46" fmla="*/ 189 w 212"/>
                <a:gd name="T47" fmla="*/ 111 h 212"/>
                <a:gd name="T48" fmla="*/ 146 w 212"/>
                <a:gd name="T49" fmla="*/ 140 h 212"/>
                <a:gd name="T50" fmla="*/ 137 w 212"/>
                <a:gd name="T51" fmla="*/ 143 h 212"/>
                <a:gd name="T52" fmla="*/ 135 w 212"/>
                <a:gd name="T53" fmla="*/ 145 h 212"/>
                <a:gd name="T54" fmla="*/ 120 w 212"/>
                <a:gd name="T55" fmla="*/ 156 h 212"/>
                <a:gd name="T56" fmla="*/ 115 w 212"/>
                <a:gd name="T57" fmla="*/ 158 h 212"/>
                <a:gd name="T58" fmla="*/ 114 w 212"/>
                <a:gd name="T59" fmla="*/ 159 h 212"/>
                <a:gd name="T60" fmla="*/ 114 w 212"/>
                <a:gd name="T61" fmla="*/ 174 h 212"/>
                <a:gd name="T62" fmla="*/ 118 w 212"/>
                <a:gd name="T63" fmla="*/ 184 h 212"/>
                <a:gd name="T64" fmla="*/ 134 w 212"/>
                <a:gd name="T65" fmla="*/ 193 h 212"/>
                <a:gd name="T66" fmla="*/ 161 w 212"/>
                <a:gd name="T67" fmla="*/ 197 h 212"/>
                <a:gd name="T68" fmla="*/ 167 w 212"/>
                <a:gd name="T69" fmla="*/ 197 h 212"/>
                <a:gd name="T70" fmla="*/ 167 w 212"/>
                <a:gd name="T71" fmla="*/ 212 h 212"/>
                <a:gd name="T72" fmla="*/ 46 w 212"/>
                <a:gd name="T73" fmla="*/ 212 h 212"/>
                <a:gd name="T74" fmla="*/ 151 w 212"/>
                <a:gd name="T75" fmla="*/ 122 h 212"/>
                <a:gd name="T76" fmla="*/ 197 w 212"/>
                <a:gd name="T77" fmla="*/ 46 h 212"/>
                <a:gd name="T78" fmla="*/ 173 w 212"/>
                <a:gd name="T79" fmla="*/ 46 h 212"/>
                <a:gd name="T80" fmla="*/ 151 w 212"/>
                <a:gd name="T81" fmla="*/ 122 h 212"/>
                <a:gd name="T82" fmla="*/ 16 w 212"/>
                <a:gd name="T83" fmla="*/ 46 h 212"/>
                <a:gd name="T84" fmla="*/ 27 w 212"/>
                <a:gd name="T85" fmla="*/ 90 h 212"/>
                <a:gd name="T86" fmla="*/ 61 w 212"/>
                <a:gd name="T87" fmla="*/ 122 h 212"/>
                <a:gd name="T88" fmla="*/ 60 w 212"/>
                <a:gd name="T89" fmla="*/ 120 h 212"/>
                <a:gd name="T90" fmla="*/ 51 w 212"/>
                <a:gd name="T91" fmla="*/ 99 h 212"/>
                <a:gd name="T92" fmla="*/ 40 w 212"/>
                <a:gd name="T93" fmla="*/ 51 h 212"/>
                <a:gd name="T94" fmla="*/ 39 w 212"/>
                <a:gd name="T95" fmla="*/ 46 h 212"/>
                <a:gd name="T96" fmla="*/ 16 w 212"/>
                <a:gd name="T97" fmla="*/ 4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 h="212">
                  <a:moveTo>
                    <a:pt x="46" y="212"/>
                  </a:moveTo>
                  <a:cubicBezTo>
                    <a:pt x="46" y="207"/>
                    <a:pt x="46" y="202"/>
                    <a:pt x="46" y="197"/>
                  </a:cubicBezTo>
                  <a:cubicBezTo>
                    <a:pt x="46" y="197"/>
                    <a:pt x="47" y="197"/>
                    <a:pt x="47" y="197"/>
                  </a:cubicBezTo>
                  <a:cubicBezTo>
                    <a:pt x="53" y="197"/>
                    <a:pt x="59" y="197"/>
                    <a:pt x="65" y="196"/>
                  </a:cubicBezTo>
                  <a:cubicBezTo>
                    <a:pt x="73" y="196"/>
                    <a:pt x="80" y="194"/>
                    <a:pt x="87" y="190"/>
                  </a:cubicBezTo>
                  <a:cubicBezTo>
                    <a:pt x="92" y="187"/>
                    <a:pt x="96" y="183"/>
                    <a:pt x="98" y="178"/>
                  </a:cubicBezTo>
                  <a:cubicBezTo>
                    <a:pt x="98" y="177"/>
                    <a:pt x="99" y="175"/>
                    <a:pt x="99" y="173"/>
                  </a:cubicBezTo>
                  <a:cubicBezTo>
                    <a:pt x="99" y="169"/>
                    <a:pt x="99" y="164"/>
                    <a:pt x="99" y="159"/>
                  </a:cubicBezTo>
                  <a:cubicBezTo>
                    <a:pt x="99" y="159"/>
                    <a:pt x="99" y="158"/>
                    <a:pt x="98" y="158"/>
                  </a:cubicBezTo>
                  <a:cubicBezTo>
                    <a:pt x="90" y="156"/>
                    <a:pt x="84" y="151"/>
                    <a:pt x="79" y="146"/>
                  </a:cubicBezTo>
                  <a:cubicBezTo>
                    <a:pt x="77" y="144"/>
                    <a:pt x="76" y="143"/>
                    <a:pt x="74" y="143"/>
                  </a:cubicBezTo>
                  <a:cubicBezTo>
                    <a:pt x="56" y="138"/>
                    <a:pt x="40" y="129"/>
                    <a:pt x="28" y="116"/>
                  </a:cubicBezTo>
                  <a:cubicBezTo>
                    <a:pt x="18" y="105"/>
                    <a:pt x="11" y="94"/>
                    <a:pt x="7" y="81"/>
                  </a:cubicBezTo>
                  <a:cubicBezTo>
                    <a:pt x="4" y="73"/>
                    <a:pt x="2" y="66"/>
                    <a:pt x="1" y="58"/>
                  </a:cubicBezTo>
                  <a:cubicBezTo>
                    <a:pt x="0" y="49"/>
                    <a:pt x="0" y="40"/>
                    <a:pt x="0" y="31"/>
                  </a:cubicBezTo>
                  <a:cubicBezTo>
                    <a:pt x="13" y="31"/>
                    <a:pt x="26" y="31"/>
                    <a:pt x="38" y="31"/>
                  </a:cubicBezTo>
                  <a:cubicBezTo>
                    <a:pt x="38" y="21"/>
                    <a:pt x="38" y="11"/>
                    <a:pt x="38" y="0"/>
                  </a:cubicBezTo>
                  <a:cubicBezTo>
                    <a:pt x="83" y="0"/>
                    <a:pt x="129" y="0"/>
                    <a:pt x="174" y="0"/>
                  </a:cubicBezTo>
                  <a:cubicBezTo>
                    <a:pt x="174" y="5"/>
                    <a:pt x="174" y="10"/>
                    <a:pt x="174" y="16"/>
                  </a:cubicBezTo>
                  <a:cubicBezTo>
                    <a:pt x="174" y="21"/>
                    <a:pt x="174" y="25"/>
                    <a:pt x="174" y="31"/>
                  </a:cubicBezTo>
                  <a:cubicBezTo>
                    <a:pt x="187" y="31"/>
                    <a:pt x="199" y="31"/>
                    <a:pt x="212" y="31"/>
                  </a:cubicBezTo>
                  <a:cubicBezTo>
                    <a:pt x="212" y="31"/>
                    <a:pt x="212" y="31"/>
                    <a:pt x="212" y="32"/>
                  </a:cubicBezTo>
                  <a:cubicBezTo>
                    <a:pt x="212" y="41"/>
                    <a:pt x="212" y="50"/>
                    <a:pt x="211" y="59"/>
                  </a:cubicBezTo>
                  <a:cubicBezTo>
                    <a:pt x="208" y="79"/>
                    <a:pt x="201" y="96"/>
                    <a:pt x="189" y="111"/>
                  </a:cubicBezTo>
                  <a:cubicBezTo>
                    <a:pt x="177" y="125"/>
                    <a:pt x="163" y="134"/>
                    <a:pt x="146" y="140"/>
                  </a:cubicBezTo>
                  <a:cubicBezTo>
                    <a:pt x="143" y="142"/>
                    <a:pt x="140" y="142"/>
                    <a:pt x="137" y="143"/>
                  </a:cubicBezTo>
                  <a:cubicBezTo>
                    <a:pt x="136" y="144"/>
                    <a:pt x="135" y="144"/>
                    <a:pt x="135" y="145"/>
                  </a:cubicBezTo>
                  <a:cubicBezTo>
                    <a:pt x="130" y="149"/>
                    <a:pt x="125" y="153"/>
                    <a:pt x="120" y="156"/>
                  </a:cubicBezTo>
                  <a:cubicBezTo>
                    <a:pt x="118" y="157"/>
                    <a:pt x="116" y="157"/>
                    <a:pt x="115" y="158"/>
                  </a:cubicBezTo>
                  <a:cubicBezTo>
                    <a:pt x="114" y="158"/>
                    <a:pt x="114" y="158"/>
                    <a:pt x="114" y="159"/>
                  </a:cubicBezTo>
                  <a:cubicBezTo>
                    <a:pt x="114" y="164"/>
                    <a:pt x="114" y="169"/>
                    <a:pt x="114" y="174"/>
                  </a:cubicBezTo>
                  <a:cubicBezTo>
                    <a:pt x="114" y="177"/>
                    <a:pt x="116" y="181"/>
                    <a:pt x="118" y="184"/>
                  </a:cubicBezTo>
                  <a:cubicBezTo>
                    <a:pt x="122" y="189"/>
                    <a:pt x="128" y="192"/>
                    <a:pt x="134" y="193"/>
                  </a:cubicBezTo>
                  <a:cubicBezTo>
                    <a:pt x="143" y="196"/>
                    <a:pt x="152" y="197"/>
                    <a:pt x="161" y="197"/>
                  </a:cubicBezTo>
                  <a:cubicBezTo>
                    <a:pt x="163" y="197"/>
                    <a:pt x="165" y="197"/>
                    <a:pt x="167" y="197"/>
                  </a:cubicBezTo>
                  <a:cubicBezTo>
                    <a:pt x="167" y="202"/>
                    <a:pt x="167" y="207"/>
                    <a:pt x="167" y="212"/>
                  </a:cubicBezTo>
                  <a:cubicBezTo>
                    <a:pt x="126" y="212"/>
                    <a:pt x="86" y="212"/>
                    <a:pt x="46" y="212"/>
                  </a:cubicBezTo>
                  <a:close/>
                  <a:moveTo>
                    <a:pt x="151" y="122"/>
                  </a:moveTo>
                  <a:cubicBezTo>
                    <a:pt x="183" y="106"/>
                    <a:pt x="196" y="75"/>
                    <a:pt x="197" y="46"/>
                  </a:cubicBezTo>
                  <a:cubicBezTo>
                    <a:pt x="189" y="46"/>
                    <a:pt x="181" y="46"/>
                    <a:pt x="173" y="46"/>
                  </a:cubicBezTo>
                  <a:cubicBezTo>
                    <a:pt x="169" y="72"/>
                    <a:pt x="164" y="98"/>
                    <a:pt x="151" y="122"/>
                  </a:cubicBezTo>
                  <a:close/>
                  <a:moveTo>
                    <a:pt x="16" y="46"/>
                  </a:moveTo>
                  <a:cubicBezTo>
                    <a:pt x="16" y="62"/>
                    <a:pt x="20" y="76"/>
                    <a:pt x="27" y="90"/>
                  </a:cubicBezTo>
                  <a:cubicBezTo>
                    <a:pt x="35" y="104"/>
                    <a:pt x="47" y="114"/>
                    <a:pt x="61" y="122"/>
                  </a:cubicBezTo>
                  <a:cubicBezTo>
                    <a:pt x="61" y="121"/>
                    <a:pt x="60" y="120"/>
                    <a:pt x="60" y="120"/>
                  </a:cubicBezTo>
                  <a:cubicBezTo>
                    <a:pt x="56" y="113"/>
                    <a:pt x="53" y="106"/>
                    <a:pt x="51" y="99"/>
                  </a:cubicBezTo>
                  <a:cubicBezTo>
                    <a:pt x="46" y="83"/>
                    <a:pt x="42" y="67"/>
                    <a:pt x="40" y="51"/>
                  </a:cubicBezTo>
                  <a:cubicBezTo>
                    <a:pt x="40" y="49"/>
                    <a:pt x="40" y="47"/>
                    <a:pt x="39" y="46"/>
                  </a:cubicBezTo>
                  <a:cubicBezTo>
                    <a:pt x="31" y="46"/>
                    <a:pt x="24" y="46"/>
                    <a:pt x="16" y="46"/>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3" name="Group 10"/>
            <p:cNvGrpSpPr>
              <a:grpSpLocks noChangeAspect="1"/>
            </p:cNvGrpSpPr>
            <p:nvPr/>
          </p:nvGrpSpPr>
          <p:grpSpPr bwMode="auto">
            <a:xfrm>
              <a:off x="404891" y="2840100"/>
              <a:ext cx="473074" cy="473074"/>
              <a:chOff x="3557" y="1878"/>
              <a:chExt cx="564" cy="564"/>
            </a:xfrm>
          </p:grpSpPr>
          <p:sp>
            <p:nvSpPr>
              <p:cNvPr id="44" name="Oval 11"/>
              <p:cNvSpPr>
                <a:spLocks noChangeArrowheads="1"/>
              </p:cNvSpPr>
              <p:nvPr/>
            </p:nvSpPr>
            <p:spPr bwMode="auto">
              <a:xfrm>
                <a:off x="3557" y="1878"/>
                <a:ext cx="564" cy="5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12"/>
              <p:cNvSpPr/>
              <p:nvPr/>
            </p:nvSpPr>
            <p:spPr bwMode="auto">
              <a:xfrm>
                <a:off x="3777" y="2007"/>
                <a:ext cx="215" cy="196"/>
              </a:xfrm>
              <a:custGeom>
                <a:avLst/>
                <a:gdLst>
                  <a:gd name="T0" fmla="*/ 24 w 90"/>
                  <a:gd name="T1" fmla="*/ 72 h 82"/>
                  <a:gd name="T2" fmla="*/ 14 w 90"/>
                  <a:gd name="T3" fmla="*/ 82 h 82"/>
                  <a:gd name="T4" fmla="*/ 13 w 90"/>
                  <a:gd name="T5" fmla="*/ 81 h 82"/>
                  <a:gd name="T6" fmla="*/ 3 w 90"/>
                  <a:gd name="T7" fmla="*/ 66 h 82"/>
                  <a:gd name="T8" fmla="*/ 11 w 90"/>
                  <a:gd name="T9" fmla="*/ 36 h 82"/>
                  <a:gd name="T10" fmla="*/ 38 w 90"/>
                  <a:gd name="T11" fmla="*/ 10 h 82"/>
                  <a:gd name="T12" fmla="*/ 53 w 90"/>
                  <a:gd name="T13" fmla="*/ 2 h 82"/>
                  <a:gd name="T14" fmla="*/ 80 w 90"/>
                  <a:gd name="T15" fmla="*/ 10 h 82"/>
                  <a:gd name="T16" fmla="*/ 88 w 90"/>
                  <a:gd name="T17" fmla="*/ 26 h 82"/>
                  <a:gd name="T18" fmla="*/ 80 w 90"/>
                  <a:gd name="T19" fmla="*/ 52 h 82"/>
                  <a:gd name="T20" fmla="*/ 62 w 90"/>
                  <a:gd name="T21" fmla="*/ 71 h 82"/>
                  <a:gd name="T22" fmla="*/ 62 w 90"/>
                  <a:gd name="T23" fmla="*/ 71 h 82"/>
                  <a:gd name="T24" fmla="*/ 61 w 90"/>
                  <a:gd name="T25" fmla="*/ 70 h 82"/>
                  <a:gd name="T26" fmla="*/ 59 w 90"/>
                  <a:gd name="T27" fmla="*/ 55 h 82"/>
                  <a:gd name="T28" fmla="*/ 59 w 90"/>
                  <a:gd name="T29" fmla="*/ 54 h 82"/>
                  <a:gd name="T30" fmla="*/ 70 w 90"/>
                  <a:gd name="T31" fmla="*/ 43 h 82"/>
                  <a:gd name="T32" fmla="*/ 75 w 90"/>
                  <a:gd name="T33" fmla="*/ 33 h 82"/>
                  <a:gd name="T34" fmla="*/ 71 w 90"/>
                  <a:gd name="T35" fmla="*/ 20 h 82"/>
                  <a:gd name="T36" fmla="*/ 53 w 90"/>
                  <a:gd name="T37" fmla="*/ 16 h 82"/>
                  <a:gd name="T38" fmla="*/ 47 w 90"/>
                  <a:gd name="T39" fmla="*/ 20 h 82"/>
                  <a:gd name="T40" fmla="*/ 21 w 90"/>
                  <a:gd name="T41" fmla="*/ 46 h 82"/>
                  <a:gd name="T42" fmla="*/ 18 w 90"/>
                  <a:gd name="T43" fmla="*/ 65 h 82"/>
                  <a:gd name="T44" fmla="*/ 23 w 90"/>
                  <a:gd name="T45" fmla="*/ 71 h 82"/>
                  <a:gd name="T46" fmla="*/ 24 w 90"/>
                  <a:gd name="T47" fmla="*/ 72 h 82"/>
                  <a:gd name="T48" fmla="*/ 24 w 90"/>
                  <a:gd name="T4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2">
                    <a:moveTo>
                      <a:pt x="24" y="72"/>
                    </a:moveTo>
                    <a:cubicBezTo>
                      <a:pt x="21" y="75"/>
                      <a:pt x="18" y="78"/>
                      <a:pt x="14" y="82"/>
                    </a:cubicBezTo>
                    <a:cubicBezTo>
                      <a:pt x="14" y="81"/>
                      <a:pt x="14" y="81"/>
                      <a:pt x="13" y="81"/>
                    </a:cubicBezTo>
                    <a:cubicBezTo>
                      <a:pt x="9" y="77"/>
                      <a:pt x="5" y="72"/>
                      <a:pt x="3" y="66"/>
                    </a:cubicBezTo>
                    <a:cubicBezTo>
                      <a:pt x="0" y="55"/>
                      <a:pt x="3" y="45"/>
                      <a:pt x="11" y="36"/>
                    </a:cubicBezTo>
                    <a:cubicBezTo>
                      <a:pt x="20" y="28"/>
                      <a:pt x="29" y="19"/>
                      <a:pt x="38" y="10"/>
                    </a:cubicBezTo>
                    <a:cubicBezTo>
                      <a:pt x="42" y="6"/>
                      <a:pt x="47" y="3"/>
                      <a:pt x="53" y="2"/>
                    </a:cubicBezTo>
                    <a:cubicBezTo>
                      <a:pt x="64" y="0"/>
                      <a:pt x="73" y="3"/>
                      <a:pt x="80" y="10"/>
                    </a:cubicBezTo>
                    <a:cubicBezTo>
                      <a:pt x="85" y="15"/>
                      <a:pt x="87" y="20"/>
                      <a:pt x="88" y="26"/>
                    </a:cubicBezTo>
                    <a:cubicBezTo>
                      <a:pt x="90" y="36"/>
                      <a:pt x="88" y="45"/>
                      <a:pt x="80" y="52"/>
                    </a:cubicBezTo>
                    <a:cubicBezTo>
                      <a:pt x="74" y="58"/>
                      <a:pt x="68" y="65"/>
                      <a:pt x="62" y="71"/>
                    </a:cubicBezTo>
                    <a:cubicBezTo>
                      <a:pt x="62" y="71"/>
                      <a:pt x="62" y="71"/>
                      <a:pt x="62" y="71"/>
                    </a:cubicBezTo>
                    <a:cubicBezTo>
                      <a:pt x="62" y="71"/>
                      <a:pt x="61" y="71"/>
                      <a:pt x="61" y="70"/>
                    </a:cubicBezTo>
                    <a:cubicBezTo>
                      <a:pt x="62" y="65"/>
                      <a:pt x="61" y="60"/>
                      <a:pt x="59" y="55"/>
                    </a:cubicBezTo>
                    <a:cubicBezTo>
                      <a:pt x="58" y="55"/>
                      <a:pt x="59" y="55"/>
                      <a:pt x="59" y="54"/>
                    </a:cubicBezTo>
                    <a:cubicBezTo>
                      <a:pt x="63" y="51"/>
                      <a:pt x="67" y="47"/>
                      <a:pt x="70" y="43"/>
                    </a:cubicBezTo>
                    <a:cubicBezTo>
                      <a:pt x="73" y="40"/>
                      <a:pt x="75" y="37"/>
                      <a:pt x="75" y="33"/>
                    </a:cubicBezTo>
                    <a:cubicBezTo>
                      <a:pt x="76" y="28"/>
                      <a:pt x="74" y="23"/>
                      <a:pt x="71" y="20"/>
                    </a:cubicBezTo>
                    <a:cubicBezTo>
                      <a:pt x="66" y="15"/>
                      <a:pt x="60" y="13"/>
                      <a:pt x="53" y="16"/>
                    </a:cubicBezTo>
                    <a:cubicBezTo>
                      <a:pt x="51" y="17"/>
                      <a:pt x="49" y="18"/>
                      <a:pt x="47" y="20"/>
                    </a:cubicBezTo>
                    <a:cubicBezTo>
                      <a:pt x="38" y="28"/>
                      <a:pt x="30" y="37"/>
                      <a:pt x="21" y="46"/>
                    </a:cubicBezTo>
                    <a:cubicBezTo>
                      <a:pt x="16" y="51"/>
                      <a:pt x="14" y="58"/>
                      <a:pt x="18" y="65"/>
                    </a:cubicBezTo>
                    <a:cubicBezTo>
                      <a:pt x="19" y="67"/>
                      <a:pt x="21" y="69"/>
                      <a:pt x="23" y="71"/>
                    </a:cubicBezTo>
                    <a:cubicBezTo>
                      <a:pt x="23" y="71"/>
                      <a:pt x="24" y="72"/>
                      <a:pt x="24" y="72"/>
                    </a:cubicBezTo>
                    <a:cubicBezTo>
                      <a:pt x="24" y="72"/>
                      <a:pt x="24" y="72"/>
                      <a:pt x="24" y="72"/>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3"/>
              <p:cNvSpPr/>
              <p:nvPr/>
            </p:nvSpPr>
            <p:spPr bwMode="auto">
              <a:xfrm>
                <a:off x="3686" y="2117"/>
                <a:ext cx="212" cy="196"/>
              </a:xfrm>
              <a:custGeom>
                <a:avLst/>
                <a:gdLst>
                  <a:gd name="T0" fmla="*/ 66 w 89"/>
                  <a:gd name="T1" fmla="*/ 10 h 82"/>
                  <a:gd name="T2" fmla="*/ 76 w 89"/>
                  <a:gd name="T3" fmla="*/ 0 h 82"/>
                  <a:gd name="T4" fmla="*/ 79 w 89"/>
                  <a:gd name="T5" fmla="*/ 3 h 82"/>
                  <a:gd name="T6" fmla="*/ 87 w 89"/>
                  <a:gd name="T7" fmla="*/ 19 h 82"/>
                  <a:gd name="T8" fmla="*/ 79 w 89"/>
                  <a:gd name="T9" fmla="*/ 46 h 82"/>
                  <a:gd name="T10" fmla="*/ 52 w 89"/>
                  <a:gd name="T11" fmla="*/ 72 h 82"/>
                  <a:gd name="T12" fmla="*/ 37 w 89"/>
                  <a:gd name="T13" fmla="*/ 80 h 82"/>
                  <a:gd name="T14" fmla="*/ 10 w 89"/>
                  <a:gd name="T15" fmla="*/ 72 h 82"/>
                  <a:gd name="T16" fmla="*/ 2 w 89"/>
                  <a:gd name="T17" fmla="*/ 56 h 82"/>
                  <a:gd name="T18" fmla="*/ 10 w 89"/>
                  <a:gd name="T19" fmla="*/ 30 h 82"/>
                  <a:gd name="T20" fmla="*/ 28 w 89"/>
                  <a:gd name="T21" fmla="*/ 11 h 82"/>
                  <a:gd name="T22" fmla="*/ 28 w 89"/>
                  <a:gd name="T23" fmla="*/ 11 h 82"/>
                  <a:gd name="T24" fmla="*/ 29 w 89"/>
                  <a:gd name="T25" fmla="*/ 15 h 82"/>
                  <a:gd name="T26" fmla="*/ 31 w 89"/>
                  <a:gd name="T27" fmla="*/ 27 h 82"/>
                  <a:gd name="T28" fmla="*/ 31 w 89"/>
                  <a:gd name="T29" fmla="*/ 28 h 82"/>
                  <a:gd name="T30" fmla="*/ 20 w 89"/>
                  <a:gd name="T31" fmla="*/ 39 h 82"/>
                  <a:gd name="T32" fmla="*/ 15 w 89"/>
                  <a:gd name="T33" fmla="*/ 51 h 82"/>
                  <a:gd name="T34" fmla="*/ 20 w 89"/>
                  <a:gd name="T35" fmla="*/ 63 h 82"/>
                  <a:gd name="T36" fmla="*/ 33 w 89"/>
                  <a:gd name="T37" fmla="*/ 67 h 82"/>
                  <a:gd name="T38" fmla="*/ 43 w 89"/>
                  <a:gd name="T39" fmla="*/ 62 h 82"/>
                  <a:gd name="T40" fmla="*/ 69 w 89"/>
                  <a:gd name="T41" fmla="*/ 36 h 82"/>
                  <a:gd name="T42" fmla="*/ 74 w 89"/>
                  <a:gd name="T43" fmla="*/ 23 h 82"/>
                  <a:gd name="T44" fmla="*/ 69 w 89"/>
                  <a:gd name="T45" fmla="*/ 12 h 82"/>
                  <a:gd name="T46" fmla="*/ 66 w 89"/>
                  <a:gd name="T47"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82">
                    <a:moveTo>
                      <a:pt x="66" y="10"/>
                    </a:moveTo>
                    <a:cubicBezTo>
                      <a:pt x="69" y="7"/>
                      <a:pt x="72" y="4"/>
                      <a:pt x="76" y="0"/>
                    </a:cubicBezTo>
                    <a:cubicBezTo>
                      <a:pt x="77" y="1"/>
                      <a:pt x="78" y="2"/>
                      <a:pt x="79" y="3"/>
                    </a:cubicBezTo>
                    <a:cubicBezTo>
                      <a:pt x="83" y="7"/>
                      <a:pt x="86" y="13"/>
                      <a:pt x="87" y="19"/>
                    </a:cubicBezTo>
                    <a:cubicBezTo>
                      <a:pt x="89" y="29"/>
                      <a:pt x="86" y="38"/>
                      <a:pt x="79" y="46"/>
                    </a:cubicBezTo>
                    <a:cubicBezTo>
                      <a:pt x="70" y="54"/>
                      <a:pt x="61" y="63"/>
                      <a:pt x="52" y="72"/>
                    </a:cubicBezTo>
                    <a:cubicBezTo>
                      <a:pt x="48" y="76"/>
                      <a:pt x="43" y="79"/>
                      <a:pt x="37" y="80"/>
                    </a:cubicBezTo>
                    <a:cubicBezTo>
                      <a:pt x="26" y="82"/>
                      <a:pt x="17" y="79"/>
                      <a:pt x="10" y="72"/>
                    </a:cubicBezTo>
                    <a:cubicBezTo>
                      <a:pt x="5" y="67"/>
                      <a:pt x="3" y="62"/>
                      <a:pt x="2" y="56"/>
                    </a:cubicBezTo>
                    <a:cubicBezTo>
                      <a:pt x="0" y="46"/>
                      <a:pt x="2" y="37"/>
                      <a:pt x="10" y="30"/>
                    </a:cubicBezTo>
                    <a:cubicBezTo>
                      <a:pt x="16" y="24"/>
                      <a:pt x="22" y="18"/>
                      <a:pt x="28" y="11"/>
                    </a:cubicBezTo>
                    <a:cubicBezTo>
                      <a:pt x="28" y="11"/>
                      <a:pt x="28" y="11"/>
                      <a:pt x="28" y="11"/>
                    </a:cubicBezTo>
                    <a:cubicBezTo>
                      <a:pt x="29" y="12"/>
                      <a:pt x="29" y="13"/>
                      <a:pt x="29" y="15"/>
                    </a:cubicBezTo>
                    <a:cubicBezTo>
                      <a:pt x="29" y="19"/>
                      <a:pt x="30" y="23"/>
                      <a:pt x="31" y="27"/>
                    </a:cubicBezTo>
                    <a:cubicBezTo>
                      <a:pt x="31" y="27"/>
                      <a:pt x="31" y="27"/>
                      <a:pt x="31" y="28"/>
                    </a:cubicBezTo>
                    <a:cubicBezTo>
                      <a:pt x="27" y="32"/>
                      <a:pt x="23" y="35"/>
                      <a:pt x="20" y="39"/>
                    </a:cubicBezTo>
                    <a:cubicBezTo>
                      <a:pt x="16" y="42"/>
                      <a:pt x="15" y="46"/>
                      <a:pt x="15" y="51"/>
                    </a:cubicBezTo>
                    <a:cubicBezTo>
                      <a:pt x="15" y="55"/>
                      <a:pt x="17" y="59"/>
                      <a:pt x="20" y="63"/>
                    </a:cubicBezTo>
                    <a:cubicBezTo>
                      <a:pt x="24" y="66"/>
                      <a:pt x="28" y="68"/>
                      <a:pt x="33" y="67"/>
                    </a:cubicBezTo>
                    <a:cubicBezTo>
                      <a:pt x="37" y="67"/>
                      <a:pt x="40" y="65"/>
                      <a:pt x="43" y="62"/>
                    </a:cubicBezTo>
                    <a:cubicBezTo>
                      <a:pt x="52" y="54"/>
                      <a:pt x="61" y="45"/>
                      <a:pt x="69" y="36"/>
                    </a:cubicBezTo>
                    <a:cubicBezTo>
                      <a:pt x="73" y="32"/>
                      <a:pt x="75" y="28"/>
                      <a:pt x="74" y="23"/>
                    </a:cubicBezTo>
                    <a:cubicBezTo>
                      <a:pt x="74" y="19"/>
                      <a:pt x="72" y="15"/>
                      <a:pt x="69" y="12"/>
                    </a:cubicBezTo>
                    <a:cubicBezTo>
                      <a:pt x="68" y="12"/>
                      <a:pt x="67" y="11"/>
                      <a:pt x="66" y="10"/>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 name="Group 10"/>
            <p:cNvGrpSpPr>
              <a:grpSpLocks noChangeAspect="1"/>
            </p:cNvGrpSpPr>
            <p:nvPr/>
          </p:nvGrpSpPr>
          <p:grpSpPr bwMode="auto">
            <a:xfrm>
              <a:off x="2449589" y="2840100"/>
              <a:ext cx="473074" cy="473074"/>
              <a:chOff x="3557" y="1878"/>
              <a:chExt cx="564" cy="564"/>
            </a:xfrm>
          </p:grpSpPr>
          <p:sp>
            <p:nvSpPr>
              <p:cNvPr id="38" name="Oval 11"/>
              <p:cNvSpPr>
                <a:spLocks noChangeArrowheads="1"/>
              </p:cNvSpPr>
              <p:nvPr/>
            </p:nvSpPr>
            <p:spPr bwMode="auto">
              <a:xfrm>
                <a:off x="3557" y="1878"/>
                <a:ext cx="564" cy="5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12"/>
              <p:cNvSpPr/>
              <p:nvPr/>
            </p:nvSpPr>
            <p:spPr bwMode="auto">
              <a:xfrm>
                <a:off x="3777" y="2007"/>
                <a:ext cx="215" cy="196"/>
              </a:xfrm>
              <a:custGeom>
                <a:avLst/>
                <a:gdLst>
                  <a:gd name="T0" fmla="*/ 24 w 90"/>
                  <a:gd name="T1" fmla="*/ 72 h 82"/>
                  <a:gd name="T2" fmla="*/ 14 w 90"/>
                  <a:gd name="T3" fmla="*/ 82 h 82"/>
                  <a:gd name="T4" fmla="*/ 13 w 90"/>
                  <a:gd name="T5" fmla="*/ 81 h 82"/>
                  <a:gd name="T6" fmla="*/ 3 w 90"/>
                  <a:gd name="T7" fmla="*/ 66 h 82"/>
                  <a:gd name="T8" fmla="*/ 11 w 90"/>
                  <a:gd name="T9" fmla="*/ 36 h 82"/>
                  <a:gd name="T10" fmla="*/ 38 w 90"/>
                  <a:gd name="T11" fmla="*/ 10 h 82"/>
                  <a:gd name="T12" fmla="*/ 53 w 90"/>
                  <a:gd name="T13" fmla="*/ 2 h 82"/>
                  <a:gd name="T14" fmla="*/ 80 w 90"/>
                  <a:gd name="T15" fmla="*/ 10 h 82"/>
                  <a:gd name="T16" fmla="*/ 88 w 90"/>
                  <a:gd name="T17" fmla="*/ 26 h 82"/>
                  <a:gd name="T18" fmla="*/ 80 w 90"/>
                  <a:gd name="T19" fmla="*/ 52 h 82"/>
                  <a:gd name="T20" fmla="*/ 62 w 90"/>
                  <a:gd name="T21" fmla="*/ 71 h 82"/>
                  <a:gd name="T22" fmla="*/ 62 w 90"/>
                  <a:gd name="T23" fmla="*/ 71 h 82"/>
                  <a:gd name="T24" fmla="*/ 61 w 90"/>
                  <a:gd name="T25" fmla="*/ 70 h 82"/>
                  <a:gd name="T26" fmla="*/ 59 w 90"/>
                  <a:gd name="T27" fmla="*/ 55 h 82"/>
                  <a:gd name="T28" fmla="*/ 59 w 90"/>
                  <a:gd name="T29" fmla="*/ 54 h 82"/>
                  <a:gd name="T30" fmla="*/ 70 w 90"/>
                  <a:gd name="T31" fmla="*/ 43 h 82"/>
                  <a:gd name="T32" fmla="*/ 75 w 90"/>
                  <a:gd name="T33" fmla="*/ 33 h 82"/>
                  <a:gd name="T34" fmla="*/ 71 w 90"/>
                  <a:gd name="T35" fmla="*/ 20 h 82"/>
                  <a:gd name="T36" fmla="*/ 53 w 90"/>
                  <a:gd name="T37" fmla="*/ 16 h 82"/>
                  <a:gd name="T38" fmla="*/ 47 w 90"/>
                  <a:gd name="T39" fmla="*/ 20 h 82"/>
                  <a:gd name="T40" fmla="*/ 21 w 90"/>
                  <a:gd name="T41" fmla="*/ 46 h 82"/>
                  <a:gd name="T42" fmla="*/ 18 w 90"/>
                  <a:gd name="T43" fmla="*/ 65 h 82"/>
                  <a:gd name="T44" fmla="*/ 23 w 90"/>
                  <a:gd name="T45" fmla="*/ 71 h 82"/>
                  <a:gd name="T46" fmla="*/ 24 w 90"/>
                  <a:gd name="T47" fmla="*/ 72 h 82"/>
                  <a:gd name="T48" fmla="*/ 24 w 90"/>
                  <a:gd name="T4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2">
                    <a:moveTo>
                      <a:pt x="24" y="72"/>
                    </a:moveTo>
                    <a:cubicBezTo>
                      <a:pt x="21" y="75"/>
                      <a:pt x="18" y="78"/>
                      <a:pt x="14" y="82"/>
                    </a:cubicBezTo>
                    <a:cubicBezTo>
                      <a:pt x="14" y="81"/>
                      <a:pt x="14" y="81"/>
                      <a:pt x="13" y="81"/>
                    </a:cubicBezTo>
                    <a:cubicBezTo>
                      <a:pt x="9" y="77"/>
                      <a:pt x="5" y="72"/>
                      <a:pt x="3" y="66"/>
                    </a:cubicBezTo>
                    <a:cubicBezTo>
                      <a:pt x="0" y="55"/>
                      <a:pt x="3" y="45"/>
                      <a:pt x="11" y="36"/>
                    </a:cubicBezTo>
                    <a:cubicBezTo>
                      <a:pt x="20" y="28"/>
                      <a:pt x="29" y="19"/>
                      <a:pt x="38" y="10"/>
                    </a:cubicBezTo>
                    <a:cubicBezTo>
                      <a:pt x="42" y="6"/>
                      <a:pt x="47" y="3"/>
                      <a:pt x="53" y="2"/>
                    </a:cubicBezTo>
                    <a:cubicBezTo>
                      <a:pt x="64" y="0"/>
                      <a:pt x="73" y="3"/>
                      <a:pt x="80" y="10"/>
                    </a:cubicBezTo>
                    <a:cubicBezTo>
                      <a:pt x="85" y="15"/>
                      <a:pt x="87" y="20"/>
                      <a:pt x="88" y="26"/>
                    </a:cubicBezTo>
                    <a:cubicBezTo>
                      <a:pt x="90" y="36"/>
                      <a:pt x="88" y="45"/>
                      <a:pt x="80" y="52"/>
                    </a:cubicBezTo>
                    <a:cubicBezTo>
                      <a:pt x="74" y="58"/>
                      <a:pt x="68" y="65"/>
                      <a:pt x="62" y="71"/>
                    </a:cubicBezTo>
                    <a:cubicBezTo>
                      <a:pt x="62" y="71"/>
                      <a:pt x="62" y="71"/>
                      <a:pt x="62" y="71"/>
                    </a:cubicBezTo>
                    <a:cubicBezTo>
                      <a:pt x="62" y="71"/>
                      <a:pt x="61" y="71"/>
                      <a:pt x="61" y="70"/>
                    </a:cubicBezTo>
                    <a:cubicBezTo>
                      <a:pt x="62" y="65"/>
                      <a:pt x="61" y="60"/>
                      <a:pt x="59" y="55"/>
                    </a:cubicBezTo>
                    <a:cubicBezTo>
                      <a:pt x="58" y="55"/>
                      <a:pt x="59" y="55"/>
                      <a:pt x="59" y="54"/>
                    </a:cubicBezTo>
                    <a:cubicBezTo>
                      <a:pt x="63" y="51"/>
                      <a:pt x="67" y="47"/>
                      <a:pt x="70" y="43"/>
                    </a:cubicBezTo>
                    <a:cubicBezTo>
                      <a:pt x="73" y="40"/>
                      <a:pt x="75" y="37"/>
                      <a:pt x="75" y="33"/>
                    </a:cubicBezTo>
                    <a:cubicBezTo>
                      <a:pt x="76" y="28"/>
                      <a:pt x="74" y="23"/>
                      <a:pt x="71" y="20"/>
                    </a:cubicBezTo>
                    <a:cubicBezTo>
                      <a:pt x="66" y="15"/>
                      <a:pt x="60" y="13"/>
                      <a:pt x="53" y="16"/>
                    </a:cubicBezTo>
                    <a:cubicBezTo>
                      <a:pt x="51" y="17"/>
                      <a:pt x="49" y="18"/>
                      <a:pt x="47" y="20"/>
                    </a:cubicBezTo>
                    <a:cubicBezTo>
                      <a:pt x="38" y="28"/>
                      <a:pt x="30" y="37"/>
                      <a:pt x="21" y="46"/>
                    </a:cubicBezTo>
                    <a:cubicBezTo>
                      <a:pt x="16" y="51"/>
                      <a:pt x="14" y="58"/>
                      <a:pt x="18" y="65"/>
                    </a:cubicBezTo>
                    <a:cubicBezTo>
                      <a:pt x="19" y="67"/>
                      <a:pt x="21" y="69"/>
                      <a:pt x="23" y="71"/>
                    </a:cubicBezTo>
                    <a:cubicBezTo>
                      <a:pt x="23" y="71"/>
                      <a:pt x="24" y="72"/>
                      <a:pt x="24" y="72"/>
                    </a:cubicBezTo>
                    <a:cubicBezTo>
                      <a:pt x="24" y="72"/>
                      <a:pt x="24" y="72"/>
                      <a:pt x="24" y="72"/>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13"/>
              <p:cNvSpPr/>
              <p:nvPr/>
            </p:nvSpPr>
            <p:spPr bwMode="auto">
              <a:xfrm>
                <a:off x="3686" y="2117"/>
                <a:ext cx="212" cy="196"/>
              </a:xfrm>
              <a:custGeom>
                <a:avLst/>
                <a:gdLst>
                  <a:gd name="T0" fmla="*/ 66 w 89"/>
                  <a:gd name="T1" fmla="*/ 10 h 82"/>
                  <a:gd name="T2" fmla="*/ 76 w 89"/>
                  <a:gd name="T3" fmla="*/ 0 h 82"/>
                  <a:gd name="T4" fmla="*/ 79 w 89"/>
                  <a:gd name="T5" fmla="*/ 3 h 82"/>
                  <a:gd name="T6" fmla="*/ 87 w 89"/>
                  <a:gd name="T7" fmla="*/ 19 h 82"/>
                  <a:gd name="T8" fmla="*/ 79 w 89"/>
                  <a:gd name="T9" fmla="*/ 46 h 82"/>
                  <a:gd name="T10" fmla="*/ 52 w 89"/>
                  <a:gd name="T11" fmla="*/ 72 h 82"/>
                  <a:gd name="T12" fmla="*/ 37 w 89"/>
                  <a:gd name="T13" fmla="*/ 80 h 82"/>
                  <a:gd name="T14" fmla="*/ 10 w 89"/>
                  <a:gd name="T15" fmla="*/ 72 h 82"/>
                  <a:gd name="T16" fmla="*/ 2 w 89"/>
                  <a:gd name="T17" fmla="*/ 56 h 82"/>
                  <a:gd name="T18" fmla="*/ 10 w 89"/>
                  <a:gd name="T19" fmla="*/ 30 h 82"/>
                  <a:gd name="T20" fmla="*/ 28 w 89"/>
                  <a:gd name="T21" fmla="*/ 11 h 82"/>
                  <a:gd name="T22" fmla="*/ 28 w 89"/>
                  <a:gd name="T23" fmla="*/ 11 h 82"/>
                  <a:gd name="T24" fmla="*/ 29 w 89"/>
                  <a:gd name="T25" fmla="*/ 15 h 82"/>
                  <a:gd name="T26" fmla="*/ 31 w 89"/>
                  <a:gd name="T27" fmla="*/ 27 h 82"/>
                  <a:gd name="T28" fmla="*/ 31 w 89"/>
                  <a:gd name="T29" fmla="*/ 28 h 82"/>
                  <a:gd name="T30" fmla="*/ 20 w 89"/>
                  <a:gd name="T31" fmla="*/ 39 h 82"/>
                  <a:gd name="T32" fmla="*/ 15 w 89"/>
                  <a:gd name="T33" fmla="*/ 51 h 82"/>
                  <a:gd name="T34" fmla="*/ 20 w 89"/>
                  <a:gd name="T35" fmla="*/ 63 h 82"/>
                  <a:gd name="T36" fmla="*/ 33 w 89"/>
                  <a:gd name="T37" fmla="*/ 67 h 82"/>
                  <a:gd name="T38" fmla="*/ 43 w 89"/>
                  <a:gd name="T39" fmla="*/ 62 h 82"/>
                  <a:gd name="T40" fmla="*/ 69 w 89"/>
                  <a:gd name="T41" fmla="*/ 36 h 82"/>
                  <a:gd name="T42" fmla="*/ 74 w 89"/>
                  <a:gd name="T43" fmla="*/ 23 h 82"/>
                  <a:gd name="T44" fmla="*/ 69 w 89"/>
                  <a:gd name="T45" fmla="*/ 12 h 82"/>
                  <a:gd name="T46" fmla="*/ 66 w 89"/>
                  <a:gd name="T47"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82">
                    <a:moveTo>
                      <a:pt x="66" y="10"/>
                    </a:moveTo>
                    <a:cubicBezTo>
                      <a:pt x="69" y="7"/>
                      <a:pt x="72" y="4"/>
                      <a:pt x="76" y="0"/>
                    </a:cubicBezTo>
                    <a:cubicBezTo>
                      <a:pt x="77" y="1"/>
                      <a:pt x="78" y="2"/>
                      <a:pt x="79" y="3"/>
                    </a:cubicBezTo>
                    <a:cubicBezTo>
                      <a:pt x="83" y="7"/>
                      <a:pt x="86" y="13"/>
                      <a:pt x="87" y="19"/>
                    </a:cubicBezTo>
                    <a:cubicBezTo>
                      <a:pt x="89" y="29"/>
                      <a:pt x="86" y="38"/>
                      <a:pt x="79" y="46"/>
                    </a:cubicBezTo>
                    <a:cubicBezTo>
                      <a:pt x="70" y="54"/>
                      <a:pt x="61" y="63"/>
                      <a:pt x="52" y="72"/>
                    </a:cubicBezTo>
                    <a:cubicBezTo>
                      <a:pt x="48" y="76"/>
                      <a:pt x="43" y="79"/>
                      <a:pt x="37" y="80"/>
                    </a:cubicBezTo>
                    <a:cubicBezTo>
                      <a:pt x="26" y="82"/>
                      <a:pt x="17" y="79"/>
                      <a:pt x="10" y="72"/>
                    </a:cubicBezTo>
                    <a:cubicBezTo>
                      <a:pt x="5" y="67"/>
                      <a:pt x="3" y="62"/>
                      <a:pt x="2" y="56"/>
                    </a:cubicBezTo>
                    <a:cubicBezTo>
                      <a:pt x="0" y="46"/>
                      <a:pt x="2" y="37"/>
                      <a:pt x="10" y="30"/>
                    </a:cubicBezTo>
                    <a:cubicBezTo>
                      <a:pt x="16" y="24"/>
                      <a:pt x="22" y="18"/>
                      <a:pt x="28" y="11"/>
                    </a:cubicBezTo>
                    <a:cubicBezTo>
                      <a:pt x="28" y="11"/>
                      <a:pt x="28" y="11"/>
                      <a:pt x="28" y="11"/>
                    </a:cubicBezTo>
                    <a:cubicBezTo>
                      <a:pt x="29" y="12"/>
                      <a:pt x="29" y="13"/>
                      <a:pt x="29" y="15"/>
                    </a:cubicBezTo>
                    <a:cubicBezTo>
                      <a:pt x="29" y="19"/>
                      <a:pt x="30" y="23"/>
                      <a:pt x="31" y="27"/>
                    </a:cubicBezTo>
                    <a:cubicBezTo>
                      <a:pt x="31" y="27"/>
                      <a:pt x="31" y="27"/>
                      <a:pt x="31" y="28"/>
                    </a:cubicBezTo>
                    <a:cubicBezTo>
                      <a:pt x="27" y="32"/>
                      <a:pt x="23" y="35"/>
                      <a:pt x="20" y="39"/>
                    </a:cubicBezTo>
                    <a:cubicBezTo>
                      <a:pt x="16" y="42"/>
                      <a:pt x="15" y="46"/>
                      <a:pt x="15" y="51"/>
                    </a:cubicBezTo>
                    <a:cubicBezTo>
                      <a:pt x="15" y="55"/>
                      <a:pt x="17" y="59"/>
                      <a:pt x="20" y="63"/>
                    </a:cubicBezTo>
                    <a:cubicBezTo>
                      <a:pt x="24" y="66"/>
                      <a:pt x="28" y="68"/>
                      <a:pt x="33" y="67"/>
                    </a:cubicBezTo>
                    <a:cubicBezTo>
                      <a:pt x="37" y="67"/>
                      <a:pt x="40" y="65"/>
                      <a:pt x="43" y="62"/>
                    </a:cubicBezTo>
                    <a:cubicBezTo>
                      <a:pt x="52" y="54"/>
                      <a:pt x="61" y="45"/>
                      <a:pt x="69" y="36"/>
                    </a:cubicBezTo>
                    <a:cubicBezTo>
                      <a:pt x="73" y="32"/>
                      <a:pt x="75" y="28"/>
                      <a:pt x="74" y="23"/>
                    </a:cubicBezTo>
                    <a:cubicBezTo>
                      <a:pt x="74" y="19"/>
                      <a:pt x="72" y="15"/>
                      <a:pt x="69" y="12"/>
                    </a:cubicBezTo>
                    <a:cubicBezTo>
                      <a:pt x="68" y="12"/>
                      <a:pt x="67" y="11"/>
                      <a:pt x="66" y="10"/>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Group 10"/>
            <p:cNvGrpSpPr>
              <a:grpSpLocks noChangeAspect="1"/>
            </p:cNvGrpSpPr>
            <p:nvPr/>
          </p:nvGrpSpPr>
          <p:grpSpPr bwMode="auto">
            <a:xfrm>
              <a:off x="4671141" y="2840100"/>
              <a:ext cx="473074" cy="473074"/>
              <a:chOff x="3557" y="1878"/>
              <a:chExt cx="564" cy="564"/>
            </a:xfrm>
          </p:grpSpPr>
          <p:sp>
            <p:nvSpPr>
              <p:cNvPr id="35" name="Oval 11"/>
              <p:cNvSpPr>
                <a:spLocks noChangeArrowheads="1"/>
              </p:cNvSpPr>
              <p:nvPr/>
            </p:nvSpPr>
            <p:spPr bwMode="auto">
              <a:xfrm>
                <a:off x="3557" y="1878"/>
                <a:ext cx="564" cy="5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2"/>
              <p:cNvSpPr/>
              <p:nvPr/>
            </p:nvSpPr>
            <p:spPr bwMode="auto">
              <a:xfrm>
                <a:off x="3777" y="2007"/>
                <a:ext cx="215" cy="196"/>
              </a:xfrm>
              <a:custGeom>
                <a:avLst/>
                <a:gdLst>
                  <a:gd name="T0" fmla="*/ 24 w 90"/>
                  <a:gd name="T1" fmla="*/ 72 h 82"/>
                  <a:gd name="T2" fmla="*/ 14 w 90"/>
                  <a:gd name="T3" fmla="*/ 82 h 82"/>
                  <a:gd name="T4" fmla="*/ 13 w 90"/>
                  <a:gd name="T5" fmla="*/ 81 h 82"/>
                  <a:gd name="T6" fmla="*/ 3 w 90"/>
                  <a:gd name="T7" fmla="*/ 66 h 82"/>
                  <a:gd name="T8" fmla="*/ 11 w 90"/>
                  <a:gd name="T9" fmla="*/ 36 h 82"/>
                  <a:gd name="T10" fmla="*/ 38 w 90"/>
                  <a:gd name="T11" fmla="*/ 10 h 82"/>
                  <a:gd name="T12" fmla="*/ 53 w 90"/>
                  <a:gd name="T13" fmla="*/ 2 h 82"/>
                  <a:gd name="T14" fmla="*/ 80 w 90"/>
                  <a:gd name="T15" fmla="*/ 10 h 82"/>
                  <a:gd name="T16" fmla="*/ 88 w 90"/>
                  <a:gd name="T17" fmla="*/ 26 h 82"/>
                  <a:gd name="T18" fmla="*/ 80 w 90"/>
                  <a:gd name="T19" fmla="*/ 52 h 82"/>
                  <a:gd name="T20" fmla="*/ 62 w 90"/>
                  <a:gd name="T21" fmla="*/ 71 h 82"/>
                  <a:gd name="T22" fmla="*/ 62 w 90"/>
                  <a:gd name="T23" fmla="*/ 71 h 82"/>
                  <a:gd name="T24" fmla="*/ 61 w 90"/>
                  <a:gd name="T25" fmla="*/ 70 h 82"/>
                  <a:gd name="T26" fmla="*/ 59 w 90"/>
                  <a:gd name="T27" fmla="*/ 55 h 82"/>
                  <a:gd name="T28" fmla="*/ 59 w 90"/>
                  <a:gd name="T29" fmla="*/ 54 h 82"/>
                  <a:gd name="T30" fmla="*/ 70 w 90"/>
                  <a:gd name="T31" fmla="*/ 43 h 82"/>
                  <a:gd name="T32" fmla="*/ 75 w 90"/>
                  <a:gd name="T33" fmla="*/ 33 h 82"/>
                  <a:gd name="T34" fmla="*/ 71 w 90"/>
                  <a:gd name="T35" fmla="*/ 20 h 82"/>
                  <a:gd name="T36" fmla="*/ 53 w 90"/>
                  <a:gd name="T37" fmla="*/ 16 h 82"/>
                  <a:gd name="T38" fmla="*/ 47 w 90"/>
                  <a:gd name="T39" fmla="*/ 20 h 82"/>
                  <a:gd name="T40" fmla="*/ 21 w 90"/>
                  <a:gd name="T41" fmla="*/ 46 h 82"/>
                  <a:gd name="T42" fmla="*/ 18 w 90"/>
                  <a:gd name="T43" fmla="*/ 65 h 82"/>
                  <a:gd name="T44" fmla="*/ 23 w 90"/>
                  <a:gd name="T45" fmla="*/ 71 h 82"/>
                  <a:gd name="T46" fmla="*/ 24 w 90"/>
                  <a:gd name="T47" fmla="*/ 72 h 82"/>
                  <a:gd name="T48" fmla="*/ 24 w 90"/>
                  <a:gd name="T4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2">
                    <a:moveTo>
                      <a:pt x="24" y="72"/>
                    </a:moveTo>
                    <a:cubicBezTo>
                      <a:pt x="21" y="75"/>
                      <a:pt x="18" y="78"/>
                      <a:pt x="14" y="82"/>
                    </a:cubicBezTo>
                    <a:cubicBezTo>
                      <a:pt x="14" y="81"/>
                      <a:pt x="14" y="81"/>
                      <a:pt x="13" y="81"/>
                    </a:cubicBezTo>
                    <a:cubicBezTo>
                      <a:pt x="9" y="77"/>
                      <a:pt x="5" y="72"/>
                      <a:pt x="3" y="66"/>
                    </a:cubicBezTo>
                    <a:cubicBezTo>
                      <a:pt x="0" y="55"/>
                      <a:pt x="3" y="45"/>
                      <a:pt x="11" y="36"/>
                    </a:cubicBezTo>
                    <a:cubicBezTo>
                      <a:pt x="20" y="28"/>
                      <a:pt x="29" y="19"/>
                      <a:pt x="38" y="10"/>
                    </a:cubicBezTo>
                    <a:cubicBezTo>
                      <a:pt x="42" y="6"/>
                      <a:pt x="47" y="3"/>
                      <a:pt x="53" y="2"/>
                    </a:cubicBezTo>
                    <a:cubicBezTo>
                      <a:pt x="64" y="0"/>
                      <a:pt x="73" y="3"/>
                      <a:pt x="80" y="10"/>
                    </a:cubicBezTo>
                    <a:cubicBezTo>
                      <a:pt x="85" y="15"/>
                      <a:pt x="87" y="20"/>
                      <a:pt x="88" y="26"/>
                    </a:cubicBezTo>
                    <a:cubicBezTo>
                      <a:pt x="90" y="36"/>
                      <a:pt x="88" y="45"/>
                      <a:pt x="80" y="52"/>
                    </a:cubicBezTo>
                    <a:cubicBezTo>
                      <a:pt x="74" y="58"/>
                      <a:pt x="68" y="65"/>
                      <a:pt x="62" y="71"/>
                    </a:cubicBezTo>
                    <a:cubicBezTo>
                      <a:pt x="62" y="71"/>
                      <a:pt x="62" y="71"/>
                      <a:pt x="62" y="71"/>
                    </a:cubicBezTo>
                    <a:cubicBezTo>
                      <a:pt x="62" y="71"/>
                      <a:pt x="61" y="71"/>
                      <a:pt x="61" y="70"/>
                    </a:cubicBezTo>
                    <a:cubicBezTo>
                      <a:pt x="62" y="65"/>
                      <a:pt x="61" y="60"/>
                      <a:pt x="59" y="55"/>
                    </a:cubicBezTo>
                    <a:cubicBezTo>
                      <a:pt x="58" y="55"/>
                      <a:pt x="59" y="55"/>
                      <a:pt x="59" y="54"/>
                    </a:cubicBezTo>
                    <a:cubicBezTo>
                      <a:pt x="63" y="51"/>
                      <a:pt x="67" y="47"/>
                      <a:pt x="70" y="43"/>
                    </a:cubicBezTo>
                    <a:cubicBezTo>
                      <a:pt x="73" y="40"/>
                      <a:pt x="75" y="37"/>
                      <a:pt x="75" y="33"/>
                    </a:cubicBezTo>
                    <a:cubicBezTo>
                      <a:pt x="76" y="28"/>
                      <a:pt x="74" y="23"/>
                      <a:pt x="71" y="20"/>
                    </a:cubicBezTo>
                    <a:cubicBezTo>
                      <a:pt x="66" y="15"/>
                      <a:pt x="60" y="13"/>
                      <a:pt x="53" y="16"/>
                    </a:cubicBezTo>
                    <a:cubicBezTo>
                      <a:pt x="51" y="17"/>
                      <a:pt x="49" y="18"/>
                      <a:pt x="47" y="20"/>
                    </a:cubicBezTo>
                    <a:cubicBezTo>
                      <a:pt x="38" y="28"/>
                      <a:pt x="30" y="37"/>
                      <a:pt x="21" y="46"/>
                    </a:cubicBezTo>
                    <a:cubicBezTo>
                      <a:pt x="16" y="51"/>
                      <a:pt x="14" y="58"/>
                      <a:pt x="18" y="65"/>
                    </a:cubicBezTo>
                    <a:cubicBezTo>
                      <a:pt x="19" y="67"/>
                      <a:pt x="21" y="69"/>
                      <a:pt x="23" y="71"/>
                    </a:cubicBezTo>
                    <a:cubicBezTo>
                      <a:pt x="23" y="71"/>
                      <a:pt x="24" y="72"/>
                      <a:pt x="24" y="72"/>
                    </a:cubicBezTo>
                    <a:cubicBezTo>
                      <a:pt x="24" y="72"/>
                      <a:pt x="24" y="72"/>
                      <a:pt x="24" y="72"/>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13"/>
              <p:cNvSpPr/>
              <p:nvPr/>
            </p:nvSpPr>
            <p:spPr bwMode="auto">
              <a:xfrm>
                <a:off x="3686" y="2117"/>
                <a:ext cx="212" cy="196"/>
              </a:xfrm>
              <a:custGeom>
                <a:avLst/>
                <a:gdLst>
                  <a:gd name="T0" fmla="*/ 66 w 89"/>
                  <a:gd name="T1" fmla="*/ 10 h 82"/>
                  <a:gd name="T2" fmla="*/ 76 w 89"/>
                  <a:gd name="T3" fmla="*/ 0 h 82"/>
                  <a:gd name="T4" fmla="*/ 79 w 89"/>
                  <a:gd name="T5" fmla="*/ 3 h 82"/>
                  <a:gd name="T6" fmla="*/ 87 w 89"/>
                  <a:gd name="T7" fmla="*/ 19 h 82"/>
                  <a:gd name="T8" fmla="*/ 79 w 89"/>
                  <a:gd name="T9" fmla="*/ 46 h 82"/>
                  <a:gd name="T10" fmla="*/ 52 w 89"/>
                  <a:gd name="T11" fmla="*/ 72 h 82"/>
                  <a:gd name="T12" fmla="*/ 37 w 89"/>
                  <a:gd name="T13" fmla="*/ 80 h 82"/>
                  <a:gd name="T14" fmla="*/ 10 w 89"/>
                  <a:gd name="T15" fmla="*/ 72 h 82"/>
                  <a:gd name="T16" fmla="*/ 2 w 89"/>
                  <a:gd name="T17" fmla="*/ 56 h 82"/>
                  <a:gd name="T18" fmla="*/ 10 w 89"/>
                  <a:gd name="T19" fmla="*/ 30 h 82"/>
                  <a:gd name="T20" fmla="*/ 28 w 89"/>
                  <a:gd name="T21" fmla="*/ 11 h 82"/>
                  <a:gd name="T22" fmla="*/ 28 w 89"/>
                  <a:gd name="T23" fmla="*/ 11 h 82"/>
                  <a:gd name="T24" fmla="*/ 29 w 89"/>
                  <a:gd name="T25" fmla="*/ 15 h 82"/>
                  <a:gd name="T26" fmla="*/ 31 w 89"/>
                  <a:gd name="T27" fmla="*/ 27 h 82"/>
                  <a:gd name="T28" fmla="*/ 31 w 89"/>
                  <a:gd name="T29" fmla="*/ 28 h 82"/>
                  <a:gd name="T30" fmla="*/ 20 w 89"/>
                  <a:gd name="T31" fmla="*/ 39 h 82"/>
                  <a:gd name="T32" fmla="*/ 15 w 89"/>
                  <a:gd name="T33" fmla="*/ 51 h 82"/>
                  <a:gd name="T34" fmla="*/ 20 w 89"/>
                  <a:gd name="T35" fmla="*/ 63 h 82"/>
                  <a:gd name="T36" fmla="*/ 33 w 89"/>
                  <a:gd name="T37" fmla="*/ 67 h 82"/>
                  <a:gd name="T38" fmla="*/ 43 w 89"/>
                  <a:gd name="T39" fmla="*/ 62 h 82"/>
                  <a:gd name="T40" fmla="*/ 69 w 89"/>
                  <a:gd name="T41" fmla="*/ 36 h 82"/>
                  <a:gd name="T42" fmla="*/ 74 w 89"/>
                  <a:gd name="T43" fmla="*/ 23 h 82"/>
                  <a:gd name="T44" fmla="*/ 69 w 89"/>
                  <a:gd name="T45" fmla="*/ 12 h 82"/>
                  <a:gd name="T46" fmla="*/ 66 w 89"/>
                  <a:gd name="T47"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82">
                    <a:moveTo>
                      <a:pt x="66" y="10"/>
                    </a:moveTo>
                    <a:cubicBezTo>
                      <a:pt x="69" y="7"/>
                      <a:pt x="72" y="4"/>
                      <a:pt x="76" y="0"/>
                    </a:cubicBezTo>
                    <a:cubicBezTo>
                      <a:pt x="77" y="1"/>
                      <a:pt x="78" y="2"/>
                      <a:pt x="79" y="3"/>
                    </a:cubicBezTo>
                    <a:cubicBezTo>
                      <a:pt x="83" y="7"/>
                      <a:pt x="86" y="13"/>
                      <a:pt x="87" y="19"/>
                    </a:cubicBezTo>
                    <a:cubicBezTo>
                      <a:pt x="89" y="29"/>
                      <a:pt x="86" y="38"/>
                      <a:pt x="79" y="46"/>
                    </a:cubicBezTo>
                    <a:cubicBezTo>
                      <a:pt x="70" y="54"/>
                      <a:pt x="61" y="63"/>
                      <a:pt x="52" y="72"/>
                    </a:cubicBezTo>
                    <a:cubicBezTo>
                      <a:pt x="48" y="76"/>
                      <a:pt x="43" y="79"/>
                      <a:pt x="37" y="80"/>
                    </a:cubicBezTo>
                    <a:cubicBezTo>
                      <a:pt x="26" y="82"/>
                      <a:pt x="17" y="79"/>
                      <a:pt x="10" y="72"/>
                    </a:cubicBezTo>
                    <a:cubicBezTo>
                      <a:pt x="5" y="67"/>
                      <a:pt x="3" y="62"/>
                      <a:pt x="2" y="56"/>
                    </a:cubicBezTo>
                    <a:cubicBezTo>
                      <a:pt x="0" y="46"/>
                      <a:pt x="2" y="37"/>
                      <a:pt x="10" y="30"/>
                    </a:cubicBezTo>
                    <a:cubicBezTo>
                      <a:pt x="16" y="24"/>
                      <a:pt x="22" y="18"/>
                      <a:pt x="28" y="11"/>
                    </a:cubicBezTo>
                    <a:cubicBezTo>
                      <a:pt x="28" y="11"/>
                      <a:pt x="28" y="11"/>
                      <a:pt x="28" y="11"/>
                    </a:cubicBezTo>
                    <a:cubicBezTo>
                      <a:pt x="29" y="12"/>
                      <a:pt x="29" y="13"/>
                      <a:pt x="29" y="15"/>
                    </a:cubicBezTo>
                    <a:cubicBezTo>
                      <a:pt x="29" y="19"/>
                      <a:pt x="30" y="23"/>
                      <a:pt x="31" y="27"/>
                    </a:cubicBezTo>
                    <a:cubicBezTo>
                      <a:pt x="31" y="27"/>
                      <a:pt x="31" y="27"/>
                      <a:pt x="31" y="28"/>
                    </a:cubicBezTo>
                    <a:cubicBezTo>
                      <a:pt x="27" y="32"/>
                      <a:pt x="23" y="35"/>
                      <a:pt x="20" y="39"/>
                    </a:cubicBezTo>
                    <a:cubicBezTo>
                      <a:pt x="16" y="42"/>
                      <a:pt x="15" y="46"/>
                      <a:pt x="15" y="51"/>
                    </a:cubicBezTo>
                    <a:cubicBezTo>
                      <a:pt x="15" y="55"/>
                      <a:pt x="17" y="59"/>
                      <a:pt x="20" y="63"/>
                    </a:cubicBezTo>
                    <a:cubicBezTo>
                      <a:pt x="24" y="66"/>
                      <a:pt x="28" y="68"/>
                      <a:pt x="33" y="67"/>
                    </a:cubicBezTo>
                    <a:cubicBezTo>
                      <a:pt x="37" y="67"/>
                      <a:pt x="40" y="65"/>
                      <a:pt x="43" y="62"/>
                    </a:cubicBezTo>
                    <a:cubicBezTo>
                      <a:pt x="52" y="54"/>
                      <a:pt x="61" y="45"/>
                      <a:pt x="69" y="36"/>
                    </a:cubicBezTo>
                    <a:cubicBezTo>
                      <a:pt x="73" y="32"/>
                      <a:pt x="75" y="28"/>
                      <a:pt x="74" y="23"/>
                    </a:cubicBezTo>
                    <a:cubicBezTo>
                      <a:pt x="74" y="19"/>
                      <a:pt x="72" y="15"/>
                      <a:pt x="69" y="12"/>
                    </a:cubicBezTo>
                    <a:cubicBezTo>
                      <a:pt x="68" y="12"/>
                      <a:pt x="67" y="11"/>
                      <a:pt x="66" y="10"/>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Group 10"/>
            <p:cNvGrpSpPr>
              <a:grpSpLocks noChangeAspect="1"/>
            </p:cNvGrpSpPr>
            <p:nvPr/>
          </p:nvGrpSpPr>
          <p:grpSpPr bwMode="auto">
            <a:xfrm>
              <a:off x="6808788" y="2840100"/>
              <a:ext cx="473074" cy="473074"/>
              <a:chOff x="3557" y="1878"/>
              <a:chExt cx="564" cy="564"/>
            </a:xfrm>
          </p:grpSpPr>
          <p:sp>
            <p:nvSpPr>
              <p:cNvPr id="31" name="Oval 11"/>
              <p:cNvSpPr>
                <a:spLocks noChangeArrowheads="1"/>
              </p:cNvSpPr>
              <p:nvPr/>
            </p:nvSpPr>
            <p:spPr bwMode="auto">
              <a:xfrm>
                <a:off x="3557" y="1878"/>
                <a:ext cx="564" cy="5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2"/>
              <p:cNvSpPr/>
              <p:nvPr/>
            </p:nvSpPr>
            <p:spPr bwMode="auto">
              <a:xfrm>
                <a:off x="3777" y="2007"/>
                <a:ext cx="215" cy="196"/>
              </a:xfrm>
              <a:custGeom>
                <a:avLst/>
                <a:gdLst>
                  <a:gd name="T0" fmla="*/ 24 w 90"/>
                  <a:gd name="T1" fmla="*/ 72 h 82"/>
                  <a:gd name="T2" fmla="*/ 14 w 90"/>
                  <a:gd name="T3" fmla="*/ 82 h 82"/>
                  <a:gd name="T4" fmla="*/ 13 w 90"/>
                  <a:gd name="T5" fmla="*/ 81 h 82"/>
                  <a:gd name="T6" fmla="*/ 3 w 90"/>
                  <a:gd name="T7" fmla="*/ 66 h 82"/>
                  <a:gd name="T8" fmla="*/ 11 w 90"/>
                  <a:gd name="T9" fmla="*/ 36 h 82"/>
                  <a:gd name="T10" fmla="*/ 38 w 90"/>
                  <a:gd name="T11" fmla="*/ 10 h 82"/>
                  <a:gd name="T12" fmla="*/ 53 w 90"/>
                  <a:gd name="T13" fmla="*/ 2 h 82"/>
                  <a:gd name="T14" fmla="*/ 80 w 90"/>
                  <a:gd name="T15" fmla="*/ 10 h 82"/>
                  <a:gd name="T16" fmla="*/ 88 w 90"/>
                  <a:gd name="T17" fmla="*/ 26 h 82"/>
                  <a:gd name="T18" fmla="*/ 80 w 90"/>
                  <a:gd name="T19" fmla="*/ 52 h 82"/>
                  <a:gd name="T20" fmla="*/ 62 w 90"/>
                  <a:gd name="T21" fmla="*/ 71 h 82"/>
                  <a:gd name="T22" fmla="*/ 62 w 90"/>
                  <a:gd name="T23" fmla="*/ 71 h 82"/>
                  <a:gd name="T24" fmla="*/ 61 w 90"/>
                  <a:gd name="T25" fmla="*/ 70 h 82"/>
                  <a:gd name="T26" fmla="*/ 59 w 90"/>
                  <a:gd name="T27" fmla="*/ 55 h 82"/>
                  <a:gd name="T28" fmla="*/ 59 w 90"/>
                  <a:gd name="T29" fmla="*/ 54 h 82"/>
                  <a:gd name="T30" fmla="*/ 70 w 90"/>
                  <a:gd name="T31" fmla="*/ 43 h 82"/>
                  <a:gd name="T32" fmla="*/ 75 w 90"/>
                  <a:gd name="T33" fmla="*/ 33 h 82"/>
                  <a:gd name="T34" fmla="*/ 71 w 90"/>
                  <a:gd name="T35" fmla="*/ 20 h 82"/>
                  <a:gd name="T36" fmla="*/ 53 w 90"/>
                  <a:gd name="T37" fmla="*/ 16 h 82"/>
                  <a:gd name="T38" fmla="*/ 47 w 90"/>
                  <a:gd name="T39" fmla="*/ 20 h 82"/>
                  <a:gd name="T40" fmla="*/ 21 w 90"/>
                  <a:gd name="T41" fmla="*/ 46 h 82"/>
                  <a:gd name="T42" fmla="*/ 18 w 90"/>
                  <a:gd name="T43" fmla="*/ 65 h 82"/>
                  <a:gd name="T44" fmla="*/ 23 w 90"/>
                  <a:gd name="T45" fmla="*/ 71 h 82"/>
                  <a:gd name="T46" fmla="*/ 24 w 90"/>
                  <a:gd name="T47" fmla="*/ 72 h 82"/>
                  <a:gd name="T48" fmla="*/ 24 w 90"/>
                  <a:gd name="T4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2">
                    <a:moveTo>
                      <a:pt x="24" y="72"/>
                    </a:moveTo>
                    <a:cubicBezTo>
                      <a:pt x="21" y="75"/>
                      <a:pt x="18" y="78"/>
                      <a:pt x="14" y="82"/>
                    </a:cubicBezTo>
                    <a:cubicBezTo>
                      <a:pt x="14" y="81"/>
                      <a:pt x="14" y="81"/>
                      <a:pt x="13" y="81"/>
                    </a:cubicBezTo>
                    <a:cubicBezTo>
                      <a:pt x="9" y="77"/>
                      <a:pt x="5" y="72"/>
                      <a:pt x="3" y="66"/>
                    </a:cubicBezTo>
                    <a:cubicBezTo>
                      <a:pt x="0" y="55"/>
                      <a:pt x="3" y="45"/>
                      <a:pt x="11" y="36"/>
                    </a:cubicBezTo>
                    <a:cubicBezTo>
                      <a:pt x="20" y="28"/>
                      <a:pt x="29" y="19"/>
                      <a:pt x="38" y="10"/>
                    </a:cubicBezTo>
                    <a:cubicBezTo>
                      <a:pt x="42" y="6"/>
                      <a:pt x="47" y="3"/>
                      <a:pt x="53" y="2"/>
                    </a:cubicBezTo>
                    <a:cubicBezTo>
                      <a:pt x="64" y="0"/>
                      <a:pt x="73" y="3"/>
                      <a:pt x="80" y="10"/>
                    </a:cubicBezTo>
                    <a:cubicBezTo>
                      <a:pt x="85" y="15"/>
                      <a:pt x="87" y="20"/>
                      <a:pt x="88" y="26"/>
                    </a:cubicBezTo>
                    <a:cubicBezTo>
                      <a:pt x="90" y="36"/>
                      <a:pt x="88" y="45"/>
                      <a:pt x="80" y="52"/>
                    </a:cubicBezTo>
                    <a:cubicBezTo>
                      <a:pt x="74" y="58"/>
                      <a:pt x="68" y="65"/>
                      <a:pt x="62" y="71"/>
                    </a:cubicBezTo>
                    <a:cubicBezTo>
                      <a:pt x="62" y="71"/>
                      <a:pt x="62" y="71"/>
                      <a:pt x="62" y="71"/>
                    </a:cubicBezTo>
                    <a:cubicBezTo>
                      <a:pt x="62" y="71"/>
                      <a:pt x="61" y="71"/>
                      <a:pt x="61" y="70"/>
                    </a:cubicBezTo>
                    <a:cubicBezTo>
                      <a:pt x="62" y="65"/>
                      <a:pt x="61" y="60"/>
                      <a:pt x="59" y="55"/>
                    </a:cubicBezTo>
                    <a:cubicBezTo>
                      <a:pt x="58" y="55"/>
                      <a:pt x="59" y="55"/>
                      <a:pt x="59" y="54"/>
                    </a:cubicBezTo>
                    <a:cubicBezTo>
                      <a:pt x="63" y="51"/>
                      <a:pt x="67" y="47"/>
                      <a:pt x="70" y="43"/>
                    </a:cubicBezTo>
                    <a:cubicBezTo>
                      <a:pt x="73" y="40"/>
                      <a:pt x="75" y="37"/>
                      <a:pt x="75" y="33"/>
                    </a:cubicBezTo>
                    <a:cubicBezTo>
                      <a:pt x="76" y="28"/>
                      <a:pt x="74" y="23"/>
                      <a:pt x="71" y="20"/>
                    </a:cubicBezTo>
                    <a:cubicBezTo>
                      <a:pt x="66" y="15"/>
                      <a:pt x="60" y="13"/>
                      <a:pt x="53" y="16"/>
                    </a:cubicBezTo>
                    <a:cubicBezTo>
                      <a:pt x="51" y="17"/>
                      <a:pt x="49" y="18"/>
                      <a:pt x="47" y="20"/>
                    </a:cubicBezTo>
                    <a:cubicBezTo>
                      <a:pt x="38" y="28"/>
                      <a:pt x="30" y="37"/>
                      <a:pt x="21" y="46"/>
                    </a:cubicBezTo>
                    <a:cubicBezTo>
                      <a:pt x="16" y="51"/>
                      <a:pt x="14" y="58"/>
                      <a:pt x="18" y="65"/>
                    </a:cubicBezTo>
                    <a:cubicBezTo>
                      <a:pt x="19" y="67"/>
                      <a:pt x="21" y="69"/>
                      <a:pt x="23" y="71"/>
                    </a:cubicBezTo>
                    <a:cubicBezTo>
                      <a:pt x="23" y="71"/>
                      <a:pt x="24" y="72"/>
                      <a:pt x="24" y="72"/>
                    </a:cubicBezTo>
                    <a:cubicBezTo>
                      <a:pt x="24" y="72"/>
                      <a:pt x="24" y="72"/>
                      <a:pt x="24" y="72"/>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3"/>
              <p:cNvSpPr/>
              <p:nvPr/>
            </p:nvSpPr>
            <p:spPr bwMode="auto">
              <a:xfrm>
                <a:off x="3686" y="2117"/>
                <a:ext cx="212" cy="196"/>
              </a:xfrm>
              <a:custGeom>
                <a:avLst/>
                <a:gdLst>
                  <a:gd name="T0" fmla="*/ 66 w 89"/>
                  <a:gd name="T1" fmla="*/ 10 h 82"/>
                  <a:gd name="T2" fmla="*/ 76 w 89"/>
                  <a:gd name="T3" fmla="*/ 0 h 82"/>
                  <a:gd name="T4" fmla="*/ 79 w 89"/>
                  <a:gd name="T5" fmla="*/ 3 h 82"/>
                  <a:gd name="T6" fmla="*/ 87 w 89"/>
                  <a:gd name="T7" fmla="*/ 19 h 82"/>
                  <a:gd name="T8" fmla="*/ 79 w 89"/>
                  <a:gd name="T9" fmla="*/ 46 h 82"/>
                  <a:gd name="T10" fmla="*/ 52 w 89"/>
                  <a:gd name="T11" fmla="*/ 72 h 82"/>
                  <a:gd name="T12" fmla="*/ 37 w 89"/>
                  <a:gd name="T13" fmla="*/ 80 h 82"/>
                  <a:gd name="T14" fmla="*/ 10 w 89"/>
                  <a:gd name="T15" fmla="*/ 72 h 82"/>
                  <a:gd name="T16" fmla="*/ 2 w 89"/>
                  <a:gd name="T17" fmla="*/ 56 h 82"/>
                  <a:gd name="T18" fmla="*/ 10 w 89"/>
                  <a:gd name="T19" fmla="*/ 30 h 82"/>
                  <a:gd name="T20" fmla="*/ 28 w 89"/>
                  <a:gd name="T21" fmla="*/ 11 h 82"/>
                  <a:gd name="T22" fmla="*/ 28 w 89"/>
                  <a:gd name="T23" fmla="*/ 11 h 82"/>
                  <a:gd name="T24" fmla="*/ 29 w 89"/>
                  <a:gd name="T25" fmla="*/ 15 h 82"/>
                  <a:gd name="T26" fmla="*/ 31 w 89"/>
                  <a:gd name="T27" fmla="*/ 27 h 82"/>
                  <a:gd name="T28" fmla="*/ 31 w 89"/>
                  <a:gd name="T29" fmla="*/ 28 h 82"/>
                  <a:gd name="T30" fmla="*/ 20 w 89"/>
                  <a:gd name="T31" fmla="*/ 39 h 82"/>
                  <a:gd name="T32" fmla="*/ 15 w 89"/>
                  <a:gd name="T33" fmla="*/ 51 h 82"/>
                  <a:gd name="T34" fmla="*/ 20 w 89"/>
                  <a:gd name="T35" fmla="*/ 63 h 82"/>
                  <a:gd name="T36" fmla="*/ 33 w 89"/>
                  <a:gd name="T37" fmla="*/ 67 h 82"/>
                  <a:gd name="T38" fmla="*/ 43 w 89"/>
                  <a:gd name="T39" fmla="*/ 62 h 82"/>
                  <a:gd name="T40" fmla="*/ 69 w 89"/>
                  <a:gd name="T41" fmla="*/ 36 h 82"/>
                  <a:gd name="T42" fmla="*/ 74 w 89"/>
                  <a:gd name="T43" fmla="*/ 23 h 82"/>
                  <a:gd name="T44" fmla="*/ 69 w 89"/>
                  <a:gd name="T45" fmla="*/ 12 h 82"/>
                  <a:gd name="T46" fmla="*/ 66 w 89"/>
                  <a:gd name="T47"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82">
                    <a:moveTo>
                      <a:pt x="66" y="10"/>
                    </a:moveTo>
                    <a:cubicBezTo>
                      <a:pt x="69" y="7"/>
                      <a:pt x="72" y="4"/>
                      <a:pt x="76" y="0"/>
                    </a:cubicBezTo>
                    <a:cubicBezTo>
                      <a:pt x="77" y="1"/>
                      <a:pt x="78" y="2"/>
                      <a:pt x="79" y="3"/>
                    </a:cubicBezTo>
                    <a:cubicBezTo>
                      <a:pt x="83" y="7"/>
                      <a:pt x="86" y="13"/>
                      <a:pt x="87" y="19"/>
                    </a:cubicBezTo>
                    <a:cubicBezTo>
                      <a:pt x="89" y="29"/>
                      <a:pt x="86" y="38"/>
                      <a:pt x="79" y="46"/>
                    </a:cubicBezTo>
                    <a:cubicBezTo>
                      <a:pt x="70" y="54"/>
                      <a:pt x="61" y="63"/>
                      <a:pt x="52" y="72"/>
                    </a:cubicBezTo>
                    <a:cubicBezTo>
                      <a:pt x="48" y="76"/>
                      <a:pt x="43" y="79"/>
                      <a:pt x="37" y="80"/>
                    </a:cubicBezTo>
                    <a:cubicBezTo>
                      <a:pt x="26" y="82"/>
                      <a:pt x="17" y="79"/>
                      <a:pt x="10" y="72"/>
                    </a:cubicBezTo>
                    <a:cubicBezTo>
                      <a:pt x="5" y="67"/>
                      <a:pt x="3" y="62"/>
                      <a:pt x="2" y="56"/>
                    </a:cubicBezTo>
                    <a:cubicBezTo>
                      <a:pt x="0" y="46"/>
                      <a:pt x="2" y="37"/>
                      <a:pt x="10" y="30"/>
                    </a:cubicBezTo>
                    <a:cubicBezTo>
                      <a:pt x="16" y="24"/>
                      <a:pt x="22" y="18"/>
                      <a:pt x="28" y="11"/>
                    </a:cubicBezTo>
                    <a:cubicBezTo>
                      <a:pt x="28" y="11"/>
                      <a:pt x="28" y="11"/>
                      <a:pt x="28" y="11"/>
                    </a:cubicBezTo>
                    <a:cubicBezTo>
                      <a:pt x="29" y="12"/>
                      <a:pt x="29" y="13"/>
                      <a:pt x="29" y="15"/>
                    </a:cubicBezTo>
                    <a:cubicBezTo>
                      <a:pt x="29" y="19"/>
                      <a:pt x="30" y="23"/>
                      <a:pt x="31" y="27"/>
                    </a:cubicBezTo>
                    <a:cubicBezTo>
                      <a:pt x="31" y="27"/>
                      <a:pt x="31" y="27"/>
                      <a:pt x="31" y="28"/>
                    </a:cubicBezTo>
                    <a:cubicBezTo>
                      <a:pt x="27" y="32"/>
                      <a:pt x="23" y="35"/>
                      <a:pt x="20" y="39"/>
                    </a:cubicBezTo>
                    <a:cubicBezTo>
                      <a:pt x="16" y="42"/>
                      <a:pt x="15" y="46"/>
                      <a:pt x="15" y="51"/>
                    </a:cubicBezTo>
                    <a:cubicBezTo>
                      <a:pt x="15" y="55"/>
                      <a:pt x="17" y="59"/>
                      <a:pt x="20" y="63"/>
                    </a:cubicBezTo>
                    <a:cubicBezTo>
                      <a:pt x="24" y="66"/>
                      <a:pt x="28" y="68"/>
                      <a:pt x="33" y="67"/>
                    </a:cubicBezTo>
                    <a:cubicBezTo>
                      <a:pt x="37" y="67"/>
                      <a:pt x="40" y="65"/>
                      <a:pt x="43" y="62"/>
                    </a:cubicBezTo>
                    <a:cubicBezTo>
                      <a:pt x="52" y="54"/>
                      <a:pt x="61" y="45"/>
                      <a:pt x="69" y="36"/>
                    </a:cubicBezTo>
                    <a:cubicBezTo>
                      <a:pt x="73" y="32"/>
                      <a:pt x="75" y="28"/>
                      <a:pt x="74" y="23"/>
                    </a:cubicBezTo>
                    <a:cubicBezTo>
                      <a:pt x="74" y="19"/>
                      <a:pt x="72" y="15"/>
                      <a:pt x="69" y="12"/>
                    </a:cubicBezTo>
                    <a:cubicBezTo>
                      <a:pt x="68" y="12"/>
                      <a:pt x="67" y="11"/>
                      <a:pt x="66" y="10"/>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7" name="KSO_Shape"/>
            <p:cNvSpPr/>
            <p:nvPr/>
          </p:nvSpPr>
          <p:spPr>
            <a:xfrm>
              <a:off x="1384736" y="2837086"/>
              <a:ext cx="489666" cy="386836"/>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defRPr/>
              </a:pPr>
              <a:endParaRPr lang="zh-CN" altLang="en-US" dirty="0">
                <a:solidFill>
                  <a:prstClr val="black"/>
                </a:solidFill>
              </a:endParaRPr>
            </a:p>
          </p:txBody>
        </p:sp>
        <p:sp>
          <p:nvSpPr>
            <p:cNvPr id="28" name="KSO_Shape"/>
            <p:cNvSpPr/>
            <p:nvPr/>
          </p:nvSpPr>
          <p:spPr bwMode="auto">
            <a:xfrm>
              <a:off x="3525356" y="2747716"/>
              <a:ext cx="582367" cy="525101"/>
            </a:xfrm>
            <a:custGeom>
              <a:avLst/>
              <a:gdLst>
                <a:gd name="T0" fmla="*/ 2147483646 w 6057"/>
                <a:gd name="T1" fmla="*/ 2147483646 h 5454"/>
                <a:gd name="T2" fmla="*/ 0 w 6057"/>
                <a:gd name="T3" fmla="*/ 2147483646 h 5454"/>
                <a:gd name="T4" fmla="*/ 0 w 6057"/>
                <a:gd name="T5" fmla="*/ 2147483646 h 5454"/>
                <a:gd name="T6" fmla="*/ 2147483646 w 6057"/>
                <a:gd name="T7" fmla="*/ 2147483646 h 5454"/>
                <a:gd name="T8" fmla="*/ 2147483646 w 6057"/>
                <a:gd name="T9" fmla="*/ 2147483646 h 5454"/>
                <a:gd name="T10" fmla="*/ 2147483646 w 6057"/>
                <a:gd name="T11" fmla="*/ 2147483646 h 5454"/>
                <a:gd name="T12" fmla="*/ 2147483646 w 6057"/>
                <a:gd name="T13" fmla="*/ 2147483646 h 5454"/>
                <a:gd name="T14" fmla="*/ 2147483646 w 6057"/>
                <a:gd name="T15" fmla="*/ 2147483646 h 5454"/>
                <a:gd name="T16" fmla="*/ 2147483646 w 6057"/>
                <a:gd name="T17" fmla="*/ 2147483646 h 5454"/>
                <a:gd name="T18" fmla="*/ 2147483646 w 6057"/>
                <a:gd name="T19" fmla="*/ 2147483646 h 5454"/>
                <a:gd name="T20" fmla="*/ 2147483646 w 6057"/>
                <a:gd name="T21" fmla="*/ 2147483646 h 5454"/>
                <a:gd name="T22" fmla="*/ 2147483646 w 6057"/>
                <a:gd name="T23" fmla="*/ 2147483646 h 5454"/>
                <a:gd name="T24" fmla="*/ 2147483646 w 6057"/>
                <a:gd name="T25" fmla="*/ 2147483646 h 5454"/>
                <a:gd name="T26" fmla="*/ 2147483646 w 6057"/>
                <a:gd name="T27" fmla="*/ 2147483646 h 5454"/>
                <a:gd name="T28" fmla="*/ 2147483646 w 6057"/>
                <a:gd name="T29" fmla="*/ 2147483646 h 5454"/>
                <a:gd name="T30" fmla="*/ 2147483646 w 6057"/>
                <a:gd name="T31" fmla="*/ 2147483646 h 5454"/>
                <a:gd name="T32" fmla="*/ 2147483646 w 6057"/>
                <a:gd name="T33" fmla="*/ 2147483646 h 5454"/>
                <a:gd name="T34" fmla="*/ 2147483646 w 6057"/>
                <a:gd name="T35" fmla="*/ 2147483646 h 5454"/>
                <a:gd name="T36" fmla="*/ 2147483646 w 6057"/>
                <a:gd name="T37" fmla="*/ 2147483646 h 5454"/>
                <a:gd name="T38" fmla="*/ 2147483646 w 6057"/>
                <a:gd name="T39" fmla="*/ 2147483646 h 5454"/>
                <a:gd name="T40" fmla="*/ 2147483646 w 6057"/>
                <a:gd name="T41" fmla="*/ 2147483646 h 5454"/>
                <a:gd name="T42" fmla="*/ 2147483646 w 6057"/>
                <a:gd name="T43" fmla="*/ 2147483646 h 5454"/>
                <a:gd name="T44" fmla="*/ 2147483646 w 6057"/>
                <a:gd name="T45" fmla="*/ 2147483646 h 5454"/>
                <a:gd name="T46" fmla="*/ 2147483646 w 6057"/>
                <a:gd name="T47" fmla="*/ 2147483646 h 5454"/>
                <a:gd name="T48" fmla="*/ 2147483646 w 6057"/>
                <a:gd name="T49" fmla="*/ 2147483646 h 5454"/>
                <a:gd name="T50" fmla="*/ 2147483646 w 6057"/>
                <a:gd name="T51" fmla="*/ 2147483646 h 5454"/>
                <a:gd name="T52" fmla="*/ 2147483646 w 6057"/>
                <a:gd name="T53" fmla="*/ 2147483646 h 5454"/>
                <a:gd name="T54" fmla="*/ 2147483646 w 6057"/>
                <a:gd name="T55" fmla="*/ 2147483646 h 5454"/>
                <a:gd name="T56" fmla="*/ 2147483646 w 6057"/>
                <a:gd name="T57" fmla="*/ 2147483646 h 5454"/>
                <a:gd name="T58" fmla="*/ 2147483646 w 6057"/>
                <a:gd name="T59" fmla="*/ 2147483646 h 5454"/>
                <a:gd name="T60" fmla="*/ 2147483646 w 6057"/>
                <a:gd name="T61" fmla="*/ 2147483646 h 5454"/>
                <a:gd name="T62" fmla="*/ 2147483646 w 6057"/>
                <a:gd name="T63" fmla="*/ 2147483646 h 5454"/>
                <a:gd name="T64" fmla="*/ 2147483646 w 6057"/>
                <a:gd name="T65" fmla="*/ 2147483646 h 5454"/>
                <a:gd name="T66" fmla="*/ 2147483646 w 6057"/>
                <a:gd name="T67" fmla="*/ 2147483646 h 5454"/>
                <a:gd name="T68" fmla="*/ 2147483646 w 6057"/>
                <a:gd name="T69" fmla="*/ 2147483646 h 5454"/>
                <a:gd name="T70" fmla="*/ 2147483646 w 6057"/>
                <a:gd name="T71" fmla="*/ 2147483646 h 5454"/>
                <a:gd name="T72" fmla="*/ 2147483646 w 6057"/>
                <a:gd name="T73" fmla="*/ 2147483646 h 5454"/>
                <a:gd name="T74" fmla="*/ 2147483646 w 6057"/>
                <a:gd name="T75" fmla="*/ 2147483646 h 5454"/>
                <a:gd name="T76" fmla="*/ 2147483646 w 6057"/>
                <a:gd name="T77" fmla="*/ 0 h 5454"/>
                <a:gd name="T78" fmla="*/ 2147483646 w 6057"/>
                <a:gd name="T79" fmla="*/ 2147483646 h 5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57" h="5454">
                  <a:moveTo>
                    <a:pt x="0" y="959"/>
                  </a:moveTo>
                  <a:lnTo>
                    <a:pt x="1930" y="1981"/>
                  </a:lnTo>
                  <a:lnTo>
                    <a:pt x="1930" y="5454"/>
                  </a:lnTo>
                  <a:lnTo>
                    <a:pt x="0" y="4432"/>
                  </a:lnTo>
                  <a:lnTo>
                    <a:pt x="0" y="959"/>
                  </a:lnTo>
                  <a:close/>
                  <a:moveTo>
                    <a:pt x="3263" y="849"/>
                  </a:moveTo>
                  <a:lnTo>
                    <a:pt x="3260" y="1196"/>
                  </a:lnTo>
                  <a:lnTo>
                    <a:pt x="3082" y="1115"/>
                  </a:lnTo>
                  <a:lnTo>
                    <a:pt x="3082" y="871"/>
                  </a:lnTo>
                  <a:lnTo>
                    <a:pt x="2883" y="783"/>
                  </a:lnTo>
                  <a:lnTo>
                    <a:pt x="2883" y="1024"/>
                  </a:lnTo>
                  <a:lnTo>
                    <a:pt x="1772" y="520"/>
                  </a:lnTo>
                  <a:lnTo>
                    <a:pt x="269" y="883"/>
                  </a:lnTo>
                  <a:lnTo>
                    <a:pt x="2160" y="1837"/>
                  </a:lnTo>
                  <a:lnTo>
                    <a:pt x="2149" y="5385"/>
                  </a:lnTo>
                  <a:lnTo>
                    <a:pt x="3705" y="4796"/>
                  </a:lnTo>
                  <a:lnTo>
                    <a:pt x="3705" y="4070"/>
                  </a:lnTo>
                  <a:lnTo>
                    <a:pt x="4114" y="3933"/>
                  </a:lnTo>
                  <a:lnTo>
                    <a:pt x="4114" y="4296"/>
                  </a:lnTo>
                  <a:lnTo>
                    <a:pt x="4599" y="4524"/>
                  </a:lnTo>
                  <a:lnTo>
                    <a:pt x="5626" y="4144"/>
                  </a:lnTo>
                  <a:lnTo>
                    <a:pt x="5627" y="4077"/>
                  </a:lnTo>
                  <a:lnTo>
                    <a:pt x="5122" y="3921"/>
                  </a:lnTo>
                  <a:lnTo>
                    <a:pt x="5122" y="3593"/>
                  </a:lnTo>
                  <a:lnTo>
                    <a:pt x="6057" y="3278"/>
                  </a:lnTo>
                  <a:lnTo>
                    <a:pt x="6057" y="95"/>
                  </a:lnTo>
                  <a:lnTo>
                    <a:pt x="3263" y="849"/>
                  </a:lnTo>
                  <a:close/>
                  <a:moveTo>
                    <a:pt x="3705" y="3759"/>
                  </a:moveTo>
                  <a:lnTo>
                    <a:pt x="3705" y="2603"/>
                  </a:lnTo>
                  <a:lnTo>
                    <a:pt x="2433" y="2997"/>
                  </a:lnTo>
                  <a:lnTo>
                    <a:pt x="2433" y="2598"/>
                  </a:lnTo>
                  <a:lnTo>
                    <a:pt x="3705" y="2204"/>
                  </a:lnTo>
                  <a:lnTo>
                    <a:pt x="3705" y="1972"/>
                  </a:lnTo>
                  <a:lnTo>
                    <a:pt x="2433" y="2365"/>
                  </a:lnTo>
                  <a:lnTo>
                    <a:pt x="2433" y="1966"/>
                  </a:lnTo>
                  <a:lnTo>
                    <a:pt x="3705" y="1574"/>
                  </a:lnTo>
                  <a:lnTo>
                    <a:pt x="3705" y="1397"/>
                  </a:lnTo>
                  <a:lnTo>
                    <a:pt x="3614" y="1356"/>
                  </a:lnTo>
                  <a:lnTo>
                    <a:pt x="3617" y="1043"/>
                  </a:lnTo>
                  <a:lnTo>
                    <a:pt x="5797" y="461"/>
                  </a:lnTo>
                  <a:lnTo>
                    <a:pt x="5797" y="3054"/>
                  </a:lnTo>
                  <a:lnTo>
                    <a:pt x="3705" y="3759"/>
                  </a:lnTo>
                  <a:close/>
                  <a:moveTo>
                    <a:pt x="215" y="1434"/>
                  </a:moveTo>
                  <a:lnTo>
                    <a:pt x="215" y="1579"/>
                  </a:lnTo>
                  <a:lnTo>
                    <a:pt x="862" y="1925"/>
                  </a:lnTo>
                  <a:lnTo>
                    <a:pt x="862" y="1780"/>
                  </a:lnTo>
                  <a:lnTo>
                    <a:pt x="215" y="1434"/>
                  </a:lnTo>
                  <a:close/>
                  <a:moveTo>
                    <a:pt x="215" y="1909"/>
                  </a:moveTo>
                  <a:lnTo>
                    <a:pt x="215" y="2053"/>
                  </a:lnTo>
                  <a:lnTo>
                    <a:pt x="862" y="2399"/>
                  </a:lnTo>
                  <a:lnTo>
                    <a:pt x="862" y="2255"/>
                  </a:lnTo>
                  <a:lnTo>
                    <a:pt x="215" y="1909"/>
                  </a:lnTo>
                  <a:close/>
                  <a:moveTo>
                    <a:pt x="215" y="1670"/>
                  </a:moveTo>
                  <a:lnTo>
                    <a:pt x="215" y="1814"/>
                  </a:lnTo>
                  <a:lnTo>
                    <a:pt x="862" y="2160"/>
                  </a:lnTo>
                  <a:lnTo>
                    <a:pt x="862" y="2016"/>
                  </a:lnTo>
                  <a:lnTo>
                    <a:pt x="215" y="1670"/>
                  </a:lnTo>
                  <a:close/>
                  <a:moveTo>
                    <a:pt x="2458" y="3255"/>
                  </a:moveTo>
                  <a:lnTo>
                    <a:pt x="2820" y="3153"/>
                  </a:lnTo>
                  <a:lnTo>
                    <a:pt x="2820" y="3376"/>
                  </a:lnTo>
                  <a:lnTo>
                    <a:pt x="2458" y="3478"/>
                  </a:lnTo>
                  <a:lnTo>
                    <a:pt x="2458" y="3255"/>
                  </a:lnTo>
                  <a:close/>
                  <a:moveTo>
                    <a:pt x="2458" y="3645"/>
                  </a:moveTo>
                  <a:lnTo>
                    <a:pt x="2820" y="3543"/>
                  </a:lnTo>
                  <a:lnTo>
                    <a:pt x="2820" y="3764"/>
                  </a:lnTo>
                  <a:lnTo>
                    <a:pt x="2458" y="3867"/>
                  </a:lnTo>
                  <a:lnTo>
                    <a:pt x="2458" y="3645"/>
                  </a:lnTo>
                  <a:close/>
                  <a:moveTo>
                    <a:pt x="3097" y="793"/>
                  </a:moveTo>
                  <a:lnTo>
                    <a:pt x="2938" y="714"/>
                  </a:lnTo>
                  <a:lnTo>
                    <a:pt x="5774" y="0"/>
                  </a:lnTo>
                  <a:lnTo>
                    <a:pt x="5915" y="61"/>
                  </a:lnTo>
                  <a:lnTo>
                    <a:pt x="3097" y="79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9" name="KSO_Shape"/>
            <p:cNvSpPr/>
            <p:nvPr/>
          </p:nvSpPr>
          <p:spPr bwMode="auto">
            <a:xfrm>
              <a:off x="5682623" y="2754225"/>
              <a:ext cx="557201" cy="552558"/>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0" name="KSO_Shape"/>
            <p:cNvSpPr/>
            <p:nvPr/>
          </p:nvSpPr>
          <p:spPr bwMode="auto">
            <a:xfrm>
              <a:off x="7812846" y="2806511"/>
              <a:ext cx="625545" cy="468116"/>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ndParaRPr>
            </a:p>
          </p:txBody>
        </p:sp>
      </p:grpSp>
      <p:sp>
        <p:nvSpPr>
          <p:cNvPr id="42" name="Text Box 7"/>
          <p:cNvSpPr txBox="1">
            <a:spLocks noChangeArrowheads="1"/>
          </p:cNvSpPr>
          <p:nvPr/>
        </p:nvSpPr>
        <p:spPr bwMode="auto">
          <a:xfrm>
            <a:off x="738422" y="5016873"/>
            <a:ext cx="10725541" cy="1029970"/>
          </a:xfrm>
          <a:prstGeom prst="rect">
            <a:avLst/>
          </a:prstGeom>
          <a:noFill/>
          <a:ln w="9525">
            <a:noFill/>
            <a:miter lim="800000"/>
          </a:ln>
        </p:spPr>
        <p:txBody>
          <a:bodyPr wrap="square" lIns="60960" tIns="30480" rIns="60960" bIns="30480" anchor="ctr">
            <a:spAutoFit/>
          </a:bodyPr>
          <a:lstStyle/>
          <a:p>
            <a:pPr algn="ctr" defTabSz="1450340">
              <a:lnSpc>
                <a:spcPct val="150000"/>
              </a:lnSpc>
            </a:pP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输入一段关于该章节的案例或者观点论述，答辩</a:t>
            </a:r>
            <a:r>
              <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a:p>
            <a:pPr algn="ctr" defTabSz="1450340">
              <a:lnSpc>
                <a:spcPct val="150000"/>
              </a:lnSpc>
            </a:pP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输入一段关于该章节的案例或者观点论述，答辩</a:t>
            </a:r>
            <a:r>
              <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a:p>
            <a:pPr algn="ctr" defTabSz="1450340">
              <a:lnSpc>
                <a:spcPct val="150000"/>
              </a:lnSpc>
            </a:pP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输入一段关于该章节的案例或者观点论述，答辩</a:t>
            </a:r>
            <a:r>
              <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250" fill="hold"/>
                                        <p:tgtEl>
                                          <p:spTgt spid="42"/>
                                        </p:tgtEl>
                                        <p:attrNameLst>
                                          <p:attrName>ppt_x</p:attrName>
                                        </p:attrNameLst>
                                      </p:cBhvr>
                                      <p:tavLst>
                                        <p:tav tm="0">
                                          <p:val>
                                            <p:strVal val="#ppt_x"/>
                                          </p:val>
                                        </p:tav>
                                        <p:tav tm="100000">
                                          <p:val>
                                            <p:strVal val="#ppt_x"/>
                                          </p:val>
                                        </p:tav>
                                      </p:tavLst>
                                    </p:anim>
                                    <p:anim calcmode="lin" valueType="num">
                                      <p:cBhvr additive="base">
                                        <p:cTn id="8" dur="25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983" r="54288" b="14330"/>
          <a:stretch>
            <a:fillRect/>
          </a:stretch>
        </p:blipFill>
        <p:spPr>
          <a:xfrm>
            <a:off x="194660" y="-1270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solidFill>
            <a:schemeClr val="accent2"/>
          </a:solidFill>
          <a:ln>
            <a:noFill/>
          </a:ln>
          <a:effectLst>
            <a:outerShdw blurRad="50800" dist="38100" dir="2700000" algn="tl" rotWithShape="0">
              <a:prstClr val="black">
                <a:alpha val="40000"/>
              </a:prstClr>
            </a:outerShdw>
          </a:effectLst>
        </p:spPr>
      </p:pic>
      <p:pic>
        <p:nvPicPr>
          <p:cNvPr id="4" name="图片 3" descr="D:\工作文件夹\2019.6\毕业答辩\图片2.png图片2"/>
          <p:cNvPicPr>
            <a:picLocks noChangeAspect="1"/>
          </p:cNvPicPr>
          <p:nvPr/>
        </p:nvPicPr>
        <p:blipFill rotWithShape="1">
          <a:blip r:embed="rId3"/>
          <a:srcRect l="4" r="4"/>
          <a:stretch>
            <a:fillRect/>
          </a:stretch>
        </p:blipFill>
        <p:spPr>
          <a:xfrm>
            <a:off x="0" y="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noFill/>
          <a:ln>
            <a:noFill/>
          </a:ln>
        </p:spPr>
      </p:pic>
      <p:sp>
        <p:nvSpPr>
          <p:cNvPr id="11" name="矩形 10"/>
          <p:cNvSpPr/>
          <p:nvPr/>
        </p:nvSpPr>
        <p:spPr>
          <a:xfrm>
            <a:off x="6595110" y="1627505"/>
            <a:ext cx="4711065" cy="3650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4800" dirty="0">
                <a:solidFill>
                  <a:schemeClr val="bg1"/>
                </a:solidFill>
                <a:latin typeface="阿里巴巴普惠体 R" panose="00020600040101010101" charset="-122"/>
                <a:ea typeface="阿里巴巴普惠体 R" panose="00020600040101010101" charset="-122"/>
              </a:rPr>
              <a:t>此处添加标题</a:t>
            </a:r>
            <a:endParaRPr lang="en-US" altLang="zh-CN" sz="48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endParaRPr lang="en-US" altLang="zh-CN" sz="24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p>
          <a:p>
            <a:pPr marL="457200" indent="-457200" algn="ctr">
              <a:lnSpc>
                <a:spcPct val="200000"/>
              </a:lnSpc>
              <a:buFont typeface="Wingdings" panose="05000000000000000000" pitchFamily="2" charset="2"/>
              <a:buChar char="n"/>
            </a:pPr>
            <a:r>
              <a:rPr lang="zh-CN" altLang="en-US" sz="2400" dirty="0">
                <a:solidFill>
                  <a:srgbClr val="FFC000"/>
                </a:solidFill>
                <a:latin typeface="阿里巴巴普惠体 R" panose="00020600040101010101" charset="-122"/>
                <a:ea typeface="阿里巴巴普惠体 R" panose="00020600040101010101" charset="-122"/>
                <a:sym typeface="+mn-ea"/>
              </a:rPr>
              <a:t>添加小标题</a:t>
            </a:r>
          </a:p>
        </p:txBody>
      </p:sp>
      <p:sp>
        <p:nvSpPr>
          <p:cNvPr id="3" name="矩形 2"/>
          <p:cNvSpPr/>
          <p:nvPr/>
        </p:nvSpPr>
        <p:spPr>
          <a:xfrm>
            <a:off x="607060" y="2877820"/>
            <a:ext cx="3382010" cy="5638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ln w="114300">
                  <a:solidFill>
                    <a:prstClr val="white"/>
                  </a:solidFill>
                </a:ln>
                <a:solidFill>
                  <a:srgbClr val="7F685A"/>
                </a:solidFill>
                <a:latin typeface="Impact" panose="020B0806030902050204" pitchFamily="34" charset="0"/>
                <a:ea typeface="阿里巴巴普惠体 B" panose="00020600040101010101" charset="-122"/>
              </a:rPr>
              <a:t>04</a:t>
            </a:r>
            <a:endParaRPr lang="zh-CN" altLang="en-US" sz="239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2" name="矩形 1"/>
          <p:cNvSpPr/>
          <p:nvPr/>
        </p:nvSpPr>
        <p:spPr>
          <a:xfrm>
            <a:off x="606795" y="2877680"/>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solidFill>
                  <a:srgbClr val="7F685A"/>
                </a:solidFill>
                <a:latin typeface="Impact" panose="020B0806030902050204" pitchFamily="34" charset="0"/>
                <a:ea typeface="阿里巴巴普惠体 B" panose="00020600040101010101" charset="-122"/>
              </a:rPr>
              <a:t>04</a:t>
            </a:r>
            <a:endParaRPr lang="zh-CN" altLang="en-US" sz="23900" dirty="0">
              <a:solidFill>
                <a:srgbClr val="7F685A"/>
              </a:solidFill>
              <a:latin typeface="Impact" panose="020B0806030902050204" pitchFamily="34" charset="0"/>
              <a:ea typeface="阿里巴巴普惠体 B"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5"/>
          <p:cNvSpPr/>
          <p:nvPr/>
        </p:nvSpPr>
        <p:spPr bwMode="auto">
          <a:xfrm>
            <a:off x="2405279" y="2921000"/>
            <a:ext cx="2449668" cy="840168"/>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FC000"/>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8" name="Freeform 6"/>
          <p:cNvSpPr/>
          <p:nvPr/>
        </p:nvSpPr>
        <p:spPr bwMode="auto">
          <a:xfrm>
            <a:off x="1848447" y="3761168"/>
            <a:ext cx="3561367" cy="83820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9" name="Freeform 7"/>
          <p:cNvSpPr/>
          <p:nvPr/>
        </p:nvSpPr>
        <p:spPr bwMode="auto">
          <a:xfrm>
            <a:off x="1295549" y="4599369"/>
            <a:ext cx="4667160" cy="836233"/>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10" name="Freeform 8"/>
          <p:cNvSpPr/>
          <p:nvPr/>
        </p:nvSpPr>
        <p:spPr bwMode="auto">
          <a:xfrm>
            <a:off x="738718" y="5435600"/>
            <a:ext cx="5780825" cy="83820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12" name="Oval 11"/>
          <p:cNvSpPr/>
          <p:nvPr/>
        </p:nvSpPr>
        <p:spPr>
          <a:xfrm>
            <a:off x="4430527" y="3199611"/>
            <a:ext cx="282947" cy="282947"/>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3" name="Oval 12"/>
          <p:cNvSpPr/>
          <p:nvPr/>
        </p:nvSpPr>
        <p:spPr>
          <a:xfrm>
            <a:off x="5000253" y="4038795"/>
            <a:ext cx="282947" cy="282947"/>
          </a:xfrm>
          <a:prstGeom prst="ellipse">
            <a:avLst/>
          </a:prstGeom>
          <a:solidFill>
            <a:schemeClr val="bg1"/>
          </a:solidFill>
          <a:ln>
            <a:solidFill>
              <a:srgbClr val="B39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4" name="Oval 13"/>
          <p:cNvSpPr/>
          <p:nvPr/>
        </p:nvSpPr>
        <p:spPr>
          <a:xfrm>
            <a:off x="5508253" y="4876011"/>
            <a:ext cx="282947" cy="282947"/>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5" name="Oval 14"/>
          <p:cNvSpPr/>
          <p:nvPr/>
        </p:nvSpPr>
        <p:spPr>
          <a:xfrm>
            <a:off x="6101193" y="5713227"/>
            <a:ext cx="282947" cy="282947"/>
          </a:xfrm>
          <a:prstGeom prst="ellipse">
            <a:avLst/>
          </a:prstGeom>
          <a:solidFill>
            <a:schemeClr val="bg1"/>
          </a:solidFill>
          <a:ln>
            <a:solidFill>
              <a:srgbClr val="B39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Oval 16"/>
          <p:cNvSpPr/>
          <p:nvPr/>
        </p:nvSpPr>
        <p:spPr>
          <a:xfrm>
            <a:off x="7983871" y="1578192"/>
            <a:ext cx="649887" cy="65361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19" name="Oval 18"/>
          <p:cNvSpPr/>
          <p:nvPr/>
        </p:nvSpPr>
        <p:spPr>
          <a:xfrm>
            <a:off x="7983871" y="2766295"/>
            <a:ext cx="649887" cy="653616"/>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21" name="Oval 20"/>
          <p:cNvSpPr/>
          <p:nvPr/>
        </p:nvSpPr>
        <p:spPr>
          <a:xfrm>
            <a:off x="7983871" y="3930319"/>
            <a:ext cx="649887" cy="653616"/>
          </a:xfrm>
          <a:prstGeom prst="ellipse">
            <a:avLst/>
          </a:prstGeom>
          <a:solidFill>
            <a:srgbClr val="B39F9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23" name="Oval 22"/>
          <p:cNvSpPr/>
          <p:nvPr/>
        </p:nvSpPr>
        <p:spPr>
          <a:xfrm>
            <a:off x="7983871" y="5050481"/>
            <a:ext cx="649887" cy="653616"/>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cxnSp>
        <p:nvCxnSpPr>
          <p:cNvPr id="31" name="Straight Arrow Connector 30"/>
          <p:cNvCxnSpPr/>
          <p:nvPr/>
        </p:nvCxnSpPr>
        <p:spPr>
          <a:xfrm>
            <a:off x="5791201" y="1895475"/>
            <a:ext cx="2192671"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384141" y="3101993"/>
            <a:ext cx="1597487"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705601" y="4266652"/>
            <a:ext cx="1280513"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12000" y="5376647"/>
            <a:ext cx="869627"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7"/>
          </p:cNvCxnSpPr>
          <p:nvPr/>
        </p:nvCxnSpPr>
        <p:spPr>
          <a:xfrm flipV="1">
            <a:off x="4672037" y="1889443"/>
            <a:ext cx="1119163" cy="135160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3" idx="7"/>
          </p:cNvCxnSpPr>
          <p:nvPr/>
        </p:nvCxnSpPr>
        <p:spPr>
          <a:xfrm flipV="1">
            <a:off x="5241764" y="3093103"/>
            <a:ext cx="1142376" cy="9871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5" idx="6"/>
          </p:cNvCxnSpPr>
          <p:nvPr/>
        </p:nvCxnSpPr>
        <p:spPr>
          <a:xfrm flipV="1">
            <a:off x="6384141" y="5377289"/>
            <a:ext cx="727860" cy="4774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4" idx="6"/>
          </p:cNvCxnSpPr>
          <p:nvPr/>
        </p:nvCxnSpPr>
        <p:spPr>
          <a:xfrm flipV="1">
            <a:off x="5791200" y="4257127"/>
            <a:ext cx="914400" cy="7603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 Box 10"/>
          <p:cNvSpPr txBox="1">
            <a:spLocks noChangeArrowheads="1"/>
          </p:cNvSpPr>
          <p:nvPr/>
        </p:nvSpPr>
        <p:spPr bwMode="auto">
          <a:xfrm>
            <a:off x="2197641" y="5659775"/>
            <a:ext cx="2862976" cy="346710"/>
          </a:xfrm>
          <a:prstGeom prst="rect">
            <a:avLst/>
          </a:prstGeom>
          <a:noFill/>
          <a:ln w="9525">
            <a:noFill/>
            <a:miter lim="800000"/>
          </a:ln>
        </p:spPr>
        <p:txBody>
          <a:bodyPr wrap="square" lIns="60960" tIns="30480" rIns="60960" bIns="30480">
            <a:spAutoFit/>
          </a:bodyPr>
          <a:lstStyle/>
          <a:p>
            <a:pPr algn="ctr" defTabSz="1450340"/>
            <a:r>
              <a:rPr lang="zh-CN" altLang="en-US" sz="1860" dirty="0">
                <a:solidFill>
                  <a:schemeClr val="bg1"/>
                </a:solidFill>
                <a:latin typeface="阿里巴巴普惠体 R" panose="00020600040101010101" charset="-122"/>
                <a:ea typeface="阿里巴巴普惠体 R" panose="00020600040101010101" charset="-122"/>
                <a:sym typeface="+mn-ea"/>
              </a:rPr>
              <a:t>添加标题</a:t>
            </a:r>
            <a:endParaRPr lang="zh-CN" altLang="en-US" sz="186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53" name="Text Box 10"/>
          <p:cNvSpPr txBox="1">
            <a:spLocks noChangeArrowheads="1"/>
          </p:cNvSpPr>
          <p:nvPr/>
        </p:nvSpPr>
        <p:spPr bwMode="auto">
          <a:xfrm>
            <a:off x="2197641" y="4822559"/>
            <a:ext cx="2862976" cy="346710"/>
          </a:xfrm>
          <a:prstGeom prst="rect">
            <a:avLst/>
          </a:prstGeom>
          <a:noFill/>
          <a:ln w="9525">
            <a:noFill/>
            <a:miter lim="800000"/>
          </a:ln>
        </p:spPr>
        <p:txBody>
          <a:bodyPr wrap="square" lIns="60960" tIns="30480" rIns="60960" bIns="30480">
            <a:spAutoFit/>
          </a:bodyPr>
          <a:lstStyle/>
          <a:p>
            <a:pPr algn="ctr" defTabSz="1450340"/>
            <a:r>
              <a:rPr lang="zh-CN" altLang="en-US" sz="1860" dirty="0">
                <a:solidFill>
                  <a:schemeClr val="bg1"/>
                </a:solidFill>
                <a:latin typeface="阿里巴巴普惠体 R" panose="00020600040101010101" charset="-122"/>
                <a:ea typeface="阿里巴巴普惠体 R" panose="00020600040101010101" charset="-122"/>
                <a:sym typeface="+mn-ea"/>
              </a:rPr>
              <a:t>添加标题</a:t>
            </a:r>
            <a:endParaRPr lang="zh-CN" altLang="en-US" sz="186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54" name="Text Box 10"/>
          <p:cNvSpPr txBox="1">
            <a:spLocks noChangeArrowheads="1"/>
          </p:cNvSpPr>
          <p:nvPr/>
        </p:nvSpPr>
        <p:spPr bwMode="auto">
          <a:xfrm>
            <a:off x="2536055" y="4032598"/>
            <a:ext cx="2186149" cy="346710"/>
          </a:xfrm>
          <a:prstGeom prst="rect">
            <a:avLst/>
          </a:prstGeom>
          <a:noFill/>
          <a:ln w="9525">
            <a:noFill/>
            <a:miter lim="800000"/>
          </a:ln>
        </p:spPr>
        <p:txBody>
          <a:bodyPr wrap="square" lIns="60960" tIns="30480" rIns="60960" bIns="30480">
            <a:spAutoFit/>
          </a:bodyPr>
          <a:lstStyle/>
          <a:p>
            <a:pPr algn="ctr" defTabSz="1450340"/>
            <a:r>
              <a:rPr lang="zh-CN" altLang="en-US" sz="1860" dirty="0">
                <a:solidFill>
                  <a:schemeClr val="bg1"/>
                </a:solidFill>
                <a:latin typeface="阿里巴巴普惠体 R" panose="00020600040101010101" charset="-122"/>
                <a:ea typeface="阿里巴巴普惠体 R" panose="00020600040101010101" charset="-122"/>
                <a:sym typeface="+mn-ea"/>
              </a:rPr>
              <a:t>添加标题</a:t>
            </a:r>
            <a:endParaRPr lang="zh-CN" altLang="en-US" sz="186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55" name="Text Box 10"/>
          <p:cNvSpPr txBox="1">
            <a:spLocks noChangeArrowheads="1"/>
          </p:cNvSpPr>
          <p:nvPr/>
        </p:nvSpPr>
        <p:spPr bwMode="auto">
          <a:xfrm>
            <a:off x="2695951" y="3213038"/>
            <a:ext cx="1866359" cy="346710"/>
          </a:xfrm>
          <a:prstGeom prst="rect">
            <a:avLst/>
          </a:prstGeom>
          <a:noFill/>
          <a:ln w="9525">
            <a:noFill/>
            <a:miter lim="800000"/>
          </a:ln>
        </p:spPr>
        <p:txBody>
          <a:bodyPr wrap="square" lIns="60960" tIns="30480" rIns="60960" bIns="30480">
            <a:spAutoFit/>
          </a:bodyPr>
          <a:lstStyle/>
          <a:p>
            <a:pPr algn="ctr" defTabSz="1450340"/>
            <a:r>
              <a:rPr lang="zh-CN" altLang="en-US" sz="1860" dirty="0">
                <a:solidFill>
                  <a:srgbClr val="7B5B4A"/>
                </a:solidFill>
                <a:latin typeface="阿里巴巴普惠体 R" panose="00020600040101010101" charset="-122"/>
                <a:ea typeface="阿里巴巴普惠体 R" panose="00020600040101010101" charset="-122"/>
                <a:sym typeface="+mn-ea"/>
              </a:rPr>
              <a:t>添加标题</a:t>
            </a:r>
            <a:endParaRPr lang="zh-CN" altLang="en-US" sz="1860" dirty="0">
              <a:solidFill>
                <a:srgbClr val="7B5B4A"/>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56" name="Freeform 6"/>
          <p:cNvSpPr>
            <a:spLocks noEditPoints="1"/>
          </p:cNvSpPr>
          <p:nvPr/>
        </p:nvSpPr>
        <p:spPr bwMode="auto">
          <a:xfrm>
            <a:off x="8179204" y="1727389"/>
            <a:ext cx="259219" cy="355225"/>
          </a:xfrm>
          <a:custGeom>
            <a:avLst/>
            <a:gdLst>
              <a:gd name="T0" fmla="*/ 99 w 109"/>
              <a:gd name="T1" fmla="*/ 0 h 150"/>
              <a:gd name="T2" fmla="*/ 10 w 109"/>
              <a:gd name="T3" fmla="*/ 0 h 150"/>
              <a:gd name="T4" fmla="*/ 0 w 109"/>
              <a:gd name="T5" fmla="*/ 11 h 150"/>
              <a:gd name="T6" fmla="*/ 0 w 109"/>
              <a:gd name="T7" fmla="*/ 140 h 150"/>
              <a:gd name="T8" fmla="*/ 10 w 109"/>
              <a:gd name="T9" fmla="*/ 150 h 150"/>
              <a:gd name="T10" fmla="*/ 99 w 109"/>
              <a:gd name="T11" fmla="*/ 150 h 150"/>
              <a:gd name="T12" fmla="*/ 109 w 109"/>
              <a:gd name="T13" fmla="*/ 140 h 150"/>
              <a:gd name="T14" fmla="*/ 109 w 109"/>
              <a:gd name="T15" fmla="*/ 11 h 150"/>
              <a:gd name="T16" fmla="*/ 99 w 109"/>
              <a:gd name="T17" fmla="*/ 0 h 150"/>
              <a:gd name="T18" fmla="*/ 54 w 109"/>
              <a:gd name="T19" fmla="*/ 146 h 150"/>
              <a:gd name="T20" fmla="*/ 48 w 109"/>
              <a:gd name="T21" fmla="*/ 140 h 150"/>
              <a:gd name="T22" fmla="*/ 54 w 109"/>
              <a:gd name="T23" fmla="*/ 134 h 150"/>
              <a:gd name="T24" fmla="*/ 60 w 109"/>
              <a:gd name="T25" fmla="*/ 140 h 150"/>
              <a:gd name="T26" fmla="*/ 54 w 109"/>
              <a:gd name="T27" fmla="*/ 146 h 150"/>
              <a:gd name="T28" fmla="*/ 99 w 109"/>
              <a:gd name="T29" fmla="*/ 129 h 150"/>
              <a:gd name="T30" fmla="*/ 10 w 109"/>
              <a:gd name="T31" fmla="*/ 129 h 150"/>
              <a:gd name="T32" fmla="*/ 10 w 109"/>
              <a:gd name="T33" fmla="*/ 13 h 150"/>
              <a:gd name="T34" fmla="*/ 99 w 109"/>
              <a:gd name="T35" fmla="*/ 13 h 150"/>
              <a:gd name="T36" fmla="*/ 99 w 109"/>
              <a:gd name="T37"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50">
                <a:moveTo>
                  <a:pt x="99" y="0"/>
                </a:moveTo>
                <a:cubicBezTo>
                  <a:pt x="10" y="0"/>
                  <a:pt x="10" y="0"/>
                  <a:pt x="10" y="0"/>
                </a:cubicBezTo>
                <a:cubicBezTo>
                  <a:pt x="4" y="0"/>
                  <a:pt x="0" y="5"/>
                  <a:pt x="0" y="11"/>
                </a:cubicBezTo>
                <a:cubicBezTo>
                  <a:pt x="0" y="140"/>
                  <a:pt x="0" y="140"/>
                  <a:pt x="0" y="140"/>
                </a:cubicBezTo>
                <a:cubicBezTo>
                  <a:pt x="0" y="146"/>
                  <a:pt x="4" y="150"/>
                  <a:pt x="10" y="150"/>
                </a:cubicBezTo>
                <a:cubicBezTo>
                  <a:pt x="99" y="150"/>
                  <a:pt x="99" y="150"/>
                  <a:pt x="99" y="150"/>
                </a:cubicBezTo>
                <a:cubicBezTo>
                  <a:pt x="104" y="150"/>
                  <a:pt x="109" y="146"/>
                  <a:pt x="109" y="140"/>
                </a:cubicBezTo>
                <a:cubicBezTo>
                  <a:pt x="109" y="11"/>
                  <a:pt x="109" y="11"/>
                  <a:pt x="109" y="11"/>
                </a:cubicBezTo>
                <a:cubicBezTo>
                  <a:pt x="109" y="5"/>
                  <a:pt x="104" y="0"/>
                  <a:pt x="99" y="0"/>
                </a:cubicBezTo>
                <a:close/>
                <a:moveTo>
                  <a:pt x="54" y="146"/>
                </a:moveTo>
                <a:cubicBezTo>
                  <a:pt x="51" y="146"/>
                  <a:pt x="48" y="144"/>
                  <a:pt x="48" y="140"/>
                </a:cubicBezTo>
                <a:cubicBezTo>
                  <a:pt x="48" y="137"/>
                  <a:pt x="51" y="134"/>
                  <a:pt x="54" y="134"/>
                </a:cubicBezTo>
                <a:cubicBezTo>
                  <a:pt x="58" y="134"/>
                  <a:pt x="60" y="137"/>
                  <a:pt x="60" y="140"/>
                </a:cubicBezTo>
                <a:cubicBezTo>
                  <a:pt x="60" y="144"/>
                  <a:pt x="58" y="146"/>
                  <a:pt x="54" y="146"/>
                </a:cubicBezTo>
                <a:close/>
                <a:moveTo>
                  <a:pt x="99" y="129"/>
                </a:moveTo>
                <a:cubicBezTo>
                  <a:pt x="10" y="129"/>
                  <a:pt x="10" y="129"/>
                  <a:pt x="10" y="129"/>
                </a:cubicBezTo>
                <a:cubicBezTo>
                  <a:pt x="10" y="13"/>
                  <a:pt x="10" y="13"/>
                  <a:pt x="10" y="13"/>
                </a:cubicBezTo>
                <a:cubicBezTo>
                  <a:pt x="99" y="13"/>
                  <a:pt x="99" y="13"/>
                  <a:pt x="99" y="13"/>
                </a:cubicBezTo>
                <a:lnTo>
                  <a:pt x="99" y="129"/>
                </a:lnTo>
                <a:close/>
              </a:path>
            </a:pathLst>
          </a:custGeom>
          <a:solidFill>
            <a:srgbClr val="7B5B4A"/>
          </a:solidFill>
          <a:ln>
            <a:noFill/>
          </a:ln>
        </p:spPr>
        <p:txBody>
          <a:bodyPr vert="horz" wrap="square" lIns="121920" tIns="60960" rIns="121920" bIns="60960" numCol="1" anchor="t" anchorCtr="0" compatLnSpc="1"/>
          <a:lstStyle/>
          <a:p>
            <a:endParaRPr lang="en-US" sz="2400">
              <a:solidFill>
                <a:prstClr val="black"/>
              </a:solidFill>
            </a:endParaRPr>
          </a:p>
        </p:txBody>
      </p:sp>
      <p:grpSp>
        <p:nvGrpSpPr>
          <p:cNvPr id="57" name="Group 56"/>
          <p:cNvGrpSpPr/>
          <p:nvPr/>
        </p:nvGrpSpPr>
        <p:grpSpPr>
          <a:xfrm>
            <a:off x="8150887" y="4140730"/>
            <a:ext cx="315855" cy="232796"/>
            <a:chOff x="2538413" y="2725738"/>
            <a:chExt cx="428625" cy="315912"/>
          </a:xfrm>
          <a:solidFill>
            <a:schemeClr val="bg1"/>
          </a:solidFill>
        </p:grpSpPr>
        <p:sp>
          <p:nvSpPr>
            <p:cNvPr id="58" name="Freeform 9"/>
            <p:cNvSpPr>
              <a:spLocks noEditPoints="1"/>
            </p:cNvSpPr>
            <p:nvPr/>
          </p:nvSpPr>
          <p:spPr bwMode="auto">
            <a:xfrm>
              <a:off x="2549525" y="2725738"/>
              <a:ext cx="409575" cy="250825"/>
            </a:xfrm>
            <a:custGeom>
              <a:avLst/>
              <a:gdLst>
                <a:gd name="T0" fmla="*/ 258 w 258"/>
                <a:gd name="T1" fmla="*/ 0 h 158"/>
                <a:gd name="T2" fmla="*/ 0 w 258"/>
                <a:gd name="T3" fmla="*/ 0 h 158"/>
                <a:gd name="T4" fmla="*/ 0 w 258"/>
                <a:gd name="T5" fmla="*/ 158 h 158"/>
                <a:gd name="T6" fmla="*/ 258 w 258"/>
                <a:gd name="T7" fmla="*/ 158 h 158"/>
                <a:gd name="T8" fmla="*/ 258 w 258"/>
                <a:gd name="T9" fmla="*/ 0 h 158"/>
                <a:gd name="T10" fmla="*/ 247 w 258"/>
                <a:gd name="T11" fmla="*/ 145 h 158"/>
                <a:gd name="T12" fmla="*/ 10 w 258"/>
                <a:gd name="T13" fmla="*/ 145 h 158"/>
                <a:gd name="T14" fmla="*/ 10 w 258"/>
                <a:gd name="T15" fmla="*/ 12 h 158"/>
                <a:gd name="T16" fmla="*/ 247 w 258"/>
                <a:gd name="T17" fmla="*/ 12 h 158"/>
                <a:gd name="T18" fmla="*/ 247 w 258"/>
                <a:gd name="T19" fmla="*/ 14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158">
                  <a:moveTo>
                    <a:pt x="258" y="0"/>
                  </a:moveTo>
                  <a:lnTo>
                    <a:pt x="0" y="0"/>
                  </a:lnTo>
                  <a:lnTo>
                    <a:pt x="0" y="158"/>
                  </a:lnTo>
                  <a:lnTo>
                    <a:pt x="258" y="158"/>
                  </a:lnTo>
                  <a:lnTo>
                    <a:pt x="258" y="0"/>
                  </a:lnTo>
                  <a:close/>
                  <a:moveTo>
                    <a:pt x="247" y="145"/>
                  </a:moveTo>
                  <a:lnTo>
                    <a:pt x="10" y="145"/>
                  </a:lnTo>
                  <a:lnTo>
                    <a:pt x="10" y="12"/>
                  </a:lnTo>
                  <a:lnTo>
                    <a:pt x="247" y="12"/>
                  </a:lnTo>
                  <a:lnTo>
                    <a:pt x="2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9" name="Freeform 10"/>
            <p:cNvSpPr/>
            <p:nvPr/>
          </p:nvSpPr>
          <p:spPr bwMode="auto">
            <a:xfrm>
              <a:off x="2538413" y="2987675"/>
              <a:ext cx="428625" cy="53975"/>
            </a:xfrm>
            <a:custGeom>
              <a:avLst/>
              <a:gdLst>
                <a:gd name="T0" fmla="*/ 270 w 270"/>
                <a:gd name="T1" fmla="*/ 22 h 34"/>
                <a:gd name="T2" fmla="*/ 265 w 270"/>
                <a:gd name="T3" fmla="*/ 0 h 34"/>
                <a:gd name="T4" fmla="*/ 5 w 270"/>
                <a:gd name="T5" fmla="*/ 0 h 34"/>
                <a:gd name="T6" fmla="*/ 0 w 270"/>
                <a:gd name="T7" fmla="*/ 22 h 34"/>
                <a:gd name="T8" fmla="*/ 0 w 270"/>
                <a:gd name="T9" fmla="*/ 22 h 34"/>
                <a:gd name="T10" fmla="*/ 0 w 270"/>
                <a:gd name="T11" fmla="*/ 34 h 34"/>
                <a:gd name="T12" fmla="*/ 270 w 270"/>
                <a:gd name="T13" fmla="*/ 34 h 34"/>
                <a:gd name="T14" fmla="*/ 270 w 270"/>
                <a:gd name="T15" fmla="*/ 22 h 34"/>
                <a:gd name="T16" fmla="*/ 270 w 270"/>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4">
                  <a:moveTo>
                    <a:pt x="270" y="22"/>
                  </a:moveTo>
                  <a:lnTo>
                    <a:pt x="265" y="0"/>
                  </a:lnTo>
                  <a:lnTo>
                    <a:pt x="5" y="0"/>
                  </a:lnTo>
                  <a:lnTo>
                    <a:pt x="0" y="22"/>
                  </a:lnTo>
                  <a:lnTo>
                    <a:pt x="0" y="22"/>
                  </a:lnTo>
                  <a:lnTo>
                    <a:pt x="0" y="34"/>
                  </a:lnTo>
                  <a:lnTo>
                    <a:pt x="270" y="34"/>
                  </a:lnTo>
                  <a:lnTo>
                    <a:pt x="270" y="22"/>
                  </a:lnTo>
                  <a:lnTo>
                    <a:pt x="27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60" name="Group 59"/>
          <p:cNvGrpSpPr/>
          <p:nvPr/>
        </p:nvGrpSpPr>
        <p:grpSpPr>
          <a:xfrm>
            <a:off x="8097700" y="2921001"/>
            <a:ext cx="422227" cy="367155"/>
            <a:chOff x="1879600" y="3937000"/>
            <a:chExt cx="401638" cy="349250"/>
          </a:xfrm>
          <a:solidFill>
            <a:schemeClr val="bg1"/>
          </a:solidFill>
        </p:grpSpPr>
        <p:sp>
          <p:nvSpPr>
            <p:cNvPr id="61" name="Freeform 12"/>
            <p:cNvSpPr>
              <a:spLocks noEditPoints="1"/>
            </p:cNvSpPr>
            <p:nvPr/>
          </p:nvSpPr>
          <p:spPr bwMode="auto">
            <a:xfrm>
              <a:off x="1879600" y="3937000"/>
              <a:ext cx="401638" cy="349250"/>
            </a:xfrm>
            <a:custGeom>
              <a:avLst/>
              <a:gdLst>
                <a:gd name="T0" fmla="*/ 146 w 146"/>
                <a:gd name="T1" fmla="*/ 104 h 127"/>
                <a:gd name="T2" fmla="*/ 146 w 146"/>
                <a:gd name="T3" fmla="*/ 0 h 127"/>
                <a:gd name="T4" fmla="*/ 0 w 146"/>
                <a:gd name="T5" fmla="*/ 0 h 127"/>
                <a:gd name="T6" fmla="*/ 0 w 146"/>
                <a:gd name="T7" fmla="*/ 104 h 127"/>
                <a:gd name="T8" fmla="*/ 108 w 146"/>
                <a:gd name="T9" fmla="*/ 104 h 127"/>
                <a:gd name="T10" fmla="*/ 118 w 146"/>
                <a:gd name="T11" fmla="*/ 113 h 127"/>
                <a:gd name="T12" fmla="*/ 132 w 146"/>
                <a:gd name="T13" fmla="*/ 127 h 127"/>
                <a:gd name="T14" fmla="*/ 137 w 146"/>
                <a:gd name="T15" fmla="*/ 127 h 127"/>
                <a:gd name="T16" fmla="*/ 117 w 146"/>
                <a:gd name="T17" fmla="*/ 107 h 127"/>
                <a:gd name="T18" fmla="*/ 114 w 146"/>
                <a:gd name="T19" fmla="*/ 104 h 127"/>
                <a:gd name="T20" fmla="*/ 146 w 146"/>
                <a:gd name="T21" fmla="*/ 104 h 127"/>
                <a:gd name="T22" fmla="*/ 8 w 146"/>
                <a:gd name="T23" fmla="*/ 10 h 127"/>
                <a:gd name="T24" fmla="*/ 138 w 146"/>
                <a:gd name="T25" fmla="*/ 10 h 127"/>
                <a:gd name="T26" fmla="*/ 138 w 146"/>
                <a:gd name="T27" fmla="*/ 94 h 127"/>
                <a:gd name="T28" fmla="*/ 8 w 146"/>
                <a:gd name="T29" fmla="*/ 94 h 127"/>
                <a:gd name="T30" fmla="*/ 8 w 146"/>
                <a:gd name="T31"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27">
                  <a:moveTo>
                    <a:pt x="146" y="104"/>
                  </a:moveTo>
                  <a:cubicBezTo>
                    <a:pt x="146" y="0"/>
                    <a:pt x="146" y="0"/>
                    <a:pt x="146" y="0"/>
                  </a:cubicBezTo>
                  <a:cubicBezTo>
                    <a:pt x="0" y="0"/>
                    <a:pt x="0" y="0"/>
                    <a:pt x="0" y="0"/>
                  </a:cubicBezTo>
                  <a:cubicBezTo>
                    <a:pt x="0" y="104"/>
                    <a:pt x="0" y="104"/>
                    <a:pt x="0" y="104"/>
                  </a:cubicBezTo>
                  <a:cubicBezTo>
                    <a:pt x="108" y="104"/>
                    <a:pt x="108" y="104"/>
                    <a:pt x="108" y="104"/>
                  </a:cubicBezTo>
                  <a:cubicBezTo>
                    <a:pt x="108" y="107"/>
                    <a:pt x="109" y="113"/>
                    <a:pt x="118" y="113"/>
                  </a:cubicBezTo>
                  <a:cubicBezTo>
                    <a:pt x="118" y="113"/>
                    <a:pt x="132" y="112"/>
                    <a:pt x="132" y="127"/>
                  </a:cubicBezTo>
                  <a:cubicBezTo>
                    <a:pt x="137" y="127"/>
                    <a:pt x="137" y="127"/>
                    <a:pt x="137" y="127"/>
                  </a:cubicBezTo>
                  <a:cubicBezTo>
                    <a:pt x="137" y="127"/>
                    <a:pt x="138" y="107"/>
                    <a:pt x="117" y="107"/>
                  </a:cubicBezTo>
                  <a:cubicBezTo>
                    <a:pt x="117" y="107"/>
                    <a:pt x="113" y="107"/>
                    <a:pt x="114" y="104"/>
                  </a:cubicBezTo>
                  <a:lnTo>
                    <a:pt x="146" y="104"/>
                  </a:lnTo>
                  <a:close/>
                  <a:moveTo>
                    <a:pt x="8" y="10"/>
                  </a:moveTo>
                  <a:cubicBezTo>
                    <a:pt x="138" y="10"/>
                    <a:pt x="138" y="10"/>
                    <a:pt x="138" y="10"/>
                  </a:cubicBezTo>
                  <a:cubicBezTo>
                    <a:pt x="138" y="94"/>
                    <a:pt x="138" y="94"/>
                    <a:pt x="138" y="94"/>
                  </a:cubicBezTo>
                  <a:cubicBezTo>
                    <a:pt x="8" y="94"/>
                    <a:pt x="8" y="94"/>
                    <a:pt x="8" y="94"/>
                  </a:cubicBezTo>
                  <a:lnTo>
                    <a:pt x="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latin typeface="阿里巴巴普惠体 R" panose="00020600040101010101" charset="-122"/>
                <a:ea typeface="阿里巴巴普惠体 R" panose="00020600040101010101" charset="-122"/>
              </a:endParaRPr>
            </a:p>
          </p:txBody>
        </p:sp>
        <p:sp>
          <p:nvSpPr>
            <p:cNvPr id="62" name="Rectangle 13"/>
            <p:cNvSpPr>
              <a:spLocks noChangeArrowheads="1"/>
            </p:cNvSpPr>
            <p:nvPr/>
          </p:nvSpPr>
          <p:spPr bwMode="auto">
            <a:xfrm>
              <a:off x="2025650" y="4233863"/>
              <a:ext cx="1143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latin typeface="阿里巴巴普惠体 R" panose="00020600040101010101" charset="-122"/>
                <a:ea typeface="阿里巴巴普惠体 R" panose="00020600040101010101" charset="-122"/>
              </a:endParaRPr>
            </a:p>
          </p:txBody>
        </p:sp>
        <p:sp>
          <p:nvSpPr>
            <p:cNvPr id="63" name="Rectangle 14"/>
            <p:cNvSpPr>
              <a:spLocks noChangeArrowheads="1"/>
            </p:cNvSpPr>
            <p:nvPr/>
          </p:nvSpPr>
          <p:spPr bwMode="auto">
            <a:xfrm>
              <a:off x="1965325" y="4260850"/>
              <a:ext cx="233363" cy="174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latin typeface="阿里巴巴普惠体 R" panose="00020600040101010101" charset="-122"/>
                <a:ea typeface="阿里巴巴普惠体 R" panose="00020600040101010101" charset="-122"/>
              </a:endParaRPr>
            </a:p>
          </p:txBody>
        </p:sp>
      </p:grpSp>
      <p:grpSp>
        <p:nvGrpSpPr>
          <p:cNvPr id="64" name="Group 63"/>
          <p:cNvGrpSpPr/>
          <p:nvPr/>
        </p:nvGrpSpPr>
        <p:grpSpPr>
          <a:xfrm>
            <a:off x="8150681" y="5186121"/>
            <a:ext cx="316264" cy="382336"/>
            <a:chOff x="3526798" y="4057329"/>
            <a:chExt cx="284519" cy="359394"/>
          </a:xfrm>
          <a:solidFill>
            <a:schemeClr val="bg1"/>
          </a:solidFill>
        </p:grpSpPr>
        <p:sp>
          <p:nvSpPr>
            <p:cNvPr id="65"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66"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67"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48" name="KSO_Shape"/>
          <p:cNvSpPr/>
          <p:nvPr/>
        </p:nvSpPr>
        <p:spPr bwMode="auto">
          <a:xfrm>
            <a:off x="3308513" y="2000582"/>
            <a:ext cx="725354" cy="684416"/>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rgbClr val="7F685A"/>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ea typeface="阿里巴巴普惠体 B" panose="00020600040101010101" charset="-122"/>
            </a:endParaRPr>
          </a:p>
        </p:txBody>
      </p:sp>
      <p:sp>
        <p:nvSpPr>
          <p:cNvPr id="50" name="文本框 49"/>
          <p:cNvSpPr txBox="1"/>
          <p:nvPr/>
        </p:nvSpPr>
        <p:spPr>
          <a:xfrm>
            <a:off x="8829090" y="1426047"/>
            <a:ext cx="2295753" cy="968375"/>
          </a:xfrm>
          <a:prstGeom prst="rect">
            <a:avLst/>
          </a:prstGeom>
          <a:noFill/>
        </p:spPr>
        <p:txBody>
          <a:bodyPr wrap="square" rtlCol="0">
            <a:spAutoFit/>
          </a:bodyPr>
          <a:lstStyle/>
          <a:p>
            <a:pPr>
              <a:lnSpc>
                <a:spcPct val="150000"/>
              </a:lnSpc>
            </a:pPr>
            <a:r>
              <a:rPr lang="zh-CN" altLang="en-US" sz="1400" dirty="0">
                <a:solidFill>
                  <a:srgbClr val="7B5B4A"/>
                </a:solidFill>
                <a:latin typeface="阿里巴巴普惠体 R" panose="00020600040101010101" charset="-122"/>
                <a:ea typeface="阿里巴巴普惠体 R" panose="00020600040101010101" charset="-122"/>
                <a:sym typeface="+mn-ea"/>
              </a:rPr>
              <a:t>添加标题</a:t>
            </a: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8" name="文本框 67"/>
          <p:cNvSpPr txBox="1"/>
          <p:nvPr/>
        </p:nvSpPr>
        <p:spPr>
          <a:xfrm>
            <a:off x="8829090" y="2585271"/>
            <a:ext cx="2295753" cy="968375"/>
          </a:xfrm>
          <a:prstGeom prst="rect">
            <a:avLst/>
          </a:prstGeom>
          <a:noFill/>
        </p:spPr>
        <p:txBody>
          <a:bodyPr wrap="square" rtlCol="0">
            <a:spAutoFit/>
          </a:bodyPr>
          <a:lstStyle/>
          <a:p>
            <a:pPr>
              <a:lnSpc>
                <a:spcPct val="150000"/>
              </a:lnSpc>
            </a:pPr>
            <a:r>
              <a:rPr lang="zh-CN" altLang="en-US" sz="1400" dirty="0">
                <a:solidFill>
                  <a:srgbClr val="7B5B4A"/>
                </a:solidFill>
                <a:latin typeface="阿里巴巴普惠体 R" panose="00020600040101010101" charset="-122"/>
                <a:ea typeface="阿里巴巴普惠体 R" panose="00020600040101010101" charset="-122"/>
                <a:sym typeface="+mn-ea"/>
              </a:rPr>
              <a:t>添加标题</a:t>
            </a:r>
            <a:endParaRPr lang="en-US" altLang="zh-CN" sz="1400" b="1"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9" name="文本框 68"/>
          <p:cNvSpPr txBox="1"/>
          <p:nvPr/>
        </p:nvSpPr>
        <p:spPr>
          <a:xfrm>
            <a:off x="8829090" y="3761168"/>
            <a:ext cx="2295753" cy="968375"/>
          </a:xfrm>
          <a:prstGeom prst="rect">
            <a:avLst/>
          </a:prstGeom>
          <a:noFill/>
        </p:spPr>
        <p:txBody>
          <a:bodyPr wrap="square" rtlCol="0">
            <a:spAutoFit/>
          </a:bodyPr>
          <a:lstStyle/>
          <a:p>
            <a:pPr>
              <a:lnSpc>
                <a:spcPct val="150000"/>
              </a:lnSpc>
            </a:pPr>
            <a:r>
              <a:rPr lang="zh-CN" altLang="en-US" sz="1400" dirty="0">
                <a:solidFill>
                  <a:srgbClr val="7B5B4A"/>
                </a:solidFill>
                <a:latin typeface="阿里巴巴普惠体 R" panose="00020600040101010101" charset="-122"/>
                <a:ea typeface="阿里巴巴普惠体 R" panose="00020600040101010101" charset="-122"/>
                <a:sym typeface="+mn-ea"/>
              </a:rPr>
              <a:t>添加标题</a:t>
            </a:r>
            <a:endParaRPr lang="en-US" altLang="zh-CN" sz="1400" b="1"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0" name="文本框 69"/>
          <p:cNvSpPr txBox="1"/>
          <p:nvPr/>
        </p:nvSpPr>
        <p:spPr>
          <a:xfrm>
            <a:off x="8829090" y="4907956"/>
            <a:ext cx="2295753" cy="968375"/>
          </a:xfrm>
          <a:prstGeom prst="rect">
            <a:avLst/>
          </a:prstGeom>
          <a:noFill/>
        </p:spPr>
        <p:txBody>
          <a:bodyPr wrap="square" rtlCol="0">
            <a:spAutoFit/>
          </a:bodyPr>
          <a:lstStyle/>
          <a:p>
            <a:pPr>
              <a:lnSpc>
                <a:spcPct val="150000"/>
              </a:lnSpc>
            </a:pPr>
            <a:r>
              <a:rPr lang="zh-CN" altLang="en-US" sz="1400" dirty="0">
                <a:solidFill>
                  <a:srgbClr val="7B5B4A"/>
                </a:solidFill>
                <a:latin typeface="阿里巴巴普惠体 R" panose="00020600040101010101" charset="-122"/>
                <a:ea typeface="阿里巴巴普惠体 R" panose="00020600040101010101" charset="-122"/>
                <a:sym typeface="+mn-ea"/>
              </a:rPr>
              <a:t>添加标题</a:t>
            </a: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250" fill="hold"/>
                                        <p:tgtEl>
                                          <p:spTgt spid="52"/>
                                        </p:tgtEl>
                                        <p:attrNameLst>
                                          <p:attrName>ppt_x</p:attrName>
                                        </p:attrNameLst>
                                      </p:cBhvr>
                                      <p:tavLst>
                                        <p:tav tm="0">
                                          <p:val>
                                            <p:strVal val="#ppt_x"/>
                                          </p:val>
                                        </p:tav>
                                        <p:tav tm="100000">
                                          <p:val>
                                            <p:strVal val="#ppt_x"/>
                                          </p:val>
                                        </p:tav>
                                      </p:tavLst>
                                    </p:anim>
                                    <p:anim calcmode="lin" valueType="num">
                                      <p:cBhvr additive="base">
                                        <p:cTn id="18" dur="250" fill="hold"/>
                                        <p:tgtEl>
                                          <p:spTgt spid="5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50" fill="hold"/>
                                        <p:tgtEl>
                                          <p:spTgt spid="15"/>
                                        </p:tgtEl>
                                        <p:attrNameLst>
                                          <p:attrName>ppt_x</p:attrName>
                                        </p:attrNameLst>
                                      </p:cBhvr>
                                      <p:tavLst>
                                        <p:tav tm="0">
                                          <p:val>
                                            <p:strVal val="#ppt_x"/>
                                          </p:val>
                                        </p:tav>
                                        <p:tav tm="100000">
                                          <p:val>
                                            <p:strVal val="#ppt_x"/>
                                          </p:val>
                                        </p:tav>
                                      </p:tavLst>
                                    </p:anim>
                                    <p:anim calcmode="lin" valueType="num">
                                      <p:cBhvr additive="base">
                                        <p:cTn id="23" dur="25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250" fill="hold"/>
                                        <p:tgtEl>
                                          <p:spTgt spid="49"/>
                                        </p:tgtEl>
                                        <p:attrNameLst>
                                          <p:attrName>ppt_x</p:attrName>
                                        </p:attrNameLst>
                                      </p:cBhvr>
                                      <p:tavLst>
                                        <p:tav tm="0">
                                          <p:val>
                                            <p:strVal val="#ppt_x"/>
                                          </p:val>
                                        </p:tav>
                                        <p:tav tm="100000">
                                          <p:val>
                                            <p:strVal val="#ppt_x"/>
                                          </p:val>
                                        </p:tav>
                                      </p:tavLst>
                                    </p:anim>
                                    <p:anim calcmode="lin" valueType="num">
                                      <p:cBhvr additive="base">
                                        <p:cTn id="28" dur="250" fill="hold"/>
                                        <p:tgtEl>
                                          <p:spTgt spid="4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250" fill="hold"/>
                                        <p:tgtEl>
                                          <p:spTgt spid="35"/>
                                        </p:tgtEl>
                                        <p:attrNameLst>
                                          <p:attrName>ppt_x</p:attrName>
                                        </p:attrNameLst>
                                      </p:cBhvr>
                                      <p:tavLst>
                                        <p:tav tm="0">
                                          <p:val>
                                            <p:strVal val="#ppt_x"/>
                                          </p:val>
                                        </p:tav>
                                        <p:tav tm="100000">
                                          <p:val>
                                            <p:strVal val="#ppt_x"/>
                                          </p:val>
                                        </p:tav>
                                      </p:tavLst>
                                    </p:anim>
                                    <p:anim calcmode="lin" valueType="num">
                                      <p:cBhvr additive="base">
                                        <p:cTn id="33" dur="250" fill="hold"/>
                                        <p:tgtEl>
                                          <p:spTgt spid="3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250" fill="hold"/>
                                        <p:tgtEl>
                                          <p:spTgt spid="23"/>
                                        </p:tgtEl>
                                        <p:attrNameLst>
                                          <p:attrName>ppt_x</p:attrName>
                                        </p:attrNameLst>
                                      </p:cBhvr>
                                      <p:tavLst>
                                        <p:tav tm="0">
                                          <p:val>
                                            <p:strVal val="#ppt_x"/>
                                          </p:val>
                                        </p:tav>
                                        <p:tav tm="100000">
                                          <p:val>
                                            <p:strVal val="#ppt_x"/>
                                          </p:val>
                                        </p:tav>
                                      </p:tavLst>
                                    </p:anim>
                                    <p:anim calcmode="lin" valueType="num">
                                      <p:cBhvr additive="base">
                                        <p:cTn id="38" dur="25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250" fill="hold"/>
                                        <p:tgtEl>
                                          <p:spTgt spid="64"/>
                                        </p:tgtEl>
                                        <p:attrNameLst>
                                          <p:attrName>ppt_x</p:attrName>
                                        </p:attrNameLst>
                                      </p:cBhvr>
                                      <p:tavLst>
                                        <p:tav tm="0">
                                          <p:val>
                                            <p:strVal val="#ppt_x"/>
                                          </p:val>
                                        </p:tav>
                                        <p:tav tm="100000">
                                          <p:val>
                                            <p:strVal val="#ppt_x"/>
                                          </p:val>
                                        </p:tav>
                                      </p:tavLst>
                                    </p:anim>
                                    <p:anim calcmode="lin" valueType="num">
                                      <p:cBhvr additive="base">
                                        <p:cTn id="43" dur="25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ppt_x"/>
                                          </p:val>
                                        </p:tav>
                                        <p:tav tm="100000">
                                          <p:val>
                                            <p:strVal val="#ppt_x"/>
                                          </p:val>
                                        </p:tav>
                                      </p:tavLst>
                                    </p:anim>
                                    <p:anim calcmode="lin" valueType="num">
                                      <p:cBhvr additive="base">
                                        <p:cTn id="48" dur="500" fill="hold"/>
                                        <p:tgtEl>
                                          <p:spTgt spid="7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250" fill="hold"/>
                                        <p:tgtEl>
                                          <p:spTgt spid="9"/>
                                        </p:tgtEl>
                                        <p:attrNameLst>
                                          <p:attrName>ppt_x</p:attrName>
                                        </p:attrNameLst>
                                      </p:cBhvr>
                                      <p:tavLst>
                                        <p:tav tm="0">
                                          <p:val>
                                            <p:strVal val="#ppt_x"/>
                                          </p:val>
                                        </p:tav>
                                        <p:tav tm="100000">
                                          <p:val>
                                            <p:strVal val="#ppt_x"/>
                                          </p:val>
                                        </p:tav>
                                      </p:tavLst>
                                    </p:anim>
                                    <p:anim calcmode="lin" valueType="num">
                                      <p:cBhvr additive="base">
                                        <p:cTn id="53" dur="25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250" fill="hold"/>
                                        <p:tgtEl>
                                          <p:spTgt spid="53"/>
                                        </p:tgtEl>
                                        <p:attrNameLst>
                                          <p:attrName>ppt_x</p:attrName>
                                        </p:attrNameLst>
                                      </p:cBhvr>
                                      <p:tavLst>
                                        <p:tav tm="0">
                                          <p:val>
                                            <p:strVal val="#ppt_x"/>
                                          </p:val>
                                        </p:tav>
                                        <p:tav tm="100000">
                                          <p:val>
                                            <p:strVal val="#ppt_x"/>
                                          </p:val>
                                        </p:tav>
                                      </p:tavLst>
                                    </p:anim>
                                    <p:anim calcmode="lin" valueType="num">
                                      <p:cBhvr additive="base">
                                        <p:cTn id="58" dur="2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50" fill="hold"/>
                                        <p:tgtEl>
                                          <p:spTgt spid="14"/>
                                        </p:tgtEl>
                                        <p:attrNameLst>
                                          <p:attrName>ppt_x</p:attrName>
                                        </p:attrNameLst>
                                      </p:cBhvr>
                                      <p:tavLst>
                                        <p:tav tm="0">
                                          <p:val>
                                            <p:strVal val="#ppt_x"/>
                                          </p:val>
                                        </p:tav>
                                        <p:tav tm="100000">
                                          <p:val>
                                            <p:strVal val="#ppt_x"/>
                                          </p:val>
                                        </p:tav>
                                      </p:tavLst>
                                    </p:anim>
                                    <p:anim calcmode="lin" valueType="num">
                                      <p:cBhvr additive="base">
                                        <p:cTn id="63" dur="25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250" fill="hold"/>
                                        <p:tgtEl>
                                          <p:spTgt spid="51"/>
                                        </p:tgtEl>
                                        <p:attrNameLst>
                                          <p:attrName>ppt_x</p:attrName>
                                        </p:attrNameLst>
                                      </p:cBhvr>
                                      <p:tavLst>
                                        <p:tav tm="0">
                                          <p:val>
                                            <p:strVal val="#ppt_x"/>
                                          </p:val>
                                        </p:tav>
                                        <p:tav tm="100000">
                                          <p:val>
                                            <p:strVal val="#ppt_x"/>
                                          </p:val>
                                        </p:tav>
                                      </p:tavLst>
                                    </p:anim>
                                    <p:anim calcmode="lin" valueType="num">
                                      <p:cBhvr additive="base">
                                        <p:cTn id="68" dur="250" fill="hold"/>
                                        <p:tgtEl>
                                          <p:spTgt spid="5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250" fill="hold"/>
                                        <p:tgtEl>
                                          <p:spTgt spid="34"/>
                                        </p:tgtEl>
                                        <p:attrNameLst>
                                          <p:attrName>ppt_x</p:attrName>
                                        </p:attrNameLst>
                                      </p:cBhvr>
                                      <p:tavLst>
                                        <p:tav tm="0">
                                          <p:val>
                                            <p:strVal val="#ppt_x"/>
                                          </p:val>
                                        </p:tav>
                                        <p:tav tm="100000">
                                          <p:val>
                                            <p:strVal val="#ppt_x"/>
                                          </p:val>
                                        </p:tav>
                                      </p:tavLst>
                                    </p:anim>
                                    <p:anim calcmode="lin" valueType="num">
                                      <p:cBhvr additive="base">
                                        <p:cTn id="73" dur="250" fill="hold"/>
                                        <p:tgtEl>
                                          <p:spTgt spid="3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250" fill="hold"/>
                                        <p:tgtEl>
                                          <p:spTgt spid="21"/>
                                        </p:tgtEl>
                                        <p:attrNameLst>
                                          <p:attrName>ppt_x</p:attrName>
                                        </p:attrNameLst>
                                      </p:cBhvr>
                                      <p:tavLst>
                                        <p:tav tm="0">
                                          <p:val>
                                            <p:strVal val="#ppt_x"/>
                                          </p:val>
                                        </p:tav>
                                        <p:tav tm="100000">
                                          <p:val>
                                            <p:strVal val="#ppt_x"/>
                                          </p:val>
                                        </p:tav>
                                      </p:tavLst>
                                    </p:anim>
                                    <p:anim calcmode="lin" valueType="num">
                                      <p:cBhvr additive="base">
                                        <p:cTn id="78" dur="250" fill="hold"/>
                                        <p:tgtEl>
                                          <p:spTgt spid="2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additive="base">
                                        <p:cTn id="82" dur="250" fill="hold"/>
                                        <p:tgtEl>
                                          <p:spTgt spid="57"/>
                                        </p:tgtEl>
                                        <p:attrNameLst>
                                          <p:attrName>ppt_x</p:attrName>
                                        </p:attrNameLst>
                                      </p:cBhvr>
                                      <p:tavLst>
                                        <p:tav tm="0">
                                          <p:val>
                                            <p:strVal val="#ppt_x"/>
                                          </p:val>
                                        </p:tav>
                                        <p:tav tm="100000">
                                          <p:val>
                                            <p:strVal val="#ppt_x"/>
                                          </p:val>
                                        </p:tav>
                                      </p:tavLst>
                                    </p:anim>
                                    <p:anim calcmode="lin" valueType="num">
                                      <p:cBhvr additive="base">
                                        <p:cTn id="83" dur="250" fill="hold"/>
                                        <p:tgtEl>
                                          <p:spTgt spid="5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additive="base">
                                        <p:cTn id="87" dur="500" fill="hold"/>
                                        <p:tgtEl>
                                          <p:spTgt spid="69"/>
                                        </p:tgtEl>
                                        <p:attrNameLst>
                                          <p:attrName>ppt_x</p:attrName>
                                        </p:attrNameLst>
                                      </p:cBhvr>
                                      <p:tavLst>
                                        <p:tav tm="0">
                                          <p:val>
                                            <p:strVal val="#ppt_x"/>
                                          </p:val>
                                        </p:tav>
                                        <p:tav tm="100000">
                                          <p:val>
                                            <p:strVal val="#ppt_x"/>
                                          </p:val>
                                        </p:tav>
                                      </p:tavLst>
                                    </p:anim>
                                    <p:anim calcmode="lin" valueType="num">
                                      <p:cBhvr additive="base">
                                        <p:cTn id="88" dur="500" fill="hold"/>
                                        <p:tgtEl>
                                          <p:spTgt spid="6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250" fill="hold"/>
                                        <p:tgtEl>
                                          <p:spTgt spid="8"/>
                                        </p:tgtEl>
                                        <p:attrNameLst>
                                          <p:attrName>ppt_x</p:attrName>
                                        </p:attrNameLst>
                                      </p:cBhvr>
                                      <p:tavLst>
                                        <p:tav tm="0">
                                          <p:val>
                                            <p:strVal val="#ppt_x"/>
                                          </p:val>
                                        </p:tav>
                                        <p:tav tm="100000">
                                          <p:val>
                                            <p:strVal val="#ppt_x"/>
                                          </p:val>
                                        </p:tav>
                                      </p:tavLst>
                                    </p:anim>
                                    <p:anim calcmode="lin" valueType="num">
                                      <p:cBhvr additive="base">
                                        <p:cTn id="93" dur="250" fill="hold"/>
                                        <p:tgtEl>
                                          <p:spTgt spid="8"/>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250" fill="hold"/>
                                        <p:tgtEl>
                                          <p:spTgt spid="54"/>
                                        </p:tgtEl>
                                        <p:attrNameLst>
                                          <p:attrName>ppt_x</p:attrName>
                                        </p:attrNameLst>
                                      </p:cBhvr>
                                      <p:tavLst>
                                        <p:tav tm="0">
                                          <p:val>
                                            <p:strVal val="#ppt_x"/>
                                          </p:val>
                                        </p:tav>
                                        <p:tav tm="100000">
                                          <p:val>
                                            <p:strVal val="#ppt_x"/>
                                          </p:val>
                                        </p:tav>
                                      </p:tavLst>
                                    </p:anim>
                                    <p:anim calcmode="lin" valueType="num">
                                      <p:cBhvr additive="base">
                                        <p:cTn id="98" dur="250" fill="hold"/>
                                        <p:tgtEl>
                                          <p:spTgt spid="5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additive="base">
                                        <p:cTn id="102" dur="250" fill="hold"/>
                                        <p:tgtEl>
                                          <p:spTgt spid="13"/>
                                        </p:tgtEl>
                                        <p:attrNameLst>
                                          <p:attrName>ppt_x</p:attrName>
                                        </p:attrNameLst>
                                      </p:cBhvr>
                                      <p:tavLst>
                                        <p:tav tm="0">
                                          <p:val>
                                            <p:strVal val="#ppt_x"/>
                                          </p:val>
                                        </p:tav>
                                        <p:tav tm="100000">
                                          <p:val>
                                            <p:strVal val="#ppt_x"/>
                                          </p:val>
                                        </p:tav>
                                      </p:tavLst>
                                    </p:anim>
                                    <p:anim calcmode="lin" valueType="num">
                                      <p:cBhvr additive="base">
                                        <p:cTn id="103" dur="250" fill="hold"/>
                                        <p:tgtEl>
                                          <p:spTgt spid="13"/>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additive="base">
                                        <p:cTn id="107" dur="250" fill="hold"/>
                                        <p:tgtEl>
                                          <p:spTgt spid="47"/>
                                        </p:tgtEl>
                                        <p:attrNameLst>
                                          <p:attrName>ppt_x</p:attrName>
                                        </p:attrNameLst>
                                      </p:cBhvr>
                                      <p:tavLst>
                                        <p:tav tm="0">
                                          <p:val>
                                            <p:strVal val="#ppt_x"/>
                                          </p:val>
                                        </p:tav>
                                        <p:tav tm="100000">
                                          <p:val>
                                            <p:strVal val="#ppt_x"/>
                                          </p:val>
                                        </p:tav>
                                      </p:tavLst>
                                    </p:anim>
                                    <p:anim calcmode="lin" valueType="num">
                                      <p:cBhvr additive="base">
                                        <p:cTn id="108" dur="250" fill="hold"/>
                                        <p:tgtEl>
                                          <p:spTgt spid="47"/>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250" fill="hold"/>
                                        <p:tgtEl>
                                          <p:spTgt spid="33"/>
                                        </p:tgtEl>
                                        <p:attrNameLst>
                                          <p:attrName>ppt_x</p:attrName>
                                        </p:attrNameLst>
                                      </p:cBhvr>
                                      <p:tavLst>
                                        <p:tav tm="0">
                                          <p:val>
                                            <p:strVal val="#ppt_x"/>
                                          </p:val>
                                        </p:tav>
                                        <p:tav tm="100000">
                                          <p:val>
                                            <p:strVal val="#ppt_x"/>
                                          </p:val>
                                        </p:tav>
                                      </p:tavLst>
                                    </p:anim>
                                    <p:anim calcmode="lin" valueType="num">
                                      <p:cBhvr additive="base">
                                        <p:cTn id="113" dur="250" fill="hold"/>
                                        <p:tgtEl>
                                          <p:spTgt spid="33"/>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additive="base">
                                        <p:cTn id="117" dur="250" fill="hold"/>
                                        <p:tgtEl>
                                          <p:spTgt spid="19"/>
                                        </p:tgtEl>
                                        <p:attrNameLst>
                                          <p:attrName>ppt_x</p:attrName>
                                        </p:attrNameLst>
                                      </p:cBhvr>
                                      <p:tavLst>
                                        <p:tav tm="0">
                                          <p:val>
                                            <p:strVal val="#ppt_x"/>
                                          </p:val>
                                        </p:tav>
                                        <p:tav tm="100000">
                                          <p:val>
                                            <p:strVal val="#ppt_x"/>
                                          </p:val>
                                        </p:tav>
                                      </p:tavLst>
                                    </p:anim>
                                    <p:anim calcmode="lin" valueType="num">
                                      <p:cBhvr additive="base">
                                        <p:cTn id="118" dur="250" fill="hold"/>
                                        <p:tgtEl>
                                          <p:spTgt spid="19"/>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nodeType="afterEffect">
                                  <p:stCondLst>
                                    <p:cond delay="0"/>
                                  </p:stCondLst>
                                  <p:childTnLst>
                                    <p:set>
                                      <p:cBhvr>
                                        <p:cTn id="121" dur="1" fill="hold">
                                          <p:stCondLst>
                                            <p:cond delay="0"/>
                                          </p:stCondLst>
                                        </p:cTn>
                                        <p:tgtEl>
                                          <p:spTgt spid="60"/>
                                        </p:tgtEl>
                                        <p:attrNameLst>
                                          <p:attrName>style.visibility</p:attrName>
                                        </p:attrNameLst>
                                      </p:cBhvr>
                                      <p:to>
                                        <p:strVal val="visible"/>
                                      </p:to>
                                    </p:set>
                                    <p:anim calcmode="lin" valueType="num">
                                      <p:cBhvr additive="base">
                                        <p:cTn id="122" dur="250" fill="hold"/>
                                        <p:tgtEl>
                                          <p:spTgt spid="60"/>
                                        </p:tgtEl>
                                        <p:attrNameLst>
                                          <p:attrName>ppt_x</p:attrName>
                                        </p:attrNameLst>
                                      </p:cBhvr>
                                      <p:tavLst>
                                        <p:tav tm="0">
                                          <p:val>
                                            <p:strVal val="#ppt_x"/>
                                          </p:val>
                                        </p:tav>
                                        <p:tav tm="100000">
                                          <p:val>
                                            <p:strVal val="#ppt_x"/>
                                          </p:val>
                                        </p:tav>
                                      </p:tavLst>
                                    </p:anim>
                                    <p:anim calcmode="lin" valueType="num">
                                      <p:cBhvr additive="base">
                                        <p:cTn id="123" dur="250" fill="hold"/>
                                        <p:tgtEl>
                                          <p:spTgt spid="60"/>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additive="base">
                                        <p:cTn id="127" dur="500" fill="hold"/>
                                        <p:tgtEl>
                                          <p:spTgt spid="68"/>
                                        </p:tgtEl>
                                        <p:attrNameLst>
                                          <p:attrName>ppt_x</p:attrName>
                                        </p:attrNameLst>
                                      </p:cBhvr>
                                      <p:tavLst>
                                        <p:tav tm="0">
                                          <p:val>
                                            <p:strVal val="#ppt_x"/>
                                          </p:val>
                                        </p:tav>
                                        <p:tav tm="100000">
                                          <p:val>
                                            <p:strVal val="#ppt_x"/>
                                          </p:val>
                                        </p:tav>
                                      </p:tavLst>
                                    </p:anim>
                                    <p:anim calcmode="lin" valueType="num">
                                      <p:cBhvr additive="base">
                                        <p:cTn id="128" dur="500" fill="hold"/>
                                        <p:tgtEl>
                                          <p:spTgt spid="68"/>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7"/>
                                        </p:tgtEl>
                                        <p:attrNameLst>
                                          <p:attrName>style.visibility</p:attrName>
                                        </p:attrNameLst>
                                      </p:cBhvr>
                                      <p:to>
                                        <p:strVal val="visible"/>
                                      </p:to>
                                    </p:set>
                                    <p:anim calcmode="lin" valueType="num">
                                      <p:cBhvr additive="base">
                                        <p:cTn id="132" dur="250" fill="hold"/>
                                        <p:tgtEl>
                                          <p:spTgt spid="7"/>
                                        </p:tgtEl>
                                        <p:attrNameLst>
                                          <p:attrName>ppt_x</p:attrName>
                                        </p:attrNameLst>
                                      </p:cBhvr>
                                      <p:tavLst>
                                        <p:tav tm="0">
                                          <p:val>
                                            <p:strVal val="#ppt_x"/>
                                          </p:val>
                                        </p:tav>
                                        <p:tav tm="100000">
                                          <p:val>
                                            <p:strVal val="#ppt_x"/>
                                          </p:val>
                                        </p:tav>
                                      </p:tavLst>
                                    </p:anim>
                                    <p:anim calcmode="lin" valueType="num">
                                      <p:cBhvr additive="base">
                                        <p:cTn id="133" dur="250" fill="hold"/>
                                        <p:tgtEl>
                                          <p:spTgt spid="7"/>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 calcmode="lin" valueType="num">
                                      <p:cBhvr additive="base">
                                        <p:cTn id="137" dur="250" fill="hold"/>
                                        <p:tgtEl>
                                          <p:spTgt spid="55"/>
                                        </p:tgtEl>
                                        <p:attrNameLst>
                                          <p:attrName>ppt_x</p:attrName>
                                        </p:attrNameLst>
                                      </p:cBhvr>
                                      <p:tavLst>
                                        <p:tav tm="0">
                                          <p:val>
                                            <p:strVal val="#ppt_x"/>
                                          </p:val>
                                        </p:tav>
                                        <p:tav tm="100000">
                                          <p:val>
                                            <p:strVal val="#ppt_x"/>
                                          </p:val>
                                        </p:tav>
                                      </p:tavLst>
                                    </p:anim>
                                    <p:anim calcmode="lin" valueType="num">
                                      <p:cBhvr additive="base">
                                        <p:cTn id="138" dur="250" fill="hold"/>
                                        <p:tgtEl>
                                          <p:spTgt spid="55"/>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12"/>
                                        </p:tgtEl>
                                        <p:attrNameLst>
                                          <p:attrName>style.visibility</p:attrName>
                                        </p:attrNameLst>
                                      </p:cBhvr>
                                      <p:to>
                                        <p:strVal val="visible"/>
                                      </p:to>
                                    </p:set>
                                    <p:anim calcmode="lin" valueType="num">
                                      <p:cBhvr additive="base">
                                        <p:cTn id="142" dur="250" fill="hold"/>
                                        <p:tgtEl>
                                          <p:spTgt spid="12"/>
                                        </p:tgtEl>
                                        <p:attrNameLst>
                                          <p:attrName>ppt_x</p:attrName>
                                        </p:attrNameLst>
                                      </p:cBhvr>
                                      <p:tavLst>
                                        <p:tav tm="0">
                                          <p:val>
                                            <p:strVal val="#ppt_x"/>
                                          </p:val>
                                        </p:tav>
                                        <p:tav tm="100000">
                                          <p:val>
                                            <p:strVal val="#ppt_x"/>
                                          </p:val>
                                        </p:tav>
                                      </p:tavLst>
                                    </p:anim>
                                    <p:anim calcmode="lin" valueType="num">
                                      <p:cBhvr additive="base">
                                        <p:cTn id="143" dur="250" fill="hold"/>
                                        <p:tgtEl>
                                          <p:spTgt spid="12"/>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additive="base">
                                        <p:cTn id="147" dur="250" fill="hold"/>
                                        <p:tgtEl>
                                          <p:spTgt spid="45"/>
                                        </p:tgtEl>
                                        <p:attrNameLst>
                                          <p:attrName>ppt_x</p:attrName>
                                        </p:attrNameLst>
                                      </p:cBhvr>
                                      <p:tavLst>
                                        <p:tav tm="0">
                                          <p:val>
                                            <p:strVal val="#ppt_x"/>
                                          </p:val>
                                        </p:tav>
                                        <p:tav tm="100000">
                                          <p:val>
                                            <p:strVal val="#ppt_x"/>
                                          </p:val>
                                        </p:tav>
                                      </p:tavLst>
                                    </p:anim>
                                    <p:anim calcmode="lin" valueType="num">
                                      <p:cBhvr additive="base">
                                        <p:cTn id="148" dur="250" fill="hold"/>
                                        <p:tgtEl>
                                          <p:spTgt spid="45"/>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nodeType="after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additive="base">
                                        <p:cTn id="152" dur="250" fill="hold"/>
                                        <p:tgtEl>
                                          <p:spTgt spid="31"/>
                                        </p:tgtEl>
                                        <p:attrNameLst>
                                          <p:attrName>ppt_x</p:attrName>
                                        </p:attrNameLst>
                                      </p:cBhvr>
                                      <p:tavLst>
                                        <p:tav tm="0">
                                          <p:val>
                                            <p:strVal val="#ppt_x"/>
                                          </p:val>
                                        </p:tav>
                                        <p:tav tm="100000">
                                          <p:val>
                                            <p:strVal val="#ppt_x"/>
                                          </p:val>
                                        </p:tav>
                                      </p:tavLst>
                                    </p:anim>
                                    <p:anim calcmode="lin" valueType="num">
                                      <p:cBhvr additive="base">
                                        <p:cTn id="153" dur="250" fill="hold"/>
                                        <p:tgtEl>
                                          <p:spTgt spid="31"/>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17"/>
                                        </p:tgtEl>
                                        <p:attrNameLst>
                                          <p:attrName>style.visibility</p:attrName>
                                        </p:attrNameLst>
                                      </p:cBhvr>
                                      <p:to>
                                        <p:strVal val="visible"/>
                                      </p:to>
                                    </p:set>
                                    <p:anim calcmode="lin" valueType="num">
                                      <p:cBhvr additive="base">
                                        <p:cTn id="157" dur="250" fill="hold"/>
                                        <p:tgtEl>
                                          <p:spTgt spid="17"/>
                                        </p:tgtEl>
                                        <p:attrNameLst>
                                          <p:attrName>ppt_x</p:attrName>
                                        </p:attrNameLst>
                                      </p:cBhvr>
                                      <p:tavLst>
                                        <p:tav tm="0">
                                          <p:val>
                                            <p:strVal val="#ppt_x"/>
                                          </p:val>
                                        </p:tav>
                                        <p:tav tm="100000">
                                          <p:val>
                                            <p:strVal val="#ppt_x"/>
                                          </p:val>
                                        </p:tav>
                                      </p:tavLst>
                                    </p:anim>
                                    <p:anim calcmode="lin" valueType="num">
                                      <p:cBhvr additive="base">
                                        <p:cTn id="158" dur="250" fill="hold"/>
                                        <p:tgtEl>
                                          <p:spTgt spid="17"/>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56"/>
                                        </p:tgtEl>
                                        <p:attrNameLst>
                                          <p:attrName>style.visibility</p:attrName>
                                        </p:attrNameLst>
                                      </p:cBhvr>
                                      <p:to>
                                        <p:strVal val="visible"/>
                                      </p:to>
                                    </p:set>
                                    <p:anim calcmode="lin" valueType="num">
                                      <p:cBhvr additive="base">
                                        <p:cTn id="162" dur="250" fill="hold"/>
                                        <p:tgtEl>
                                          <p:spTgt spid="56"/>
                                        </p:tgtEl>
                                        <p:attrNameLst>
                                          <p:attrName>ppt_x</p:attrName>
                                        </p:attrNameLst>
                                      </p:cBhvr>
                                      <p:tavLst>
                                        <p:tav tm="0">
                                          <p:val>
                                            <p:strVal val="#ppt_x"/>
                                          </p:val>
                                        </p:tav>
                                        <p:tav tm="100000">
                                          <p:val>
                                            <p:strVal val="#ppt_x"/>
                                          </p:val>
                                        </p:tav>
                                      </p:tavLst>
                                    </p:anim>
                                    <p:anim calcmode="lin" valueType="num">
                                      <p:cBhvr additive="base">
                                        <p:cTn id="163" dur="250" fill="hold"/>
                                        <p:tgtEl>
                                          <p:spTgt spid="56"/>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stCondLst>
                                    <p:cond delay="0"/>
                                  </p:stCondLst>
                                  <p:childTnLst>
                                    <p:set>
                                      <p:cBhvr>
                                        <p:cTn id="166" dur="1" fill="hold">
                                          <p:stCondLst>
                                            <p:cond delay="0"/>
                                          </p:stCondLst>
                                        </p:cTn>
                                        <p:tgtEl>
                                          <p:spTgt spid="50"/>
                                        </p:tgtEl>
                                        <p:attrNameLst>
                                          <p:attrName>style.visibility</p:attrName>
                                        </p:attrNameLst>
                                      </p:cBhvr>
                                      <p:to>
                                        <p:strVal val="visible"/>
                                      </p:to>
                                    </p:set>
                                    <p:anim calcmode="lin" valueType="num">
                                      <p:cBhvr additive="base">
                                        <p:cTn id="167" dur="500" fill="hold"/>
                                        <p:tgtEl>
                                          <p:spTgt spid="50"/>
                                        </p:tgtEl>
                                        <p:attrNameLst>
                                          <p:attrName>ppt_x</p:attrName>
                                        </p:attrNameLst>
                                      </p:cBhvr>
                                      <p:tavLst>
                                        <p:tav tm="0">
                                          <p:val>
                                            <p:strVal val="#ppt_x"/>
                                          </p:val>
                                        </p:tav>
                                        <p:tav tm="100000">
                                          <p:val>
                                            <p:strVal val="#ppt_x"/>
                                          </p:val>
                                        </p:tav>
                                      </p:tavLst>
                                    </p:anim>
                                    <p:anim calcmode="lin" valueType="num">
                                      <p:cBhvr additive="base">
                                        <p:cTn id="16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animBg="1"/>
      <p:bldP spid="10" grpId="0" animBg="1"/>
      <p:bldP spid="12" grpId="0" animBg="1"/>
      <p:bldP spid="13" grpId="0" animBg="1"/>
      <p:bldP spid="14" grpId="0" animBg="1"/>
      <p:bldP spid="15" grpId="0" animBg="1"/>
      <p:bldP spid="17" grpId="0" bldLvl="0" animBg="1"/>
      <p:bldP spid="19" grpId="0" animBg="1"/>
      <p:bldP spid="21" grpId="0" animBg="1"/>
      <p:bldP spid="23" grpId="0" animBg="1"/>
      <p:bldP spid="52" grpId="0"/>
      <p:bldP spid="53" grpId="0"/>
      <p:bldP spid="54" grpId="0"/>
      <p:bldP spid="55" grpId="0"/>
      <p:bldP spid="56" grpId="0" bldLvl="0" animBg="1"/>
      <p:bldP spid="50" grpId="0"/>
      <p:bldP spid="68" grpId="0"/>
      <p:bldP spid="69" grpId="0"/>
      <p:bldP spid="70"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0" name="Straight Connector 49"/>
          <p:cNvCxnSpPr/>
          <p:nvPr/>
        </p:nvCxnSpPr>
        <p:spPr>
          <a:xfrm>
            <a:off x="3013638" y="3527041"/>
            <a:ext cx="1021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13637" y="5175307"/>
            <a:ext cx="137565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683434" y="2045939"/>
            <a:ext cx="24435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05834" y="3527041"/>
            <a:ext cx="1021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695165" y="5175307"/>
            <a:ext cx="14318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a:spLocks noChangeArrowheads="1"/>
          </p:cNvSpPr>
          <p:nvPr/>
        </p:nvSpPr>
        <p:spPr bwMode="auto">
          <a:xfrm>
            <a:off x="6385105" y="2602445"/>
            <a:ext cx="1820656" cy="1848711"/>
          </a:xfrm>
          <a:prstGeom prst="ellipse">
            <a:avLst/>
          </a:prstGeom>
          <a:solidFill>
            <a:srgbClr val="B39F93"/>
          </a:solidFill>
          <a:ln w="762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sp>
        <p:nvSpPr>
          <p:cNvPr id="5" name="Oval 4"/>
          <p:cNvSpPr>
            <a:spLocks noChangeArrowheads="1"/>
          </p:cNvSpPr>
          <p:nvPr/>
        </p:nvSpPr>
        <p:spPr bwMode="auto">
          <a:xfrm>
            <a:off x="5069259" y="1803578"/>
            <a:ext cx="1820656" cy="1848711"/>
          </a:xfrm>
          <a:prstGeom prst="ellipse">
            <a:avLst/>
          </a:prstGeom>
          <a:solidFill>
            <a:srgbClr val="FFC000"/>
          </a:solidFill>
          <a:ln w="762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sp>
        <p:nvSpPr>
          <p:cNvPr id="6" name="Oval 5"/>
          <p:cNvSpPr>
            <a:spLocks noChangeArrowheads="1"/>
          </p:cNvSpPr>
          <p:nvPr/>
        </p:nvSpPr>
        <p:spPr bwMode="auto">
          <a:xfrm>
            <a:off x="3908619" y="2602445"/>
            <a:ext cx="1820656" cy="1848711"/>
          </a:xfrm>
          <a:prstGeom prst="ellipse">
            <a:avLst/>
          </a:prstGeom>
          <a:solidFill>
            <a:srgbClr val="7F685A">
              <a:alpha val="85000"/>
            </a:srgbClr>
          </a:solidFill>
          <a:ln w="762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sp>
        <p:nvSpPr>
          <p:cNvPr id="7" name="Oval 6"/>
          <p:cNvSpPr>
            <a:spLocks noChangeArrowheads="1"/>
          </p:cNvSpPr>
          <p:nvPr/>
        </p:nvSpPr>
        <p:spPr bwMode="auto">
          <a:xfrm>
            <a:off x="5979587" y="4120290"/>
            <a:ext cx="1820656" cy="1848711"/>
          </a:xfrm>
          <a:prstGeom prst="ellipse">
            <a:avLst/>
          </a:prstGeom>
          <a:solidFill>
            <a:srgbClr val="7F685A">
              <a:alpha val="85000"/>
            </a:srgbClr>
          </a:solidFill>
          <a:ln w="762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sp>
        <p:nvSpPr>
          <p:cNvPr id="8" name="Oval 7"/>
          <p:cNvSpPr>
            <a:spLocks noChangeArrowheads="1"/>
          </p:cNvSpPr>
          <p:nvPr/>
        </p:nvSpPr>
        <p:spPr bwMode="auto">
          <a:xfrm>
            <a:off x="4318704" y="4120290"/>
            <a:ext cx="1820656" cy="1848711"/>
          </a:xfrm>
          <a:prstGeom prst="ellipse">
            <a:avLst/>
          </a:prstGeom>
          <a:solidFill>
            <a:srgbClr val="B39F93">
              <a:alpha val="85000"/>
            </a:srgbClr>
          </a:solidFill>
          <a:ln w="762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sp>
        <p:nvSpPr>
          <p:cNvPr id="3" name="Oval 2"/>
          <p:cNvSpPr>
            <a:spLocks noChangeArrowheads="1"/>
          </p:cNvSpPr>
          <p:nvPr/>
        </p:nvSpPr>
        <p:spPr bwMode="auto">
          <a:xfrm>
            <a:off x="5123655" y="3150334"/>
            <a:ext cx="1820656" cy="1848711"/>
          </a:xfrm>
          <a:prstGeom prst="ellipse">
            <a:avLst/>
          </a:prstGeom>
          <a:solidFill>
            <a:schemeClr val="bg1"/>
          </a:solidFill>
          <a:ln w="1524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grpSp>
        <p:nvGrpSpPr>
          <p:cNvPr id="17" name="Group 16"/>
          <p:cNvGrpSpPr/>
          <p:nvPr/>
        </p:nvGrpSpPr>
        <p:grpSpPr>
          <a:xfrm>
            <a:off x="5689601" y="2351201"/>
            <a:ext cx="674833" cy="471659"/>
            <a:chOff x="7999238" y="1399322"/>
            <a:chExt cx="464215" cy="324452"/>
          </a:xfrm>
          <a:solidFill>
            <a:schemeClr val="bg1"/>
          </a:solidFill>
        </p:grpSpPr>
        <p:sp>
          <p:nvSpPr>
            <p:cNvPr id="18"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9"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20" name="Group 19"/>
          <p:cNvGrpSpPr/>
          <p:nvPr/>
        </p:nvGrpSpPr>
        <p:grpSpPr>
          <a:xfrm>
            <a:off x="4808021" y="4819953"/>
            <a:ext cx="631267" cy="718340"/>
            <a:chOff x="2927811" y="2108124"/>
            <a:chExt cx="361887" cy="411804"/>
          </a:xfrm>
          <a:solidFill>
            <a:schemeClr val="bg1"/>
          </a:solidFill>
        </p:grpSpPr>
        <p:sp>
          <p:nvSpPr>
            <p:cNvPr id="21"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2"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3"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4"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25" name="Group 24"/>
          <p:cNvGrpSpPr/>
          <p:nvPr/>
        </p:nvGrpSpPr>
        <p:grpSpPr>
          <a:xfrm>
            <a:off x="6761168" y="4834955"/>
            <a:ext cx="360496" cy="656620"/>
            <a:chOff x="3536781" y="2689641"/>
            <a:chExt cx="279527" cy="509141"/>
          </a:xfrm>
          <a:solidFill>
            <a:schemeClr val="bg1"/>
          </a:solidFill>
        </p:grpSpPr>
        <p:sp>
          <p:nvSpPr>
            <p:cNvPr id="26"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7"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8"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9"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0"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31" name="Group 30"/>
          <p:cNvGrpSpPr/>
          <p:nvPr/>
        </p:nvGrpSpPr>
        <p:grpSpPr>
          <a:xfrm>
            <a:off x="7121664" y="3275556"/>
            <a:ext cx="464224" cy="502485"/>
            <a:chOff x="1847137" y="4256991"/>
            <a:chExt cx="454232" cy="491670"/>
          </a:xfrm>
          <a:solidFill>
            <a:schemeClr val="bg1"/>
          </a:solidFill>
        </p:grpSpPr>
        <p:sp>
          <p:nvSpPr>
            <p:cNvPr id="32" name="Freeform 101"/>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3" name="Freeform 102"/>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34" name="Group 33"/>
          <p:cNvGrpSpPr/>
          <p:nvPr/>
        </p:nvGrpSpPr>
        <p:grpSpPr>
          <a:xfrm>
            <a:off x="4395711" y="3206814"/>
            <a:ext cx="569039" cy="589004"/>
            <a:chOff x="1163293" y="4009909"/>
            <a:chExt cx="426779" cy="441753"/>
          </a:xfrm>
          <a:solidFill>
            <a:schemeClr val="bg1"/>
          </a:solidFill>
        </p:grpSpPr>
        <p:sp>
          <p:nvSpPr>
            <p:cNvPr id="35"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6"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7"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58" name="Oval 57"/>
          <p:cNvSpPr>
            <a:spLocks noChangeArrowheads="1"/>
          </p:cNvSpPr>
          <p:nvPr/>
        </p:nvSpPr>
        <p:spPr bwMode="auto">
          <a:xfrm>
            <a:off x="8616429" y="3152521"/>
            <a:ext cx="718867" cy="729924"/>
          </a:xfrm>
          <a:prstGeom prst="ellipse">
            <a:avLst/>
          </a:pr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0" name="Text Box 10"/>
          <p:cNvSpPr txBox="1">
            <a:spLocks noChangeArrowheads="1"/>
          </p:cNvSpPr>
          <p:nvPr/>
        </p:nvSpPr>
        <p:spPr bwMode="auto">
          <a:xfrm>
            <a:off x="9577469" y="1536345"/>
            <a:ext cx="2208132" cy="1106805"/>
          </a:xfrm>
          <a:prstGeom prst="rect">
            <a:avLst/>
          </a:prstGeom>
          <a:noFill/>
          <a:ln w="9525">
            <a:noFill/>
            <a:miter lim="800000"/>
          </a:ln>
        </p:spPr>
        <p:txBody>
          <a:bodyPr wrap="square" lIns="60960" tIns="30480" rIns="60960" bIns="30480">
            <a:spAutoFit/>
          </a:bodyPr>
          <a:lstStyle/>
          <a:p>
            <a:pPr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添加标题</a:t>
            </a:r>
            <a:r>
              <a:rPr lang="zh-CN" altLang="en-US" sz="1600" b="1"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 </a:t>
            </a: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内容详情单击添加内容详情</a:t>
            </a:r>
            <a:endParaRPr 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aphicFrame>
        <p:nvGraphicFramePr>
          <p:cNvPr id="67" name="Chart 66"/>
          <p:cNvGraphicFramePr/>
          <p:nvPr/>
        </p:nvGraphicFramePr>
        <p:xfrm>
          <a:off x="4910198" y="3022600"/>
          <a:ext cx="2230581"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68" name="Oval 67"/>
          <p:cNvSpPr>
            <a:spLocks noChangeArrowheads="1"/>
          </p:cNvSpPr>
          <p:nvPr/>
        </p:nvSpPr>
        <p:spPr bwMode="auto">
          <a:xfrm>
            <a:off x="8616429" y="4832677"/>
            <a:ext cx="718867" cy="729924"/>
          </a:xfrm>
          <a:prstGeom prst="ellipse">
            <a:avLst/>
          </a:pr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9" name="Oval 68"/>
          <p:cNvSpPr>
            <a:spLocks noChangeArrowheads="1"/>
          </p:cNvSpPr>
          <p:nvPr/>
        </p:nvSpPr>
        <p:spPr bwMode="auto">
          <a:xfrm>
            <a:off x="8616429" y="1683077"/>
            <a:ext cx="718867" cy="729924"/>
          </a:xfrm>
          <a:prstGeom prst="ellipse">
            <a:avLst/>
          </a:prstGeom>
          <a:solidFill>
            <a:srgbClr val="FFC000"/>
          </a:solidFill>
          <a:ln>
            <a:noFill/>
          </a:ln>
        </p:spPr>
        <p:txBody>
          <a:bodyPr vert="horz" wrap="square" lIns="121920" tIns="60960" rIns="121920" bIns="60960" numCol="1" anchor="t" anchorCtr="0" compatLnSpc="1"/>
          <a:lstStyle/>
          <a:p>
            <a:endParaRPr lang="en-US" sz="2400">
              <a:solidFill>
                <a:srgbClr val="FFC000"/>
              </a:solidFill>
            </a:endParaRPr>
          </a:p>
        </p:txBody>
      </p:sp>
      <p:sp>
        <p:nvSpPr>
          <p:cNvPr id="70" name="Oval 69"/>
          <p:cNvSpPr>
            <a:spLocks noChangeArrowheads="1"/>
          </p:cNvSpPr>
          <p:nvPr/>
        </p:nvSpPr>
        <p:spPr bwMode="auto">
          <a:xfrm>
            <a:off x="2805367" y="4832677"/>
            <a:ext cx="718867" cy="729924"/>
          </a:xfrm>
          <a:prstGeom prst="ellipse">
            <a:avLst/>
          </a:pr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71" name="Oval 70"/>
          <p:cNvSpPr>
            <a:spLocks noChangeArrowheads="1"/>
          </p:cNvSpPr>
          <p:nvPr/>
        </p:nvSpPr>
        <p:spPr bwMode="auto">
          <a:xfrm>
            <a:off x="2805367" y="3124201"/>
            <a:ext cx="718867" cy="729924"/>
          </a:xfrm>
          <a:prstGeom prst="ellipse">
            <a:avLst/>
          </a:pr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72" name="Text Box 10"/>
          <p:cNvSpPr txBox="1">
            <a:spLocks noChangeArrowheads="1"/>
          </p:cNvSpPr>
          <p:nvPr/>
        </p:nvSpPr>
        <p:spPr bwMode="auto">
          <a:xfrm>
            <a:off x="2884553" y="3364638"/>
            <a:ext cx="560495" cy="307777"/>
          </a:xfrm>
          <a:prstGeom prst="rect">
            <a:avLst/>
          </a:prstGeom>
          <a:noFill/>
          <a:ln w="9525">
            <a:noFill/>
            <a:miter lim="800000"/>
          </a:ln>
        </p:spPr>
        <p:txBody>
          <a:bodyPr wrap="square" lIns="60960" tIns="30480" rIns="60960" bIns="30480">
            <a:spAutoFit/>
          </a:bodyPr>
          <a:lstStyle/>
          <a:p>
            <a:pPr algn="ctr" defTabSz="1450340"/>
            <a:r>
              <a:rPr lang="en-US" sz="1600" b="1">
                <a:solidFill>
                  <a:prstClr val="white"/>
                </a:solidFill>
                <a:latin typeface="阿里巴巴普惠体 R" panose="00020600040101010101" charset="-122"/>
                <a:ea typeface="阿里巴巴普惠体 R" panose="00020600040101010101" charset="-122"/>
                <a:cs typeface="Open Sans" panose="020B0606030504020204" pitchFamily="34" charset="0"/>
              </a:rPr>
              <a:t>15%</a:t>
            </a:r>
          </a:p>
        </p:txBody>
      </p:sp>
      <p:sp>
        <p:nvSpPr>
          <p:cNvPr id="73" name="Text Box 10"/>
          <p:cNvSpPr txBox="1">
            <a:spLocks noChangeArrowheads="1"/>
          </p:cNvSpPr>
          <p:nvPr/>
        </p:nvSpPr>
        <p:spPr bwMode="auto">
          <a:xfrm>
            <a:off x="2892954" y="5060265"/>
            <a:ext cx="560495" cy="307777"/>
          </a:xfrm>
          <a:prstGeom prst="rect">
            <a:avLst/>
          </a:prstGeom>
          <a:noFill/>
          <a:ln w="9525">
            <a:noFill/>
            <a:miter lim="800000"/>
          </a:ln>
        </p:spPr>
        <p:txBody>
          <a:bodyPr wrap="square" lIns="60960" tIns="30480" rIns="60960" bIns="30480">
            <a:spAutoFit/>
          </a:bodyPr>
          <a:lstStyle/>
          <a:p>
            <a:pPr algn="ctr" defTabSz="1450340"/>
            <a:r>
              <a:rPr lang="en-US" sz="1600" b="1">
                <a:solidFill>
                  <a:prstClr val="white"/>
                </a:solidFill>
                <a:latin typeface="阿里巴巴普惠体 R" panose="00020600040101010101" charset="-122"/>
                <a:ea typeface="阿里巴巴普惠体 R" panose="00020600040101010101" charset="-122"/>
                <a:cs typeface="Open Sans" panose="020B0606030504020204" pitchFamily="34" charset="0"/>
              </a:rPr>
              <a:t>15%</a:t>
            </a:r>
          </a:p>
        </p:txBody>
      </p:sp>
      <p:sp>
        <p:nvSpPr>
          <p:cNvPr id="74" name="Text Box 10"/>
          <p:cNvSpPr txBox="1">
            <a:spLocks noChangeArrowheads="1"/>
          </p:cNvSpPr>
          <p:nvPr/>
        </p:nvSpPr>
        <p:spPr bwMode="auto">
          <a:xfrm>
            <a:off x="8695615" y="1892052"/>
            <a:ext cx="560495" cy="306705"/>
          </a:xfrm>
          <a:prstGeom prst="rect">
            <a:avLst/>
          </a:prstGeom>
          <a:noFill/>
          <a:ln w="9525">
            <a:noFill/>
            <a:miter lim="800000"/>
          </a:ln>
        </p:spPr>
        <p:txBody>
          <a:bodyPr wrap="square" lIns="60960" tIns="30480" rIns="60960" bIns="30480">
            <a:spAutoFit/>
          </a:bodyPr>
          <a:lstStyle/>
          <a:p>
            <a:pPr algn="ctr" defTabSz="1450340"/>
            <a:r>
              <a:rPr lang="en-US" sz="1600" b="1">
                <a:solidFill>
                  <a:srgbClr val="7B5B4A"/>
                </a:solidFill>
                <a:latin typeface="阿里巴巴普惠体 R" panose="00020600040101010101" charset="-122"/>
                <a:ea typeface="阿里巴巴普惠体 R" panose="00020600040101010101" charset="-122"/>
                <a:cs typeface="Open Sans" panose="020B0606030504020204" pitchFamily="34" charset="0"/>
              </a:rPr>
              <a:t>25%</a:t>
            </a:r>
          </a:p>
        </p:txBody>
      </p:sp>
      <p:sp>
        <p:nvSpPr>
          <p:cNvPr id="75" name="Text Box 10"/>
          <p:cNvSpPr txBox="1">
            <a:spLocks noChangeArrowheads="1"/>
          </p:cNvSpPr>
          <p:nvPr/>
        </p:nvSpPr>
        <p:spPr bwMode="auto">
          <a:xfrm>
            <a:off x="8695615" y="3339610"/>
            <a:ext cx="560495" cy="306705"/>
          </a:xfrm>
          <a:prstGeom prst="rect">
            <a:avLst/>
          </a:prstGeom>
          <a:noFill/>
          <a:ln w="9525">
            <a:noFill/>
            <a:miter lim="800000"/>
          </a:ln>
        </p:spPr>
        <p:txBody>
          <a:bodyPr wrap="square" lIns="60960" tIns="30480" rIns="60960" bIns="30480">
            <a:spAutoFit/>
          </a:bodyPr>
          <a:lstStyle/>
          <a:p>
            <a:pPr algn="ctr" defTabSz="1450340"/>
            <a:r>
              <a:rPr lang="en-US" sz="1600" b="1">
                <a:solidFill>
                  <a:prstClr val="white"/>
                </a:solidFill>
                <a:latin typeface="阿里巴巴普惠体 R" panose="00020600040101010101" charset="-122"/>
                <a:ea typeface="阿里巴巴普惠体 R" panose="00020600040101010101" charset="-122"/>
                <a:cs typeface="Open Sans" panose="020B0606030504020204" pitchFamily="34" charset="0"/>
              </a:rPr>
              <a:t>20%</a:t>
            </a:r>
          </a:p>
        </p:txBody>
      </p:sp>
      <p:sp>
        <p:nvSpPr>
          <p:cNvPr id="76" name="Text Box 10"/>
          <p:cNvSpPr txBox="1">
            <a:spLocks noChangeArrowheads="1"/>
          </p:cNvSpPr>
          <p:nvPr/>
        </p:nvSpPr>
        <p:spPr bwMode="auto">
          <a:xfrm>
            <a:off x="8695614" y="5028485"/>
            <a:ext cx="560495" cy="307777"/>
          </a:xfrm>
          <a:prstGeom prst="rect">
            <a:avLst/>
          </a:prstGeom>
          <a:noFill/>
          <a:ln w="9525">
            <a:noFill/>
            <a:miter lim="800000"/>
          </a:ln>
        </p:spPr>
        <p:txBody>
          <a:bodyPr wrap="square" lIns="60960" tIns="30480" rIns="60960" bIns="30480">
            <a:spAutoFit/>
          </a:bodyPr>
          <a:lstStyle/>
          <a:p>
            <a:pPr algn="ctr" defTabSz="1450340"/>
            <a:r>
              <a:rPr lang="en-US" sz="1600" b="1" dirty="0">
                <a:solidFill>
                  <a:prstClr val="white"/>
                </a:solidFill>
                <a:latin typeface="阿里巴巴普惠体 R" panose="00020600040101010101" charset="-122"/>
                <a:ea typeface="阿里巴巴普惠体 R" panose="00020600040101010101" charset="-122"/>
                <a:cs typeface="Open Sans" panose="020B0606030504020204" pitchFamily="34" charset="0"/>
              </a:rPr>
              <a:t>20%</a:t>
            </a:r>
          </a:p>
        </p:txBody>
      </p:sp>
      <p:grpSp>
        <p:nvGrpSpPr>
          <p:cNvPr id="9" name="组合 8"/>
          <p:cNvGrpSpPr/>
          <p:nvPr/>
        </p:nvGrpSpPr>
        <p:grpSpPr>
          <a:xfrm>
            <a:off x="5738221" y="3673692"/>
            <a:ext cx="573599" cy="539272"/>
            <a:chOff x="7453049" y="3742234"/>
            <a:chExt cx="268041" cy="252000"/>
          </a:xfrm>
          <a:solidFill>
            <a:srgbClr val="7F685A"/>
          </a:solidFill>
        </p:grpSpPr>
        <p:sp>
          <p:nvSpPr>
            <p:cNvPr id="56" name="Freeform 20"/>
            <p:cNvSpPr/>
            <p:nvPr/>
          </p:nvSpPr>
          <p:spPr bwMode="auto">
            <a:xfrm>
              <a:off x="7559127" y="3742234"/>
              <a:ext cx="53298" cy="197667"/>
            </a:xfrm>
            <a:custGeom>
              <a:avLst/>
              <a:gdLst>
                <a:gd name="T0" fmla="*/ 43 w 43"/>
                <a:gd name="T1" fmla="*/ 160 h 160"/>
                <a:gd name="T2" fmla="*/ 0 w 43"/>
                <a:gd name="T3" fmla="*/ 160 h 160"/>
                <a:gd name="T4" fmla="*/ 0 w 43"/>
                <a:gd name="T5" fmla="*/ 0 h 160"/>
                <a:gd name="T6" fmla="*/ 43 w 43"/>
                <a:gd name="T7" fmla="*/ 0 h 160"/>
                <a:gd name="T8" fmla="*/ 43 w 43"/>
                <a:gd name="T9" fmla="*/ 160 h 160"/>
              </a:gdLst>
              <a:ahLst/>
              <a:cxnLst>
                <a:cxn ang="0">
                  <a:pos x="T0" y="T1"/>
                </a:cxn>
                <a:cxn ang="0">
                  <a:pos x="T2" y="T3"/>
                </a:cxn>
                <a:cxn ang="0">
                  <a:pos x="T4" y="T5"/>
                </a:cxn>
                <a:cxn ang="0">
                  <a:pos x="T6" y="T7"/>
                </a:cxn>
                <a:cxn ang="0">
                  <a:pos x="T8" y="T9"/>
                </a:cxn>
              </a:cxnLst>
              <a:rect l="0" t="0" r="r" b="b"/>
              <a:pathLst>
                <a:path w="43" h="160">
                  <a:moveTo>
                    <a:pt x="43" y="160"/>
                  </a:moveTo>
                  <a:cubicBezTo>
                    <a:pt x="29" y="160"/>
                    <a:pt x="15" y="160"/>
                    <a:pt x="0" y="160"/>
                  </a:cubicBezTo>
                  <a:cubicBezTo>
                    <a:pt x="0" y="107"/>
                    <a:pt x="0" y="53"/>
                    <a:pt x="0" y="0"/>
                  </a:cubicBezTo>
                  <a:cubicBezTo>
                    <a:pt x="15" y="0"/>
                    <a:pt x="29" y="0"/>
                    <a:pt x="43" y="0"/>
                  </a:cubicBezTo>
                  <a:cubicBezTo>
                    <a:pt x="43" y="53"/>
                    <a:pt x="43" y="107"/>
                    <a:pt x="43"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21"/>
            <p:cNvSpPr/>
            <p:nvPr/>
          </p:nvSpPr>
          <p:spPr bwMode="auto">
            <a:xfrm>
              <a:off x="7453049" y="3960082"/>
              <a:ext cx="268041" cy="34152"/>
            </a:xfrm>
            <a:custGeom>
              <a:avLst/>
              <a:gdLst>
                <a:gd name="T0" fmla="*/ 0 w 217"/>
                <a:gd name="T1" fmla="*/ 28 h 28"/>
                <a:gd name="T2" fmla="*/ 0 w 217"/>
                <a:gd name="T3" fmla="*/ 0 h 28"/>
                <a:gd name="T4" fmla="*/ 217 w 217"/>
                <a:gd name="T5" fmla="*/ 0 h 28"/>
                <a:gd name="T6" fmla="*/ 217 w 217"/>
                <a:gd name="T7" fmla="*/ 28 h 28"/>
                <a:gd name="T8" fmla="*/ 0 w 217"/>
                <a:gd name="T9" fmla="*/ 28 h 28"/>
              </a:gdLst>
              <a:ahLst/>
              <a:cxnLst>
                <a:cxn ang="0">
                  <a:pos x="T0" y="T1"/>
                </a:cxn>
                <a:cxn ang="0">
                  <a:pos x="T2" y="T3"/>
                </a:cxn>
                <a:cxn ang="0">
                  <a:pos x="T4" y="T5"/>
                </a:cxn>
                <a:cxn ang="0">
                  <a:pos x="T6" y="T7"/>
                </a:cxn>
                <a:cxn ang="0">
                  <a:pos x="T8" y="T9"/>
                </a:cxn>
              </a:cxnLst>
              <a:rect l="0" t="0" r="r" b="b"/>
              <a:pathLst>
                <a:path w="217" h="28">
                  <a:moveTo>
                    <a:pt x="0" y="28"/>
                  </a:moveTo>
                  <a:cubicBezTo>
                    <a:pt x="0" y="18"/>
                    <a:pt x="0" y="9"/>
                    <a:pt x="0" y="0"/>
                  </a:cubicBezTo>
                  <a:cubicBezTo>
                    <a:pt x="72" y="0"/>
                    <a:pt x="144" y="0"/>
                    <a:pt x="217" y="0"/>
                  </a:cubicBezTo>
                  <a:cubicBezTo>
                    <a:pt x="217" y="9"/>
                    <a:pt x="217" y="18"/>
                    <a:pt x="217" y="28"/>
                  </a:cubicBezTo>
                  <a:cubicBezTo>
                    <a:pt x="144" y="28"/>
                    <a:pt x="72"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22"/>
            <p:cNvSpPr/>
            <p:nvPr/>
          </p:nvSpPr>
          <p:spPr bwMode="auto">
            <a:xfrm>
              <a:off x="7631053" y="3798119"/>
              <a:ext cx="54333" cy="141782"/>
            </a:xfrm>
            <a:custGeom>
              <a:avLst/>
              <a:gdLst>
                <a:gd name="T0" fmla="*/ 44 w 44"/>
                <a:gd name="T1" fmla="*/ 115 h 115"/>
                <a:gd name="T2" fmla="*/ 0 w 44"/>
                <a:gd name="T3" fmla="*/ 115 h 115"/>
                <a:gd name="T4" fmla="*/ 0 w 44"/>
                <a:gd name="T5" fmla="*/ 0 h 115"/>
                <a:gd name="T6" fmla="*/ 44 w 44"/>
                <a:gd name="T7" fmla="*/ 0 h 115"/>
                <a:gd name="T8" fmla="*/ 44 w 44"/>
                <a:gd name="T9" fmla="*/ 115 h 115"/>
              </a:gdLst>
              <a:ahLst/>
              <a:cxnLst>
                <a:cxn ang="0">
                  <a:pos x="T0" y="T1"/>
                </a:cxn>
                <a:cxn ang="0">
                  <a:pos x="T2" y="T3"/>
                </a:cxn>
                <a:cxn ang="0">
                  <a:pos x="T4" y="T5"/>
                </a:cxn>
                <a:cxn ang="0">
                  <a:pos x="T6" y="T7"/>
                </a:cxn>
                <a:cxn ang="0">
                  <a:pos x="T8" y="T9"/>
                </a:cxn>
              </a:cxnLst>
              <a:rect l="0" t="0" r="r" b="b"/>
              <a:pathLst>
                <a:path w="44" h="115">
                  <a:moveTo>
                    <a:pt x="44" y="115"/>
                  </a:moveTo>
                  <a:cubicBezTo>
                    <a:pt x="29" y="115"/>
                    <a:pt x="15" y="115"/>
                    <a:pt x="0" y="115"/>
                  </a:cubicBezTo>
                  <a:cubicBezTo>
                    <a:pt x="0" y="77"/>
                    <a:pt x="0" y="39"/>
                    <a:pt x="0" y="0"/>
                  </a:cubicBezTo>
                  <a:cubicBezTo>
                    <a:pt x="15" y="0"/>
                    <a:pt x="29" y="0"/>
                    <a:pt x="44" y="0"/>
                  </a:cubicBezTo>
                  <a:cubicBezTo>
                    <a:pt x="44" y="39"/>
                    <a:pt x="44" y="77"/>
                    <a:pt x="44"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23"/>
            <p:cNvSpPr/>
            <p:nvPr/>
          </p:nvSpPr>
          <p:spPr bwMode="auto">
            <a:xfrm>
              <a:off x="7487718" y="3833823"/>
              <a:ext cx="52780" cy="106078"/>
            </a:xfrm>
            <a:custGeom>
              <a:avLst/>
              <a:gdLst>
                <a:gd name="T0" fmla="*/ 0 w 43"/>
                <a:gd name="T1" fmla="*/ 0 h 86"/>
                <a:gd name="T2" fmla="*/ 43 w 43"/>
                <a:gd name="T3" fmla="*/ 0 h 86"/>
                <a:gd name="T4" fmla="*/ 43 w 43"/>
                <a:gd name="T5" fmla="*/ 86 h 86"/>
                <a:gd name="T6" fmla="*/ 0 w 43"/>
                <a:gd name="T7" fmla="*/ 86 h 86"/>
                <a:gd name="T8" fmla="*/ 0 w 43"/>
                <a:gd name="T9" fmla="*/ 0 h 86"/>
              </a:gdLst>
              <a:ahLst/>
              <a:cxnLst>
                <a:cxn ang="0">
                  <a:pos x="T0" y="T1"/>
                </a:cxn>
                <a:cxn ang="0">
                  <a:pos x="T2" y="T3"/>
                </a:cxn>
                <a:cxn ang="0">
                  <a:pos x="T4" y="T5"/>
                </a:cxn>
                <a:cxn ang="0">
                  <a:pos x="T6" y="T7"/>
                </a:cxn>
                <a:cxn ang="0">
                  <a:pos x="T8" y="T9"/>
                </a:cxn>
              </a:cxnLst>
              <a:rect l="0" t="0" r="r" b="b"/>
              <a:pathLst>
                <a:path w="43" h="86">
                  <a:moveTo>
                    <a:pt x="0" y="0"/>
                  </a:moveTo>
                  <a:cubicBezTo>
                    <a:pt x="14" y="0"/>
                    <a:pt x="29" y="0"/>
                    <a:pt x="43" y="0"/>
                  </a:cubicBezTo>
                  <a:cubicBezTo>
                    <a:pt x="43" y="29"/>
                    <a:pt x="43" y="58"/>
                    <a:pt x="43" y="86"/>
                  </a:cubicBezTo>
                  <a:cubicBezTo>
                    <a:pt x="29" y="86"/>
                    <a:pt x="14" y="86"/>
                    <a:pt x="0" y="86"/>
                  </a:cubicBezTo>
                  <a:cubicBezTo>
                    <a:pt x="0" y="58"/>
                    <a:pt x="0" y="2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4" name="Text Box 10"/>
          <p:cNvSpPr txBox="1">
            <a:spLocks noChangeArrowheads="1"/>
          </p:cNvSpPr>
          <p:nvPr/>
        </p:nvSpPr>
        <p:spPr bwMode="auto">
          <a:xfrm>
            <a:off x="9577469" y="2963485"/>
            <a:ext cx="2208132" cy="1106805"/>
          </a:xfrm>
          <a:prstGeom prst="rect">
            <a:avLst/>
          </a:prstGeom>
          <a:noFill/>
          <a:ln w="9525">
            <a:noFill/>
            <a:miter lim="800000"/>
          </a:ln>
        </p:spPr>
        <p:txBody>
          <a:bodyPr wrap="square" lIns="60960" tIns="30480" rIns="60960" bIns="30480">
            <a:spAutoFit/>
          </a:bodyPr>
          <a:lstStyle/>
          <a:p>
            <a:pPr defTabSz="1450340">
              <a:lnSpc>
                <a:spcPct val="200000"/>
              </a:lnSpc>
            </a:pPr>
            <a:r>
              <a:rPr lang="zh-CN" altLang="en-US" sz="1600" dirty="0">
                <a:solidFill>
                  <a:srgbClr val="B39F93"/>
                </a:solidFill>
                <a:latin typeface="阿里巴巴普惠体 R" panose="00020600040101010101" charset="-122"/>
                <a:ea typeface="阿里巴巴普惠体 R" panose="00020600040101010101" charset="-122"/>
                <a:sym typeface="+mn-ea"/>
              </a:rPr>
              <a:t>添加标题</a:t>
            </a:r>
            <a:endParaRPr lang="en-US" altLang="zh-CN" sz="1600" b="1" dirty="0">
              <a:solidFill>
                <a:srgbClr val="B39F93"/>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内容详情单击添加内容详情</a:t>
            </a:r>
            <a:endParaRPr 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7" name="Text Box 10"/>
          <p:cNvSpPr txBox="1">
            <a:spLocks noChangeArrowheads="1"/>
          </p:cNvSpPr>
          <p:nvPr/>
        </p:nvSpPr>
        <p:spPr bwMode="auto">
          <a:xfrm>
            <a:off x="9577469" y="4621309"/>
            <a:ext cx="2208132" cy="984250"/>
          </a:xfrm>
          <a:prstGeom prst="rect">
            <a:avLst/>
          </a:prstGeom>
          <a:noFill/>
          <a:ln w="9525">
            <a:noFill/>
            <a:miter lim="800000"/>
          </a:ln>
        </p:spPr>
        <p:txBody>
          <a:bodyPr wrap="square" lIns="60960" tIns="30480" rIns="60960" bIns="30480">
            <a:spAutoFit/>
          </a:bodyPr>
          <a:lstStyle/>
          <a:p>
            <a:pPr>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添加标题</a:t>
            </a: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内容详情单击添加内容详情</a:t>
            </a:r>
            <a:endParaRPr 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8" name="Text Box 10"/>
          <p:cNvSpPr txBox="1">
            <a:spLocks noChangeArrowheads="1"/>
          </p:cNvSpPr>
          <p:nvPr/>
        </p:nvSpPr>
        <p:spPr bwMode="auto">
          <a:xfrm>
            <a:off x="482080" y="4621309"/>
            <a:ext cx="2208132" cy="1106805"/>
          </a:xfrm>
          <a:prstGeom prst="rect">
            <a:avLst/>
          </a:prstGeom>
          <a:noFill/>
          <a:ln w="9525">
            <a:noFill/>
            <a:miter lim="800000"/>
          </a:ln>
        </p:spPr>
        <p:txBody>
          <a:bodyPr wrap="square" lIns="60960" tIns="30480" rIns="60960" bIns="30480">
            <a:spAutoFit/>
          </a:bodyPr>
          <a:lstStyle/>
          <a:p>
            <a:pPr algn="r" defTabSz="1450340">
              <a:lnSpc>
                <a:spcPct val="200000"/>
              </a:lnSpc>
            </a:pPr>
            <a:r>
              <a:rPr lang="zh-CN" altLang="en-US" sz="1600" dirty="0">
                <a:solidFill>
                  <a:srgbClr val="B39F93"/>
                </a:solidFill>
                <a:latin typeface="阿里巴巴普惠体 R" panose="00020600040101010101" charset="-122"/>
                <a:ea typeface="阿里巴巴普惠体 R" panose="00020600040101010101" charset="-122"/>
                <a:sym typeface="+mn-ea"/>
              </a:rPr>
              <a:t>添加标题</a:t>
            </a:r>
            <a:endParaRPr lang="en-US" altLang="zh-CN" sz="1600" b="1" dirty="0">
              <a:solidFill>
                <a:srgbClr val="B39F93"/>
              </a:solidFill>
              <a:latin typeface="阿里巴巴普惠体 R" panose="00020600040101010101" charset="-122"/>
              <a:ea typeface="阿里巴巴普惠体 R" panose="00020600040101010101" charset="-122"/>
              <a:cs typeface="阿里巴巴普惠体 R" panose="00020600040101010101" charset="-122"/>
            </a:endParaRPr>
          </a:p>
          <a:p>
            <a:pPr algn="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内容详情单击添加内容详情</a:t>
            </a:r>
            <a:endParaRPr 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9" name="Text Box 10"/>
          <p:cNvSpPr txBox="1">
            <a:spLocks noChangeArrowheads="1"/>
          </p:cNvSpPr>
          <p:nvPr/>
        </p:nvSpPr>
        <p:spPr bwMode="auto">
          <a:xfrm>
            <a:off x="482080" y="2905207"/>
            <a:ext cx="2208132" cy="984250"/>
          </a:xfrm>
          <a:prstGeom prst="rect">
            <a:avLst/>
          </a:prstGeom>
          <a:noFill/>
          <a:ln w="9525">
            <a:noFill/>
            <a:miter lim="800000"/>
          </a:ln>
        </p:spPr>
        <p:txBody>
          <a:bodyPr wrap="square" lIns="60960" tIns="30480" rIns="60960" bIns="30480">
            <a:spAutoFit/>
          </a:bodyPr>
          <a:lstStyle/>
          <a:p>
            <a:pPr algn="r">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添加标题</a:t>
            </a:r>
            <a:endParaRPr lang="zh-CN" altLang="en-US" sz="1600" dirty="0">
              <a:solidFill>
                <a:srgbClr val="7F7F7F"/>
              </a:solidFill>
              <a:latin typeface="阿里巴巴普惠体 R" panose="00020600040101010101" charset="-122"/>
              <a:ea typeface="阿里巴巴普惠体 R" panose="00020600040101010101" charset="-122"/>
              <a:sym typeface="+mn-ea"/>
            </a:endParaRPr>
          </a:p>
          <a:p>
            <a:pPr algn="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内容详情单击添加内容详情</a:t>
            </a:r>
            <a:endParaRPr 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ppt_x"/>
                                          </p:val>
                                        </p:tav>
                                        <p:tav tm="100000">
                                          <p:val>
                                            <p:strVal val="#ppt_x"/>
                                          </p:val>
                                        </p:tav>
                                      </p:tavLst>
                                    </p:anim>
                                    <p:anim calcmode="lin" valueType="num">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50" fill="hold"/>
                                        <p:tgtEl>
                                          <p:spTgt spid="17"/>
                                        </p:tgtEl>
                                        <p:attrNameLst>
                                          <p:attrName>ppt_x</p:attrName>
                                        </p:attrNameLst>
                                      </p:cBhvr>
                                      <p:tavLst>
                                        <p:tav tm="0">
                                          <p:val>
                                            <p:strVal val="#ppt_x"/>
                                          </p:val>
                                        </p:tav>
                                        <p:tav tm="100000">
                                          <p:val>
                                            <p:strVal val="#ppt_x"/>
                                          </p:val>
                                        </p:tav>
                                      </p:tavLst>
                                    </p:anim>
                                    <p:anim calcmode="lin" valueType="num">
                                      <p:cBhvr additive="base">
                                        <p:cTn id="23" dur="25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250" fill="hold"/>
                                        <p:tgtEl>
                                          <p:spTgt spid="39"/>
                                        </p:tgtEl>
                                        <p:attrNameLst>
                                          <p:attrName>ppt_x</p:attrName>
                                        </p:attrNameLst>
                                      </p:cBhvr>
                                      <p:tavLst>
                                        <p:tav tm="0">
                                          <p:val>
                                            <p:strVal val="#ppt_x"/>
                                          </p:val>
                                        </p:tav>
                                        <p:tav tm="100000">
                                          <p:val>
                                            <p:strVal val="#ppt_x"/>
                                          </p:val>
                                        </p:tav>
                                      </p:tavLst>
                                    </p:anim>
                                    <p:anim calcmode="lin" valueType="num">
                                      <p:cBhvr additive="base">
                                        <p:cTn id="28" dur="2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250" fill="hold"/>
                                        <p:tgtEl>
                                          <p:spTgt spid="69"/>
                                        </p:tgtEl>
                                        <p:attrNameLst>
                                          <p:attrName>ppt_x</p:attrName>
                                        </p:attrNameLst>
                                      </p:cBhvr>
                                      <p:tavLst>
                                        <p:tav tm="0">
                                          <p:val>
                                            <p:strVal val="#ppt_x"/>
                                          </p:val>
                                        </p:tav>
                                        <p:tav tm="100000">
                                          <p:val>
                                            <p:strVal val="#ppt_x"/>
                                          </p:val>
                                        </p:tav>
                                      </p:tavLst>
                                    </p:anim>
                                    <p:anim calcmode="lin" valueType="num">
                                      <p:cBhvr additive="base">
                                        <p:cTn id="33" dur="250" fill="hold"/>
                                        <p:tgtEl>
                                          <p:spTgt spid="6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additive="base">
                                        <p:cTn id="37" dur="250" fill="hold"/>
                                        <p:tgtEl>
                                          <p:spTgt spid="74"/>
                                        </p:tgtEl>
                                        <p:attrNameLst>
                                          <p:attrName>ppt_x</p:attrName>
                                        </p:attrNameLst>
                                      </p:cBhvr>
                                      <p:tavLst>
                                        <p:tav tm="0">
                                          <p:val>
                                            <p:strVal val="#ppt_x"/>
                                          </p:val>
                                        </p:tav>
                                        <p:tav tm="100000">
                                          <p:val>
                                            <p:strVal val="#ppt_x"/>
                                          </p:val>
                                        </p:tav>
                                      </p:tavLst>
                                    </p:anim>
                                    <p:anim calcmode="lin" valueType="num">
                                      <p:cBhvr additive="base">
                                        <p:cTn id="38" dur="250" fill="hold"/>
                                        <p:tgtEl>
                                          <p:spTgt spid="7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250" fill="hold"/>
                                        <p:tgtEl>
                                          <p:spTgt spid="60"/>
                                        </p:tgtEl>
                                        <p:attrNameLst>
                                          <p:attrName>ppt_x</p:attrName>
                                        </p:attrNameLst>
                                      </p:cBhvr>
                                      <p:tavLst>
                                        <p:tav tm="0">
                                          <p:val>
                                            <p:strVal val="#ppt_x"/>
                                          </p:val>
                                        </p:tav>
                                        <p:tav tm="100000">
                                          <p:val>
                                            <p:strVal val="#ppt_x"/>
                                          </p:val>
                                        </p:tav>
                                      </p:tavLst>
                                    </p:anim>
                                    <p:anim calcmode="lin" valueType="num">
                                      <p:cBhvr additive="base">
                                        <p:cTn id="43" dur="250" fill="hold"/>
                                        <p:tgtEl>
                                          <p:spTgt spid="6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fill="hold"/>
                                        <p:tgtEl>
                                          <p:spTgt spid="4"/>
                                        </p:tgtEl>
                                        <p:attrNameLst>
                                          <p:attrName>ppt_x</p:attrName>
                                        </p:attrNameLst>
                                      </p:cBhvr>
                                      <p:tavLst>
                                        <p:tav tm="0">
                                          <p:val>
                                            <p:strVal val="#ppt_x"/>
                                          </p:val>
                                        </p:tav>
                                        <p:tav tm="100000">
                                          <p:val>
                                            <p:strVal val="#ppt_x"/>
                                          </p:val>
                                        </p:tav>
                                      </p:tavLst>
                                    </p:anim>
                                    <p:anim calcmode="lin" valueType="num">
                                      <p:cBhvr additive="base">
                                        <p:cTn id="48" dur="25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250" fill="hold"/>
                                        <p:tgtEl>
                                          <p:spTgt spid="31"/>
                                        </p:tgtEl>
                                        <p:attrNameLst>
                                          <p:attrName>ppt_x</p:attrName>
                                        </p:attrNameLst>
                                      </p:cBhvr>
                                      <p:tavLst>
                                        <p:tav tm="0">
                                          <p:val>
                                            <p:strVal val="#ppt_x"/>
                                          </p:val>
                                        </p:tav>
                                        <p:tav tm="100000">
                                          <p:val>
                                            <p:strVal val="#ppt_x"/>
                                          </p:val>
                                        </p:tav>
                                      </p:tavLst>
                                    </p:anim>
                                    <p:anim calcmode="lin" valueType="num">
                                      <p:cBhvr additive="base">
                                        <p:cTn id="53" dur="250" fill="hold"/>
                                        <p:tgtEl>
                                          <p:spTgt spid="3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250" fill="hold"/>
                                        <p:tgtEl>
                                          <p:spTgt spid="42"/>
                                        </p:tgtEl>
                                        <p:attrNameLst>
                                          <p:attrName>ppt_x</p:attrName>
                                        </p:attrNameLst>
                                      </p:cBhvr>
                                      <p:tavLst>
                                        <p:tav tm="0">
                                          <p:val>
                                            <p:strVal val="#ppt_x"/>
                                          </p:val>
                                        </p:tav>
                                        <p:tav tm="100000">
                                          <p:val>
                                            <p:strVal val="#ppt_x"/>
                                          </p:val>
                                        </p:tav>
                                      </p:tavLst>
                                    </p:anim>
                                    <p:anim calcmode="lin" valueType="num">
                                      <p:cBhvr additive="base">
                                        <p:cTn id="58" dur="250" fill="hold"/>
                                        <p:tgtEl>
                                          <p:spTgt spid="4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250" fill="hold"/>
                                        <p:tgtEl>
                                          <p:spTgt spid="58"/>
                                        </p:tgtEl>
                                        <p:attrNameLst>
                                          <p:attrName>ppt_x</p:attrName>
                                        </p:attrNameLst>
                                      </p:cBhvr>
                                      <p:tavLst>
                                        <p:tav tm="0">
                                          <p:val>
                                            <p:strVal val="#ppt_x"/>
                                          </p:val>
                                        </p:tav>
                                        <p:tav tm="100000">
                                          <p:val>
                                            <p:strVal val="#ppt_x"/>
                                          </p:val>
                                        </p:tav>
                                      </p:tavLst>
                                    </p:anim>
                                    <p:anim calcmode="lin" valueType="num">
                                      <p:cBhvr additive="base">
                                        <p:cTn id="63" dur="250" fill="hold"/>
                                        <p:tgtEl>
                                          <p:spTgt spid="5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250" fill="hold"/>
                                        <p:tgtEl>
                                          <p:spTgt spid="75"/>
                                        </p:tgtEl>
                                        <p:attrNameLst>
                                          <p:attrName>ppt_x</p:attrName>
                                        </p:attrNameLst>
                                      </p:cBhvr>
                                      <p:tavLst>
                                        <p:tav tm="0">
                                          <p:val>
                                            <p:strVal val="#ppt_x"/>
                                          </p:val>
                                        </p:tav>
                                        <p:tav tm="100000">
                                          <p:val>
                                            <p:strVal val="#ppt_x"/>
                                          </p:val>
                                        </p:tav>
                                      </p:tavLst>
                                    </p:anim>
                                    <p:anim calcmode="lin" valueType="num">
                                      <p:cBhvr additive="base">
                                        <p:cTn id="68" dur="250" fill="hold"/>
                                        <p:tgtEl>
                                          <p:spTgt spid="7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250" fill="hold"/>
                                        <p:tgtEl>
                                          <p:spTgt spid="64"/>
                                        </p:tgtEl>
                                        <p:attrNameLst>
                                          <p:attrName>ppt_x</p:attrName>
                                        </p:attrNameLst>
                                      </p:cBhvr>
                                      <p:tavLst>
                                        <p:tav tm="0">
                                          <p:val>
                                            <p:strVal val="#ppt_x"/>
                                          </p:val>
                                        </p:tav>
                                        <p:tav tm="100000">
                                          <p:val>
                                            <p:strVal val="#ppt_x"/>
                                          </p:val>
                                        </p:tav>
                                      </p:tavLst>
                                    </p:anim>
                                    <p:anim calcmode="lin" valueType="num">
                                      <p:cBhvr additive="base">
                                        <p:cTn id="73" dur="250" fill="hold"/>
                                        <p:tgtEl>
                                          <p:spTgt spid="6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250" fill="hold"/>
                                        <p:tgtEl>
                                          <p:spTgt spid="7"/>
                                        </p:tgtEl>
                                        <p:attrNameLst>
                                          <p:attrName>ppt_x</p:attrName>
                                        </p:attrNameLst>
                                      </p:cBhvr>
                                      <p:tavLst>
                                        <p:tav tm="0">
                                          <p:val>
                                            <p:strVal val="#ppt_x"/>
                                          </p:val>
                                        </p:tav>
                                        <p:tav tm="100000">
                                          <p:val>
                                            <p:strVal val="#ppt_x"/>
                                          </p:val>
                                        </p:tav>
                                      </p:tavLst>
                                    </p:anim>
                                    <p:anim calcmode="lin" valueType="num">
                                      <p:cBhvr additive="base">
                                        <p:cTn id="78" dur="25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250" fill="hold"/>
                                        <p:tgtEl>
                                          <p:spTgt spid="25"/>
                                        </p:tgtEl>
                                        <p:attrNameLst>
                                          <p:attrName>ppt_x</p:attrName>
                                        </p:attrNameLst>
                                      </p:cBhvr>
                                      <p:tavLst>
                                        <p:tav tm="0">
                                          <p:val>
                                            <p:strVal val="#ppt_x"/>
                                          </p:val>
                                        </p:tav>
                                        <p:tav tm="100000">
                                          <p:val>
                                            <p:strVal val="#ppt_x"/>
                                          </p:val>
                                        </p:tav>
                                      </p:tavLst>
                                    </p:anim>
                                    <p:anim calcmode="lin" valueType="num">
                                      <p:cBhvr additive="base">
                                        <p:cTn id="83" dur="25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250" fill="hold"/>
                                        <p:tgtEl>
                                          <p:spTgt spid="52"/>
                                        </p:tgtEl>
                                        <p:attrNameLst>
                                          <p:attrName>ppt_x</p:attrName>
                                        </p:attrNameLst>
                                      </p:cBhvr>
                                      <p:tavLst>
                                        <p:tav tm="0">
                                          <p:val>
                                            <p:strVal val="#ppt_x"/>
                                          </p:val>
                                        </p:tav>
                                        <p:tav tm="100000">
                                          <p:val>
                                            <p:strVal val="#ppt_x"/>
                                          </p:val>
                                        </p:tav>
                                      </p:tavLst>
                                    </p:anim>
                                    <p:anim calcmode="lin" valueType="num">
                                      <p:cBhvr additive="base">
                                        <p:cTn id="88" dur="250" fill="hold"/>
                                        <p:tgtEl>
                                          <p:spTgt spid="52"/>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additive="base">
                                        <p:cTn id="92" dur="250" fill="hold"/>
                                        <p:tgtEl>
                                          <p:spTgt spid="68"/>
                                        </p:tgtEl>
                                        <p:attrNameLst>
                                          <p:attrName>ppt_x</p:attrName>
                                        </p:attrNameLst>
                                      </p:cBhvr>
                                      <p:tavLst>
                                        <p:tav tm="0">
                                          <p:val>
                                            <p:strVal val="#ppt_x"/>
                                          </p:val>
                                        </p:tav>
                                        <p:tav tm="100000">
                                          <p:val>
                                            <p:strVal val="#ppt_x"/>
                                          </p:val>
                                        </p:tav>
                                      </p:tavLst>
                                    </p:anim>
                                    <p:anim calcmode="lin" valueType="num">
                                      <p:cBhvr additive="base">
                                        <p:cTn id="93" dur="250" fill="hold"/>
                                        <p:tgtEl>
                                          <p:spTgt spid="68"/>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 calcmode="lin" valueType="num">
                                      <p:cBhvr additive="base">
                                        <p:cTn id="97" dur="250" fill="hold"/>
                                        <p:tgtEl>
                                          <p:spTgt spid="76"/>
                                        </p:tgtEl>
                                        <p:attrNameLst>
                                          <p:attrName>ppt_x</p:attrName>
                                        </p:attrNameLst>
                                      </p:cBhvr>
                                      <p:tavLst>
                                        <p:tav tm="0">
                                          <p:val>
                                            <p:strVal val="#ppt_x"/>
                                          </p:val>
                                        </p:tav>
                                        <p:tav tm="100000">
                                          <p:val>
                                            <p:strVal val="#ppt_x"/>
                                          </p:val>
                                        </p:tav>
                                      </p:tavLst>
                                    </p:anim>
                                    <p:anim calcmode="lin" valueType="num">
                                      <p:cBhvr additive="base">
                                        <p:cTn id="98" dur="250" fill="hold"/>
                                        <p:tgtEl>
                                          <p:spTgt spid="76"/>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additive="base">
                                        <p:cTn id="102" dur="250" fill="hold"/>
                                        <p:tgtEl>
                                          <p:spTgt spid="77"/>
                                        </p:tgtEl>
                                        <p:attrNameLst>
                                          <p:attrName>ppt_x</p:attrName>
                                        </p:attrNameLst>
                                      </p:cBhvr>
                                      <p:tavLst>
                                        <p:tav tm="0">
                                          <p:val>
                                            <p:strVal val="#ppt_x"/>
                                          </p:val>
                                        </p:tav>
                                        <p:tav tm="100000">
                                          <p:val>
                                            <p:strVal val="#ppt_x"/>
                                          </p:val>
                                        </p:tav>
                                      </p:tavLst>
                                    </p:anim>
                                    <p:anim calcmode="lin" valueType="num">
                                      <p:cBhvr additive="base">
                                        <p:cTn id="103" dur="250" fill="hold"/>
                                        <p:tgtEl>
                                          <p:spTgt spid="77"/>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8"/>
                                        </p:tgtEl>
                                        <p:attrNameLst>
                                          <p:attrName>style.visibility</p:attrName>
                                        </p:attrNameLst>
                                      </p:cBhvr>
                                      <p:to>
                                        <p:strVal val="visible"/>
                                      </p:to>
                                    </p:set>
                                    <p:anim calcmode="lin" valueType="num">
                                      <p:cBhvr additive="base">
                                        <p:cTn id="107" dur="250" fill="hold"/>
                                        <p:tgtEl>
                                          <p:spTgt spid="8"/>
                                        </p:tgtEl>
                                        <p:attrNameLst>
                                          <p:attrName>ppt_x</p:attrName>
                                        </p:attrNameLst>
                                      </p:cBhvr>
                                      <p:tavLst>
                                        <p:tav tm="0">
                                          <p:val>
                                            <p:strVal val="#ppt_x"/>
                                          </p:val>
                                        </p:tav>
                                        <p:tav tm="100000">
                                          <p:val>
                                            <p:strVal val="#ppt_x"/>
                                          </p:val>
                                        </p:tav>
                                      </p:tavLst>
                                    </p:anim>
                                    <p:anim calcmode="lin" valueType="num">
                                      <p:cBhvr additive="base">
                                        <p:cTn id="108" dur="250" fill="hold"/>
                                        <p:tgtEl>
                                          <p:spTgt spid="8"/>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250" fill="hold"/>
                                        <p:tgtEl>
                                          <p:spTgt spid="20"/>
                                        </p:tgtEl>
                                        <p:attrNameLst>
                                          <p:attrName>ppt_x</p:attrName>
                                        </p:attrNameLst>
                                      </p:cBhvr>
                                      <p:tavLst>
                                        <p:tav tm="0">
                                          <p:val>
                                            <p:strVal val="#ppt_x"/>
                                          </p:val>
                                        </p:tav>
                                        <p:tav tm="100000">
                                          <p:val>
                                            <p:strVal val="#ppt_x"/>
                                          </p:val>
                                        </p:tav>
                                      </p:tavLst>
                                    </p:anim>
                                    <p:anim calcmode="lin" valueType="num">
                                      <p:cBhvr additive="base">
                                        <p:cTn id="113" dur="250" fill="hold"/>
                                        <p:tgtEl>
                                          <p:spTgt spid="20"/>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nodeType="afterEffect">
                                  <p:stCondLst>
                                    <p:cond delay="0"/>
                                  </p:stCondLst>
                                  <p:childTnLst>
                                    <p:set>
                                      <p:cBhvr>
                                        <p:cTn id="116" dur="1" fill="hold">
                                          <p:stCondLst>
                                            <p:cond delay="0"/>
                                          </p:stCondLst>
                                        </p:cTn>
                                        <p:tgtEl>
                                          <p:spTgt spid="53"/>
                                        </p:tgtEl>
                                        <p:attrNameLst>
                                          <p:attrName>style.visibility</p:attrName>
                                        </p:attrNameLst>
                                      </p:cBhvr>
                                      <p:to>
                                        <p:strVal val="visible"/>
                                      </p:to>
                                    </p:set>
                                    <p:anim calcmode="lin" valueType="num">
                                      <p:cBhvr additive="base">
                                        <p:cTn id="117" dur="250" fill="hold"/>
                                        <p:tgtEl>
                                          <p:spTgt spid="53"/>
                                        </p:tgtEl>
                                        <p:attrNameLst>
                                          <p:attrName>ppt_x</p:attrName>
                                        </p:attrNameLst>
                                      </p:cBhvr>
                                      <p:tavLst>
                                        <p:tav tm="0">
                                          <p:val>
                                            <p:strVal val="#ppt_x"/>
                                          </p:val>
                                        </p:tav>
                                        <p:tav tm="100000">
                                          <p:val>
                                            <p:strVal val="#ppt_x"/>
                                          </p:val>
                                        </p:tav>
                                      </p:tavLst>
                                    </p:anim>
                                    <p:anim calcmode="lin" valueType="num">
                                      <p:cBhvr additive="base">
                                        <p:cTn id="118" dur="250" fill="hold"/>
                                        <p:tgtEl>
                                          <p:spTgt spid="53"/>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70"/>
                                        </p:tgtEl>
                                        <p:attrNameLst>
                                          <p:attrName>style.visibility</p:attrName>
                                        </p:attrNameLst>
                                      </p:cBhvr>
                                      <p:to>
                                        <p:strVal val="visible"/>
                                      </p:to>
                                    </p:set>
                                    <p:anim calcmode="lin" valueType="num">
                                      <p:cBhvr additive="base">
                                        <p:cTn id="122" dur="250" fill="hold"/>
                                        <p:tgtEl>
                                          <p:spTgt spid="70"/>
                                        </p:tgtEl>
                                        <p:attrNameLst>
                                          <p:attrName>ppt_x</p:attrName>
                                        </p:attrNameLst>
                                      </p:cBhvr>
                                      <p:tavLst>
                                        <p:tav tm="0">
                                          <p:val>
                                            <p:strVal val="#ppt_x"/>
                                          </p:val>
                                        </p:tav>
                                        <p:tav tm="100000">
                                          <p:val>
                                            <p:strVal val="#ppt_x"/>
                                          </p:val>
                                        </p:tav>
                                      </p:tavLst>
                                    </p:anim>
                                    <p:anim calcmode="lin" valueType="num">
                                      <p:cBhvr additive="base">
                                        <p:cTn id="123" dur="250" fill="hold"/>
                                        <p:tgtEl>
                                          <p:spTgt spid="70"/>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73"/>
                                        </p:tgtEl>
                                        <p:attrNameLst>
                                          <p:attrName>style.visibility</p:attrName>
                                        </p:attrNameLst>
                                      </p:cBhvr>
                                      <p:to>
                                        <p:strVal val="visible"/>
                                      </p:to>
                                    </p:set>
                                    <p:anim calcmode="lin" valueType="num">
                                      <p:cBhvr additive="base">
                                        <p:cTn id="127" dur="250" fill="hold"/>
                                        <p:tgtEl>
                                          <p:spTgt spid="73"/>
                                        </p:tgtEl>
                                        <p:attrNameLst>
                                          <p:attrName>ppt_x</p:attrName>
                                        </p:attrNameLst>
                                      </p:cBhvr>
                                      <p:tavLst>
                                        <p:tav tm="0">
                                          <p:val>
                                            <p:strVal val="#ppt_x"/>
                                          </p:val>
                                        </p:tav>
                                        <p:tav tm="100000">
                                          <p:val>
                                            <p:strVal val="#ppt_x"/>
                                          </p:val>
                                        </p:tav>
                                      </p:tavLst>
                                    </p:anim>
                                    <p:anim calcmode="lin" valueType="num">
                                      <p:cBhvr additive="base">
                                        <p:cTn id="128" dur="250" fill="hold"/>
                                        <p:tgtEl>
                                          <p:spTgt spid="73"/>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78"/>
                                        </p:tgtEl>
                                        <p:attrNameLst>
                                          <p:attrName>style.visibility</p:attrName>
                                        </p:attrNameLst>
                                      </p:cBhvr>
                                      <p:to>
                                        <p:strVal val="visible"/>
                                      </p:to>
                                    </p:set>
                                    <p:anim calcmode="lin" valueType="num">
                                      <p:cBhvr additive="base">
                                        <p:cTn id="132" dur="250" fill="hold"/>
                                        <p:tgtEl>
                                          <p:spTgt spid="78"/>
                                        </p:tgtEl>
                                        <p:attrNameLst>
                                          <p:attrName>ppt_x</p:attrName>
                                        </p:attrNameLst>
                                      </p:cBhvr>
                                      <p:tavLst>
                                        <p:tav tm="0">
                                          <p:val>
                                            <p:strVal val="#ppt_x"/>
                                          </p:val>
                                        </p:tav>
                                        <p:tav tm="100000">
                                          <p:val>
                                            <p:strVal val="#ppt_x"/>
                                          </p:val>
                                        </p:tav>
                                      </p:tavLst>
                                    </p:anim>
                                    <p:anim calcmode="lin" valueType="num">
                                      <p:cBhvr additive="base">
                                        <p:cTn id="133" dur="250" fill="hold"/>
                                        <p:tgtEl>
                                          <p:spTgt spid="78"/>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additive="base">
                                        <p:cTn id="137" dur="250" fill="hold"/>
                                        <p:tgtEl>
                                          <p:spTgt spid="6"/>
                                        </p:tgtEl>
                                        <p:attrNameLst>
                                          <p:attrName>ppt_x</p:attrName>
                                        </p:attrNameLst>
                                      </p:cBhvr>
                                      <p:tavLst>
                                        <p:tav tm="0">
                                          <p:val>
                                            <p:strVal val="#ppt_x"/>
                                          </p:val>
                                        </p:tav>
                                        <p:tav tm="100000">
                                          <p:val>
                                            <p:strVal val="#ppt_x"/>
                                          </p:val>
                                        </p:tav>
                                      </p:tavLst>
                                    </p:anim>
                                    <p:anim calcmode="lin" valueType="num">
                                      <p:cBhvr additive="base">
                                        <p:cTn id="138" dur="250" fill="hold"/>
                                        <p:tgtEl>
                                          <p:spTgt spid="6"/>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additive="base">
                                        <p:cTn id="142" dur="250" fill="hold"/>
                                        <p:tgtEl>
                                          <p:spTgt spid="34"/>
                                        </p:tgtEl>
                                        <p:attrNameLst>
                                          <p:attrName>ppt_x</p:attrName>
                                        </p:attrNameLst>
                                      </p:cBhvr>
                                      <p:tavLst>
                                        <p:tav tm="0">
                                          <p:val>
                                            <p:strVal val="#ppt_x"/>
                                          </p:val>
                                        </p:tav>
                                        <p:tav tm="100000">
                                          <p:val>
                                            <p:strVal val="#ppt_x"/>
                                          </p:val>
                                        </p:tav>
                                      </p:tavLst>
                                    </p:anim>
                                    <p:anim calcmode="lin" valueType="num">
                                      <p:cBhvr additive="base">
                                        <p:cTn id="143" dur="250" fill="hold"/>
                                        <p:tgtEl>
                                          <p:spTgt spid="34"/>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stCondLst>
                                    <p:cond delay="0"/>
                                  </p:stCondLst>
                                  <p:childTnLst>
                                    <p:set>
                                      <p:cBhvr>
                                        <p:cTn id="146" dur="1" fill="hold">
                                          <p:stCondLst>
                                            <p:cond delay="0"/>
                                          </p:stCondLst>
                                        </p:cTn>
                                        <p:tgtEl>
                                          <p:spTgt spid="50"/>
                                        </p:tgtEl>
                                        <p:attrNameLst>
                                          <p:attrName>style.visibility</p:attrName>
                                        </p:attrNameLst>
                                      </p:cBhvr>
                                      <p:to>
                                        <p:strVal val="visible"/>
                                      </p:to>
                                    </p:set>
                                    <p:anim calcmode="lin" valueType="num">
                                      <p:cBhvr additive="base">
                                        <p:cTn id="147" dur="250" fill="hold"/>
                                        <p:tgtEl>
                                          <p:spTgt spid="50"/>
                                        </p:tgtEl>
                                        <p:attrNameLst>
                                          <p:attrName>ppt_x</p:attrName>
                                        </p:attrNameLst>
                                      </p:cBhvr>
                                      <p:tavLst>
                                        <p:tav tm="0">
                                          <p:val>
                                            <p:strVal val="#ppt_x"/>
                                          </p:val>
                                        </p:tav>
                                        <p:tav tm="100000">
                                          <p:val>
                                            <p:strVal val="#ppt_x"/>
                                          </p:val>
                                        </p:tav>
                                      </p:tavLst>
                                    </p:anim>
                                    <p:anim calcmode="lin" valueType="num">
                                      <p:cBhvr additive="base">
                                        <p:cTn id="148" dur="250" fill="hold"/>
                                        <p:tgtEl>
                                          <p:spTgt spid="50"/>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71"/>
                                        </p:tgtEl>
                                        <p:attrNameLst>
                                          <p:attrName>style.visibility</p:attrName>
                                        </p:attrNameLst>
                                      </p:cBhvr>
                                      <p:to>
                                        <p:strVal val="visible"/>
                                      </p:to>
                                    </p:set>
                                    <p:anim calcmode="lin" valueType="num">
                                      <p:cBhvr additive="base">
                                        <p:cTn id="152" dur="250" fill="hold"/>
                                        <p:tgtEl>
                                          <p:spTgt spid="71"/>
                                        </p:tgtEl>
                                        <p:attrNameLst>
                                          <p:attrName>ppt_x</p:attrName>
                                        </p:attrNameLst>
                                      </p:cBhvr>
                                      <p:tavLst>
                                        <p:tav tm="0">
                                          <p:val>
                                            <p:strVal val="#ppt_x"/>
                                          </p:val>
                                        </p:tav>
                                        <p:tav tm="100000">
                                          <p:val>
                                            <p:strVal val="#ppt_x"/>
                                          </p:val>
                                        </p:tav>
                                      </p:tavLst>
                                    </p:anim>
                                    <p:anim calcmode="lin" valueType="num">
                                      <p:cBhvr additive="base">
                                        <p:cTn id="153" dur="250" fill="hold"/>
                                        <p:tgtEl>
                                          <p:spTgt spid="71"/>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72"/>
                                        </p:tgtEl>
                                        <p:attrNameLst>
                                          <p:attrName>style.visibility</p:attrName>
                                        </p:attrNameLst>
                                      </p:cBhvr>
                                      <p:to>
                                        <p:strVal val="visible"/>
                                      </p:to>
                                    </p:set>
                                    <p:anim calcmode="lin" valueType="num">
                                      <p:cBhvr additive="base">
                                        <p:cTn id="157" dur="250" fill="hold"/>
                                        <p:tgtEl>
                                          <p:spTgt spid="72"/>
                                        </p:tgtEl>
                                        <p:attrNameLst>
                                          <p:attrName>ppt_x</p:attrName>
                                        </p:attrNameLst>
                                      </p:cBhvr>
                                      <p:tavLst>
                                        <p:tav tm="0">
                                          <p:val>
                                            <p:strVal val="#ppt_x"/>
                                          </p:val>
                                        </p:tav>
                                        <p:tav tm="100000">
                                          <p:val>
                                            <p:strVal val="#ppt_x"/>
                                          </p:val>
                                        </p:tav>
                                      </p:tavLst>
                                    </p:anim>
                                    <p:anim calcmode="lin" valueType="num">
                                      <p:cBhvr additive="base">
                                        <p:cTn id="158" dur="250" fill="hold"/>
                                        <p:tgtEl>
                                          <p:spTgt spid="72"/>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79"/>
                                        </p:tgtEl>
                                        <p:attrNameLst>
                                          <p:attrName>style.visibility</p:attrName>
                                        </p:attrNameLst>
                                      </p:cBhvr>
                                      <p:to>
                                        <p:strVal val="visible"/>
                                      </p:to>
                                    </p:set>
                                    <p:anim calcmode="lin" valueType="num">
                                      <p:cBhvr additive="base">
                                        <p:cTn id="162" dur="250" fill="hold"/>
                                        <p:tgtEl>
                                          <p:spTgt spid="79"/>
                                        </p:tgtEl>
                                        <p:attrNameLst>
                                          <p:attrName>ppt_x</p:attrName>
                                        </p:attrNameLst>
                                      </p:cBhvr>
                                      <p:tavLst>
                                        <p:tav tm="0">
                                          <p:val>
                                            <p:strVal val="#ppt_x"/>
                                          </p:val>
                                        </p:tav>
                                        <p:tav tm="100000">
                                          <p:val>
                                            <p:strVal val="#ppt_x"/>
                                          </p:val>
                                        </p:tav>
                                      </p:tavLst>
                                    </p:anim>
                                    <p:anim calcmode="lin" valueType="num">
                                      <p:cBhvr additive="base">
                                        <p:cTn id="163" dur="25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animBg="1"/>
      <p:bldP spid="7" grpId="0" animBg="1"/>
      <p:bldP spid="8" grpId="0" animBg="1"/>
      <p:bldP spid="3" grpId="0" animBg="1"/>
      <p:bldP spid="58" grpId="0" animBg="1"/>
      <p:bldP spid="60" grpId="0"/>
      <p:bldGraphic spid="67" grpId="0">
        <p:bldAsOne/>
      </p:bldGraphic>
      <p:bldP spid="68" grpId="0" animBg="1"/>
      <p:bldP spid="69" grpId="0" bldLvl="0" animBg="1"/>
      <p:bldP spid="70" grpId="0" animBg="1"/>
      <p:bldP spid="71" grpId="0" animBg="1"/>
      <p:bldP spid="72" grpId="0"/>
      <p:bldP spid="73" grpId="0"/>
      <p:bldP spid="74" grpId="0"/>
      <p:bldP spid="75" grpId="0"/>
      <p:bldP spid="76" grpId="0"/>
      <p:bldP spid="64" grpId="0"/>
      <p:bldP spid="77" grpId="0"/>
      <p:bldP spid="78" grpId="0"/>
      <p:bldP spid="7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bwMode="auto">
          <a:xfrm rot="14643189">
            <a:off x="8009198" y="2940418"/>
            <a:ext cx="3254929" cy="3873799"/>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 name="Freeform 5"/>
          <p:cNvSpPr/>
          <p:nvPr/>
        </p:nvSpPr>
        <p:spPr bwMode="auto">
          <a:xfrm rot="4529480">
            <a:off x="7190727" y="3426479"/>
            <a:ext cx="2602645" cy="3097493"/>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4" name="Freeform 5"/>
          <p:cNvSpPr/>
          <p:nvPr/>
        </p:nvSpPr>
        <p:spPr bwMode="auto">
          <a:xfrm rot="4529480">
            <a:off x="6129123" y="4116324"/>
            <a:ext cx="2041643" cy="2429825"/>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3" name="Freeform 5"/>
          <p:cNvSpPr/>
          <p:nvPr/>
        </p:nvSpPr>
        <p:spPr bwMode="auto">
          <a:xfrm rot="4529480">
            <a:off x="5151914" y="4707135"/>
            <a:ext cx="1548121" cy="1842469"/>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FFC000"/>
          </a:solidFill>
          <a:ln>
            <a:noFill/>
          </a:ln>
        </p:spPr>
        <p:txBody>
          <a:bodyPr vert="horz" wrap="square" lIns="121920" tIns="60960" rIns="121920" bIns="60960" numCol="1" anchor="t" anchorCtr="0" compatLnSpc="1"/>
          <a:lstStyle/>
          <a:p>
            <a:endParaRPr lang="en-US" sz="2400">
              <a:solidFill>
                <a:prstClr val="black"/>
              </a:solidFill>
            </a:endParaRPr>
          </a:p>
        </p:txBody>
      </p:sp>
      <p:grpSp>
        <p:nvGrpSpPr>
          <p:cNvPr id="9" name="Group 8"/>
          <p:cNvGrpSpPr/>
          <p:nvPr/>
        </p:nvGrpSpPr>
        <p:grpSpPr>
          <a:xfrm>
            <a:off x="8509861" y="4445001"/>
            <a:ext cx="634140" cy="787868"/>
            <a:chOff x="2255043" y="1348583"/>
            <a:chExt cx="366713" cy="455613"/>
          </a:xfrm>
          <a:solidFill>
            <a:schemeClr val="bg1"/>
          </a:solidFill>
        </p:grpSpPr>
        <p:sp>
          <p:nvSpPr>
            <p:cNvPr id="10" name="Freeform 5"/>
            <p:cNvSpPr/>
            <p:nvPr/>
          </p:nvSpPr>
          <p:spPr bwMode="auto">
            <a:xfrm>
              <a:off x="2255043" y="1537496"/>
              <a:ext cx="366713" cy="153988"/>
            </a:xfrm>
            <a:custGeom>
              <a:avLst/>
              <a:gdLst>
                <a:gd name="T0" fmla="*/ 49 w 97"/>
                <a:gd name="T1" fmla="*/ 16 h 41"/>
                <a:gd name="T2" fmla="*/ 2 w 97"/>
                <a:gd name="T3" fmla="*/ 0 h 41"/>
                <a:gd name="T4" fmla="*/ 0 w 97"/>
                <a:gd name="T5" fmla="*/ 5 h 41"/>
                <a:gd name="T6" fmla="*/ 0 w 97"/>
                <a:gd name="T7" fmla="*/ 20 h 41"/>
                <a:gd name="T8" fmla="*/ 49 w 97"/>
                <a:gd name="T9" fmla="*/ 41 h 41"/>
                <a:gd name="T10" fmla="*/ 97 w 97"/>
                <a:gd name="T11" fmla="*/ 20 h 41"/>
                <a:gd name="T12" fmla="*/ 97 w 97"/>
                <a:gd name="T13" fmla="*/ 5 h 41"/>
                <a:gd name="T14" fmla="*/ 96 w 97"/>
                <a:gd name="T15" fmla="*/ 0 h 41"/>
                <a:gd name="T16" fmla="*/ 49 w 97"/>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1">
                  <a:moveTo>
                    <a:pt x="49" y="16"/>
                  </a:moveTo>
                  <a:cubicBezTo>
                    <a:pt x="26" y="16"/>
                    <a:pt x="7" y="9"/>
                    <a:pt x="2" y="0"/>
                  </a:cubicBezTo>
                  <a:cubicBezTo>
                    <a:pt x="1" y="2"/>
                    <a:pt x="0" y="4"/>
                    <a:pt x="0" y="5"/>
                  </a:cubicBezTo>
                  <a:cubicBezTo>
                    <a:pt x="0" y="20"/>
                    <a:pt x="0" y="20"/>
                    <a:pt x="0" y="20"/>
                  </a:cubicBezTo>
                  <a:cubicBezTo>
                    <a:pt x="0" y="32"/>
                    <a:pt x="22" y="41"/>
                    <a:pt x="49" y="41"/>
                  </a:cubicBezTo>
                  <a:cubicBezTo>
                    <a:pt x="76" y="41"/>
                    <a:pt x="97" y="32"/>
                    <a:pt x="97" y="20"/>
                  </a:cubicBezTo>
                  <a:cubicBezTo>
                    <a:pt x="97" y="5"/>
                    <a:pt x="97" y="5"/>
                    <a:pt x="97" y="5"/>
                  </a:cubicBezTo>
                  <a:cubicBezTo>
                    <a:pt x="97" y="4"/>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1" name="Freeform 6"/>
            <p:cNvSpPr/>
            <p:nvPr/>
          </p:nvSpPr>
          <p:spPr bwMode="auto">
            <a:xfrm>
              <a:off x="2255043" y="1653383"/>
              <a:ext cx="366713" cy="150813"/>
            </a:xfrm>
            <a:custGeom>
              <a:avLst/>
              <a:gdLst>
                <a:gd name="T0" fmla="*/ 49 w 97"/>
                <a:gd name="T1" fmla="*/ 16 h 40"/>
                <a:gd name="T2" fmla="*/ 2 w 97"/>
                <a:gd name="T3" fmla="*/ 0 h 40"/>
                <a:gd name="T4" fmla="*/ 0 w 97"/>
                <a:gd name="T5" fmla="*/ 5 h 40"/>
                <a:gd name="T6" fmla="*/ 0 w 97"/>
                <a:gd name="T7" fmla="*/ 20 h 40"/>
                <a:gd name="T8" fmla="*/ 49 w 97"/>
                <a:gd name="T9" fmla="*/ 40 h 40"/>
                <a:gd name="T10" fmla="*/ 97 w 97"/>
                <a:gd name="T11" fmla="*/ 20 h 40"/>
                <a:gd name="T12" fmla="*/ 97 w 97"/>
                <a:gd name="T13" fmla="*/ 5 h 40"/>
                <a:gd name="T14" fmla="*/ 96 w 97"/>
                <a:gd name="T15" fmla="*/ 0 h 40"/>
                <a:gd name="T16" fmla="*/ 49 w 97"/>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7" y="31"/>
                    <a:pt x="97" y="20"/>
                  </a:cubicBezTo>
                  <a:cubicBezTo>
                    <a:pt x="97" y="5"/>
                    <a:pt x="97" y="5"/>
                    <a:pt x="97" y="5"/>
                  </a:cubicBezTo>
                  <a:cubicBezTo>
                    <a:pt x="97"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2" name="Freeform 7"/>
            <p:cNvSpPr/>
            <p:nvPr/>
          </p:nvSpPr>
          <p:spPr bwMode="auto">
            <a:xfrm>
              <a:off x="2255043" y="1427958"/>
              <a:ext cx="366713" cy="150813"/>
            </a:xfrm>
            <a:custGeom>
              <a:avLst/>
              <a:gdLst>
                <a:gd name="T0" fmla="*/ 96 w 97"/>
                <a:gd name="T1" fmla="*/ 0 h 40"/>
                <a:gd name="T2" fmla="*/ 49 w 97"/>
                <a:gd name="T3" fmla="*/ 15 h 40"/>
                <a:gd name="T4" fmla="*/ 1 w 97"/>
                <a:gd name="T5" fmla="*/ 0 h 40"/>
                <a:gd name="T6" fmla="*/ 0 w 97"/>
                <a:gd name="T7" fmla="*/ 4 h 40"/>
                <a:gd name="T8" fmla="*/ 0 w 97"/>
                <a:gd name="T9" fmla="*/ 19 h 40"/>
                <a:gd name="T10" fmla="*/ 49 w 97"/>
                <a:gd name="T11" fmla="*/ 40 h 40"/>
                <a:gd name="T12" fmla="*/ 97 w 97"/>
                <a:gd name="T13" fmla="*/ 19 h 40"/>
                <a:gd name="T14" fmla="*/ 97 w 97"/>
                <a:gd name="T15" fmla="*/ 4 h 40"/>
                <a:gd name="T16" fmla="*/ 96 w 9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96" y="0"/>
                  </a:moveTo>
                  <a:cubicBezTo>
                    <a:pt x="95" y="8"/>
                    <a:pt x="74" y="15"/>
                    <a:pt x="49" y="15"/>
                  </a:cubicBezTo>
                  <a:cubicBezTo>
                    <a:pt x="23" y="15"/>
                    <a:pt x="2" y="8"/>
                    <a:pt x="1" y="0"/>
                  </a:cubicBezTo>
                  <a:cubicBezTo>
                    <a:pt x="1" y="1"/>
                    <a:pt x="0" y="3"/>
                    <a:pt x="0" y="4"/>
                  </a:cubicBezTo>
                  <a:cubicBezTo>
                    <a:pt x="0" y="19"/>
                    <a:pt x="0" y="19"/>
                    <a:pt x="0" y="19"/>
                  </a:cubicBezTo>
                  <a:cubicBezTo>
                    <a:pt x="0" y="31"/>
                    <a:pt x="22" y="40"/>
                    <a:pt x="49" y="40"/>
                  </a:cubicBezTo>
                  <a:cubicBezTo>
                    <a:pt x="76" y="40"/>
                    <a:pt x="97" y="31"/>
                    <a:pt x="97" y="19"/>
                  </a:cubicBezTo>
                  <a:cubicBezTo>
                    <a:pt x="97" y="4"/>
                    <a:pt x="97" y="4"/>
                    <a:pt x="97" y="4"/>
                  </a:cubicBezTo>
                  <a:cubicBezTo>
                    <a:pt x="97"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3" name="Oval 8"/>
            <p:cNvSpPr>
              <a:spLocks noChangeArrowheads="1"/>
            </p:cNvSpPr>
            <p:nvPr/>
          </p:nvSpPr>
          <p:spPr bwMode="auto">
            <a:xfrm>
              <a:off x="2258218" y="1348583"/>
              <a:ext cx="3587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14" name="Group 13"/>
          <p:cNvGrpSpPr/>
          <p:nvPr/>
        </p:nvGrpSpPr>
        <p:grpSpPr>
          <a:xfrm>
            <a:off x="10058400" y="4038600"/>
            <a:ext cx="1259517" cy="822725"/>
            <a:chOff x="3971926" y="3152776"/>
            <a:chExt cx="668337" cy="436563"/>
          </a:xfrm>
          <a:solidFill>
            <a:schemeClr val="bg1"/>
          </a:solidFill>
        </p:grpSpPr>
        <p:sp>
          <p:nvSpPr>
            <p:cNvPr id="15" name="Freeform 12"/>
            <p:cNvSpPr>
              <a:spLocks noEditPoints="1"/>
            </p:cNvSpPr>
            <p:nvPr/>
          </p:nvSpPr>
          <p:spPr bwMode="auto">
            <a:xfrm>
              <a:off x="4008438" y="3152776"/>
              <a:ext cx="407988" cy="368300"/>
            </a:xfrm>
            <a:custGeom>
              <a:avLst/>
              <a:gdLst>
                <a:gd name="T0" fmla="*/ 69 w 108"/>
                <a:gd name="T1" fmla="*/ 13 h 98"/>
                <a:gd name="T2" fmla="*/ 16 w 108"/>
                <a:gd name="T3" fmla="*/ 13 h 98"/>
                <a:gd name="T4" fmla="*/ 16 w 108"/>
                <a:gd name="T5" fmla="*/ 0 h 98"/>
                <a:gd name="T6" fmla="*/ 13 w 108"/>
                <a:gd name="T7" fmla="*/ 0 h 98"/>
                <a:gd name="T8" fmla="*/ 13 w 108"/>
                <a:gd name="T9" fmla="*/ 13 h 98"/>
                <a:gd name="T10" fmla="*/ 12 w 108"/>
                <a:gd name="T11" fmla="*/ 13 h 98"/>
                <a:gd name="T12" fmla="*/ 7 w 108"/>
                <a:gd name="T13" fmla="*/ 53 h 98"/>
                <a:gd name="T14" fmla="*/ 0 w 108"/>
                <a:gd name="T15" fmla="*/ 64 h 98"/>
                <a:gd name="T16" fmla="*/ 16 w 108"/>
                <a:gd name="T17" fmla="*/ 63 h 98"/>
                <a:gd name="T18" fmla="*/ 43 w 108"/>
                <a:gd name="T19" fmla="*/ 92 h 98"/>
                <a:gd name="T20" fmla="*/ 43 w 108"/>
                <a:gd name="T21" fmla="*/ 98 h 98"/>
                <a:gd name="T22" fmla="*/ 84 w 108"/>
                <a:gd name="T23" fmla="*/ 98 h 98"/>
                <a:gd name="T24" fmla="*/ 96 w 108"/>
                <a:gd name="T25" fmla="*/ 90 h 98"/>
                <a:gd name="T26" fmla="*/ 108 w 108"/>
                <a:gd name="T27" fmla="*/ 98 h 98"/>
                <a:gd name="T28" fmla="*/ 108 w 108"/>
                <a:gd name="T29" fmla="*/ 98 h 98"/>
                <a:gd name="T30" fmla="*/ 108 w 108"/>
                <a:gd name="T31" fmla="*/ 53 h 98"/>
                <a:gd name="T32" fmla="*/ 80 w 108"/>
                <a:gd name="T33" fmla="*/ 53 h 98"/>
                <a:gd name="T34" fmla="*/ 69 w 108"/>
                <a:gd name="T35" fmla="*/ 13 h 98"/>
                <a:gd name="T36" fmla="*/ 23 w 108"/>
                <a:gd name="T37" fmla="*/ 20 h 98"/>
                <a:gd name="T38" fmla="*/ 60 w 108"/>
                <a:gd name="T39" fmla="*/ 20 h 98"/>
                <a:gd name="T40" fmla="*/ 67 w 108"/>
                <a:gd name="T41" fmla="*/ 46 h 98"/>
                <a:gd name="T42" fmla="*/ 20 w 108"/>
                <a:gd name="T43" fmla="*/ 46 h 98"/>
                <a:gd name="T44" fmla="*/ 23 w 108"/>
                <a:gd name="T45"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98">
                  <a:moveTo>
                    <a:pt x="69" y="13"/>
                  </a:moveTo>
                  <a:cubicBezTo>
                    <a:pt x="16" y="13"/>
                    <a:pt x="16" y="13"/>
                    <a:pt x="16" y="13"/>
                  </a:cubicBezTo>
                  <a:cubicBezTo>
                    <a:pt x="16" y="0"/>
                    <a:pt x="16" y="0"/>
                    <a:pt x="16" y="0"/>
                  </a:cubicBezTo>
                  <a:cubicBezTo>
                    <a:pt x="13" y="0"/>
                    <a:pt x="13" y="0"/>
                    <a:pt x="13" y="0"/>
                  </a:cubicBezTo>
                  <a:cubicBezTo>
                    <a:pt x="13" y="13"/>
                    <a:pt x="13" y="13"/>
                    <a:pt x="13" y="13"/>
                  </a:cubicBezTo>
                  <a:cubicBezTo>
                    <a:pt x="12" y="13"/>
                    <a:pt x="12" y="13"/>
                    <a:pt x="12" y="13"/>
                  </a:cubicBezTo>
                  <a:cubicBezTo>
                    <a:pt x="7" y="53"/>
                    <a:pt x="7" y="53"/>
                    <a:pt x="7" y="53"/>
                  </a:cubicBezTo>
                  <a:cubicBezTo>
                    <a:pt x="0" y="64"/>
                    <a:pt x="0" y="64"/>
                    <a:pt x="0" y="64"/>
                  </a:cubicBezTo>
                  <a:cubicBezTo>
                    <a:pt x="16" y="63"/>
                    <a:pt x="16" y="63"/>
                    <a:pt x="16" y="63"/>
                  </a:cubicBezTo>
                  <a:cubicBezTo>
                    <a:pt x="31" y="64"/>
                    <a:pt x="43" y="77"/>
                    <a:pt x="43" y="92"/>
                  </a:cubicBezTo>
                  <a:cubicBezTo>
                    <a:pt x="43" y="94"/>
                    <a:pt x="43" y="96"/>
                    <a:pt x="43" y="98"/>
                  </a:cubicBezTo>
                  <a:cubicBezTo>
                    <a:pt x="84" y="98"/>
                    <a:pt x="84" y="98"/>
                    <a:pt x="84" y="98"/>
                  </a:cubicBezTo>
                  <a:cubicBezTo>
                    <a:pt x="86" y="93"/>
                    <a:pt x="90" y="90"/>
                    <a:pt x="96" y="90"/>
                  </a:cubicBezTo>
                  <a:cubicBezTo>
                    <a:pt x="101" y="90"/>
                    <a:pt x="106" y="93"/>
                    <a:pt x="108" y="98"/>
                  </a:cubicBezTo>
                  <a:cubicBezTo>
                    <a:pt x="108" y="98"/>
                    <a:pt x="108" y="98"/>
                    <a:pt x="108" y="98"/>
                  </a:cubicBezTo>
                  <a:cubicBezTo>
                    <a:pt x="108" y="53"/>
                    <a:pt x="108" y="53"/>
                    <a:pt x="108" y="53"/>
                  </a:cubicBezTo>
                  <a:cubicBezTo>
                    <a:pt x="80" y="53"/>
                    <a:pt x="80" y="53"/>
                    <a:pt x="80" y="53"/>
                  </a:cubicBezTo>
                  <a:lnTo>
                    <a:pt x="69" y="13"/>
                  </a:lnTo>
                  <a:close/>
                  <a:moveTo>
                    <a:pt x="23" y="20"/>
                  </a:moveTo>
                  <a:cubicBezTo>
                    <a:pt x="60" y="20"/>
                    <a:pt x="60" y="20"/>
                    <a:pt x="60" y="20"/>
                  </a:cubicBezTo>
                  <a:cubicBezTo>
                    <a:pt x="67" y="46"/>
                    <a:pt x="67" y="46"/>
                    <a:pt x="67" y="46"/>
                  </a:cubicBezTo>
                  <a:cubicBezTo>
                    <a:pt x="20" y="46"/>
                    <a:pt x="20" y="46"/>
                    <a:pt x="20" y="46"/>
                  </a:cubicBezTo>
                  <a:lnTo>
                    <a:pt x="2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6" name="Freeform 13"/>
            <p:cNvSpPr>
              <a:spLocks noEditPoints="1"/>
            </p:cNvSpPr>
            <p:nvPr/>
          </p:nvSpPr>
          <p:spPr bwMode="auto">
            <a:xfrm>
              <a:off x="3971926" y="3405188"/>
              <a:ext cx="184150" cy="184150"/>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1 h 49"/>
                <a:gd name="T12" fmla="*/ 8 w 49"/>
                <a:gd name="T13" fmla="*/ 24 h 49"/>
                <a:gd name="T14" fmla="*/ 24 w 49"/>
                <a:gd name="T15" fmla="*/ 8 h 49"/>
                <a:gd name="T16" fmla="*/ 41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1"/>
                  </a:moveTo>
                  <a:cubicBezTo>
                    <a:pt x="15" y="41"/>
                    <a:pt x="8" y="33"/>
                    <a:pt x="8" y="24"/>
                  </a:cubicBezTo>
                  <a:cubicBezTo>
                    <a:pt x="8" y="15"/>
                    <a:pt x="15" y="8"/>
                    <a:pt x="24" y="8"/>
                  </a:cubicBezTo>
                  <a:cubicBezTo>
                    <a:pt x="33" y="8"/>
                    <a:pt x="41" y="15"/>
                    <a:pt x="41" y="24"/>
                  </a:cubicBezTo>
                  <a:cubicBezTo>
                    <a:pt x="41" y="33"/>
                    <a:pt x="33" y="41"/>
                    <a:pt x="2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7" name="Freeform 14"/>
            <p:cNvSpPr/>
            <p:nvPr/>
          </p:nvSpPr>
          <p:spPr bwMode="auto">
            <a:xfrm>
              <a:off x="4443413" y="3351213"/>
              <a:ext cx="196850" cy="169863"/>
            </a:xfrm>
            <a:custGeom>
              <a:avLst/>
              <a:gdLst>
                <a:gd name="T0" fmla="*/ 26 w 124"/>
                <a:gd name="T1" fmla="*/ 76 h 107"/>
                <a:gd name="T2" fmla="*/ 26 w 124"/>
                <a:gd name="T3" fmla="*/ 62 h 107"/>
                <a:gd name="T4" fmla="*/ 0 w 124"/>
                <a:gd name="T5" fmla="*/ 0 h 107"/>
                <a:gd name="T6" fmla="*/ 0 w 124"/>
                <a:gd name="T7" fmla="*/ 107 h 107"/>
                <a:gd name="T8" fmla="*/ 26 w 124"/>
                <a:gd name="T9" fmla="*/ 107 h 107"/>
                <a:gd name="T10" fmla="*/ 124 w 124"/>
                <a:gd name="T11" fmla="*/ 107 h 107"/>
                <a:gd name="T12" fmla="*/ 124 w 124"/>
                <a:gd name="T13" fmla="*/ 100 h 107"/>
                <a:gd name="T14" fmla="*/ 26 w 124"/>
                <a:gd name="T15" fmla="*/ 7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07">
                  <a:moveTo>
                    <a:pt x="26" y="76"/>
                  </a:moveTo>
                  <a:lnTo>
                    <a:pt x="26" y="62"/>
                  </a:lnTo>
                  <a:lnTo>
                    <a:pt x="0" y="0"/>
                  </a:lnTo>
                  <a:lnTo>
                    <a:pt x="0" y="107"/>
                  </a:lnTo>
                  <a:lnTo>
                    <a:pt x="26" y="107"/>
                  </a:lnTo>
                  <a:lnTo>
                    <a:pt x="124" y="107"/>
                  </a:lnTo>
                  <a:lnTo>
                    <a:pt x="124" y="100"/>
                  </a:lnTo>
                  <a:lnTo>
                    <a:pt x="26"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8" name="Freeform 15"/>
            <p:cNvSpPr>
              <a:spLocks noEditPoints="1"/>
            </p:cNvSpPr>
            <p:nvPr/>
          </p:nvSpPr>
          <p:spPr bwMode="auto">
            <a:xfrm>
              <a:off x="4325938" y="3495676"/>
              <a:ext cx="90488" cy="93663"/>
            </a:xfrm>
            <a:custGeom>
              <a:avLst/>
              <a:gdLst>
                <a:gd name="T0" fmla="*/ 12 w 24"/>
                <a:gd name="T1" fmla="*/ 0 h 25"/>
                <a:gd name="T2" fmla="*/ 0 w 24"/>
                <a:gd name="T3" fmla="*/ 13 h 25"/>
                <a:gd name="T4" fmla="*/ 12 w 24"/>
                <a:gd name="T5" fmla="*/ 25 h 25"/>
                <a:gd name="T6" fmla="*/ 24 w 24"/>
                <a:gd name="T7" fmla="*/ 13 h 25"/>
                <a:gd name="T8" fmla="*/ 12 w 24"/>
                <a:gd name="T9" fmla="*/ 0 h 25"/>
                <a:gd name="T10" fmla="*/ 12 w 24"/>
                <a:gd name="T11" fmla="*/ 21 h 25"/>
                <a:gd name="T12" fmla="*/ 4 w 24"/>
                <a:gd name="T13" fmla="*/ 13 h 25"/>
                <a:gd name="T14" fmla="*/ 12 w 24"/>
                <a:gd name="T15" fmla="*/ 4 h 25"/>
                <a:gd name="T16" fmla="*/ 20 w 24"/>
                <a:gd name="T17" fmla="*/ 13 h 25"/>
                <a:gd name="T18" fmla="*/ 12 w 24"/>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0"/>
                  </a:moveTo>
                  <a:cubicBezTo>
                    <a:pt x="5" y="0"/>
                    <a:pt x="0" y="6"/>
                    <a:pt x="0" y="13"/>
                  </a:cubicBezTo>
                  <a:cubicBezTo>
                    <a:pt x="0" y="19"/>
                    <a:pt x="5" y="25"/>
                    <a:pt x="12" y="25"/>
                  </a:cubicBezTo>
                  <a:cubicBezTo>
                    <a:pt x="18" y="25"/>
                    <a:pt x="24" y="19"/>
                    <a:pt x="24" y="13"/>
                  </a:cubicBezTo>
                  <a:cubicBezTo>
                    <a:pt x="24" y="6"/>
                    <a:pt x="18" y="0"/>
                    <a:pt x="12" y="0"/>
                  </a:cubicBezTo>
                  <a:close/>
                  <a:moveTo>
                    <a:pt x="12" y="21"/>
                  </a:moveTo>
                  <a:cubicBezTo>
                    <a:pt x="7" y="21"/>
                    <a:pt x="4" y="17"/>
                    <a:pt x="4" y="13"/>
                  </a:cubicBezTo>
                  <a:cubicBezTo>
                    <a:pt x="4" y="8"/>
                    <a:pt x="7" y="4"/>
                    <a:pt x="12" y="4"/>
                  </a:cubicBezTo>
                  <a:cubicBezTo>
                    <a:pt x="16" y="4"/>
                    <a:pt x="20" y="8"/>
                    <a:pt x="20" y="13"/>
                  </a:cubicBezTo>
                  <a:cubicBezTo>
                    <a:pt x="20" y="17"/>
                    <a:pt x="16" y="21"/>
                    <a:pt x="1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19" name="Group 18"/>
          <p:cNvGrpSpPr/>
          <p:nvPr/>
        </p:nvGrpSpPr>
        <p:grpSpPr>
          <a:xfrm>
            <a:off x="5384801" y="5358837"/>
            <a:ext cx="754164" cy="610163"/>
            <a:chOff x="5838825" y="2538413"/>
            <a:chExt cx="490538" cy="396874"/>
          </a:xfrm>
          <a:solidFill>
            <a:srgbClr val="7B5B4A"/>
          </a:solidFill>
        </p:grpSpPr>
        <p:sp>
          <p:nvSpPr>
            <p:cNvPr id="20" name="Freeform 35"/>
            <p:cNvSpPr>
              <a:spLocks noEditPoints="1"/>
            </p:cNvSpPr>
            <p:nvPr/>
          </p:nvSpPr>
          <p:spPr bwMode="auto">
            <a:xfrm>
              <a:off x="5838825" y="2587625"/>
              <a:ext cx="490538" cy="347662"/>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1" name="Rectangle 36"/>
            <p:cNvSpPr>
              <a:spLocks noChangeArrowheads="1"/>
            </p:cNvSpPr>
            <p:nvPr/>
          </p:nvSpPr>
          <p:spPr bwMode="auto">
            <a:xfrm>
              <a:off x="5888038" y="2538413"/>
              <a:ext cx="10160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2" name="Oval 37"/>
            <p:cNvSpPr>
              <a:spLocks noChangeArrowheads="1"/>
            </p:cNvSpPr>
            <p:nvPr/>
          </p:nvSpPr>
          <p:spPr bwMode="auto">
            <a:xfrm>
              <a:off x="5951538" y="2697163"/>
              <a:ext cx="128588" cy="1285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23" name="Group 22"/>
          <p:cNvGrpSpPr/>
          <p:nvPr/>
        </p:nvGrpSpPr>
        <p:grpSpPr>
          <a:xfrm>
            <a:off x="6852932" y="4894537"/>
            <a:ext cx="711833" cy="807211"/>
            <a:chOff x="3724276" y="2906713"/>
            <a:chExt cx="485775" cy="550863"/>
          </a:xfrm>
          <a:solidFill>
            <a:schemeClr val="bg1"/>
          </a:solidFill>
        </p:grpSpPr>
        <p:sp>
          <p:nvSpPr>
            <p:cNvPr id="24" name="Freeform 18"/>
            <p:cNvSpPr/>
            <p:nvPr/>
          </p:nvSpPr>
          <p:spPr bwMode="auto">
            <a:xfrm>
              <a:off x="3724276" y="2906713"/>
              <a:ext cx="485775" cy="98425"/>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2"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5" name="Freeform 19"/>
            <p:cNvSpPr>
              <a:spLocks noEditPoints="1"/>
            </p:cNvSpPr>
            <p:nvPr/>
          </p:nvSpPr>
          <p:spPr bwMode="auto">
            <a:xfrm>
              <a:off x="3760788" y="3024188"/>
              <a:ext cx="407988" cy="433388"/>
            </a:xfrm>
            <a:custGeom>
              <a:avLst/>
              <a:gdLst>
                <a:gd name="T0" fmla="*/ 257 w 257"/>
                <a:gd name="T1" fmla="*/ 171 h 273"/>
                <a:gd name="T2" fmla="*/ 257 w 257"/>
                <a:gd name="T3" fmla="*/ 0 h 273"/>
                <a:gd name="T4" fmla="*/ 0 w 257"/>
                <a:gd name="T5" fmla="*/ 0 h 273"/>
                <a:gd name="T6" fmla="*/ 0 w 257"/>
                <a:gd name="T7" fmla="*/ 171 h 273"/>
                <a:gd name="T8" fmla="*/ 114 w 257"/>
                <a:gd name="T9" fmla="*/ 171 h 273"/>
                <a:gd name="T10" fmla="*/ 114 w 257"/>
                <a:gd name="T11" fmla="*/ 226 h 273"/>
                <a:gd name="T12" fmla="*/ 83 w 257"/>
                <a:gd name="T13" fmla="*/ 226 h 273"/>
                <a:gd name="T14" fmla="*/ 83 w 257"/>
                <a:gd name="T15" fmla="*/ 216 h 273"/>
                <a:gd name="T16" fmla="*/ 69 w 257"/>
                <a:gd name="T17" fmla="*/ 216 h 273"/>
                <a:gd name="T18" fmla="*/ 45 w 257"/>
                <a:gd name="T19" fmla="*/ 273 h 273"/>
                <a:gd name="T20" fmla="*/ 62 w 257"/>
                <a:gd name="T21" fmla="*/ 273 h 273"/>
                <a:gd name="T22" fmla="*/ 72 w 257"/>
                <a:gd name="T23" fmla="*/ 245 h 273"/>
                <a:gd name="T24" fmla="*/ 186 w 257"/>
                <a:gd name="T25" fmla="*/ 245 h 273"/>
                <a:gd name="T26" fmla="*/ 197 w 257"/>
                <a:gd name="T27" fmla="*/ 273 h 273"/>
                <a:gd name="T28" fmla="*/ 212 w 257"/>
                <a:gd name="T29" fmla="*/ 273 h 273"/>
                <a:gd name="T30" fmla="*/ 190 w 257"/>
                <a:gd name="T31" fmla="*/ 216 h 273"/>
                <a:gd name="T32" fmla="*/ 176 w 257"/>
                <a:gd name="T33" fmla="*/ 216 h 273"/>
                <a:gd name="T34" fmla="*/ 176 w 257"/>
                <a:gd name="T35" fmla="*/ 226 h 273"/>
                <a:gd name="T36" fmla="*/ 145 w 257"/>
                <a:gd name="T37" fmla="*/ 226 h 273"/>
                <a:gd name="T38" fmla="*/ 145 w 257"/>
                <a:gd name="T39" fmla="*/ 171 h 273"/>
                <a:gd name="T40" fmla="*/ 257 w 257"/>
                <a:gd name="T41" fmla="*/ 171 h 273"/>
                <a:gd name="T42" fmla="*/ 164 w 257"/>
                <a:gd name="T43" fmla="*/ 52 h 273"/>
                <a:gd name="T44" fmla="*/ 240 w 257"/>
                <a:gd name="T45" fmla="*/ 52 h 273"/>
                <a:gd name="T46" fmla="*/ 240 w 257"/>
                <a:gd name="T47" fmla="*/ 69 h 273"/>
                <a:gd name="T48" fmla="*/ 164 w 257"/>
                <a:gd name="T49" fmla="*/ 69 h 273"/>
                <a:gd name="T50" fmla="*/ 164 w 257"/>
                <a:gd name="T51" fmla="*/ 52 h 273"/>
                <a:gd name="T52" fmla="*/ 164 w 257"/>
                <a:gd name="T53" fmla="*/ 83 h 273"/>
                <a:gd name="T54" fmla="*/ 240 w 257"/>
                <a:gd name="T55" fmla="*/ 83 h 273"/>
                <a:gd name="T56" fmla="*/ 240 w 257"/>
                <a:gd name="T57" fmla="*/ 100 h 273"/>
                <a:gd name="T58" fmla="*/ 164 w 257"/>
                <a:gd name="T59" fmla="*/ 100 h 273"/>
                <a:gd name="T60" fmla="*/ 164 w 257"/>
                <a:gd name="T61" fmla="*/ 83 h 273"/>
                <a:gd name="T62" fmla="*/ 164 w 257"/>
                <a:gd name="T63" fmla="*/ 116 h 273"/>
                <a:gd name="T64" fmla="*/ 240 w 257"/>
                <a:gd name="T65" fmla="*/ 116 h 273"/>
                <a:gd name="T66" fmla="*/ 240 w 257"/>
                <a:gd name="T67" fmla="*/ 133 h 273"/>
                <a:gd name="T68" fmla="*/ 164 w 257"/>
                <a:gd name="T69" fmla="*/ 133 h 273"/>
                <a:gd name="T70" fmla="*/ 164 w 257"/>
                <a:gd name="T71" fmla="*/ 116 h 273"/>
                <a:gd name="T72" fmla="*/ 17 w 257"/>
                <a:gd name="T73" fmla="*/ 138 h 273"/>
                <a:gd name="T74" fmla="*/ 17 w 257"/>
                <a:gd name="T75" fmla="*/ 45 h 273"/>
                <a:gd name="T76" fmla="*/ 150 w 257"/>
                <a:gd name="T77" fmla="*/ 45 h 273"/>
                <a:gd name="T78" fmla="*/ 150 w 257"/>
                <a:gd name="T79" fmla="*/ 138 h 273"/>
                <a:gd name="T80" fmla="*/ 17 w 257"/>
                <a:gd name="T81" fmla="*/ 1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7" h="273">
                  <a:moveTo>
                    <a:pt x="257" y="171"/>
                  </a:moveTo>
                  <a:lnTo>
                    <a:pt x="257" y="0"/>
                  </a:lnTo>
                  <a:lnTo>
                    <a:pt x="0" y="0"/>
                  </a:lnTo>
                  <a:lnTo>
                    <a:pt x="0" y="171"/>
                  </a:lnTo>
                  <a:lnTo>
                    <a:pt x="114" y="171"/>
                  </a:lnTo>
                  <a:lnTo>
                    <a:pt x="114" y="226"/>
                  </a:lnTo>
                  <a:lnTo>
                    <a:pt x="83" y="226"/>
                  </a:lnTo>
                  <a:lnTo>
                    <a:pt x="83" y="216"/>
                  </a:lnTo>
                  <a:lnTo>
                    <a:pt x="69" y="216"/>
                  </a:lnTo>
                  <a:lnTo>
                    <a:pt x="45" y="273"/>
                  </a:lnTo>
                  <a:lnTo>
                    <a:pt x="62" y="273"/>
                  </a:lnTo>
                  <a:lnTo>
                    <a:pt x="72" y="245"/>
                  </a:lnTo>
                  <a:lnTo>
                    <a:pt x="186" y="245"/>
                  </a:lnTo>
                  <a:lnTo>
                    <a:pt x="197" y="273"/>
                  </a:lnTo>
                  <a:lnTo>
                    <a:pt x="212" y="273"/>
                  </a:lnTo>
                  <a:lnTo>
                    <a:pt x="190" y="216"/>
                  </a:lnTo>
                  <a:lnTo>
                    <a:pt x="176" y="216"/>
                  </a:lnTo>
                  <a:lnTo>
                    <a:pt x="176" y="226"/>
                  </a:lnTo>
                  <a:lnTo>
                    <a:pt x="145" y="226"/>
                  </a:lnTo>
                  <a:lnTo>
                    <a:pt x="145" y="171"/>
                  </a:lnTo>
                  <a:lnTo>
                    <a:pt x="257" y="171"/>
                  </a:lnTo>
                  <a:close/>
                  <a:moveTo>
                    <a:pt x="164" y="52"/>
                  </a:moveTo>
                  <a:lnTo>
                    <a:pt x="240" y="52"/>
                  </a:lnTo>
                  <a:lnTo>
                    <a:pt x="240" y="69"/>
                  </a:lnTo>
                  <a:lnTo>
                    <a:pt x="164" y="69"/>
                  </a:lnTo>
                  <a:lnTo>
                    <a:pt x="164" y="52"/>
                  </a:lnTo>
                  <a:close/>
                  <a:moveTo>
                    <a:pt x="164" y="83"/>
                  </a:moveTo>
                  <a:lnTo>
                    <a:pt x="240" y="83"/>
                  </a:lnTo>
                  <a:lnTo>
                    <a:pt x="240" y="100"/>
                  </a:lnTo>
                  <a:lnTo>
                    <a:pt x="164" y="100"/>
                  </a:lnTo>
                  <a:lnTo>
                    <a:pt x="164" y="83"/>
                  </a:lnTo>
                  <a:close/>
                  <a:moveTo>
                    <a:pt x="164" y="116"/>
                  </a:moveTo>
                  <a:lnTo>
                    <a:pt x="240" y="116"/>
                  </a:lnTo>
                  <a:lnTo>
                    <a:pt x="240" y="133"/>
                  </a:lnTo>
                  <a:lnTo>
                    <a:pt x="164" y="133"/>
                  </a:lnTo>
                  <a:lnTo>
                    <a:pt x="164" y="116"/>
                  </a:lnTo>
                  <a:close/>
                  <a:moveTo>
                    <a:pt x="17" y="138"/>
                  </a:moveTo>
                  <a:lnTo>
                    <a:pt x="17" y="45"/>
                  </a:lnTo>
                  <a:lnTo>
                    <a:pt x="150" y="45"/>
                  </a:lnTo>
                  <a:lnTo>
                    <a:pt x="150" y="138"/>
                  </a:lnTo>
                  <a:lnTo>
                    <a:pt x="17"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6" name="Freeform 20"/>
            <p:cNvSpPr/>
            <p:nvPr/>
          </p:nvSpPr>
          <p:spPr bwMode="auto">
            <a:xfrm>
              <a:off x="3795713" y="3111500"/>
              <a:ext cx="200025" cy="112713"/>
            </a:xfrm>
            <a:custGeom>
              <a:avLst/>
              <a:gdLst>
                <a:gd name="T0" fmla="*/ 104 w 126"/>
                <a:gd name="T1" fmla="*/ 19 h 71"/>
                <a:gd name="T2" fmla="*/ 95 w 126"/>
                <a:gd name="T3" fmla="*/ 33 h 71"/>
                <a:gd name="T4" fmla="*/ 85 w 126"/>
                <a:gd name="T5" fmla="*/ 28 h 71"/>
                <a:gd name="T6" fmla="*/ 85 w 126"/>
                <a:gd name="T7" fmla="*/ 28 h 71"/>
                <a:gd name="T8" fmla="*/ 61 w 126"/>
                <a:gd name="T9" fmla="*/ 14 h 71"/>
                <a:gd name="T10" fmla="*/ 57 w 126"/>
                <a:gd name="T11" fmla="*/ 21 h 71"/>
                <a:gd name="T12" fmla="*/ 50 w 126"/>
                <a:gd name="T13" fmla="*/ 33 h 71"/>
                <a:gd name="T14" fmla="*/ 26 w 126"/>
                <a:gd name="T15" fmla="*/ 21 h 71"/>
                <a:gd name="T16" fmla="*/ 21 w 126"/>
                <a:gd name="T17" fmla="*/ 31 h 71"/>
                <a:gd name="T18" fmla="*/ 21 w 126"/>
                <a:gd name="T19" fmla="*/ 31 h 71"/>
                <a:gd name="T20" fmla="*/ 0 w 126"/>
                <a:gd name="T21" fmla="*/ 66 h 71"/>
                <a:gd name="T22" fmla="*/ 9 w 126"/>
                <a:gd name="T23" fmla="*/ 71 h 71"/>
                <a:gd name="T24" fmla="*/ 31 w 126"/>
                <a:gd name="T25" fmla="*/ 38 h 71"/>
                <a:gd name="T26" fmla="*/ 42 w 126"/>
                <a:gd name="T27" fmla="*/ 45 h 71"/>
                <a:gd name="T28" fmla="*/ 42 w 126"/>
                <a:gd name="T29" fmla="*/ 45 h 71"/>
                <a:gd name="T30" fmla="*/ 52 w 126"/>
                <a:gd name="T31" fmla="*/ 50 h 71"/>
                <a:gd name="T32" fmla="*/ 66 w 126"/>
                <a:gd name="T33" fmla="*/ 31 h 71"/>
                <a:gd name="T34" fmla="*/ 76 w 126"/>
                <a:gd name="T35" fmla="*/ 35 h 71"/>
                <a:gd name="T36" fmla="*/ 76 w 126"/>
                <a:gd name="T37" fmla="*/ 35 h 71"/>
                <a:gd name="T38" fmla="*/ 99 w 126"/>
                <a:gd name="T39" fmla="*/ 50 h 71"/>
                <a:gd name="T40" fmla="*/ 99 w 126"/>
                <a:gd name="T41" fmla="*/ 50 h 71"/>
                <a:gd name="T42" fmla="*/ 99 w 126"/>
                <a:gd name="T43" fmla="*/ 50 h 71"/>
                <a:gd name="T44" fmla="*/ 111 w 126"/>
                <a:gd name="T45" fmla="*/ 28 h 71"/>
                <a:gd name="T46" fmla="*/ 111 w 126"/>
                <a:gd name="T47" fmla="*/ 28 h 71"/>
                <a:gd name="T48" fmla="*/ 126 w 126"/>
                <a:gd name="T49" fmla="*/ 4 h 71"/>
                <a:gd name="T50" fmla="*/ 116 w 126"/>
                <a:gd name="T51" fmla="*/ 0 h 71"/>
                <a:gd name="T52" fmla="*/ 104 w 126"/>
                <a:gd name="T53"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1">
                  <a:moveTo>
                    <a:pt x="104" y="19"/>
                  </a:moveTo>
                  <a:lnTo>
                    <a:pt x="95" y="33"/>
                  </a:lnTo>
                  <a:lnTo>
                    <a:pt x="85" y="28"/>
                  </a:lnTo>
                  <a:lnTo>
                    <a:pt x="85" y="28"/>
                  </a:lnTo>
                  <a:lnTo>
                    <a:pt x="61" y="14"/>
                  </a:lnTo>
                  <a:lnTo>
                    <a:pt x="57" y="21"/>
                  </a:lnTo>
                  <a:lnTo>
                    <a:pt x="50" y="33"/>
                  </a:lnTo>
                  <a:lnTo>
                    <a:pt x="26" y="21"/>
                  </a:lnTo>
                  <a:lnTo>
                    <a:pt x="21" y="31"/>
                  </a:lnTo>
                  <a:lnTo>
                    <a:pt x="21" y="31"/>
                  </a:lnTo>
                  <a:lnTo>
                    <a:pt x="0" y="66"/>
                  </a:lnTo>
                  <a:lnTo>
                    <a:pt x="9" y="71"/>
                  </a:lnTo>
                  <a:lnTo>
                    <a:pt x="31" y="38"/>
                  </a:lnTo>
                  <a:lnTo>
                    <a:pt x="42" y="45"/>
                  </a:lnTo>
                  <a:lnTo>
                    <a:pt x="42" y="45"/>
                  </a:lnTo>
                  <a:lnTo>
                    <a:pt x="52" y="50"/>
                  </a:lnTo>
                  <a:lnTo>
                    <a:pt x="66" y="31"/>
                  </a:lnTo>
                  <a:lnTo>
                    <a:pt x="76" y="35"/>
                  </a:lnTo>
                  <a:lnTo>
                    <a:pt x="76" y="35"/>
                  </a:lnTo>
                  <a:lnTo>
                    <a:pt x="99" y="50"/>
                  </a:lnTo>
                  <a:lnTo>
                    <a:pt x="99" y="50"/>
                  </a:lnTo>
                  <a:lnTo>
                    <a:pt x="99" y="50"/>
                  </a:lnTo>
                  <a:lnTo>
                    <a:pt x="111" y="28"/>
                  </a:lnTo>
                  <a:lnTo>
                    <a:pt x="111" y="28"/>
                  </a:lnTo>
                  <a:lnTo>
                    <a:pt x="126" y="4"/>
                  </a:lnTo>
                  <a:lnTo>
                    <a:pt x="116" y="0"/>
                  </a:lnTo>
                  <a:lnTo>
                    <a:pt x="104"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cxnSp>
        <p:nvCxnSpPr>
          <p:cNvPr id="27" name="Straight Connector 26"/>
          <p:cNvCxnSpPr>
            <a:stCxn id="35" idx="6"/>
          </p:cNvCxnSpPr>
          <p:nvPr/>
        </p:nvCxnSpPr>
        <p:spPr>
          <a:xfrm flipV="1">
            <a:off x="3739799" y="5684626"/>
            <a:ext cx="1267296"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a:spLocks noChangeArrowheads="1"/>
          </p:cNvSpPr>
          <p:nvPr/>
        </p:nvSpPr>
        <p:spPr bwMode="auto">
          <a:xfrm>
            <a:off x="3954733" y="4006093"/>
            <a:ext cx="718867" cy="729924"/>
          </a:xfrm>
          <a:prstGeom prst="ellipse">
            <a:avLst/>
          </a:pr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30" name="Text Box 10"/>
          <p:cNvSpPr txBox="1">
            <a:spLocks noChangeArrowheads="1"/>
          </p:cNvSpPr>
          <p:nvPr/>
        </p:nvSpPr>
        <p:spPr bwMode="auto">
          <a:xfrm>
            <a:off x="1652669" y="3835401"/>
            <a:ext cx="2208132" cy="1106805"/>
          </a:xfrm>
          <a:prstGeom prst="rect">
            <a:avLst/>
          </a:prstGeom>
          <a:noFill/>
          <a:ln w="9525">
            <a:noFill/>
            <a:miter lim="800000"/>
          </a:ln>
        </p:spPr>
        <p:txBody>
          <a:bodyPr wrap="square" lIns="60960" tIns="30480" rIns="60960" bIns="30480">
            <a:spAutoFit/>
          </a:bodyPr>
          <a:lstStyle/>
          <a:p>
            <a:pPr lvl="0" algn="r" defTabSz="1450340">
              <a:lnSpc>
                <a:spcPct val="200000"/>
              </a:lnSpc>
            </a:pPr>
            <a:r>
              <a:rPr lang="zh-CN" altLang="en-US" sz="1600" dirty="0">
                <a:solidFill>
                  <a:srgbClr val="BC9C79"/>
                </a:solidFill>
                <a:latin typeface="阿里巴巴普惠体 R" panose="00020600040101010101" charset="-122"/>
                <a:ea typeface="阿里巴巴普惠体 R" panose="00020600040101010101" charset="-122"/>
                <a:sym typeface="+mn-ea"/>
              </a:rPr>
              <a:t>添加标题</a:t>
            </a:r>
            <a:endParaRPr lang="en-US" altLang="zh-CN" sz="1600" b="1" dirty="0">
              <a:solidFill>
                <a:srgbClr val="B39F93"/>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rPr>
              <a:t>对该因素进行简要的分析与描述，附带部分支撑观点</a:t>
            </a:r>
            <a:endParaRPr lang="en-US" altLang="zh-CN"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Oval 30"/>
          <p:cNvSpPr>
            <a:spLocks noChangeArrowheads="1"/>
          </p:cNvSpPr>
          <p:nvPr/>
        </p:nvSpPr>
        <p:spPr bwMode="auto">
          <a:xfrm>
            <a:off x="4970733" y="2805765"/>
            <a:ext cx="718867" cy="729924"/>
          </a:xfrm>
          <a:prstGeom prst="ellipse">
            <a:avLst/>
          </a:pr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32" name="Text Box 10"/>
          <p:cNvSpPr txBox="1">
            <a:spLocks noChangeArrowheads="1"/>
          </p:cNvSpPr>
          <p:nvPr/>
        </p:nvSpPr>
        <p:spPr bwMode="auto">
          <a:xfrm>
            <a:off x="2668669" y="2635073"/>
            <a:ext cx="2208132" cy="1106805"/>
          </a:xfrm>
          <a:prstGeom prst="rect">
            <a:avLst/>
          </a:prstGeom>
          <a:noFill/>
          <a:ln w="9525">
            <a:noFill/>
            <a:miter lim="800000"/>
          </a:ln>
        </p:spPr>
        <p:txBody>
          <a:bodyPr wrap="square" lIns="60960" tIns="30480" rIns="60960" bIns="30480">
            <a:spAutoFit/>
          </a:bodyPr>
          <a:lstStyle/>
          <a:p>
            <a:pPr lvl="0" algn="r"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添加标题</a:t>
            </a:r>
            <a:endParaRPr lang="en-US" altLang="zh-CN" sz="1600" b="1" dirty="0">
              <a:solidFill>
                <a:srgbClr val="B39F93"/>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rPr>
              <a:t>对该因素进行简要的分析与描述，附带部分支撑观点</a:t>
            </a:r>
            <a:endParaRPr lang="en-US" altLang="zh-CN"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3" name="Oval 32"/>
          <p:cNvSpPr>
            <a:spLocks noChangeArrowheads="1"/>
          </p:cNvSpPr>
          <p:nvPr/>
        </p:nvSpPr>
        <p:spPr bwMode="auto">
          <a:xfrm>
            <a:off x="5986733" y="1547466"/>
            <a:ext cx="718867" cy="729924"/>
          </a:xfrm>
          <a:prstGeom prst="ellipse">
            <a:avLst/>
          </a:pr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34" name="Text Box 10"/>
          <p:cNvSpPr txBox="1">
            <a:spLocks noChangeArrowheads="1"/>
          </p:cNvSpPr>
          <p:nvPr/>
        </p:nvSpPr>
        <p:spPr bwMode="auto">
          <a:xfrm>
            <a:off x="3684669" y="1397001"/>
            <a:ext cx="2208132" cy="1106805"/>
          </a:xfrm>
          <a:prstGeom prst="rect">
            <a:avLst/>
          </a:prstGeom>
          <a:noFill/>
          <a:ln w="9525">
            <a:noFill/>
            <a:miter lim="800000"/>
          </a:ln>
        </p:spPr>
        <p:txBody>
          <a:bodyPr wrap="square" lIns="60960" tIns="30480" rIns="60960" bIns="30480">
            <a:spAutoFit/>
          </a:bodyPr>
          <a:lstStyle/>
          <a:p>
            <a:pPr lvl="0" algn="r" defTabSz="1450340">
              <a:lnSpc>
                <a:spcPct val="200000"/>
              </a:lnSpc>
            </a:pPr>
            <a:r>
              <a:rPr lang="zh-CN" altLang="en-US" sz="1600" dirty="0">
                <a:solidFill>
                  <a:srgbClr val="BC9C79"/>
                </a:solidFill>
                <a:latin typeface="阿里巴巴普惠体 R" panose="00020600040101010101" charset="-122"/>
                <a:ea typeface="阿里巴巴普惠体 R" panose="00020600040101010101" charset="-122"/>
                <a:sym typeface="+mn-ea"/>
              </a:rPr>
              <a:t>添加标题</a:t>
            </a:r>
            <a:endParaRPr lang="en-US" altLang="zh-CN" sz="1600" b="1" dirty="0">
              <a:solidFill>
                <a:srgbClr val="B39F93"/>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rPr>
              <a:t>对该因素进行简要的分析与描述，附带部分支撑观点</a:t>
            </a:r>
            <a:endParaRPr lang="en-US" altLang="zh-CN"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5" name="Oval 34"/>
          <p:cNvSpPr>
            <a:spLocks noChangeArrowheads="1"/>
          </p:cNvSpPr>
          <p:nvPr/>
        </p:nvSpPr>
        <p:spPr bwMode="auto">
          <a:xfrm>
            <a:off x="3020932" y="5319665"/>
            <a:ext cx="718867" cy="729924"/>
          </a:xfrm>
          <a:prstGeom prst="ellipse">
            <a:avLst/>
          </a:prstGeom>
          <a:solidFill>
            <a:srgbClr val="FFC000"/>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36" name="Text Box 10"/>
          <p:cNvSpPr txBox="1">
            <a:spLocks noChangeArrowheads="1"/>
          </p:cNvSpPr>
          <p:nvPr/>
        </p:nvSpPr>
        <p:spPr bwMode="auto">
          <a:xfrm>
            <a:off x="718867" y="5148973"/>
            <a:ext cx="2208132" cy="1106805"/>
          </a:xfrm>
          <a:prstGeom prst="rect">
            <a:avLst/>
          </a:prstGeom>
          <a:noFill/>
          <a:ln w="9525">
            <a:noFill/>
            <a:miter lim="800000"/>
          </a:ln>
        </p:spPr>
        <p:txBody>
          <a:bodyPr wrap="square" lIns="60960" tIns="30480" rIns="60960" bIns="30480">
            <a:spAutoFit/>
          </a:bodyPr>
          <a:lstStyle/>
          <a:p>
            <a:pPr lvl="0" algn="r"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添加标题</a:t>
            </a:r>
            <a:endParaRPr lang="en-US" altLang="zh-CN" sz="1600" b="1" dirty="0">
              <a:solidFill>
                <a:srgbClr val="7B5B4A"/>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rPr>
              <a:t>对该因素进行简要的分析与描述，附带部分支撑观点</a:t>
            </a:r>
            <a:endParaRPr lang="en-US" altLang="zh-CN"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40" name="Straight Connector 39"/>
          <p:cNvCxnSpPr>
            <a:stCxn id="29" idx="6"/>
          </p:cNvCxnSpPr>
          <p:nvPr/>
        </p:nvCxnSpPr>
        <p:spPr>
          <a:xfrm flipV="1">
            <a:off x="4673600" y="4371052"/>
            <a:ext cx="2179331" cy="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1" idx="6"/>
          </p:cNvCxnSpPr>
          <p:nvPr/>
        </p:nvCxnSpPr>
        <p:spPr>
          <a:xfrm flipV="1">
            <a:off x="5689600" y="3170724"/>
            <a:ext cx="2235200" cy="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705600" y="1912429"/>
            <a:ext cx="3048000"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6" idx="3"/>
          </p:cNvCxnSpPr>
          <p:nvPr/>
        </p:nvCxnSpPr>
        <p:spPr>
          <a:xfrm flipH="1" flipV="1">
            <a:off x="7924800" y="3170725"/>
            <a:ext cx="6496" cy="6054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753600" y="1912428"/>
            <a:ext cx="0" cy="12582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fill="hold"/>
                                        <p:tgtEl>
                                          <p:spTgt spid="31"/>
                                        </p:tgtEl>
                                        <p:attrNameLst>
                                          <p:attrName>ppt_x</p:attrName>
                                        </p:attrNameLst>
                                      </p:cBhvr>
                                      <p:tavLst>
                                        <p:tav tm="0">
                                          <p:val>
                                            <p:strVal val="#ppt_x"/>
                                          </p:val>
                                        </p:tav>
                                        <p:tav tm="100000">
                                          <p:val>
                                            <p:strVal val="#ppt_x"/>
                                          </p:val>
                                        </p:tav>
                                      </p:tavLst>
                                    </p:anim>
                                    <p:anim calcmode="lin" valueType="num">
                                      <p:cBhvr additive="base">
                                        <p:cTn id="83" dur="500" fill="hold"/>
                                        <p:tgtEl>
                                          <p:spTgt spid="31"/>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additive="base">
                                        <p:cTn id="92" dur="500" fill="hold"/>
                                        <p:tgtEl>
                                          <p:spTgt spid="7"/>
                                        </p:tgtEl>
                                        <p:attrNameLst>
                                          <p:attrName>ppt_x</p:attrName>
                                        </p:attrNameLst>
                                      </p:cBhvr>
                                      <p:tavLst>
                                        <p:tav tm="0">
                                          <p:val>
                                            <p:strVal val="#ppt_x"/>
                                          </p:val>
                                        </p:tav>
                                        <p:tav tm="100000">
                                          <p:val>
                                            <p:strVal val="#ppt_x"/>
                                          </p:val>
                                        </p:tav>
                                      </p:tavLst>
                                    </p:anim>
                                    <p:anim calcmode="lin" valueType="num">
                                      <p:cBhvr additive="base">
                                        <p:cTn id="93" dur="500" fill="hold"/>
                                        <p:tgtEl>
                                          <p:spTgt spid="7"/>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 calcmode="lin" valueType="num">
                                      <p:cBhvr additive="base">
                                        <p:cTn id="102" dur="500" fill="hold"/>
                                        <p:tgtEl>
                                          <p:spTgt spid="50"/>
                                        </p:tgtEl>
                                        <p:attrNameLst>
                                          <p:attrName>ppt_x</p:attrName>
                                        </p:attrNameLst>
                                      </p:cBhvr>
                                      <p:tavLst>
                                        <p:tav tm="0">
                                          <p:val>
                                            <p:strVal val="#ppt_x"/>
                                          </p:val>
                                        </p:tav>
                                        <p:tav tm="100000">
                                          <p:val>
                                            <p:strVal val="#ppt_x"/>
                                          </p:val>
                                        </p:tav>
                                      </p:tavLst>
                                    </p:anim>
                                    <p:anim calcmode="lin" valueType="num">
                                      <p:cBhvr additive="base">
                                        <p:cTn id="103" dur="500" fill="hold"/>
                                        <p:tgtEl>
                                          <p:spTgt spid="50"/>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ppt_x"/>
                                          </p:val>
                                        </p:tav>
                                        <p:tav tm="100000">
                                          <p:val>
                                            <p:strVal val="#ppt_x"/>
                                          </p:val>
                                        </p:tav>
                                      </p:tavLst>
                                    </p:anim>
                                    <p:anim calcmode="lin" valueType="num">
                                      <p:cBhvr additive="base">
                                        <p:cTn id="108" dur="500" fill="hold"/>
                                        <p:tgtEl>
                                          <p:spTgt spid="44"/>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ppt_x"/>
                                          </p:val>
                                        </p:tav>
                                        <p:tav tm="100000">
                                          <p:val>
                                            <p:strVal val="#ppt_x"/>
                                          </p:val>
                                        </p:tav>
                                      </p:tavLst>
                                    </p:anim>
                                    <p:anim calcmode="lin" valueType="num">
                                      <p:cBhvr additive="base">
                                        <p:cTn id="113" dur="500" fill="hold"/>
                                        <p:tgtEl>
                                          <p:spTgt spid="33"/>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34"/>
                                        </p:tgtEl>
                                        <p:attrNameLst>
                                          <p:attrName>style.visibility</p:attrName>
                                        </p:attrNameLst>
                                      </p:cBhvr>
                                      <p:to>
                                        <p:strVal val="visible"/>
                                      </p:to>
                                    </p:set>
                                    <p:anim calcmode="lin" valueType="num">
                                      <p:cBhvr additive="base">
                                        <p:cTn id="117" dur="500" fill="hold"/>
                                        <p:tgtEl>
                                          <p:spTgt spid="34"/>
                                        </p:tgtEl>
                                        <p:attrNameLst>
                                          <p:attrName>ppt_x</p:attrName>
                                        </p:attrNameLst>
                                      </p:cBhvr>
                                      <p:tavLst>
                                        <p:tav tm="0">
                                          <p:val>
                                            <p:strVal val="#ppt_x"/>
                                          </p:val>
                                        </p:tav>
                                        <p:tav tm="100000">
                                          <p:val>
                                            <p:strVal val="#ppt_x"/>
                                          </p:val>
                                        </p:tav>
                                      </p:tavLst>
                                    </p:anim>
                                    <p:anim calcmode="lin" valueType="num">
                                      <p:cBhvr additive="base">
                                        <p:cTn id="1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P spid="3" grpId="0" bldLvl="0" animBg="1"/>
      <p:bldP spid="29" grpId="0" animBg="1"/>
      <p:bldP spid="30" grpId="0"/>
      <p:bldP spid="31" grpId="0" animBg="1"/>
      <p:bldP spid="32" grpId="0"/>
      <p:bldP spid="33" grpId="0" animBg="1"/>
      <p:bldP spid="34" grpId="0"/>
      <p:bldP spid="35" grpId="0" bldLvl="0" animBg="1"/>
      <p:bldP spid="3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sw"/>
          <p:cNvPicPr>
            <a:picLocks noChangeAspect="1"/>
          </p:cNvPicPr>
          <p:nvPr/>
        </p:nvPicPr>
        <p:blipFill>
          <a:blip r:embed="rId2"/>
          <a:stretch>
            <a:fillRect/>
          </a:stretch>
        </p:blipFill>
        <p:spPr>
          <a:xfrm>
            <a:off x="0" y="635"/>
            <a:ext cx="12395200" cy="6882765"/>
          </a:xfrm>
          <a:prstGeom prst="rect">
            <a:avLst/>
          </a:prstGeom>
        </p:spPr>
      </p:pic>
      <p:sp>
        <p:nvSpPr>
          <p:cNvPr id="5" name="矩形 4"/>
          <p:cNvSpPr/>
          <p:nvPr/>
        </p:nvSpPr>
        <p:spPr>
          <a:xfrm>
            <a:off x="2116223" y="1294514"/>
            <a:ext cx="562012" cy="56402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阿里巴巴普惠体 R" panose="00020600040101010101" charset="-122"/>
                <a:ea typeface="阿里巴巴普惠体 R" panose="00020600040101010101" charset="-122"/>
              </a:rPr>
              <a:t>01</a:t>
            </a:r>
          </a:p>
        </p:txBody>
      </p:sp>
      <p:sp>
        <p:nvSpPr>
          <p:cNvPr id="6" name="矩形 5"/>
          <p:cNvSpPr/>
          <p:nvPr/>
        </p:nvSpPr>
        <p:spPr>
          <a:xfrm>
            <a:off x="2116223" y="2222470"/>
            <a:ext cx="562012" cy="56402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阿里巴巴普惠体 R" panose="00020600040101010101" charset="-122"/>
                <a:ea typeface="阿里巴巴普惠体 R" panose="00020600040101010101" charset="-122"/>
              </a:rPr>
              <a:t>02</a:t>
            </a:r>
          </a:p>
        </p:txBody>
      </p:sp>
      <p:sp>
        <p:nvSpPr>
          <p:cNvPr id="7" name="矩形 6"/>
          <p:cNvSpPr/>
          <p:nvPr/>
        </p:nvSpPr>
        <p:spPr>
          <a:xfrm>
            <a:off x="2116223" y="3150426"/>
            <a:ext cx="562012" cy="56402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阿里巴巴普惠体 R" panose="00020600040101010101" charset="-122"/>
                <a:ea typeface="阿里巴巴普惠体 R" panose="00020600040101010101" charset="-122"/>
              </a:rPr>
              <a:t>03</a:t>
            </a:r>
          </a:p>
        </p:txBody>
      </p:sp>
      <p:sp>
        <p:nvSpPr>
          <p:cNvPr id="8" name="矩形 7"/>
          <p:cNvSpPr/>
          <p:nvPr/>
        </p:nvSpPr>
        <p:spPr>
          <a:xfrm>
            <a:off x="2116223" y="4078382"/>
            <a:ext cx="562012" cy="5640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rgbClr val="7B5B4A"/>
                </a:solidFill>
                <a:latin typeface="阿里巴巴普惠体 R" panose="00020600040101010101" charset="-122"/>
                <a:ea typeface="阿里巴巴普惠体 R" panose="00020600040101010101" charset="-122"/>
              </a:rPr>
              <a:t>04</a:t>
            </a:r>
          </a:p>
        </p:txBody>
      </p:sp>
      <p:sp>
        <p:nvSpPr>
          <p:cNvPr id="9" name="文本框 8"/>
          <p:cNvSpPr txBox="1"/>
          <p:nvPr/>
        </p:nvSpPr>
        <p:spPr>
          <a:xfrm>
            <a:off x="8180070" y="3230880"/>
            <a:ext cx="3519170" cy="3384550"/>
          </a:xfrm>
          <a:prstGeom prst="rect">
            <a:avLst/>
          </a:prstGeom>
          <a:noFill/>
        </p:spPr>
        <p:txBody>
          <a:bodyPr wrap="square" rtlCol="0">
            <a:spAutoFit/>
          </a:bodyPr>
          <a:lstStyle/>
          <a:p>
            <a:pPr algn="r"/>
            <a:r>
              <a:rPr lang="zh-CN" altLang="en-US" sz="8000" dirty="0">
                <a:solidFill>
                  <a:schemeClr val="bg1"/>
                </a:solidFill>
                <a:latin typeface="阿里巴巴普惠体 B" panose="00020600040101010101" charset="-122"/>
                <a:ea typeface="阿里巴巴普惠体 B" panose="00020600040101010101" charset="-122"/>
              </a:rPr>
              <a:t>       </a:t>
            </a:r>
            <a:r>
              <a:rPr lang="zh-CN" altLang="en-US" sz="8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目</a:t>
            </a:r>
            <a:r>
              <a:rPr lang="zh-CN" altLang="en-US" sz="8000"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 </a:t>
            </a:r>
            <a:r>
              <a:rPr lang="en-US" altLang="zh-CN" sz="8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8000"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8000"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录</a:t>
            </a:r>
            <a:endParaRPr lang="en-US" altLang="zh-CN" sz="8000" dirty="0">
              <a:solidFill>
                <a:srgbClr val="FFC000"/>
              </a:solidFill>
              <a:latin typeface="阿里巴巴普惠体 R" panose="00020600040101010101" charset="-122"/>
              <a:ea typeface="阿里巴巴普惠体 R" panose="00020600040101010101" charset="-122"/>
              <a:cs typeface="阿里巴巴普惠体 R" panose="00020600040101010101" charset="-122"/>
            </a:endParaRPr>
          </a:p>
          <a:p>
            <a:pPr algn="r"/>
            <a:r>
              <a:rPr lang="en-US" altLang="zh-CN" sz="5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CO</a:t>
            </a:r>
            <a:r>
              <a:rPr lang="en-US" altLang="zh-CN" sz="5400"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N</a:t>
            </a:r>
            <a:r>
              <a:rPr lang="en-US" altLang="zh-CN" sz="5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TECTS</a:t>
            </a:r>
          </a:p>
        </p:txBody>
      </p:sp>
      <p:sp>
        <p:nvSpPr>
          <p:cNvPr id="15" name="矩形 14"/>
          <p:cNvSpPr/>
          <p:nvPr/>
        </p:nvSpPr>
        <p:spPr>
          <a:xfrm>
            <a:off x="2116223" y="5006338"/>
            <a:ext cx="562012" cy="56402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阿里巴巴普惠体 R" panose="00020600040101010101" charset="-122"/>
                <a:ea typeface="阿里巴巴普惠体 R" panose="00020600040101010101" charset="-122"/>
              </a:rPr>
              <a:t>05</a:t>
            </a:r>
          </a:p>
        </p:txBody>
      </p:sp>
      <p:sp>
        <p:nvSpPr>
          <p:cNvPr id="18" name="矩形 17"/>
          <p:cNvSpPr/>
          <p:nvPr/>
        </p:nvSpPr>
        <p:spPr>
          <a:xfrm>
            <a:off x="3051346" y="1294514"/>
            <a:ext cx="4638504" cy="56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614F47"/>
                </a:solidFill>
                <a:latin typeface="阿里巴巴普惠体 R" panose="00020600040101010101" charset="-122"/>
                <a:ea typeface="阿里巴巴普惠体 R" panose="00020600040101010101" charset="-122"/>
              </a:rPr>
              <a:t>此处添加标题</a:t>
            </a:r>
          </a:p>
        </p:txBody>
      </p:sp>
      <p:sp>
        <p:nvSpPr>
          <p:cNvPr id="19" name="矩形 18"/>
          <p:cNvSpPr/>
          <p:nvPr/>
        </p:nvSpPr>
        <p:spPr>
          <a:xfrm>
            <a:off x="3051346" y="2222470"/>
            <a:ext cx="4638504" cy="56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614F47"/>
                </a:solidFill>
                <a:latin typeface="阿里巴巴普惠体 R" panose="00020600040101010101" charset="-122"/>
                <a:ea typeface="阿里巴巴普惠体 R" panose="00020600040101010101" charset="-122"/>
                <a:sym typeface="+mn-ea"/>
              </a:rPr>
              <a:t>此处添加标题</a:t>
            </a:r>
          </a:p>
        </p:txBody>
      </p:sp>
      <p:sp>
        <p:nvSpPr>
          <p:cNvPr id="20" name="矩形 19"/>
          <p:cNvSpPr/>
          <p:nvPr/>
        </p:nvSpPr>
        <p:spPr>
          <a:xfrm>
            <a:off x="3051346" y="3150426"/>
            <a:ext cx="4638504" cy="56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614F47"/>
                </a:solidFill>
                <a:latin typeface="阿里巴巴普惠体 R" panose="00020600040101010101" charset="-122"/>
                <a:ea typeface="阿里巴巴普惠体 R" panose="00020600040101010101" charset="-122"/>
                <a:sym typeface="+mn-ea"/>
              </a:rPr>
              <a:t>此处添加标题</a:t>
            </a:r>
          </a:p>
        </p:txBody>
      </p:sp>
      <p:sp>
        <p:nvSpPr>
          <p:cNvPr id="21" name="矩形 20"/>
          <p:cNvSpPr/>
          <p:nvPr/>
        </p:nvSpPr>
        <p:spPr>
          <a:xfrm>
            <a:off x="3051346" y="4078382"/>
            <a:ext cx="4638504" cy="56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614F47"/>
                </a:solidFill>
                <a:latin typeface="阿里巴巴普惠体 R" panose="00020600040101010101" charset="-122"/>
                <a:ea typeface="阿里巴巴普惠体 R" panose="00020600040101010101" charset="-122"/>
                <a:sym typeface="+mn-ea"/>
              </a:rPr>
              <a:t>此处添加标题</a:t>
            </a:r>
          </a:p>
        </p:txBody>
      </p:sp>
      <p:sp>
        <p:nvSpPr>
          <p:cNvPr id="22" name="矩形 21"/>
          <p:cNvSpPr/>
          <p:nvPr/>
        </p:nvSpPr>
        <p:spPr>
          <a:xfrm>
            <a:off x="3051346" y="5006338"/>
            <a:ext cx="4638504" cy="56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614F47"/>
                </a:solidFill>
                <a:latin typeface="阿里巴巴普惠体 R" panose="00020600040101010101" charset="-122"/>
                <a:ea typeface="阿里巴巴普惠体 R" panose="00020600040101010101" charset="-122"/>
                <a:sym typeface="+mn-ea"/>
              </a:rPr>
              <a:t>此处添加标题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5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5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250"/>
                                        <p:tgtEl>
                                          <p:spTgt spid="18">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fade">
                                      <p:cBhvr>
                                        <p:cTn id="19" dur="250"/>
                                        <p:tgtEl>
                                          <p:spTgt spid="6">
                                            <p:bg/>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250"/>
                                        <p:tgtEl>
                                          <p:spTgt spid="6">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250"/>
                                        <p:tgtEl>
                                          <p:spTgt spid="19">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fade">
                                      <p:cBhvr>
                                        <p:cTn id="31" dur="250"/>
                                        <p:tgtEl>
                                          <p:spTgt spid="7">
                                            <p:bg/>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250"/>
                                        <p:tgtEl>
                                          <p:spTgt spid="7">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fade">
                                      <p:cBhvr>
                                        <p:cTn id="39" dur="250"/>
                                        <p:tgtEl>
                                          <p:spTgt spid="20">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
                                            <p:bg/>
                                          </p:spTgt>
                                        </p:tgtEl>
                                        <p:attrNameLst>
                                          <p:attrName>style.visibility</p:attrName>
                                        </p:attrNameLst>
                                      </p:cBhvr>
                                      <p:to>
                                        <p:strVal val="visible"/>
                                      </p:to>
                                    </p:set>
                                    <p:animEffect transition="in" filter="fade">
                                      <p:cBhvr>
                                        <p:cTn id="43" dur="250"/>
                                        <p:tgtEl>
                                          <p:spTgt spid="8">
                                            <p:bg/>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250"/>
                                        <p:tgtEl>
                                          <p:spTgt spid="8">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fade">
                                      <p:cBhvr>
                                        <p:cTn id="51" dur="250"/>
                                        <p:tgtEl>
                                          <p:spTgt spid="21">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bg/>
                                          </p:spTgt>
                                        </p:tgtEl>
                                        <p:attrNameLst>
                                          <p:attrName>style.visibility</p:attrName>
                                        </p:attrNameLst>
                                      </p:cBhvr>
                                      <p:to>
                                        <p:strVal val="visible"/>
                                      </p:to>
                                    </p:set>
                                    <p:animEffect transition="in" filter="fade">
                                      <p:cBhvr>
                                        <p:cTn id="55" dur="250"/>
                                        <p:tgtEl>
                                          <p:spTgt spid="15">
                                            <p:bg/>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250"/>
                                        <p:tgtEl>
                                          <p:spTgt spid="15">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Effect transition="in" filter="fade">
                                      <p:cBhvr>
                                        <p:cTn id="63" dur="25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animBg="1"/>
      <p:bldP spid="8" grpId="0" uiExpand="1" build="p" animBg="1"/>
      <p:bldP spid="15" grpId="0" build="p" animBg="1"/>
      <p:bldP spid="18" grpId="0" uiExpand="1" build="p"/>
      <p:bldP spid="19" grpId="0" uiExpand="1" build="p"/>
      <p:bldP spid="20" grpId="0" uiExpand="1" build="p"/>
      <p:bldP spid="21" grpId="0" uiExpand="1" build="p"/>
      <p:bldP spid="2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983" r="54288" b="14330"/>
          <a:stretch>
            <a:fillRect/>
          </a:stretch>
        </p:blipFill>
        <p:spPr>
          <a:xfrm>
            <a:off x="132430" y="-1270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solidFill>
            <a:schemeClr val="accent2"/>
          </a:solidFill>
          <a:ln>
            <a:solidFill>
              <a:schemeClr val="bg1"/>
            </a:solidFill>
          </a:ln>
          <a:effectLst>
            <a:outerShdw blurRad="50800" dist="38100" dir="2700000" algn="tl" rotWithShape="0">
              <a:prstClr val="black">
                <a:alpha val="40000"/>
              </a:prstClr>
            </a:outerShdw>
          </a:effectLst>
        </p:spPr>
      </p:pic>
      <p:pic>
        <p:nvPicPr>
          <p:cNvPr id="10" name="图片 9" descr="D:\工作文件夹\2019.6\毕业答辩\图片2.png图片2"/>
          <p:cNvPicPr>
            <a:picLocks noChangeAspect="1"/>
          </p:cNvPicPr>
          <p:nvPr/>
        </p:nvPicPr>
        <p:blipFill rotWithShape="1">
          <a:blip r:embed="rId3"/>
          <a:srcRect l="4" r="4"/>
          <a:stretch>
            <a:fillRect/>
          </a:stretch>
        </p:blipFill>
        <p:spPr>
          <a:xfrm>
            <a:off x="0" y="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noFill/>
          <a:ln>
            <a:noFill/>
          </a:ln>
        </p:spPr>
      </p:pic>
      <p:grpSp>
        <p:nvGrpSpPr>
          <p:cNvPr id="7" name="组合 6"/>
          <p:cNvGrpSpPr/>
          <p:nvPr/>
        </p:nvGrpSpPr>
        <p:grpSpPr>
          <a:xfrm>
            <a:off x="110506" y="2877680"/>
            <a:ext cx="4374408" cy="564020"/>
            <a:chOff x="4148282" y="2468447"/>
            <a:chExt cx="3416466" cy="564020"/>
          </a:xfrm>
        </p:grpSpPr>
        <p:sp>
          <p:nvSpPr>
            <p:cNvPr id="5" name="矩形 4"/>
            <p:cNvSpPr/>
            <p:nvPr/>
          </p:nvSpPr>
          <p:spPr>
            <a:xfrm>
              <a:off x="4148282" y="2468447"/>
              <a:ext cx="3416466"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ln w="114300">
                    <a:solidFill>
                      <a:prstClr val="white"/>
                    </a:solidFill>
                  </a:ln>
                  <a:solidFill>
                    <a:srgbClr val="7F685A"/>
                  </a:solidFill>
                  <a:latin typeface="Impact" panose="020B0806030902050204" pitchFamily="34" charset="0"/>
                  <a:ea typeface="阿里巴巴普惠体 B" panose="00020600040101010101" charset="-122"/>
                </a:rPr>
                <a:t>05</a:t>
              </a:r>
              <a:endParaRPr lang="zh-CN" altLang="en-US" sz="239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6" name="矩形 5"/>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solidFill>
                    <a:srgbClr val="7F685A"/>
                  </a:solidFill>
                  <a:latin typeface="Impact" panose="020B0806030902050204" pitchFamily="34" charset="0"/>
                  <a:ea typeface="阿里巴巴普惠体 B" panose="00020600040101010101" charset="-122"/>
                </a:rPr>
                <a:t>05</a:t>
              </a:r>
              <a:endParaRPr lang="zh-CN" altLang="en-US" sz="23900" dirty="0">
                <a:solidFill>
                  <a:srgbClr val="7F685A"/>
                </a:solidFill>
                <a:latin typeface="Impact" panose="020B0806030902050204" pitchFamily="34" charset="0"/>
                <a:ea typeface="阿里巴巴普惠体 B" panose="00020600040101010101" charset="-122"/>
              </a:endParaRPr>
            </a:p>
          </p:txBody>
        </p:sp>
      </p:grpSp>
      <p:sp>
        <p:nvSpPr>
          <p:cNvPr id="3" name="矩形 2"/>
          <p:cNvSpPr/>
          <p:nvPr/>
        </p:nvSpPr>
        <p:spPr>
          <a:xfrm>
            <a:off x="6595110" y="1627505"/>
            <a:ext cx="4711065" cy="3650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4800" dirty="0">
                <a:solidFill>
                  <a:schemeClr val="bg1"/>
                </a:solidFill>
                <a:latin typeface="阿里巴巴普惠体 R" panose="00020600040101010101" charset="-122"/>
                <a:ea typeface="阿里巴巴普惠体 R" panose="00020600040101010101" charset="-122"/>
              </a:rPr>
              <a:t>此处添加标题</a:t>
            </a:r>
            <a:endParaRPr lang="en-US" altLang="zh-CN" sz="48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endParaRPr lang="en-US" altLang="zh-CN" sz="24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p>
          <a:p>
            <a:pPr marL="457200" indent="-457200" algn="ctr">
              <a:lnSpc>
                <a:spcPct val="200000"/>
              </a:lnSpc>
              <a:buFont typeface="Wingdings" panose="05000000000000000000" pitchFamily="2" charset="2"/>
              <a:buChar char="n"/>
            </a:pPr>
            <a:r>
              <a:rPr lang="zh-CN" altLang="en-US" sz="2400" dirty="0">
                <a:solidFill>
                  <a:srgbClr val="FFC000"/>
                </a:solidFill>
                <a:latin typeface="阿里巴巴普惠体 R" panose="00020600040101010101" charset="-122"/>
                <a:ea typeface="阿里巴巴普惠体 R" panose="00020600040101010101" charset="-122"/>
                <a:sym typeface="+mn-ea"/>
              </a:rPr>
              <a:t>添加小标题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17600" y="2108200"/>
            <a:ext cx="4978400" cy="19304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Rectangle 3"/>
          <p:cNvSpPr/>
          <p:nvPr/>
        </p:nvSpPr>
        <p:spPr>
          <a:xfrm>
            <a:off x="1117600" y="4038600"/>
            <a:ext cx="4978400" cy="193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Rectangle 4"/>
          <p:cNvSpPr/>
          <p:nvPr/>
        </p:nvSpPr>
        <p:spPr>
          <a:xfrm>
            <a:off x="6096000" y="2108200"/>
            <a:ext cx="4978400" cy="1930400"/>
          </a:xfrm>
          <a:prstGeom prst="rect">
            <a:avLst/>
          </a:prstGeom>
          <a:solidFill>
            <a:srgbClr val="B39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 name="Rectangle 5"/>
          <p:cNvSpPr/>
          <p:nvPr/>
        </p:nvSpPr>
        <p:spPr>
          <a:xfrm>
            <a:off x="6096000" y="4038600"/>
            <a:ext cx="4978400" cy="19304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7" name="Oval 6"/>
          <p:cNvSpPr/>
          <p:nvPr/>
        </p:nvSpPr>
        <p:spPr>
          <a:xfrm>
            <a:off x="5689600" y="3652300"/>
            <a:ext cx="768192" cy="772600"/>
          </a:xfrm>
          <a:prstGeom prst="ellipse">
            <a:avLst/>
          </a:prstGeom>
          <a:solidFill>
            <a:schemeClr val="bg1"/>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grpSp>
        <p:nvGrpSpPr>
          <p:cNvPr id="14" name="Group 13"/>
          <p:cNvGrpSpPr/>
          <p:nvPr/>
        </p:nvGrpSpPr>
        <p:grpSpPr>
          <a:xfrm>
            <a:off x="10058400" y="2643058"/>
            <a:ext cx="711200" cy="860687"/>
            <a:chOff x="427038" y="3595610"/>
            <a:chExt cx="391838" cy="474198"/>
          </a:xfrm>
          <a:solidFill>
            <a:schemeClr val="bg1"/>
          </a:solidFill>
        </p:grpSpPr>
        <p:sp>
          <p:nvSpPr>
            <p:cNvPr id="15" name="Freeform 89"/>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6" name="Freeform 90"/>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7" name="Freeform 91"/>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18" name="Group 17"/>
          <p:cNvGrpSpPr/>
          <p:nvPr/>
        </p:nvGrpSpPr>
        <p:grpSpPr>
          <a:xfrm>
            <a:off x="10012061" y="4578067"/>
            <a:ext cx="786632" cy="851467"/>
            <a:chOff x="1847137" y="4256991"/>
            <a:chExt cx="454232" cy="491670"/>
          </a:xfrm>
          <a:solidFill>
            <a:schemeClr val="bg1"/>
          </a:solidFill>
        </p:grpSpPr>
        <p:sp>
          <p:nvSpPr>
            <p:cNvPr id="19" name="Freeform 101"/>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latin typeface="阿里巴巴普惠体 R" panose="00020600040101010101" charset="-122"/>
                <a:ea typeface="阿里巴巴普惠体 R" panose="00020600040101010101" charset="-122"/>
              </a:endParaRPr>
            </a:p>
          </p:txBody>
        </p:sp>
        <p:sp>
          <p:nvSpPr>
            <p:cNvPr id="20" name="Freeform 102"/>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latin typeface="阿里巴巴普惠体 R" panose="00020600040101010101" charset="-122"/>
                <a:ea typeface="阿里巴巴普惠体 R" panose="00020600040101010101" charset="-122"/>
              </a:endParaRPr>
            </a:p>
          </p:txBody>
        </p:sp>
      </p:grpSp>
      <p:sp>
        <p:nvSpPr>
          <p:cNvPr id="21" name="Freeform 103"/>
          <p:cNvSpPr>
            <a:spLocks noEditPoints="1"/>
          </p:cNvSpPr>
          <p:nvPr/>
        </p:nvSpPr>
        <p:spPr bwMode="auto">
          <a:xfrm>
            <a:off x="1412763" y="2684671"/>
            <a:ext cx="787895" cy="777459"/>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121920" tIns="60960" rIns="121920" bIns="60960" numCol="1" anchor="t" anchorCtr="0" compatLnSpc="1"/>
          <a:lstStyle/>
          <a:p>
            <a:endParaRPr lang="en-US" sz="2400">
              <a:solidFill>
                <a:prstClr val="black"/>
              </a:solidFill>
            </a:endParaRPr>
          </a:p>
        </p:txBody>
      </p:sp>
      <p:grpSp>
        <p:nvGrpSpPr>
          <p:cNvPr id="22" name="Group 21"/>
          <p:cNvGrpSpPr/>
          <p:nvPr/>
        </p:nvGrpSpPr>
        <p:grpSpPr>
          <a:xfrm>
            <a:off x="1422561" y="4555393"/>
            <a:ext cx="866419" cy="896817"/>
            <a:chOff x="1163293" y="4009909"/>
            <a:chExt cx="426779" cy="441753"/>
          </a:xfrm>
          <a:solidFill>
            <a:srgbClr val="7B5B4A"/>
          </a:solidFill>
        </p:grpSpPr>
        <p:sp>
          <p:nvSpPr>
            <p:cNvPr id="23"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4"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5"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32" name="Text Box 7"/>
          <p:cNvSpPr txBox="1">
            <a:spLocks noChangeArrowheads="1"/>
          </p:cNvSpPr>
          <p:nvPr/>
        </p:nvSpPr>
        <p:spPr bwMode="auto">
          <a:xfrm>
            <a:off x="854535" y="1522878"/>
            <a:ext cx="10725541" cy="306705"/>
          </a:xfrm>
          <a:prstGeom prst="rect">
            <a:avLst/>
          </a:prstGeom>
          <a:noFill/>
          <a:ln w="9525">
            <a:noFill/>
            <a:miter lim="800000"/>
          </a:ln>
        </p:spPr>
        <p:txBody>
          <a:bodyPr wrap="square" lIns="60960" tIns="30480" rIns="60960" bIns="30480" anchor="ctr">
            <a:spAutoFit/>
          </a:bodyPr>
          <a:lstStyle/>
          <a:p>
            <a:pPr algn="ctr" defTabSz="1450340"/>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a:t>
            </a:r>
            <a:r>
              <a:rPr lang="en-US" altLang="zh-CN"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12" name="Text Box 10"/>
          <p:cNvSpPr txBox="1">
            <a:spLocks noChangeArrowheads="1"/>
          </p:cNvSpPr>
          <p:nvPr/>
        </p:nvSpPr>
        <p:spPr bwMode="auto">
          <a:xfrm>
            <a:off x="2744470" y="2443124"/>
            <a:ext cx="2133600" cy="1353185"/>
          </a:xfrm>
          <a:prstGeom prst="rect">
            <a:avLst/>
          </a:prstGeom>
          <a:noFill/>
          <a:ln w="9525">
            <a:noFill/>
            <a:miter lim="800000"/>
          </a:ln>
        </p:spPr>
        <p:txBody>
          <a:bodyPr wrap="square" lIns="60960" tIns="30480" rIns="60960" bIns="30480">
            <a:spAutoFit/>
          </a:bodyPr>
          <a:lstStyle/>
          <a:p>
            <a:pPr algn="l" defTabSz="1450340">
              <a:lnSpc>
                <a:spcPct val="150000"/>
              </a:lnSpc>
            </a:pPr>
            <a:r>
              <a:rPr lang="zh-CN" altLang="en-US" sz="2000" dirty="0">
                <a:solidFill>
                  <a:schemeClr val="bg1"/>
                </a:solidFill>
                <a:latin typeface="阿里巴巴普惠体 R" panose="00020600040101010101" charset="-122"/>
                <a:ea typeface="阿里巴巴普惠体 R" panose="00020600040101010101" charset="-122"/>
                <a:sym typeface="+mn-ea"/>
              </a:rPr>
              <a:t>此处添加标题</a:t>
            </a:r>
          </a:p>
          <a:p>
            <a:pPr marL="171450" indent="-171450" algn="l"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l"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l"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p>
        </p:txBody>
      </p:sp>
      <p:sp>
        <p:nvSpPr>
          <p:cNvPr id="13" name="Text Box 10"/>
          <p:cNvSpPr txBox="1">
            <a:spLocks noChangeArrowheads="1"/>
          </p:cNvSpPr>
          <p:nvPr/>
        </p:nvSpPr>
        <p:spPr bwMode="auto">
          <a:xfrm>
            <a:off x="7165340" y="2439949"/>
            <a:ext cx="2133600" cy="1353185"/>
          </a:xfrm>
          <a:prstGeom prst="rect">
            <a:avLst/>
          </a:prstGeom>
          <a:noFill/>
          <a:ln w="9525">
            <a:noFill/>
            <a:miter lim="800000"/>
          </a:ln>
        </p:spPr>
        <p:txBody>
          <a:bodyPr wrap="square" lIns="60960" tIns="30480" rIns="60960" bIns="30480">
            <a:spAutoFit/>
          </a:bodyPr>
          <a:lstStyle/>
          <a:p>
            <a:pPr algn="r" defTabSz="1450340">
              <a:lnSpc>
                <a:spcPct val="150000"/>
              </a:lnSpc>
            </a:pPr>
            <a:r>
              <a:rPr lang="zh-CN" altLang="en-US" sz="2000" dirty="0">
                <a:solidFill>
                  <a:schemeClr val="bg1"/>
                </a:solidFill>
                <a:latin typeface="阿里巴巴普惠体 R" panose="00020600040101010101" charset="-122"/>
                <a:ea typeface="阿里巴巴普惠体 R" panose="00020600040101010101" charset="-122"/>
                <a:sym typeface="+mn-ea"/>
              </a:rPr>
              <a:t>此处添加标题</a:t>
            </a: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p>
        </p:txBody>
      </p:sp>
      <p:sp>
        <p:nvSpPr>
          <p:cNvPr id="27" name="Text Box 10"/>
          <p:cNvSpPr txBox="1">
            <a:spLocks noChangeArrowheads="1"/>
          </p:cNvSpPr>
          <p:nvPr/>
        </p:nvSpPr>
        <p:spPr bwMode="auto">
          <a:xfrm>
            <a:off x="2745740" y="4344314"/>
            <a:ext cx="2133600" cy="1353185"/>
          </a:xfrm>
          <a:prstGeom prst="rect">
            <a:avLst/>
          </a:prstGeom>
          <a:noFill/>
          <a:ln w="9525">
            <a:noFill/>
            <a:miter lim="800000"/>
          </a:ln>
        </p:spPr>
        <p:txBody>
          <a:bodyPr wrap="square" lIns="60960" tIns="30480" rIns="60960" bIns="30480">
            <a:spAutoFit/>
          </a:bodyPr>
          <a:lstStyle/>
          <a:p>
            <a:pPr algn="l" defTabSz="1450340">
              <a:lnSpc>
                <a:spcPct val="150000"/>
              </a:lnSpc>
            </a:pPr>
            <a:r>
              <a:rPr lang="zh-CN" altLang="en-US" sz="2000" dirty="0">
                <a:solidFill>
                  <a:srgbClr val="7B5B4A"/>
                </a:solidFill>
                <a:latin typeface="阿里巴巴普惠体 R" panose="00020600040101010101" charset="-122"/>
                <a:ea typeface="阿里巴巴普惠体 R" panose="00020600040101010101" charset="-122"/>
                <a:sym typeface="+mn-ea"/>
              </a:rPr>
              <a:t>此处添加标题</a:t>
            </a:r>
          </a:p>
          <a:p>
            <a:pPr marL="171450" indent="-171450" algn="l" defTabSz="1450340">
              <a:lnSpc>
                <a:spcPct val="150000"/>
              </a:lnSpc>
              <a:buFont typeface="Wingdings" panose="05000000000000000000" pitchFamily="2" charset="2"/>
              <a:buChar char="n"/>
            </a:pPr>
            <a:r>
              <a:rPr lang="zh-CN" altLang="en-US"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l" defTabSz="1450340">
              <a:lnSpc>
                <a:spcPct val="150000"/>
              </a:lnSpc>
              <a:buFont typeface="Wingdings" panose="05000000000000000000" pitchFamily="2" charset="2"/>
              <a:buChar char="n"/>
            </a:pPr>
            <a:r>
              <a:rPr lang="zh-CN" altLang="en-US"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l" defTabSz="1450340">
              <a:lnSpc>
                <a:spcPct val="150000"/>
              </a:lnSpc>
              <a:buFont typeface="Wingdings" panose="05000000000000000000" pitchFamily="2" charset="2"/>
              <a:buChar char="n"/>
            </a:pPr>
            <a:r>
              <a:rPr lang="zh-CN" altLang="en-US"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p>
        </p:txBody>
      </p:sp>
      <p:sp>
        <p:nvSpPr>
          <p:cNvPr id="29" name="Text Box 10"/>
          <p:cNvSpPr txBox="1">
            <a:spLocks noChangeArrowheads="1"/>
          </p:cNvSpPr>
          <p:nvPr/>
        </p:nvSpPr>
        <p:spPr bwMode="auto">
          <a:xfrm>
            <a:off x="7166610" y="4341139"/>
            <a:ext cx="2133600" cy="1353185"/>
          </a:xfrm>
          <a:prstGeom prst="rect">
            <a:avLst/>
          </a:prstGeom>
          <a:noFill/>
          <a:ln w="9525">
            <a:noFill/>
            <a:miter lim="800000"/>
          </a:ln>
        </p:spPr>
        <p:txBody>
          <a:bodyPr wrap="square" lIns="60960" tIns="30480" rIns="60960" bIns="30480">
            <a:spAutoFit/>
          </a:bodyPr>
          <a:lstStyle/>
          <a:p>
            <a:pPr algn="r" defTabSz="1450340">
              <a:lnSpc>
                <a:spcPct val="150000"/>
              </a:lnSpc>
            </a:pPr>
            <a:r>
              <a:rPr lang="zh-CN" altLang="en-US" sz="2000" dirty="0">
                <a:solidFill>
                  <a:schemeClr val="bg1"/>
                </a:solidFill>
                <a:latin typeface="阿里巴巴普惠体 R" panose="00020600040101010101" charset="-122"/>
                <a:ea typeface="阿里巴巴普惠体 R" panose="00020600040101010101" charset="-122"/>
                <a:sym typeface="+mn-ea"/>
              </a:rPr>
              <a:t>此处添加标题</a:t>
            </a: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250" fill="hold"/>
                                        <p:tgtEl>
                                          <p:spTgt spid="32"/>
                                        </p:tgtEl>
                                        <p:attrNameLst>
                                          <p:attrName>ppt_x</p:attrName>
                                        </p:attrNameLst>
                                      </p:cBhvr>
                                      <p:tavLst>
                                        <p:tav tm="0">
                                          <p:val>
                                            <p:strVal val="#ppt_x"/>
                                          </p:val>
                                        </p:tav>
                                        <p:tav tm="100000">
                                          <p:val>
                                            <p:strVal val="#ppt_x"/>
                                          </p:val>
                                        </p:tav>
                                      </p:tavLst>
                                    </p:anim>
                                    <p:anim calcmode="lin" valueType="num">
                                      <p:cBhvr additive="base">
                                        <p:cTn id="18" dur="25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50" fill="hold"/>
                                        <p:tgtEl>
                                          <p:spTgt spid="3"/>
                                        </p:tgtEl>
                                        <p:attrNameLst>
                                          <p:attrName>ppt_x</p:attrName>
                                        </p:attrNameLst>
                                      </p:cBhvr>
                                      <p:tavLst>
                                        <p:tav tm="0">
                                          <p:val>
                                            <p:strVal val="#ppt_x"/>
                                          </p:val>
                                        </p:tav>
                                        <p:tav tm="100000">
                                          <p:val>
                                            <p:strVal val="#ppt_x"/>
                                          </p:val>
                                        </p:tav>
                                      </p:tavLst>
                                    </p:anim>
                                    <p:anim calcmode="lin" valueType="num">
                                      <p:cBhvr additive="base">
                                        <p:cTn id="23" dur="25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250" fill="hold"/>
                                        <p:tgtEl>
                                          <p:spTgt spid="21"/>
                                        </p:tgtEl>
                                        <p:attrNameLst>
                                          <p:attrName>ppt_x</p:attrName>
                                        </p:attrNameLst>
                                      </p:cBhvr>
                                      <p:tavLst>
                                        <p:tav tm="0">
                                          <p:val>
                                            <p:strVal val="#ppt_x"/>
                                          </p:val>
                                        </p:tav>
                                        <p:tav tm="100000">
                                          <p:val>
                                            <p:strVal val="#ppt_x"/>
                                          </p:val>
                                        </p:tav>
                                      </p:tavLst>
                                    </p:anim>
                                    <p:anim calcmode="lin" valueType="num">
                                      <p:cBhvr additive="base">
                                        <p:cTn id="28" dur="25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50" fill="hold"/>
                                        <p:tgtEl>
                                          <p:spTgt spid="5"/>
                                        </p:tgtEl>
                                        <p:attrNameLst>
                                          <p:attrName>ppt_x</p:attrName>
                                        </p:attrNameLst>
                                      </p:cBhvr>
                                      <p:tavLst>
                                        <p:tav tm="0">
                                          <p:val>
                                            <p:strVal val="#ppt_x"/>
                                          </p:val>
                                        </p:tav>
                                        <p:tav tm="100000">
                                          <p:val>
                                            <p:strVal val="#ppt_x"/>
                                          </p:val>
                                        </p:tav>
                                      </p:tavLst>
                                    </p:anim>
                                    <p:anim calcmode="lin" valueType="num">
                                      <p:cBhvr additive="base">
                                        <p:cTn id="38" dur="25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50" fill="hold"/>
                                        <p:tgtEl>
                                          <p:spTgt spid="14"/>
                                        </p:tgtEl>
                                        <p:attrNameLst>
                                          <p:attrName>ppt_x</p:attrName>
                                        </p:attrNameLst>
                                      </p:cBhvr>
                                      <p:tavLst>
                                        <p:tav tm="0">
                                          <p:val>
                                            <p:strVal val="#ppt_x"/>
                                          </p:val>
                                        </p:tav>
                                        <p:tav tm="100000">
                                          <p:val>
                                            <p:strVal val="#ppt_x"/>
                                          </p:val>
                                        </p:tav>
                                      </p:tavLst>
                                    </p:anim>
                                    <p:anim calcmode="lin" valueType="num">
                                      <p:cBhvr additive="base">
                                        <p:cTn id="43" dur="25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250" fill="hold"/>
                                        <p:tgtEl>
                                          <p:spTgt spid="13"/>
                                        </p:tgtEl>
                                        <p:attrNameLst>
                                          <p:attrName>ppt_x</p:attrName>
                                        </p:attrNameLst>
                                      </p:cBhvr>
                                      <p:tavLst>
                                        <p:tav tm="0">
                                          <p:val>
                                            <p:strVal val="#ppt_x"/>
                                          </p:val>
                                        </p:tav>
                                        <p:tav tm="100000">
                                          <p:val>
                                            <p:strVal val="#ppt_x"/>
                                          </p:val>
                                        </p:tav>
                                      </p:tavLst>
                                    </p:anim>
                                    <p:anim calcmode="lin" valueType="num">
                                      <p:cBhvr additive="base">
                                        <p:cTn id="48" dur="25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250" fill="hold"/>
                                        <p:tgtEl>
                                          <p:spTgt spid="4"/>
                                        </p:tgtEl>
                                        <p:attrNameLst>
                                          <p:attrName>ppt_x</p:attrName>
                                        </p:attrNameLst>
                                      </p:cBhvr>
                                      <p:tavLst>
                                        <p:tav tm="0">
                                          <p:val>
                                            <p:strVal val="#ppt_x"/>
                                          </p:val>
                                        </p:tav>
                                        <p:tav tm="100000">
                                          <p:val>
                                            <p:strVal val="#ppt_x"/>
                                          </p:val>
                                        </p:tav>
                                      </p:tavLst>
                                    </p:anim>
                                    <p:anim calcmode="lin" valueType="num">
                                      <p:cBhvr additive="base">
                                        <p:cTn id="53" dur="250" fill="hold"/>
                                        <p:tgtEl>
                                          <p:spTgt spid="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250" fill="hold"/>
                                        <p:tgtEl>
                                          <p:spTgt spid="22"/>
                                        </p:tgtEl>
                                        <p:attrNameLst>
                                          <p:attrName>ppt_x</p:attrName>
                                        </p:attrNameLst>
                                      </p:cBhvr>
                                      <p:tavLst>
                                        <p:tav tm="0">
                                          <p:val>
                                            <p:strVal val="#ppt_x"/>
                                          </p:val>
                                        </p:tav>
                                        <p:tav tm="100000">
                                          <p:val>
                                            <p:strVal val="#ppt_x"/>
                                          </p:val>
                                        </p:tav>
                                      </p:tavLst>
                                    </p:anim>
                                    <p:anim calcmode="lin" valueType="num">
                                      <p:cBhvr additive="base">
                                        <p:cTn id="58" dur="250" fill="hold"/>
                                        <p:tgtEl>
                                          <p:spTgt spid="2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250" fill="hold"/>
                                        <p:tgtEl>
                                          <p:spTgt spid="27"/>
                                        </p:tgtEl>
                                        <p:attrNameLst>
                                          <p:attrName>ppt_x</p:attrName>
                                        </p:attrNameLst>
                                      </p:cBhvr>
                                      <p:tavLst>
                                        <p:tav tm="0">
                                          <p:val>
                                            <p:strVal val="#ppt_x"/>
                                          </p:val>
                                        </p:tav>
                                        <p:tav tm="100000">
                                          <p:val>
                                            <p:strVal val="#ppt_x"/>
                                          </p:val>
                                        </p:tav>
                                      </p:tavLst>
                                    </p:anim>
                                    <p:anim calcmode="lin" valueType="num">
                                      <p:cBhvr additive="base">
                                        <p:cTn id="63" dur="250" fill="hold"/>
                                        <p:tgtEl>
                                          <p:spTgt spid="2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250" fill="hold"/>
                                        <p:tgtEl>
                                          <p:spTgt spid="6"/>
                                        </p:tgtEl>
                                        <p:attrNameLst>
                                          <p:attrName>ppt_x</p:attrName>
                                        </p:attrNameLst>
                                      </p:cBhvr>
                                      <p:tavLst>
                                        <p:tav tm="0">
                                          <p:val>
                                            <p:strVal val="#ppt_x"/>
                                          </p:val>
                                        </p:tav>
                                        <p:tav tm="100000">
                                          <p:val>
                                            <p:strVal val="#ppt_x"/>
                                          </p:val>
                                        </p:tav>
                                      </p:tavLst>
                                    </p:anim>
                                    <p:anim calcmode="lin" valueType="num">
                                      <p:cBhvr additive="base">
                                        <p:cTn id="68" dur="250" fill="hold"/>
                                        <p:tgtEl>
                                          <p:spTgt spid="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250" fill="hold"/>
                                        <p:tgtEl>
                                          <p:spTgt spid="18"/>
                                        </p:tgtEl>
                                        <p:attrNameLst>
                                          <p:attrName>ppt_x</p:attrName>
                                        </p:attrNameLst>
                                      </p:cBhvr>
                                      <p:tavLst>
                                        <p:tav tm="0">
                                          <p:val>
                                            <p:strVal val="#ppt_x"/>
                                          </p:val>
                                        </p:tav>
                                        <p:tav tm="100000">
                                          <p:val>
                                            <p:strVal val="#ppt_x"/>
                                          </p:val>
                                        </p:tav>
                                      </p:tavLst>
                                    </p:anim>
                                    <p:anim calcmode="lin" valueType="num">
                                      <p:cBhvr additive="base">
                                        <p:cTn id="73" dur="25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250" fill="hold"/>
                                        <p:tgtEl>
                                          <p:spTgt spid="29"/>
                                        </p:tgtEl>
                                        <p:attrNameLst>
                                          <p:attrName>ppt_x</p:attrName>
                                        </p:attrNameLst>
                                      </p:cBhvr>
                                      <p:tavLst>
                                        <p:tav tm="0">
                                          <p:val>
                                            <p:strVal val="#ppt_x"/>
                                          </p:val>
                                        </p:tav>
                                        <p:tav tm="100000">
                                          <p:val>
                                            <p:strVal val="#ppt_x"/>
                                          </p:val>
                                        </p:tav>
                                      </p:tavLst>
                                    </p:anim>
                                    <p:anim calcmode="lin" valueType="num">
                                      <p:cBhvr additive="base">
                                        <p:cTn id="78"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animBg="1"/>
      <p:bldP spid="6" grpId="0" animBg="1"/>
      <p:bldP spid="7" grpId="0" bldLvl="0" animBg="1"/>
      <p:bldP spid="21" grpId="0" animBg="1"/>
      <p:bldP spid="32" grpId="0"/>
      <p:bldP spid="2" grpId="0"/>
      <p:bldP spid="12" grpId="0"/>
      <p:bldP spid="13" grpId="0"/>
      <p:bldP spid="27"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696384" y="2284019"/>
            <a:ext cx="7440995" cy="3220524"/>
            <a:chOff x="696384" y="2240477"/>
            <a:chExt cx="7440995" cy="3220524"/>
          </a:xfrm>
        </p:grpSpPr>
        <p:grpSp>
          <p:nvGrpSpPr>
            <p:cNvPr id="75" name="Group 74"/>
            <p:cNvGrpSpPr/>
            <p:nvPr/>
          </p:nvGrpSpPr>
          <p:grpSpPr>
            <a:xfrm>
              <a:off x="696384" y="2858907"/>
              <a:ext cx="1234016" cy="2602093"/>
              <a:chOff x="522288" y="1680358"/>
              <a:chExt cx="925512" cy="1864274"/>
            </a:xfrm>
          </p:grpSpPr>
          <p:sp>
            <p:nvSpPr>
              <p:cNvPr id="7" name="Freeform 5"/>
              <p:cNvSpPr/>
              <p:nvPr/>
            </p:nvSpPr>
            <p:spPr bwMode="auto">
              <a:xfrm>
                <a:off x="522288"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8" name="Freeform 6"/>
              <p:cNvSpPr/>
              <p:nvPr/>
            </p:nvSpPr>
            <p:spPr bwMode="auto">
              <a:xfrm>
                <a:off x="983516"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F685A">
                  <a:alpha val="68000"/>
                </a:srgbClr>
              </a:solidFill>
              <a:ln>
                <a:noFill/>
              </a:ln>
            </p:spPr>
            <p:txBody>
              <a:bodyPr vert="horz" wrap="square" lIns="121920" tIns="60960" rIns="121920" bIns="60960" numCol="1" anchor="t" anchorCtr="0" compatLnSpc="1"/>
              <a:lstStyle/>
              <a:p>
                <a:endParaRPr lang="en-US" sz="2400">
                  <a:solidFill>
                    <a:prstClr val="black"/>
                  </a:solidFill>
                </a:endParaRPr>
              </a:p>
            </p:txBody>
          </p:sp>
        </p:grpSp>
        <p:grpSp>
          <p:nvGrpSpPr>
            <p:cNvPr id="76" name="Group 75"/>
            <p:cNvGrpSpPr/>
            <p:nvPr/>
          </p:nvGrpSpPr>
          <p:grpSpPr>
            <a:xfrm>
              <a:off x="1930400" y="3850738"/>
              <a:ext cx="1234016" cy="1610261"/>
              <a:chOff x="1447800" y="1680358"/>
              <a:chExt cx="925512" cy="1864274"/>
            </a:xfrm>
          </p:grpSpPr>
          <p:sp>
            <p:nvSpPr>
              <p:cNvPr id="61" name="Freeform 5"/>
              <p:cNvSpPr/>
              <p:nvPr/>
            </p:nvSpPr>
            <p:spPr bwMode="auto">
              <a:xfrm>
                <a:off x="1447800"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2" name="Freeform 6"/>
              <p:cNvSpPr/>
              <p:nvPr/>
            </p:nvSpPr>
            <p:spPr bwMode="auto">
              <a:xfrm>
                <a:off x="1909028"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F685A">
                  <a:alpha val="68000"/>
                </a:srgbClr>
              </a:solidFill>
              <a:ln>
                <a:noFill/>
              </a:ln>
            </p:spPr>
            <p:txBody>
              <a:bodyPr vert="horz" wrap="square" lIns="121920" tIns="60960" rIns="121920" bIns="60960" numCol="1" anchor="t" anchorCtr="0" compatLnSpc="1"/>
              <a:lstStyle/>
              <a:p>
                <a:endParaRPr lang="en-US" sz="2400">
                  <a:solidFill>
                    <a:prstClr val="black"/>
                  </a:solidFill>
                </a:endParaRPr>
              </a:p>
            </p:txBody>
          </p:sp>
        </p:grpSp>
        <p:grpSp>
          <p:nvGrpSpPr>
            <p:cNvPr id="77" name="Group 76"/>
            <p:cNvGrpSpPr/>
            <p:nvPr/>
          </p:nvGrpSpPr>
          <p:grpSpPr>
            <a:xfrm>
              <a:off x="3201315" y="2240477"/>
              <a:ext cx="1234016" cy="3220523"/>
              <a:chOff x="2400986" y="1657350"/>
              <a:chExt cx="925512" cy="1864274"/>
            </a:xfrm>
          </p:grpSpPr>
          <p:sp>
            <p:nvSpPr>
              <p:cNvPr id="64" name="Freeform 5"/>
              <p:cNvSpPr/>
              <p:nvPr/>
            </p:nvSpPr>
            <p:spPr bwMode="auto">
              <a:xfrm>
                <a:off x="2400986"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5" name="Freeform 6"/>
              <p:cNvSpPr/>
              <p:nvPr/>
            </p:nvSpPr>
            <p:spPr bwMode="auto">
              <a:xfrm>
                <a:off x="2862214"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F685A">
                  <a:alpha val="68000"/>
                </a:srgbClr>
              </a:solidFill>
              <a:ln>
                <a:noFill/>
              </a:ln>
            </p:spPr>
            <p:txBody>
              <a:bodyPr vert="horz" wrap="square" lIns="121920" tIns="60960" rIns="121920" bIns="60960" numCol="1" anchor="t" anchorCtr="0" compatLnSpc="1"/>
              <a:lstStyle/>
              <a:p>
                <a:endParaRPr lang="en-US" sz="2400">
                  <a:solidFill>
                    <a:prstClr val="black"/>
                  </a:solidFill>
                </a:endParaRPr>
              </a:p>
            </p:txBody>
          </p:sp>
        </p:grpSp>
        <p:grpSp>
          <p:nvGrpSpPr>
            <p:cNvPr id="78" name="Group 77"/>
            <p:cNvGrpSpPr/>
            <p:nvPr/>
          </p:nvGrpSpPr>
          <p:grpSpPr>
            <a:xfrm>
              <a:off x="4435331" y="3122176"/>
              <a:ext cx="1234016" cy="2338824"/>
              <a:chOff x="3326498" y="1657350"/>
              <a:chExt cx="925512" cy="1864274"/>
            </a:xfrm>
          </p:grpSpPr>
          <p:sp>
            <p:nvSpPr>
              <p:cNvPr id="67" name="Freeform 5"/>
              <p:cNvSpPr/>
              <p:nvPr/>
            </p:nvSpPr>
            <p:spPr bwMode="auto">
              <a:xfrm>
                <a:off x="3326498"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FC000"/>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8" name="Freeform 6"/>
              <p:cNvSpPr/>
              <p:nvPr/>
            </p:nvSpPr>
            <p:spPr bwMode="auto">
              <a:xfrm>
                <a:off x="3787726"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accent6">
                  <a:lumMod val="40000"/>
                  <a:lumOff val="60000"/>
                </a:schemeClr>
              </a:solidFill>
              <a:ln>
                <a:noFill/>
              </a:ln>
            </p:spPr>
            <p:txBody>
              <a:bodyPr vert="horz" wrap="square" lIns="121920" tIns="60960" rIns="121920" bIns="60960" numCol="1" anchor="t" anchorCtr="0" compatLnSpc="1"/>
              <a:lstStyle/>
              <a:p>
                <a:endParaRPr lang="en-US" sz="2400">
                  <a:solidFill>
                    <a:prstClr val="black"/>
                  </a:solidFill>
                </a:endParaRPr>
              </a:p>
            </p:txBody>
          </p:sp>
        </p:grpSp>
        <p:grpSp>
          <p:nvGrpSpPr>
            <p:cNvPr id="79" name="Group 78"/>
            <p:cNvGrpSpPr/>
            <p:nvPr/>
          </p:nvGrpSpPr>
          <p:grpSpPr>
            <a:xfrm>
              <a:off x="5669347" y="3517082"/>
              <a:ext cx="1234016" cy="1943919"/>
              <a:chOff x="4252010" y="1669891"/>
              <a:chExt cx="925512" cy="1864274"/>
            </a:xfrm>
          </p:grpSpPr>
          <p:sp>
            <p:nvSpPr>
              <p:cNvPr id="70" name="Freeform 5"/>
              <p:cNvSpPr/>
              <p:nvPr/>
            </p:nvSpPr>
            <p:spPr bwMode="auto">
              <a:xfrm>
                <a:off x="4252010"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71" name="Freeform 6"/>
              <p:cNvSpPr/>
              <p:nvPr/>
            </p:nvSpPr>
            <p:spPr bwMode="auto">
              <a:xfrm>
                <a:off x="4713238"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F685A">
                  <a:alpha val="68000"/>
                </a:srgbClr>
              </a:solidFill>
              <a:ln>
                <a:noFill/>
              </a:ln>
            </p:spPr>
            <p:txBody>
              <a:bodyPr vert="horz" wrap="square" lIns="121920" tIns="60960" rIns="121920" bIns="60960" numCol="1" anchor="t" anchorCtr="0" compatLnSpc="1"/>
              <a:lstStyle/>
              <a:p>
                <a:endParaRPr lang="en-US" sz="2400">
                  <a:solidFill>
                    <a:prstClr val="black"/>
                  </a:solidFill>
                </a:endParaRPr>
              </a:p>
            </p:txBody>
          </p:sp>
        </p:grpSp>
        <p:grpSp>
          <p:nvGrpSpPr>
            <p:cNvPr id="80" name="Group 79"/>
            <p:cNvGrpSpPr/>
            <p:nvPr/>
          </p:nvGrpSpPr>
          <p:grpSpPr>
            <a:xfrm>
              <a:off x="6903363" y="2595637"/>
              <a:ext cx="1234016" cy="2865364"/>
              <a:chOff x="5177522" y="1669891"/>
              <a:chExt cx="925512" cy="1864274"/>
            </a:xfrm>
          </p:grpSpPr>
          <p:sp>
            <p:nvSpPr>
              <p:cNvPr id="73" name="Freeform 5"/>
              <p:cNvSpPr/>
              <p:nvPr/>
            </p:nvSpPr>
            <p:spPr bwMode="auto">
              <a:xfrm>
                <a:off x="5177522"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74" name="Freeform 6"/>
              <p:cNvSpPr/>
              <p:nvPr/>
            </p:nvSpPr>
            <p:spPr bwMode="auto">
              <a:xfrm>
                <a:off x="5638750"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F685A">
                  <a:alpha val="68000"/>
                </a:srgbClr>
              </a:solidFill>
              <a:ln>
                <a:noFill/>
              </a:ln>
            </p:spPr>
            <p:txBody>
              <a:bodyPr vert="horz" wrap="square" lIns="121920" tIns="60960" rIns="121920" bIns="60960" numCol="1" anchor="t" anchorCtr="0" compatLnSpc="1"/>
              <a:lstStyle/>
              <a:p>
                <a:endParaRPr lang="en-US" sz="2400">
                  <a:solidFill>
                    <a:prstClr val="black"/>
                  </a:solidFill>
                </a:endParaRPr>
              </a:p>
            </p:txBody>
          </p:sp>
        </p:grpSp>
      </p:grpSp>
      <p:cxnSp>
        <p:nvCxnSpPr>
          <p:cNvPr id="81" name="Straight Connector 80"/>
          <p:cNvCxnSpPr/>
          <p:nvPr/>
        </p:nvCxnSpPr>
        <p:spPr>
          <a:xfrm>
            <a:off x="8432800" y="2253342"/>
            <a:ext cx="0" cy="406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3" name="Text Box 10"/>
          <p:cNvSpPr txBox="1">
            <a:spLocks noChangeArrowheads="1"/>
          </p:cNvSpPr>
          <p:nvPr/>
        </p:nvSpPr>
        <p:spPr bwMode="auto">
          <a:xfrm>
            <a:off x="696384" y="5802599"/>
            <a:ext cx="1234016" cy="306705"/>
          </a:xfrm>
          <a:prstGeom prst="rect">
            <a:avLst/>
          </a:prstGeom>
          <a:noFill/>
          <a:ln w="9525">
            <a:noFill/>
            <a:miter lim="800000"/>
          </a:ln>
        </p:spPr>
        <p:txBody>
          <a:bodyPr wrap="square" lIns="60960" tIns="30480" rIns="60960" bIns="30480">
            <a:spAutoFit/>
          </a:bodyPr>
          <a:lstStyle/>
          <a:p>
            <a:pPr algn="ctr" defTabSz="1450340"/>
            <a:r>
              <a:rPr lang="en-US"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01</a:t>
            </a:r>
            <a:endParaRPr lang="en-US"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4" name="Text Box 10"/>
          <p:cNvSpPr txBox="1">
            <a:spLocks noChangeArrowheads="1"/>
          </p:cNvSpPr>
          <p:nvPr/>
        </p:nvSpPr>
        <p:spPr bwMode="auto">
          <a:xfrm>
            <a:off x="1928363" y="5802599"/>
            <a:ext cx="1234016" cy="306705"/>
          </a:xfrm>
          <a:prstGeom prst="rect">
            <a:avLst/>
          </a:prstGeom>
          <a:noFill/>
          <a:ln w="9525">
            <a:noFill/>
            <a:miter lim="800000"/>
          </a:ln>
        </p:spPr>
        <p:txBody>
          <a:bodyPr wrap="square" lIns="60960" tIns="30480" rIns="60960" bIns="30480">
            <a:spAutoFit/>
          </a:bodyPr>
          <a:lstStyle/>
          <a:p>
            <a:pPr lvl="0" algn="ctr" defTabSz="1450340"/>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02</a:t>
            </a: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5" name="Text Box 10"/>
          <p:cNvSpPr txBox="1">
            <a:spLocks noChangeArrowheads="1"/>
          </p:cNvSpPr>
          <p:nvPr/>
        </p:nvSpPr>
        <p:spPr bwMode="auto">
          <a:xfrm>
            <a:off x="3203352" y="5802599"/>
            <a:ext cx="1234016" cy="306705"/>
          </a:xfrm>
          <a:prstGeom prst="rect">
            <a:avLst/>
          </a:prstGeom>
          <a:noFill/>
          <a:ln w="9525">
            <a:noFill/>
            <a:miter lim="800000"/>
          </a:ln>
        </p:spPr>
        <p:txBody>
          <a:bodyPr wrap="square" lIns="60960" tIns="30480" rIns="60960" bIns="30480">
            <a:spAutoFit/>
          </a:bodyPr>
          <a:lstStyle/>
          <a:p>
            <a:pPr lvl="0" algn="ctr" defTabSz="1450340"/>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03</a:t>
            </a: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6" name="Text Box 10"/>
          <p:cNvSpPr txBox="1">
            <a:spLocks noChangeArrowheads="1"/>
          </p:cNvSpPr>
          <p:nvPr/>
        </p:nvSpPr>
        <p:spPr bwMode="auto">
          <a:xfrm>
            <a:off x="4437368" y="5802600"/>
            <a:ext cx="1234016" cy="306705"/>
          </a:xfrm>
          <a:prstGeom prst="rect">
            <a:avLst/>
          </a:prstGeom>
          <a:noFill/>
          <a:ln w="9525">
            <a:noFill/>
            <a:miter lim="800000"/>
          </a:ln>
        </p:spPr>
        <p:txBody>
          <a:bodyPr wrap="square" lIns="60960" tIns="30480" rIns="60960" bIns="30480">
            <a:spAutoFit/>
          </a:bodyPr>
          <a:lstStyle/>
          <a:p>
            <a:pPr lvl="0" algn="ctr" defTabSz="1450340"/>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04</a:t>
            </a: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7" name="Text Box 10"/>
          <p:cNvSpPr txBox="1">
            <a:spLocks noChangeArrowheads="1"/>
          </p:cNvSpPr>
          <p:nvPr/>
        </p:nvSpPr>
        <p:spPr bwMode="auto">
          <a:xfrm>
            <a:off x="5669347" y="5802599"/>
            <a:ext cx="1234016" cy="306705"/>
          </a:xfrm>
          <a:prstGeom prst="rect">
            <a:avLst/>
          </a:prstGeom>
          <a:noFill/>
          <a:ln w="9525">
            <a:noFill/>
            <a:miter lim="800000"/>
          </a:ln>
        </p:spPr>
        <p:txBody>
          <a:bodyPr wrap="square" lIns="60960" tIns="30480" rIns="60960" bIns="30480">
            <a:spAutoFit/>
          </a:bodyPr>
          <a:lstStyle/>
          <a:p>
            <a:pPr lvl="0" algn="ctr" defTabSz="1450340"/>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05</a:t>
            </a: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8" name="Text Box 10"/>
          <p:cNvSpPr txBox="1">
            <a:spLocks noChangeArrowheads="1"/>
          </p:cNvSpPr>
          <p:nvPr/>
        </p:nvSpPr>
        <p:spPr bwMode="auto">
          <a:xfrm>
            <a:off x="6901325" y="5802600"/>
            <a:ext cx="1234016" cy="306705"/>
          </a:xfrm>
          <a:prstGeom prst="rect">
            <a:avLst/>
          </a:prstGeom>
          <a:noFill/>
          <a:ln w="9525">
            <a:noFill/>
            <a:miter lim="800000"/>
          </a:ln>
        </p:spPr>
        <p:txBody>
          <a:bodyPr wrap="square" lIns="60960" tIns="30480" rIns="60960" bIns="30480">
            <a:spAutoFit/>
          </a:bodyPr>
          <a:lstStyle/>
          <a:p>
            <a:pPr lvl="0" algn="ctr" defTabSz="1450340"/>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06</a:t>
            </a: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89" name="Straight Connector 88"/>
          <p:cNvCxnSpPr/>
          <p:nvPr/>
        </p:nvCxnSpPr>
        <p:spPr>
          <a:xfrm>
            <a:off x="696384" y="5666179"/>
            <a:ext cx="7438957" cy="177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a:off x="3382832"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prstClr val="white"/>
                </a:solidFill>
                <a:latin typeface="阿里巴巴普惠体 R" panose="00020600040101010101" charset="-122"/>
                <a:ea typeface="阿里巴巴普惠体 R" panose="00020600040101010101" charset="-122"/>
                <a:cs typeface="Open Sans Light" pitchFamily="34" charset="0"/>
              </a:rPr>
              <a:t>90%</a:t>
            </a:r>
          </a:p>
        </p:txBody>
      </p:sp>
      <p:sp>
        <p:nvSpPr>
          <p:cNvPr id="92" name="Text Box 7"/>
          <p:cNvSpPr txBox="1">
            <a:spLocks noChangeArrowheads="1"/>
          </p:cNvSpPr>
          <p:nvPr/>
        </p:nvSpPr>
        <p:spPr bwMode="auto">
          <a:xfrm>
            <a:off x="4616848"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srgbClr val="7B5B4A"/>
                </a:solidFill>
                <a:latin typeface="阿里巴巴普惠体 R" panose="00020600040101010101" charset="-122"/>
                <a:ea typeface="阿里巴巴普惠体 R" panose="00020600040101010101" charset="-122"/>
                <a:cs typeface="Open Sans Light" pitchFamily="34" charset="0"/>
              </a:rPr>
              <a:t>67%</a:t>
            </a:r>
          </a:p>
        </p:txBody>
      </p:sp>
      <p:sp>
        <p:nvSpPr>
          <p:cNvPr id="93" name="Text Box 7"/>
          <p:cNvSpPr txBox="1">
            <a:spLocks noChangeArrowheads="1"/>
          </p:cNvSpPr>
          <p:nvPr/>
        </p:nvSpPr>
        <p:spPr bwMode="auto">
          <a:xfrm>
            <a:off x="5850864"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prstClr val="white"/>
                </a:solidFill>
                <a:latin typeface="阿里巴巴普惠体 R" panose="00020600040101010101" charset="-122"/>
                <a:ea typeface="阿里巴巴普惠体 R" panose="00020600040101010101" charset="-122"/>
                <a:cs typeface="Open Sans Light" pitchFamily="34" charset="0"/>
              </a:rPr>
              <a:t>54%</a:t>
            </a:r>
          </a:p>
        </p:txBody>
      </p:sp>
      <p:sp>
        <p:nvSpPr>
          <p:cNvPr id="94" name="Text Box 7"/>
          <p:cNvSpPr txBox="1">
            <a:spLocks noChangeArrowheads="1"/>
          </p:cNvSpPr>
          <p:nvPr/>
        </p:nvSpPr>
        <p:spPr bwMode="auto">
          <a:xfrm>
            <a:off x="7084881"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prstClr val="white"/>
                </a:solidFill>
                <a:latin typeface="阿里巴巴普惠体 R" panose="00020600040101010101" charset="-122"/>
                <a:ea typeface="阿里巴巴普惠体 R" panose="00020600040101010101" charset="-122"/>
                <a:cs typeface="Open Sans Light" pitchFamily="34" charset="0"/>
              </a:rPr>
              <a:t>85%</a:t>
            </a:r>
          </a:p>
        </p:txBody>
      </p:sp>
      <p:sp>
        <p:nvSpPr>
          <p:cNvPr id="95" name="Text Box 7"/>
          <p:cNvSpPr txBox="1">
            <a:spLocks noChangeArrowheads="1"/>
          </p:cNvSpPr>
          <p:nvPr/>
        </p:nvSpPr>
        <p:spPr bwMode="auto">
          <a:xfrm>
            <a:off x="2111917"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prstClr val="white"/>
                </a:solidFill>
                <a:latin typeface="阿里巴巴普惠体 R" panose="00020600040101010101" charset="-122"/>
                <a:ea typeface="阿里巴巴普惠体 R" panose="00020600040101010101" charset="-122"/>
                <a:cs typeface="Open Sans Light" pitchFamily="34" charset="0"/>
              </a:rPr>
              <a:t>39%</a:t>
            </a:r>
          </a:p>
        </p:txBody>
      </p:sp>
      <p:sp>
        <p:nvSpPr>
          <p:cNvPr id="96" name="Text Box 7"/>
          <p:cNvSpPr txBox="1">
            <a:spLocks noChangeArrowheads="1"/>
          </p:cNvSpPr>
          <p:nvPr/>
        </p:nvSpPr>
        <p:spPr bwMode="auto">
          <a:xfrm>
            <a:off x="877901"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prstClr val="white"/>
                </a:solidFill>
                <a:latin typeface="阿里巴巴普惠体 R" panose="00020600040101010101" charset="-122"/>
                <a:ea typeface="阿里巴巴普惠体 R" panose="00020600040101010101" charset="-122"/>
                <a:cs typeface="Open Sans Light" pitchFamily="34" charset="0"/>
              </a:rPr>
              <a:t>79%</a:t>
            </a:r>
          </a:p>
        </p:txBody>
      </p:sp>
      <p:sp>
        <p:nvSpPr>
          <p:cNvPr id="97" name="Text Box 10"/>
          <p:cNvSpPr txBox="1">
            <a:spLocks noChangeArrowheads="1"/>
          </p:cNvSpPr>
          <p:nvPr/>
        </p:nvSpPr>
        <p:spPr bwMode="auto">
          <a:xfrm>
            <a:off x="8740240" y="2170731"/>
            <a:ext cx="2916693" cy="1723549"/>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sz="16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输入对数据结果得的简要分析</a:t>
            </a:r>
          </a:p>
          <a:p>
            <a:pPr marL="28575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分析语句分条分点，需清晰</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marL="28575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分析语句分条分点，需清晰</a:t>
            </a:r>
          </a:p>
          <a:p>
            <a:pPr marL="28575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分析语句分条分点，需清晰</a:t>
            </a:r>
          </a:p>
          <a:p>
            <a:pPr marL="28575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分析语句分条分点，需清晰</a:t>
            </a:r>
            <a:endParaRPr lang="zh-CN" altLang="en-US" sz="16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98" name="Text Box 10"/>
          <p:cNvSpPr txBox="1">
            <a:spLocks noChangeArrowheads="1"/>
          </p:cNvSpPr>
          <p:nvPr/>
        </p:nvSpPr>
        <p:spPr bwMode="auto">
          <a:xfrm>
            <a:off x="8737601" y="4191350"/>
            <a:ext cx="2919332" cy="2226315"/>
          </a:xfrm>
          <a:prstGeom prst="rect">
            <a:avLst/>
          </a:prstGeom>
          <a:noFill/>
          <a:ln w="9525">
            <a:noFill/>
            <a:miter lim="800000"/>
          </a:ln>
        </p:spPr>
        <p:txBody>
          <a:bodyPr wrap="square" lIns="60960" tIns="30480" rIns="60960" bIns="30480">
            <a:spAutoFit/>
          </a:bodyPr>
          <a:lstStyle/>
          <a:p>
            <a:pPr defTabSz="1450340"/>
            <a:r>
              <a:rPr lang="zh-CN" altLang="en-US" sz="1865" b="1" dirty="0">
                <a:solidFill>
                  <a:srgbClr val="7F685A"/>
                </a:solidFill>
                <a:latin typeface="阿里巴巴普惠体 R" panose="00020600040101010101" charset="-122"/>
                <a:ea typeface="阿里巴巴普惠体 R" panose="00020600040101010101" charset="-122"/>
                <a:cs typeface="Open Sans" panose="020B0606030504020204" pitchFamily="34" charset="0"/>
              </a:rPr>
              <a:t>数据分析结论</a:t>
            </a:r>
            <a:endParaRPr lang="en-US" sz="1200" b="1" dirty="0">
              <a:solidFill>
                <a:srgbClr val="7F685A"/>
              </a:solidFill>
              <a:latin typeface="阿里巴巴普惠体 R" panose="00020600040101010101" charset="-122"/>
              <a:ea typeface="阿里巴巴普惠体 R" panose="00020600040101010101" charset="-122"/>
              <a:cs typeface="Open Sans" panose="020B0606030504020204" pitchFamily="34" charset="0"/>
            </a:endParaRPr>
          </a:p>
          <a:p>
            <a:pPr defTabSz="1450340"/>
            <a:endParaRPr 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lvl="0" defTabSz="1450340">
              <a:lnSpc>
                <a:spcPct val="150000"/>
              </a:lnSpc>
            </a:pPr>
            <a:r>
              <a:rPr lang="zh-CN" altLang="en-US" sz="16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输入对数据结果的结论</a:t>
            </a: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p>
        </p:txBody>
      </p:sp>
      <p:sp>
        <p:nvSpPr>
          <p:cNvPr id="40" name="Text Box 7"/>
          <p:cNvSpPr txBox="1">
            <a:spLocks noChangeArrowheads="1"/>
          </p:cNvSpPr>
          <p:nvPr/>
        </p:nvSpPr>
        <p:spPr bwMode="auto">
          <a:xfrm>
            <a:off x="854535" y="1522342"/>
            <a:ext cx="10725541" cy="307777"/>
          </a:xfrm>
          <a:prstGeom prst="rect">
            <a:avLst/>
          </a:prstGeom>
          <a:noFill/>
          <a:ln w="9525">
            <a:noFill/>
            <a:miter lim="800000"/>
          </a:ln>
        </p:spPr>
        <p:txBody>
          <a:bodyPr wrap="square" lIns="60960" tIns="30480" rIns="60960" bIns="30480" anchor="ctr">
            <a:spAutoFit/>
          </a:bodyPr>
          <a:lstStyle/>
          <a:p>
            <a:pPr algn="ctr" defTabSz="1450340"/>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a:t>
            </a:r>
            <a:r>
              <a:rPr lang="en-US" altLang="zh-CN"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250" fill="hold"/>
                                        <p:tgtEl>
                                          <p:spTgt spid="96"/>
                                        </p:tgtEl>
                                        <p:attrNameLst>
                                          <p:attrName>ppt_x</p:attrName>
                                        </p:attrNameLst>
                                      </p:cBhvr>
                                      <p:tavLst>
                                        <p:tav tm="0">
                                          <p:val>
                                            <p:strVal val="#ppt_x"/>
                                          </p:val>
                                        </p:tav>
                                        <p:tav tm="100000">
                                          <p:val>
                                            <p:strVal val="#ppt_x"/>
                                          </p:val>
                                        </p:tav>
                                      </p:tavLst>
                                    </p:anim>
                                    <p:anim calcmode="lin" valueType="num">
                                      <p:cBhvr additive="base">
                                        <p:cTn id="8" dur="250" fill="hold"/>
                                        <p:tgtEl>
                                          <p:spTgt spid="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50" fill="hold"/>
                                        <p:tgtEl>
                                          <p:spTgt spid="40"/>
                                        </p:tgtEl>
                                        <p:attrNameLst>
                                          <p:attrName>ppt_x</p:attrName>
                                        </p:attrNameLst>
                                      </p:cBhvr>
                                      <p:tavLst>
                                        <p:tav tm="0">
                                          <p:val>
                                            <p:strVal val="#ppt_x"/>
                                          </p:val>
                                        </p:tav>
                                        <p:tav tm="100000">
                                          <p:val>
                                            <p:strVal val="#ppt_x"/>
                                          </p:val>
                                        </p:tav>
                                      </p:tavLst>
                                    </p:anim>
                                    <p:anim calcmode="lin" valueType="num">
                                      <p:cBhvr additive="base">
                                        <p:cTn id="18" dur="25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250" fill="hold"/>
                                        <p:tgtEl>
                                          <p:spTgt spid="83"/>
                                        </p:tgtEl>
                                        <p:attrNameLst>
                                          <p:attrName>ppt_x</p:attrName>
                                        </p:attrNameLst>
                                      </p:cBhvr>
                                      <p:tavLst>
                                        <p:tav tm="0">
                                          <p:val>
                                            <p:strVal val="#ppt_x"/>
                                          </p:val>
                                        </p:tav>
                                        <p:tav tm="100000">
                                          <p:val>
                                            <p:strVal val="#ppt_x"/>
                                          </p:val>
                                        </p:tav>
                                      </p:tavLst>
                                    </p:anim>
                                    <p:anim calcmode="lin" valueType="num">
                                      <p:cBhvr additive="base">
                                        <p:cTn id="23" dur="250" fill="hold"/>
                                        <p:tgtEl>
                                          <p:spTgt spid="8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250" fill="hold"/>
                                        <p:tgtEl>
                                          <p:spTgt spid="95"/>
                                        </p:tgtEl>
                                        <p:attrNameLst>
                                          <p:attrName>ppt_x</p:attrName>
                                        </p:attrNameLst>
                                      </p:cBhvr>
                                      <p:tavLst>
                                        <p:tav tm="0">
                                          <p:val>
                                            <p:strVal val="#ppt_x"/>
                                          </p:val>
                                        </p:tav>
                                        <p:tav tm="100000">
                                          <p:val>
                                            <p:strVal val="#ppt_x"/>
                                          </p:val>
                                        </p:tav>
                                      </p:tavLst>
                                    </p:anim>
                                    <p:anim calcmode="lin" valueType="num">
                                      <p:cBhvr additive="base">
                                        <p:cTn id="28" dur="250" fill="hold"/>
                                        <p:tgtEl>
                                          <p:spTgt spid="9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250" fill="hold"/>
                                        <p:tgtEl>
                                          <p:spTgt spid="84"/>
                                        </p:tgtEl>
                                        <p:attrNameLst>
                                          <p:attrName>ppt_x</p:attrName>
                                        </p:attrNameLst>
                                      </p:cBhvr>
                                      <p:tavLst>
                                        <p:tav tm="0">
                                          <p:val>
                                            <p:strVal val="#ppt_x"/>
                                          </p:val>
                                        </p:tav>
                                        <p:tav tm="100000">
                                          <p:val>
                                            <p:strVal val="#ppt_x"/>
                                          </p:val>
                                        </p:tav>
                                      </p:tavLst>
                                    </p:anim>
                                    <p:anim calcmode="lin" valueType="num">
                                      <p:cBhvr additive="base">
                                        <p:cTn id="33" dur="25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additive="base">
                                        <p:cTn id="37" dur="250" fill="hold"/>
                                        <p:tgtEl>
                                          <p:spTgt spid="91"/>
                                        </p:tgtEl>
                                        <p:attrNameLst>
                                          <p:attrName>ppt_x</p:attrName>
                                        </p:attrNameLst>
                                      </p:cBhvr>
                                      <p:tavLst>
                                        <p:tav tm="0">
                                          <p:val>
                                            <p:strVal val="#ppt_x"/>
                                          </p:val>
                                        </p:tav>
                                        <p:tav tm="100000">
                                          <p:val>
                                            <p:strVal val="#ppt_x"/>
                                          </p:val>
                                        </p:tav>
                                      </p:tavLst>
                                    </p:anim>
                                    <p:anim calcmode="lin" valueType="num">
                                      <p:cBhvr additive="base">
                                        <p:cTn id="38" dur="250" fill="hold"/>
                                        <p:tgtEl>
                                          <p:spTgt spid="9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250" fill="hold"/>
                                        <p:tgtEl>
                                          <p:spTgt spid="85"/>
                                        </p:tgtEl>
                                        <p:attrNameLst>
                                          <p:attrName>ppt_x</p:attrName>
                                        </p:attrNameLst>
                                      </p:cBhvr>
                                      <p:tavLst>
                                        <p:tav tm="0">
                                          <p:val>
                                            <p:strVal val="#ppt_x"/>
                                          </p:val>
                                        </p:tav>
                                        <p:tav tm="100000">
                                          <p:val>
                                            <p:strVal val="#ppt_x"/>
                                          </p:val>
                                        </p:tav>
                                      </p:tavLst>
                                    </p:anim>
                                    <p:anim calcmode="lin" valueType="num">
                                      <p:cBhvr additive="base">
                                        <p:cTn id="43" dur="250" fill="hold"/>
                                        <p:tgtEl>
                                          <p:spTgt spid="8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250" fill="hold"/>
                                        <p:tgtEl>
                                          <p:spTgt spid="92"/>
                                        </p:tgtEl>
                                        <p:attrNameLst>
                                          <p:attrName>ppt_x</p:attrName>
                                        </p:attrNameLst>
                                      </p:cBhvr>
                                      <p:tavLst>
                                        <p:tav tm="0">
                                          <p:val>
                                            <p:strVal val="#ppt_x"/>
                                          </p:val>
                                        </p:tav>
                                        <p:tav tm="100000">
                                          <p:val>
                                            <p:strVal val="#ppt_x"/>
                                          </p:val>
                                        </p:tav>
                                      </p:tavLst>
                                    </p:anim>
                                    <p:anim calcmode="lin" valueType="num">
                                      <p:cBhvr additive="base">
                                        <p:cTn id="48" dur="250" fill="hold"/>
                                        <p:tgtEl>
                                          <p:spTgt spid="9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250" fill="hold"/>
                                        <p:tgtEl>
                                          <p:spTgt spid="86"/>
                                        </p:tgtEl>
                                        <p:attrNameLst>
                                          <p:attrName>ppt_x</p:attrName>
                                        </p:attrNameLst>
                                      </p:cBhvr>
                                      <p:tavLst>
                                        <p:tav tm="0">
                                          <p:val>
                                            <p:strVal val="#ppt_x"/>
                                          </p:val>
                                        </p:tav>
                                        <p:tav tm="100000">
                                          <p:val>
                                            <p:strVal val="#ppt_x"/>
                                          </p:val>
                                        </p:tav>
                                      </p:tavLst>
                                    </p:anim>
                                    <p:anim calcmode="lin" valueType="num">
                                      <p:cBhvr additive="base">
                                        <p:cTn id="53" dur="250" fill="hold"/>
                                        <p:tgtEl>
                                          <p:spTgt spid="8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additive="base">
                                        <p:cTn id="57" dur="250" fill="hold"/>
                                        <p:tgtEl>
                                          <p:spTgt spid="93"/>
                                        </p:tgtEl>
                                        <p:attrNameLst>
                                          <p:attrName>ppt_x</p:attrName>
                                        </p:attrNameLst>
                                      </p:cBhvr>
                                      <p:tavLst>
                                        <p:tav tm="0">
                                          <p:val>
                                            <p:strVal val="#ppt_x"/>
                                          </p:val>
                                        </p:tav>
                                        <p:tav tm="100000">
                                          <p:val>
                                            <p:strVal val="#ppt_x"/>
                                          </p:val>
                                        </p:tav>
                                      </p:tavLst>
                                    </p:anim>
                                    <p:anim calcmode="lin" valueType="num">
                                      <p:cBhvr additive="base">
                                        <p:cTn id="58" dur="250" fill="hold"/>
                                        <p:tgtEl>
                                          <p:spTgt spid="9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 calcmode="lin" valueType="num">
                                      <p:cBhvr additive="base">
                                        <p:cTn id="62" dur="250" fill="hold"/>
                                        <p:tgtEl>
                                          <p:spTgt spid="87"/>
                                        </p:tgtEl>
                                        <p:attrNameLst>
                                          <p:attrName>ppt_x</p:attrName>
                                        </p:attrNameLst>
                                      </p:cBhvr>
                                      <p:tavLst>
                                        <p:tav tm="0">
                                          <p:val>
                                            <p:strVal val="#ppt_x"/>
                                          </p:val>
                                        </p:tav>
                                        <p:tav tm="100000">
                                          <p:val>
                                            <p:strVal val="#ppt_x"/>
                                          </p:val>
                                        </p:tav>
                                      </p:tavLst>
                                    </p:anim>
                                    <p:anim calcmode="lin" valueType="num">
                                      <p:cBhvr additive="base">
                                        <p:cTn id="63" dur="250" fill="hold"/>
                                        <p:tgtEl>
                                          <p:spTgt spid="8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additive="base">
                                        <p:cTn id="67" dur="250" fill="hold"/>
                                        <p:tgtEl>
                                          <p:spTgt spid="94"/>
                                        </p:tgtEl>
                                        <p:attrNameLst>
                                          <p:attrName>ppt_x</p:attrName>
                                        </p:attrNameLst>
                                      </p:cBhvr>
                                      <p:tavLst>
                                        <p:tav tm="0">
                                          <p:val>
                                            <p:strVal val="#ppt_x"/>
                                          </p:val>
                                        </p:tav>
                                        <p:tav tm="100000">
                                          <p:val>
                                            <p:strVal val="#ppt_x"/>
                                          </p:val>
                                        </p:tav>
                                      </p:tavLst>
                                    </p:anim>
                                    <p:anim calcmode="lin" valueType="num">
                                      <p:cBhvr additive="base">
                                        <p:cTn id="68" dur="250" fill="hold"/>
                                        <p:tgtEl>
                                          <p:spTgt spid="94"/>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88"/>
                                        </p:tgtEl>
                                        <p:attrNameLst>
                                          <p:attrName>style.visibility</p:attrName>
                                        </p:attrNameLst>
                                      </p:cBhvr>
                                      <p:to>
                                        <p:strVal val="visible"/>
                                      </p:to>
                                    </p:set>
                                    <p:anim calcmode="lin" valueType="num">
                                      <p:cBhvr additive="base">
                                        <p:cTn id="72" dur="250" fill="hold"/>
                                        <p:tgtEl>
                                          <p:spTgt spid="88"/>
                                        </p:tgtEl>
                                        <p:attrNameLst>
                                          <p:attrName>ppt_x</p:attrName>
                                        </p:attrNameLst>
                                      </p:cBhvr>
                                      <p:tavLst>
                                        <p:tav tm="0">
                                          <p:val>
                                            <p:strVal val="#ppt_x"/>
                                          </p:val>
                                        </p:tav>
                                        <p:tav tm="100000">
                                          <p:val>
                                            <p:strVal val="#ppt_x"/>
                                          </p:val>
                                        </p:tav>
                                      </p:tavLst>
                                    </p:anim>
                                    <p:anim calcmode="lin" valueType="num">
                                      <p:cBhvr additive="base">
                                        <p:cTn id="73" dur="250" fill="hold"/>
                                        <p:tgtEl>
                                          <p:spTgt spid="8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89"/>
                                        </p:tgtEl>
                                        <p:attrNameLst>
                                          <p:attrName>style.visibility</p:attrName>
                                        </p:attrNameLst>
                                      </p:cBhvr>
                                      <p:to>
                                        <p:strVal val="visible"/>
                                      </p:to>
                                    </p:set>
                                    <p:anim calcmode="lin" valueType="num">
                                      <p:cBhvr additive="base">
                                        <p:cTn id="77" dur="250" fill="hold"/>
                                        <p:tgtEl>
                                          <p:spTgt spid="89"/>
                                        </p:tgtEl>
                                        <p:attrNameLst>
                                          <p:attrName>ppt_x</p:attrName>
                                        </p:attrNameLst>
                                      </p:cBhvr>
                                      <p:tavLst>
                                        <p:tav tm="0">
                                          <p:val>
                                            <p:strVal val="#ppt_x"/>
                                          </p:val>
                                        </p:tav>
                                        <p:tav tm="100000">
                                          <p:val>
                                            <p:strVal val="#ppt_x"/>
                                          </p:val>
                                        </p:tav>
                                      </p:tavLst>
                                    </p:anim>
                                    <p:anim calcmode="lin" valueType="num">
                                      <p:cBhvr additive="base">
                                        <p:cTn id="78" dur="250" fill="hold"/>
                                        <p:tgtEl>
                                          <p:spTgt spid="89"/>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250" fill="hold"/>
                                        <p:tgtEl>
                                          <p:spTgt spid="81"/>
                                        </p:tgtEl>
                                        <p:attrNameLst>
                                          <p:attrName>ppt_x</p:attrName>
                                        </p:attrNameLst>
                                      </p:cBhvr>
                                      <p:tavLst>
                                        <p:tav tm="0">
                                          <p:val>
                                            <p:strVal val="#ppt_x"/>
                                          </p:val>
                                        </p:tav>
                                        <p:tav tm="100000">
                                          <p:val>
                                            <p:strVal val="#ppt_x"/>
                                          </p:val>
                                        </p:tav>
                                      </p:tavLst>
                                    </p:anim>
                                    <p:anim calcmode="lin" valueType="num">
                                      <p:cBhvr additive="base">
                                        <p:cTn id="83" dur="250" fill="hold"/>
                                        <p:tgtEl>
                                          <p:spTgt spid="81"/>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97"/>
                                        </p:tgtEl>
                                        <p:attrNameLst>
                                          <p:attrName>style.visibility</p:attrName>
                                        </p:attrNameLst>
                                      </p:cBhvr>
                                      <p:to>
                                        <p:strVal val="visible"/>
                                      </p:to>
                                    </p:set>
                                    <p:anim calcmode="lin" valueType="num">
                                      <p:cBhvr additive="base">
                                        <p:cTn id="87" dur="250" fill="hold"/>
                                        <p:tgtEl>
                                          <p:spTgt spid="97"/>
                                        </p:tgtEl>
                                        <p:attrNameLst>
                                          <p:attrName>ppt_x</p:attrName>
                                        </p:attrNameLst>
                                      </p:cBhvr>
                                      <p:tavLst>
                                        <p:tav tm="0">
                                          <p:val>
                                            <p:strVal val="#ppt_x"/>
                                          </p:val>
                                        </p:tav>
                                        <p:tav tm="100000">
                                          <p:val>
                                            <p:strVal val="#ppt_x"/>
                                          </p:val>
                                        </p:tav>
                                      </p:tavLst>
                                    </p:anim>
                                    <p:anim calcmode="lin" valueType="num">
                                      <p:cBhvr additive="base">
                                        <p:cTn id="88" dur="250" fill="hold"/>
                                        <p:tgtEl>
                                          <p:spTgt spid="9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98"/>
                                        </p:tgtEl>
                                        <p:attrNameLst>
                                          <p:attrName>style.visibility</p:attrName>
                                        </p:attrNameLst>
                                      </p:cBhvr>
                                      <p:to>
                                        <p:strVal val="visible"/>
                                      </p:to>
                                    </p:set>
                                    <p:anim calcmode="lin" valueType="num">
                                      <p:cBhvr additive="base">
                                        <p:cTn id="92" dur="250" fill="hold"/>
                                        <p:tgtEl>
                                          <p:spTgt spid="98"/>
                                        </p:tgtEl>
                                        <p:attrNameLst>
                                          <p:attrName>ppt_x</p:attrName>
                                        </p:attrNameLst>
                                      </p:cBhvr>
                                      <p:tavLst>
                                        <p:tav tm="0">
                                          <p:val>
                                            <p:strVal val="#ppt_x"/>
                                          </p:val>
                                        </p:tav>
                                        <p:tav tm="100000">
                                          <p:val>
                                            <p:strVal val="#ppt_x"/>
                                          </p:val>
                                        </p:tav>
                                      </p:tavLst>
                                    </p:anim>
                                    <p:anim calcmode="lin" valueType="num">
                                      <p:cBhvr additive="base">
                                        <p:cTn id="93" dur="25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P spid="91" grpId="0"/>
      <p:bldP spid="92" grpId="0"/>
      <p:bldP spid="93" grpId="0"/>
      <p:bldP spid="94" grpId="0"/>
      <p:bldP spid="95" grpId="0"/>
      <p:bldP spid="96" grpId="0"/>
      <p:bldP spid="97" grpId="0"/>
      <p:bldP spid="98" grpId="0"/>
      <p:bldP spid="40"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p:cNvGraphicFramePr/>
          <p:nvPr/>
        </p:nvGraphicFramePr>
        <p:xfrm>
          <a:off x="416560" y="2345267"/>
          <a:ext cx="8128000" cy="3928533"/>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532579" y="2789766"/>
            <a:ext cx="630725" cy="723900"/>
            <a:chOff x="914400" y="1257300"/>
            <a:chExt cx="838200" cy="962025"/>
          </a:xfrm>
          <a:solidFill>
            <a:srgbClr val="7F685A"/>
          </a:solidFill>
        </p:grpSpPr>
        <p:sp>
          <p:nvSpPr>
            <p:cNvPr id="5" name="Oval 4"/>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 name="Isosceles Triangle 5"/>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7" name="Text Box 10"/>
          <p:cNvSpPr txBox="1">
            <a:spLocks noChangeArrowheads="1"/>
          </p:cNvSpPr>
          <p:nvPr/>
        </p:nvSpPr>
        <p:spPr bwMode="auto">
          <a:xfrm>
            <a:off x="508000" y="2954868"/>
            <a:ext cx="696960" cy="347980"/>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60%</a:t>
            </a:r>
          </a:p>
        </p:txBody>
      </p:sp>
      <p:grpSp>
        <p:nvGrpSpPr>
          <p:cNvPr id="8" name="Group 7"/>
          <p:cNvGrpSpPr/>
          <p:nvPr/>
        </p:nvGrpSpPr>
        <p:grpSpPr>
          <a:xfrm>
            <a:off x="1727200" y="2305028"/>
            <a:ext cx="630725" cy="723900"/>
            <a:chOff x="914400" y="1257300"/>
            <a:chExt cx="838200" cy="962025"/>
          </a:xfrm>
          <a:solidFill>
            <a:srgbClr val="7F685A"/>
          </a:solidFill>
        </p:grpSpPr>
        <p:sp>
          <p:nvSpPr>
            <p:cNvPr id="9" name="Oval 8"/>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Isosceles Triangle 9"/>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11" name="Text Box 10"/>
          <p:cNvSpPr txBox="1">
            <a:spLocks noChangeArrowheads="1"/>
          </p:cNvSpPr>
          <p:nvPr/>
        </p:nvSpPr>
        <p:spPr bwMode="auto">
          <a:xfrm>
            <a:off x="1702621" y="2470129"/>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70%</a:t>
            </a:r>
          </a:p>
        </p:txBody>
      </p:sp>
      <p:grpSp>
        <p:nvGrpSpPr>
          <p:cNvPr id="12" name="Group 11"/>
          <p:cNvGrpSpPr/>
          <p:nvPr/>
        </p:nvGrpSpPr>
        <p:grpSpPr>
          <a:xfrm>
            <a:off x="2946400" y="3105129"/>
            <a:ext cx="630725" cy="723900"/>
            <a:chOff x="914400" y="1257300"/>
            <a:chExt cx="838200" cy="962025"/>
          </a:xfrm>
          <a:solidFill>
            <a:srgbClr val="FFC000"/>
          </a:solidFill>
        </p:grpSpPr>
        <p:sp>
          <p:nvSpPr>
            <p:cNvPr id="13" name="Oval 12"/>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4" name="Isosceles Triangle 13"/>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15" name="Text Box 10"/>
          <p:cNvSpPr txBox="1">
            <a:spLocks noChangeArrowheads="1"/>
          </p:cNvSpPr>
          <p:nvPr/>
        </p:nvSpPr>
        <p:spPr bwMode="auto">
          <a:xfrm>
            <a:off x="2921821" y="3270230"/>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srgbClr val="7B5B4A"/>
                </a:solidFill>
                <a:latin typeface="阿里巴巴普惠体 R" panose="00020600040101010101" charset="-122"/>
                <a:ea typeface="阿里巴巴普惠体 R" panose="00020600040101010101" charset="-122"/>
                <a:cs typeface="Open Sans" panose="020B0606030504020204" pitchFamily="34" charset="0"/>
              </a:rPr>
              <a:t>45%</a:t>
            </a:r>
          </a:p>
        </p:txBody>
      </p:sp>
      <p:grpSp>
        <p:nvGrpSpPr>
          <p:cNvPr id="16" name="Group 15"/>
          <p:cNvGrpSpPr/>
          <p:nvPr/>
        </p:nvGrpSpPr>
        <p:grpSpPr>
          <a:xfrm>
            <a:off x="4165600" y="4072468"/>
            <a:ext cx="630725" cy="723900"/>
            <a:chOff x="914400" y="1257300"/>
            <a:chExt cx="838200" cy="962025"/>
          </a:xfrm>
          <a:solidFill>
            <a:srgbClr val="7F685A"/>
          </a:solidFill>
        </p:grpSpPr>
        <p:sp>
          <p:nvSpPr>
            <p:cNvPr id="17" name="Oval 16"/>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Isosceles Triangle 17"/>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19" name="Text Box 10"/>
          <p:cNvSpPr txBox="1">
            <a:spLocks noChangeArrowheads="1"/>
          </p:cNvSpPr>
          <p:nvPr/>
        </p:nvSpPr>
        <p:spPr bwMode="auto">
          <a:xfrm>
            <a:off x="4141021" y="4237569"/>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15%</a:t>
            </a:r>
          </a:p>
        </p:txBody>
      </p:sp>
      <p:grpSp>
        <p:nvGrpSpPr>
          <p:cNvPr id="20" name="Group 19"/>
          <p:cNvGrpSpPr/>
          <p:nvPr/>
        </p:nvGrpSpPr>
        <p:grpSpPr>
          <a:xfrm>
            <a:off x="5307779" y="3895424"/>
            <a:ext cx="630725" cy="723900"/>
            <a:chOff x="914400" y="1257300"/>
            <a:chExt cx="838200" cy="962025"/>
          </a:xfrm>
          <a:solidFill>
            <a:srgbClr val="7F685A"/>
          </a:solidFill>
        </p:grpSpPr>
        <p:sp>
          <p:nvSpPr>
            <p:cNvPr id="21" name="Oval 20"/>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2" name="Isosceles Triangle 21"/>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23" name="Text Box 10"/>
          <p:cNvSpPr txBox="1">
            <a:spLocks noChangeArrowheads="1"/>
          </p:cNvSpPr>
          <p:nvPr/>
        </p:nvSpPr>
        <p:spPr bwMode="auto">
          <a:xfrm>
            <a:off x="5283200" y="4060525"/>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20%</a:t>
            </a:r>
          </a:p>
        </p:txBody>
      </p:sp>
      <p:grpSp>
        <p:nvGrpSpPr>
          <p:cNvPr id="24" name="Group 23"/>
          <p:cNvGrpSpPr/>
          <p:nvPr/>
        </p:nvGrpSpPr>
        <p:grpSpPr>
          <a:xfrm>
            <a:off x="6502400" y="3336625"/>
            <a:ext cx="630725" cy="723900"/>
            <a:chOff x="914400" y="1257300"/>
            <a:chExt cx="838200" cy="962025"/>
          </a:xfrm>
          <a:solidFill>
            <a:srgbClr val="7F685A"/>
          </a:solidFill>
        </p:grpSpPr>
        <p:sp>
          <p:nvSpPr>
            <p:cNvPr id="25" name="Oval 24"/>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6" name="Isosceles Triangle 25"/>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27" name="Text Box 10"/>
          <p:cNvSpPr txBox="1">
            <a:spLocks noChangeArrowheads="1"/>
          </p:cNvSpPr>
          <p:nvPr/>
        </p:nvSpPr>
        <p:spPr bwMode="auto">
          <a:xfrm>
            <a:off x="6477821" y="3501726"/>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40%</a:t>
            </a:r>
          </a:p>
        </p:txBody>
      </p:sp>
      <p:grpSp>
        <p:nvGrpSpPr>
          <p:cNvPr id="28" name="Group 27"/>
          <p:cNvGrpSpPr/>
          <p:nvPr/>
        </p:nvGrpSpPr>
        <p:grpSpPr>
          <a:xfrm>
            <a:off x="7746179" y="2610586"/>
            <a:ext cx="630725" cy="723900"/>
            <a:chOff x="914400" y="1257300"/>
            <a:chExt cx="838200" cy="962025"/>
          </a:xfrm>
          <a:solidFill>
            <a:srgbClr val="7F685A"/>
          </a:solidFill>
        </p:grpSpPr>
        <p:sp>
          <p:nvSpPr>
            <p:cNvPr id="29" name="Oval 28"/>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0" name="Isosceles Triangle 29"/>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31" name="Text Box 10"/>
          <p:cNvSpPr txBox="1">
            <a:spLocks noChangeArrowheads="1"/>
          </p:cNvSpPr>
          <p:nvPr/>
        </p:nvSpPr>
        <p:spPr bwMode="auto">
          <a:xfrm>
            <a:off x="7721600" y="2775688"/>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55%</a:t>
            </a:r>
          </a:p>
        </p:txBody>
      </p:sp>
      <p:sp>
        <p:nvSpPr>
          <p:cNvPr id="32" name="Oval 31"/>
          <p:cNvSpPr/>
          <p:nvPr/>
        </p:nvSpPr>
        <p:spPr>
          <a:xfrm>
            <a:off x="1938923" y="3096400"/>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3" name="Oval 32"/>
          <p:cNvSpPr/>
          <p:nvPr/>
        </p:nvSpPr>
        <p:spPr>
          <a:xfrm>
            <a:off x="752840" y="3572492"/>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p:cNvSpPr/>
          <p:nvPr/>
        </p:nvSpPr>
        <p:spPr>
          <a:xfrm>
            <a:off x="3158123" y="3895423"/>
            <a:ext cx="207280" cy="20728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5" name="Oval 34"/>
          <p:cNvSpPr/>
          <p:nvPr/>
        </p:nvSpPr>
        <p:spPr>
          <a:xfrm>
            <a:off x="4385861" y="4885267"/>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p:cNvSpPr/>
          <p:nvPr/>
        </p:nvSpPr>
        <p:spPr>
          <a:xfrm>
            <a:off x="5519501" y="4677987"/>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7" name="Oval 36"/>
          <p:cNvSpPr/>
          <p:nvPr/>
        </p:nvSpPr>
        <p:spPr>
          <a:xfrm>
            <a:off x="6714123" y="4133928"/>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8" name="Oval 37"/>
          <p:cNvSpPr/>
          <p:nvPr/>
        </p:nvSpPr>
        <p:spPr>
          <a:xfrm>
            <a:off x="7966440" y="3398086"/>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cxnSp>
        <p:nvCxnSpPr>
          <p:cNvPr id="40" name="Straight Connector 39"/>
          <p:cNvCxnSpPr/>
          <p:nvPr/>
        </p:nvCxnSpPr>
        <p:spPr>
          <a:xfrm>
            <a:off x="8737600" y="1955800"/>
            <a:ext cx="0" cy="431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8975725" y="2176380"/>
            <a:ext cx="2495972" cy="2011145"/>
          </a:xfrm>
          <a:prstGeom prst="roundRect">
            <a:avLst>
              <a:gd name="adj" fmla="val 5186"/>
            </a:avLst>
          </a:prstGeom>
          <a:solidFill>
            <a:srgbClr val="7F685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C000"/>
              </a:solidFill>
            </a:endParaRPr>
          </a:p>
        </p:txBody>
      </p:sp>
      <p:sp>
        <p:nvSpPr>
          <p:cNvPr id="44" name="Text Box 10"/>
          <p:cNvSpPr txBox="1">
            <a:spLocks noChangeArrowheads="1"/>
          </p:cNvSpPr>
          <p:nvPr/>
        </p:nvSpPr>
        <p:spPr bwMode="auto">
          <a:xfrm>
            <a:off x="9076861" y="2362651"/>
            <a:ext cx="2259041" cy="1661993"/>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rPr>
              <a:t>输入对数据结果的</a:t>
            </a:r>
            <a:endParaRPr lang="en-US" altLang="zh-CN"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endParaRPr>
          </a:p>
          <a:p>
            <a:pPr defTabSz="1450340">
              <a:lnSpc>
                <a:spcPct val="150000"/>
              </a:lnSpc>
            </a:pPr>
            <a:r>
              <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rPr>
              <a:t>简要分析</a:t>
            </a:r>
          </a:p>
          <a:p>
            <a:pPr marL="285750" indent="-285750" defTabSz="1450340">
              <a:lnSpc>
                <a:spcPct val="200000"/>
              </a:lnSpc>
              <a:buFont typeface="Wingdings" panose="05000000000000000000" pitchFamily="2" charset="2"/>
              <a:buChar char="n"/>
            </a:pPr>
            <a:r>
              <a:rPr lang="zh-CN" altLang="en-US" sz="1400" dirty="0">
                <a:solidFill>
                  <a:schemeClr val="bg1"/>
                </a:solidFill>
                <a:latin typeface="阿里巴巴普惠体 R" panose="00020600040101010101" charset="-122"/>
                <a:ea typeface="阿里巴巴普惠体 R" panose="00020600040101010101" charset="-122"/>
                <a:cs typeface="Open Sans" panose="020B0606030504020204" pitchFamily="34" charset="0"/>
              </a:rPr>
              <a:t>分析语句分条分点</a:t>
            </a:r>
            <a:endParaRPr lang="en-US" altLang="zh-CN" sz="1400" dirty="0">
              <a:solidFill>
                <a:schemeClr val="bg1"/>
              </a:solidFill>
              <a:latin typeface="阿里巴巴普惠体 R" panose="00020600040101010101" charset="-122"/>
              <a:ea typeface="阿里巴巴普惠体 R" panose="00020600040101010101" charset="-122"/>
              <a:cs typeface="Open Sans" panose="020B0606030504020204" pitchFamily="34" charset="0"/>
            </a:endParaRPr>
          </a:p>
          <a:p>
            <a:pPr marL="285750" indent="-285750" defTabSz="1450340">
              <a:lnSpc>
                <a:spcPct val="200000"/>
              </a:lnSpc>
              <a:buFont typeface="Wingdings" panose="05000000000000000000" pitchFamily="2" charset="2"/>
              <a:buChar char="n"/>
            </a:pPr>
            <a:r>
              <a:rPr lang="zh-CN" altLang="en-US" sz="1400" dirty="0">
                <a:solidFill>
                  <a:schemeClr val="bg1"/>
                </a:solidFill>
                <a:latin typeface="阿里巴巴普惠体 R" panose="00020600040101010101" charset="-122"/>
                <a:ea typeface="阿里巴巴普惠体 R" panose="00020600040101010101" charset="-122"/>
                <a:cs typeface="Open Sans" panose="020B0606030504020204" pitchFamily="34" charset="0"/>
              </a:rPr>
              <a:t>分析语句分条分点</a:t>
            </a:r>
            <a:endParaRPr lang="en-US" altLang="zh-CN" sz="1400" dirty="0">
              <a:solidFill>
                <a:schemeClr val="bg1"/>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45" name="Text Box 10"/>
          <p:cNvSpPr txBox="1">
            <a:spLocks noChangeArrowheads="1"/>
          </p:cNvSpPr>
          <p:nvPr/>
        </p:nvSpPr>
        <p:spPr bwMode="auto">
          <a:xfrm>
            <a:off x="8985322" y="4415972"/>
            <a:ext cx="2919332" cy="1903150"/>
          </a:xfrm>
          <a:prstGeom prst="rect">
            <a:avLst/>
          </a:prstGeom>
          <a:noFill/>
          <a:ln w="9525">
            <a:noFill/>
            <a:miter lim="800000"/>
          </a:ln>
        </p:spPr>
        <p:txBody>
          <a:bodyPr wrap="square" lIns="60960" tIns="30480" rIns="60960" bIns="30480">
            <a:spAutoFit/>
          </a:bodyPr>
          <a:lstStyle/>
          <a:p>
            <a:pPr defTabSz="1450340"/>
            <a:r>
              <a:rPr lang="zh-CN" altLang="en-US" sz="1865" b="1" dirty="0">
                <a:solidFill>
                  <a:srgbClr val="7F685A"/>
                </a:solidFill>
                <a:latin typeface="阿里巴巴普惠体 R" panose="00020600040101010101" charset="-122"/>
                <a:ea typeface="阿里巴巴普惠体 R" panose="00020600040101010101" charset="-122"/>
                <a:cs typeface="Open Sans" panose="020B0606030504020204" pitchFamily="34" charset="0"/>
              </a:rPr>
              <a:t>数据分析结论</a:t>
            </a:r>
            <a:endParaRPr lang="en-US" sz="1200" b="1" dirty="0">
              <a:solidFill>
                <a:srgbClr val="7F685A"/>
              </a:solidFill>
              <a:latin typeface="阿里巴巴普惠体 R" panose="00020600040101010101" charset="-122"/>
              <a:ea typeface="阿里巴巴普惠体 R" panose="00020600040101010101" charset="-122"/>
              <a:cs typeface="Open Sans" panose="020B0606030504020204" pitchFamily="34" charset="0"/>
            </a:endParaRPr>
          </a:p>
          <a:p>
            <a:pPr defTabSz="1450340"/>
            <a:endParaRPr 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lvl="0" defTabSz="1450340">
              <a:lnSpc>
                <a:spcPct val="150000"/>
              </a:lnSpc>
            </a:pPr>
            <a:r>
              <a:rPr lang="zh-CN" altLang="en-US" sz="16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输入对数据结果的结论</a:t>
            </a: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p>
        </p:txBody>
      </p:sp>
      <p:sp>
        <p:nvSpPr>
          <p:cNvPr id="50" name="Text Box 7"/>
          <p:cNvSpPr txBox="1">
            <a:spLocks noChangeArrowheads="1"/>
          </p:cNvSpPr>
          <p:nvPr/>
        </p:nvSpPr>
        <p:spPr bwMode="auto">
          <a:xfrm>
            <a:off x="854535" y="1522342"/>
            <a:ext cx="10725541" cy="307777"/>
          </a:xfrm>
          <a:prstGeom prst="rect">
            <a:avLst/>
          </a:prstGeom>
          <a:noFill/>
          <a:ln w="9525">
            <a:noFill/>
            <a:miter lim="800000"/>
          </a:ln>
        </p:spPr>
        <p:txBody>
          <a:bodyPr wrap="square" lIns="60960" tIns="30480" rIns="60960" bIns="30480" anchor="ctr">
            <a:spAutoFit/>
          </a:bodyPr>
          <a:lstStyle/>
          <a:p>
            <a:pPr algn="ctr" defTabSz="1450340"/>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a:t>
            </a:r>
            <a:r>
              <a:rPr lang="en-US" altLang="zh-CN"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250" fill="hold"/>
                                        <p:tgtEl>
                                          <p:spTgt spid="50"/>
                                        </p:tgtEl>
                                        <p:attrNameLst>
                                          <p:attrName>ppt_x</p:attrName>
                                        </p:attrNameLst>
                                      </p:cBhvr>
                                      <p:tavLst>
                                        <p:tav tm="0">
                                          <p:val>
                                            <p:strVal val="#ppt_x"/>
                                          </p:val>
                                        </p:tav>
                                        <p:tav tm="100000">
                                          <p:val>
                                            <p:strVal val="#ppt_x"/>
                                          </p:val>
                                        </p:tav>
                                      </p:tavLst>
                                    </p:anim>
                                    <p:anim calcmode="lin" valueType="num">
                                      <p:cBhvr additive="base">
                                        <p:cTn id="13" dur="250" fill="hold"/>
                                        <p:tgtEl>
                                          <p:spTgt spid="5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ppt_x"/>
                                          </p:val>
                                        </p:tav>
                                        <p:tav tm="100000">
                                          <p:val>
                                            <p:strVal val="#ppt_x"/>
                                          </p:val>
                                        </p:tav>
                                      </p:tavLst>
                                    </p:anim>
                                    <p:anim calcmode="lin" valueType="num">
                                      <p:cBhvr additive="base">
                                        <p:cTn id="18" dur="25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50" fill="hold"/>
                                        <p:tgtEl>
                                          <p:spTgt spid="4"/>
                                        </p:tgtEl>
                                        <p:attrNameLst>
                                          <p:attrName>ppt_x</p:attrName>
                                        </p:attrNameLst>
                                      </p:cBhvr>
                                      <p:tavLst>
                                        <p:tav tm="0">
                                          <p:val>
                                            <p:strVal val="#ppt_x"/>
                                          </p:val>
                                        </p:tav>
                                        <p:tav tm="100000">
                                          <p:val>
                                            <p:strVal val="#ppt_x"/>
                                          </p:val>
                                        </p:tav>
                                      </p:tavLst>
                                    </p:anim>
                                    <p:anim calcmode="lin" valueType="num">
                                      <p:cBhvr additive="base">
                                        <p:cTn id="23" dur="25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250" fill="hold"/>
                                        <p:tgtEl>
                                          <p:spTgt spid="32"/>
                                        </p:tgtEl>
                                        <p:attrNameLst>
                                          <p:attrName>ppt_x</p:attrName>
                                        </p:attrNameLst>
                                      </p:cBhvr>
                                      <p:tavLst>
                                        <p:tav tm="0">
                                          <p:val>
                                            <p:strVal val="#ppt_x"/>
                                          </p:val>
                                        </p:tav>
                                        <p:tav tm="100000">
                                          <p:val>
                                            <p:strVal val="#ppt_x"/>
                                          </p:val>
                                        </p:tav>
                                      </p:tavLst>
                                    </p:anim>
                                    <p:anim calcmode="lin" valueType="num">
                                      <p:cBhvr additive="base">
                                        <p:cTn id="33" dur="25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ppt_x"/>
                                          </p:val>
                                        </p:tav>
                                        <p:tav tm="100000">
                                          <p:val>
                                            <p:strVal val="#ppt_x"/>
                                          </p:val>
                                        </p:tav>
                                      </p:tavLst>
                                    </p:anim>
                                    <p:anim calcmode="lin" valueType="num">
                                      <p:cBhvr additive="base">
                                        <p:cTn id="43" dur="25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250" fill="hold"/>
                                        <p:tgtEl>
                                          <p:spTgt spid="34"/>
                                        </p:tgtEl>
                                        <p:attrNameLst>
                                          <p:attrName>ppt_x</p:attrName>
                                        </p:attrNameLst>
                                      </p:cBhvr>
                                      <p:tavLst>
                                        <p:tav tm="0">
                                          <p:val>
                                            <p:strVal val="#ppt_x"/>
                                          </p:val>
                                        </p:tav>
                                        <p:tav tm="100000">
                                          <p:val>
                                            <p:strVal val="#ppt_x"/>
                                          </p:val>
                                        </p:tav>
                                      </p:tavLst>
                                    </p:anim>
                                    <p:anim calcmode="lin" valueType="num">
                                      <p:cBhvr additive="base">
                                        <p:cTn id="48" dur="250" fill="hold"/>
                                        <p:tgtEl>
                                          <p:spTgt spid="3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50" fill="hold"/>
                                        <p:tgtEl>
                                          <p:spTgt spid="12"/>
                                        </p:tgtEl>
                                        <p:attrNameLst>
                                          <p:attrName>ppt_x</p:attrName>
                                        </p:attrNameLst>
                                      </p:cBhvr>
                                      <p:tavLst>
                                        <p:tav tm="0">
                                          <p:val>
                                            <p:strVal val="#ppt_x"/>
                                          </p:val>
                                        </p:tav>
                                        <p:tav tm="100000">
                                          <p:val>
                                            <p:strVal val="#ppt_x"/>
                                          </p:val>
                                        </p:tav>
                                      </p:tavLst>
                                    </p:anim>
                                    <p:anim calcmode="lin" valueType="num">
                                      <p:cBhvr additive="base">
                                        <p:cTn id="53" dur="25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250" fill="hold"/>
                                        <p:tgtEl>
                                          <p:spTgt spid="15"/>
                                        </p:tgtEl>
                                        <p:attrNameLst>
                                          <p:attrName>ppt_x</p:attrName>
                                        </p:attrNameLst>
                                      </p:cBhvr>
                                      <p:tavLst>
                                        <p:tav tm="0">
                                          <p:val>
                                            <p:strVal val="#ppt_x"/>
                                          </p:val>
                                        </p:tav>
                                        <p:tav tm="100000">
                                          <p:val>
                                            <p:strVal val="#ppt_x"/>
                                          </p:val>
                                        </p:tav>
                                      </p:tavLst>
                                    </p:anim>
                                    <p:anim calcmode="lin" valueType="num">
                                      <p:cBhvr additive="base">
                                        <p:cTn id="58" dur="25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250" fill="hold"/>
                                        <p:tgtEl>
                                          <p:spTgt spid="35"/>
                                        </p:tgtEl>
                                        <p:attrNameLst>
                                          <p:attrName>ppt_x</p:attrName>
                                        </p:attrNameLst>
                                      </p:cBhvr>
                                      <p:tavLst>
                                        <p:tav tm="0">
                                          <p:val>
                                            <p:strVal val="#ppt_x"/>
                                          </p:val>
                                        </p:tav>
                                        <p:tav tm="100000">
                                          <p:val>
                                            <p:strVal val="#ppt_x"/>
                                          </p:val>
                                        </p:tav>
                                      </p:tavLst>
                                    </p:anim>
                                    <p:anim calcmode="lin" valueType="num">
                                      <p:cBhvr additive="base">
                                        <p:cTn id="63" dur="250" fill="hold"/>
                                        <p:tgtEl>
                                          <p:spTgt spid="3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ppt_x"/>
                                          </p:val>
                                        </p:tav>
                                        <p:tav tm="100000">
                                          <p:val>
                                            <p:strVal val="#ppt_x"/>
                                          </p:val>
                                        </p:tav>
                                      </p:tavLst>
                                    </p:anim>
                                    <p:anim calcmode="lin" valueType="num">
                                      <p:cBhvr additive="base">
                                        <p:cTn id="68" dur="25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250" fill="hold"/>
                                        <p:tgtEl>
                                          <p:spTgt spid="19"/>
                                        </p:tgtEl>
                                        <p:attrNameLst>
                                          <p:attrName>ppt_x</p:attrName>
                                        </p:attrNameLst>
                                      </p:cBhvr>
                                      <p:tavLst>
                                        <p:tav tm="0">
                                          <p:val>
                                            <p:strVal val="#ppt_x"/>
                                          </p:val>
                                        </p:tav>
                                        <p:tav tm="100000">
                                          <p:val>
                                            <p:strVal val="#ppt_x"/>
                                          </p:val>
                                        </p:tav>
                                      </p:tavLst>
                                    </p:anim>
                                    <p:anim calcmode="lin" valueType="num">
                                      <p:cBhvr additive="base">
                                        <p:cTn id="73" dur="25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250" fill="hold"/>
                                        <p:tgtEl>
                                          <p:spTgt spid="36"/>
                                        </p:tgtEl>
                                        <p:attrNameLst>
                                          <p:attrName>ppt_x</p:attrName>
                                        </p:attrNameLst>
                                      </p:cBhvr>
                                      <p:tavLst>
                                        <p:tav tm="0">
                                          <p:val>
                                            <p:strVal val="#ppt_x"/>
                                          </p:val>
                                        </p:tav>
                                        <p:tav tm="100000">
                                          <p:val>
                                            <p:strVal val="#ppt_x"/>
                                          </p:val>
                                        </p:tav>
                                      </p:tavLst>
                                    </p:anim>
                                    <p:anim calcmode="lin" valueType="num">
                                      <p:cBhvr additive="base">
                                        <p:cTn id="78" dur="250" fill="hold"/>
                                        <p:tgtEl>
                                          <p:spTgt spid="3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250" fill="hold"/>
                                        <p:tgtEl>
                                          <p:spTgt spid="20"/>
                                        </p:tgtEl>
                                        <p:attrNameLst>
                                          <p:attrName>ppt_x</p:attrName>
                                        </p:attrNameLst>
                                      </p:cBhvr>
                                      <p:tavLst>
                                        <p:tav tm="0">
                                          <p:val>
                                            <p:strVal val="#ppt_x"/>
                                          </p:val>
                                        </p:tav>
                                        <p:tav tm="100000">
                                          <p:val>
                                            <p:strVal val="#ppt_x"/>
                                          </p:val>
                                        </p:tav>
                                      </p:tavLst>
                                    </p:anim>
                                    <p:anim calcmode="lin" valueType="num">
                                      <p:cBhvr additive="base">
                                        <p:cTn id="83" dur="25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250" fill="hold"/>
                                        <p:tgtEl>
                                          <p:spTgt spid="23"/>
                                        </p:tgtEl>
                                        <p:attrNameLst>
                                          <p:attrName>ppt_x</p:attrName>
                                        </p:attrNameLst>
                                      </p:cBhvr>
                                      <p:tavLst>
                                        <p:tav tm="0">
                                          <p:val>
                                            <p:strVal val="#ppt_x"/>
                                          </p:val>
                                        </p:tav>
                                        <p:tav tm="100000">
                                          <p:val>
                                            <p:strVal val="#ppt_x"/>
                                          </p:val>
                                        </p:tav>
                                      </p:tavLst>
                                    </p:anim>
                                    <p:anim calcmode="lin" valueType="num">
                                      <p:cBhvr additive="base">
                                        <p:cTn id="88" dur="250" fill="hold"/>
                                        <p:tgtEl>
                                          <p:spTgt spid="23"/>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250" fill="hold"/>
                                        <p:tgtEl>
                                          <p:spTgt spid="37"/>
                                        </p:tgtEl>
                                        <p:attrNameLst>
                                          <p:attrName>ppt_x</p:attrName>
                                        </p:attrNameLst>
                                      </p:cBhvr>
                                      <p:tavLst>
                                        <p:tav tm="0">
                                          <p:val>
                                            <p:strVal val="#ppt_x"/>
                                          </p:val>
                                        </p:tav>
                                        <p:tav tm="100000">
                                          <p:val>
                                            <p:strVal val="#ppt_x"/>
                                          </p:val>
                                        </p:tav>
                                      </p:tavLst>
                                    </p:anim>
                                    <p:anim calcmode="lin" valueType="num">
                                      <p:cBhvr additive="base">
                                        <p:cTn id="93" dur="25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250" fill="hold"/>
                                        <p:tgtEl>
                                          <p:spTgt spid="24"/>
                                        </p:tgtEl>
                                        <p:attrNameLst>
                                          <p:attrName>ppt_x</p:attrName>
                                        </p:attrNameLst>
                                      </p:cBhvr>
                                      <p:tavLst>
                                        <p:tav tm="0">
                                          <p:val>
                                            <p:strVal val="#ppt_x"/>
                                          </p:val>
                                        </p:tav>
                                        <p:tav tm="100000">
                                          <p:val>
                                            <p:strVal val="#ppt_x"/>
                                          </p:val>
                                        </p:tav>
                                      </p:tavLst>
                                    </p:anim>
                                    <p:anim calcmode="lin" valueType="num">
                                      <p:cBhvr additive="base">
                                        <p:cTn id="98" dur="250" fill="hold"/>
                                        <p:tgtEl>
                                          <p:spTgt spid="2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250" fill="hold"/>
                                        <p:tgtEl>
                                          <p:spTgt spid="27"/>
                                        </p:tgtEl>
                                        <p:attrNameLst>
                                          <p:attrName>ppt_x</p:attrName>
                                        </p:attrNameLst>
                                      </p:cBhvr>
                                      <p:tavLst>
                                        <p:tav tm="0">
                                          <p:val>
                                            <p:strVal val="#ppt_x"/>
                                          </p:val>
                                        </p:tav>
                                        <p:tav tm="100000">
                                          <p:val>
                                            <p:strVal val="#ppt_x"/>
                                          </p:val>
                                        </p:tav>
                                      </p:tavLst>
                                    </p:anim>
                                    <p:anim calcmode="lin" valueType="num">
                                      <p:cBhvr additive="base">
                                        <p:cTn id="103" dur="250" fill="hold"/>
                                        <p:tgtEl>
                                          <p:spTgt spid="27"/>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250" fill="hold"/>
                                        <p:tgtEl>
                                          <p:spTgt spid="38"/>
                                        </p:tgtEl>
                                        <p:attrNameLst>
                                          <p:attrName>ppt_x</p:attrName>
                                        </p:attrNameLst>
                                      </p:cBhvr>
                                      <p:tavLst>
                                        <p:tav tm="0">
                                          <p:val>
                                            <p:strVal val="#ppt_x"/>
                                          </p:val>
                                        </p:tav>
                                        <p:tav tm="100000">
                                          <p:val>
                                            <p:strVal val="#ppt_x"/>
                                          </p:val>
                                        </p:tav>
                                      </p:tavLst>
                                    </p:anim>
                                    <p:anim calcmode="lin" valueType="num">
                                      <p:cBhvr additive="base">
                                        <p:cTn id="108" dur="250" fill="hold"/>
                                        <p:tgtEl>
                                          <p:spTgt spid="38"/>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additive="base">
                                        <p:cTn id="112" dur="250" fill="hold"/>
                                        <p:tgtEl>
                                          <p:spTgt spid="28"/>
                                        </p:tgtEl>
                                        <p:attrNameLst>
                                          <p:attrName>ppt_x</p:attrName>
                                        </p:attrNameLst>
                                      </p:cBhvr>
                                      <p:tavLst>
                                        <p:tav tm="0">
                                          <p:val>
                                            <p:strVal val="#ppt_x"/>
                                          </p:val>
                                        </p:tav>
                                        <p:tav tm="100000">
                                          <p:val>
                                            <p:strVal val="#ppt_x"/>
                                          </p:val>
                                        </p:tav>
                                      </p:tavLst>
                                    </p:anim>
                                    <p:anim calcmode="lin" valueType="num">
                                      <p:cBhvr additive="base">
                                        <p:cTn id="113" dur="250" fill="hold"/>
                                        <p:tgtEl>
                                          <p:spTgt spid="28"/>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additive="base">
                                        <p:cTn id="117" dur="250" fill="hold"/>
                                        <p:tgtEl>
                                          <p:spTgt spid="31"/>
                                        </p:tgtEl>
                                        <p:attrNameLst>
                                          <p:attrName>ppt_x</p:attrName>
                                        </p:attrNameLst>
                                      </p:cBhvr>
                                      <p:tavLst>
                                        <p:tav tm="0">
                                          <p:val>
                                            <p:strVal val="#ppt_x"/>
                                          </p:val>
                                        </p:tav>
                                        <p:tav tm="100000">
                                          <p:val>
                                            <p:strVal val="#ppt_x"/>
                                          </p:val>
                                        </p:tav>
                                      </p:tavLst>
                                    </p:anim>
                                    <p:anim calcmode="lin" valueType="num">
                                      <p:cBhvr additive="base">
                                        <p:cTn id="118" dur="250" fill="hold"/>
                                        <p:tgtEl>
                                          <p:spTgt spid="31"/>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nodeType="afterEffect">
                                  <p:stCondLst>
                                    <p:cond delay="0"/>
                                  </p:stCondLst>
                                  <p:childTnLst>
                                    <p:set>
                                      <p:cBhvr>
                                        <p:cTn id="121" dur="1" fill="hold">
                                          <p:stCondLst>
                                            <p:cond delay="0"/>
                                          </p:stCondLst>
                                        </p:cTn>
                                        <p:tgtEl>
                                          <p:spTgt spid="40"/>
                                        </p:tgtEl>
                                        <p:attrNameLst>
                                          <p:attrName>style.visibility</p:attrName>
                                        </p:attrNameLst>
                                      </p:cBhvr>
                                      <p:to>
                                        <p:strVal val="visible"/>
                                      </p:to>
                                    </p:set>
                                    <p:anim calcmode="lin" valueType="num">
                                      <p:cBhvr additive="base">
                                        <p:cTn id="122" dur="250" fill="hold"/>
                                        <p:tgtEl>
                                          <p:spTgt spid="40"/>
                                        </p:tgtEl>
                                        <p:attrNameLst>
                                          <p:attrName>ppt_x</p:attrName>
                                        </p:attrNameLst>
                                      </p:cBhvr>
                                      <p:tavLst>
                                        <p:tav tm="0">
                                          <p:val>
                                            <p:strVal val="#ppt_x"/>
                                          </p:val>
                                        </p:tav>
                                        <p:tav tm="100000">
                                          <p:val>
                                            <p:strVal val="#ppt_x"/>
                                          </p:val>
                                        </p:tav>
                                      </p:tavLst>
                                    </p:anim>
                                    <p:anim calcmode="lin" valueType="num">
                                      <p:cBhvr additive="base">
                                        <p:cTn id="123" dur="250" fill="hold"/>
                                        <p:tgtEl>
                                          <p:spTgt spid="40"/>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250" fill="hold"/>
                                        <p:tgtEl>
                                          <p:spTgt spid="41"/>
                                        </p:tgtEl>
                                        <p:attrNameLst>
                                          <p:attrName>ppt_x</p:attrName>
                                        </p:attrNameLst>
                                      </p:cBhvr>
                                      <p:tavLst>
                                        <p:tav tm="0">
                                          <p:val>
                                            <p:strVal val="#ppt_x"/>
                                          </p:val>
                                        </p:tav>
                                        <p:tav tm="100000">
                                          <p:val>
                                            <p:strVal val="#ppt_x"/>
                                          </p:val>
                                        </p:tav>
                                      </p:tavLst>
                                    </p:anim>
                                    <p:anim calcmode="lin" valueType="num">
                                      <p:cBhvr additive="base">
                                        <p:cTn id="128" dur="250" fill="hold"/>
                                        <p:tgtEl>
                                          <p:spTgt spid="41"/>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additive="base">
                                        <p:cTn id="132" dur="250" fill="hold"/>
                                        <p:tgtEl>
                                          <p:spTgt spid="44"/>
                                        </p:tgtEl>
                                        <p:attrNameLst>
                                          <p:attrName>ppt_x</p:attrName>
                                        </p:attrNameLst>
                                      </p:cBhvr>
                                      <p:tavLst>
                                        <p:tav tm="0">
                                          <p:val>
                                            <p:strVal val="#ppt_x"/>
                                          </p:val>
                                        </p:tav>
                                        <p:tav tm="100000">
                                          <p:val>
                                            <p:strVal val="#ppt_x"/>
                                          </p:val>
                                        </p:tav>
                                      </p:tavLst>
                                    </p:anim>
                                    <p:anim calcmode="lin" valueType="num">
                                      <p:cBhvr additive="base">
                                        <p:cTn id="133" dur="250" fill="hold"/>
                                        <p:tgtEl>
                                          <p:spTgt spid="44"/>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additive="base">
                                        <p:cTn id="137" dur="250" fill="hold"/>
                                        <p:tgtEl>
                                          <p:spTgt spid="45"/>
                                        </p:tgtEl>
                                        <p:attrNameLst>
                                          <p:attrName>ppt_x</p:attrName>
                                        </p:attrNameLst>
                                      </p:cBhvr>
                                      <p:tavLst>
                                        <p:tav tm="0">
                                          <p:val>
                                            <p:strVal val="#ppt_x"/>
                                          </p:val>
                                        </p:tav>
                                        <p:tav tm="100000">
                                          <p:val>
                                            <p:strVal val="#ppt_x"/>
                                          </p:val>
                                        </p:tav>
                                      </p:tavLst>
                                    </p:anim>
                                    <p:anim calcmode="lin" valueType="num">
                                      <p:cBhvr additive="base">
                                        <p:cTn id="138" dur="25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11" grpId="0"/>
      <p:bldP spid="15" grpId="0"/>
      <p:bldP spid="19" grpId="0"/>
      <p:bldP spid="23" grpId="0"/>
      <p:bldP spid="27" grpId="0"/>
      <p:bldP spid="31" grpId="0"/>
      <p:bldP spid="32" grpId="0" animBg="1"/>
      <p:bldP spid="33" grpId="0" animBg="1"/>
      <p:bldP spid="34" grpId="0" bldLvl="0" animBg="1"/>
      <p:bldP spid="35" grpId="0" animBg="1"/>
      <p:bldP spid="36" grpId="0" animBg="1"/>
      <p:bldP spid="37" grpId="0" animBg="1"/>
      <p:bldP spid="38" grpId="0" animBg="1"/>
      <p:bldP spid="41" grpId="0" animBg="1"/>
      <p:bldP spid="44" grpId="0"/>
      <p:bldP spid="45" grpId="0"/>
      <p:bldP spid="50"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sw"/>
          <p:cNvPicPr>
            <a:picLocks noChangeAspect="1"/>
          </p:cNvPicPr>
          <p:nvPr/>
        </p:nvPicPr>
        <p:blipFill>
          <a:blip r:embed="rId3"/>
          <a:stretch>
            <a:fillRect/>
          </a:stretch>
        </p:blipFill>
        <p:spPr>
          <a:xfrm>
            <a:off x="17780" y="0"/>
            <a:ext cx="12395200" cy="6882765"/>
          </a:xfrm>
          <a:prstGeom prst="rect">
            <a:avLst/>
          </a:prstGeom>
        </p:spPr>
      </p:pic>
      <p:sp>
        <p:nvSpPr>
          <p:cNvPr id="4" name="文本框 3"/>
          <p:cNvSpPr txBox="1"/>
          <p:nvPr/>
        </p:nvSpPr>
        <p:spPr>
          <a:xfrm>
            <a:off x="1402897" y="2212605"/>
            <a:ext cx="7360918" cy="1599565"/>
          </a:xfrm>
          <a:prstGeom prst="rect">
            <a:avLst/>
          </a:prstGeom>
          <a:noFill/>
        </p:spPr>
        <p:txBody>
          <a:bodyPr wrap="square" rtlCol="0">
            <a:spAutoFit/>
          </a:bodyPr>
          <a:lstStyle/>
          <a:p>
            <a:r>
              <a:rPr lang="zh-CN" altLang="en-US" sz="3200" dirty="0">
                <a:solidFill>
                  <a:srgbClr val="363533"/>
                </a:solidFill>
                <a:latin typeface="阿里巴巴普惠体 R" panose="00020600040101010101" charset="-122"/>
                <a:ea typeface="阿里巴巴普惠体 R" panose="00020600040101010101" charset="-122"/>
                <a:cs typeface="阿里巴巴普惠体 R" panose="00020600040101010101" charset="-122"/>
              </a:rPr>
              <a:t>欢迎各位老师指导提问</a:t>
            </a:r>
            <a:endParaRPr lang="en-US" altLang="zh-CN" sz="5400" dirty="0">
              <a:solidFill>
                <a:srgbClr val="363533"/>
              </a:solidFill>
              <a:latin typeface="阿里巴巴普惠体 R" panose="00020600040101010101" charset="-122"/>
              <a:ea typeface="阿里巴巴普惠体 R" panose="00020600040101010101" charset="-122"/>
              <a:cs typeface="阿里巴巴普惠体 R" panose="00020600040101010101" charset="-122"/>
            </a:endParaRPr>
          </a:p>
          <a:p>
            <a:r>
              <a:rPr lang="en-US" altLang="zh-CN" sz="6600" dirty="0">
                <a:solidFill>
                  <a:srgbClr val="363533"/>
                </a:solidFill>
                <a:latin typeface="阿里巴巴普惠体 R" panose="00020600040101010101" charset="-122"/>
                <a:ea typeface="阿里巴巴普惠体 R" panose="00020600040101010101" charset="-122"/>
                <a:cs typeface="阿里巴巴普惠体 R" panose="00020600040101010101" charset="-122"/>
              </a:rPr>
              <a:t>TH</a:t>
            </a:r>
            <a:r>
              <a:rPr lang="en-US" altLang="zh-CN" sz="6600"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A</a:t>
            </a:r>
            <a:r>
              <a:rPr lang="en-US" altLang="zh-CN" sz="6600" dirty="0">
                <a:solidFill>
                  <a:srgbClr val="363533"/>
                </a:solidFill>
                <a:latin typeface="阿里巴巴普惠体 R" panose="00020600040101010101" charset="-122"/>
                <a:ea typeface="阿里巴巴普惠体 R" panose="00020600040101010101" charset="-122"/>
                <a:cs typeface="阿里巴巴普惠体 R" panose="00020600040101010101" charset="-122"/>
              </a:rPr>
              <a:t>NK YOU</a:t>
            </a:r>
          </a:p>
        </p:txBody>
      </p:sp>
      <p:sp>
        <p:nvSpPr>
          <p:cNvPr id="15" name="矩形 14"/>
          <p:cNvSpPr/>
          <p:nvPr/>
        </p:nvSpPr>
        <p:spPr>
          <a:xfrm>
            <a:off x="2544469" y="4242165"/>
            <a:ext cx="2378391" cy="5284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latin typeface="阿里巴巴普惠体 R" panose="00020600040101010101" charset="-122"/>
                <a:ea typeface="阿里巴巴普惠体 R" panose="00020600040101010101" charset="-122"/>
                <a:cs typeface="阿里巴巴普惠体 R" panose="00020600040101010101" charset="-122"/>
              </a:rPr>
              <a:t>答辩人：</a:t>
            </a:r>
            <a:r>
              <a:rPr lang="en-US" altLang="zh-CN" sz="2000" smtClean="0">
                <a:latin typeface="阿里巴巴普惠体 R" panose="00020600040101010101" charset="-122"/>
                <a:ea typeface="阿里巴巴普惠体 R" panose="00020600040101010101" charset="-122"/>
                <a:cs typeface="阿里巴巴普惠体 R" panose="00020600040101010101" charset="-122"/>
              </a:rPr>
              <a:t>PPT818</a:t>
            </a:r>
            <a:endParaRPr lang="en-US" altLang="zh-CN" sz="2000" dirty="0">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983" r="54288" b="14330"/>
          <a:stretch>
            <a:fillRect/>
          </a:stretch>
        </p:blipFill>
        <p:spPr>
          <a:xfrm>
            <a:off x="180055" y="-1270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solidFill>
            <a:schemeClr val="accent2"/>
          </a:solidFill>
          <a:ln>
            <a:noFill/>
          </a:ln>
          <a:effectLst>
            <a:outerShdw blurRad="50800" dist="38100" dir="2700000" algn="tl" rotWithShape="0">
              <a:prstClr val="black">
                <a:alpha val="40000"/>
              </a:prstClr>
            </a:outerShdw>
          </a:effectLst>
        </p:spPr>
      </p:pic>
      <p:pic>
        <p:nvPicPr>
          <p:cNvPr id="10" name="图片 9" descr="D:\工作文件夹\2019.6\毕业答辩\图片2.png图片2"/>
          <p:cNvPicPr>
            <a:picLocks noChangeAspect="1"/>
          </p:cNvPicPr>
          <p:nvPr/>
        </p:nvPicPr>
        <p:blipFill rotWithShape="1">
          <a:blip r:embed="rId3"/>
          <a:srcRect l="4" r="4"/>
          <a:stretch>
            <a:fillRect/>
          </a:stretch>
        </p:blipFill>
        <p:spPr>
          <a:xfrm>
            <a:off x="0" y="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noFill/>
          <a:ln>
            <a:noFill/>
          </a:ln>
        </p:spPr>
      </p:pic>
      <p:sp>
        <p:nvSpPr>
          <p:cNvPr id="5" name="矩形 4"/>
          <p:cNvSpPr/>
          <p:nvPr/>
        </p:nvSpPr>
        <p:spPr>
          <a:xfrm>
            <a:off x="607060" y="2877820"/>
            <a:ext cx="3382010" cy="5638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ln w="114300">
                  <a:solidFill>
                    <a:schemeClr val="bg1"/>
                  </a:solidFill>
                </a:ln>
                <a:solidFill>
                  <a:srgbClr val="7F685A"/>
                </a:solidFill>
                <a:latin typeface="Impact" panose="020B0806030902050204" pitchFamily="34" charset="0"/>
                <a:ea typeface="阿里巴巴普惠体 B" panose="00020600040101010101" charset="-122"/>
              </a:rPr>
              <a:t>01</a:t>
            </a:r>
          </a:p>
        </p:txBody>
      </p:sp>
      <p:sp>
        <p:nvSpPr>
          <p:cNvPr id="6" name="矩形 5"/>
          <p:cNvSpPr/>
          <p:nvPr/>
        </p:nvSpPr>
        <p:spPr>
          <a:xfrm>
            <a:off x="603885" y="2877820"/>
            <a:ext cx="3382010" cy="5638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solidFill>
                  <a:srgbClr val="7F685A"/>
                </a:solidFill>
                <a:latin typeface="Impact" panose="020B0806030902050204" pitchFamily="34" charset="0"/>
                <a:ea typeface="阿里巴巴普惠体 B" panose="00020600040101010101" charset="-122"/>
              </a:rPr>
              <a:t>01</a:t>
            </a:r>
            <a:endParaRPr lang="zh-CN" altLang="en-US" sz="23900" dirty="0">
              <a:solidFill>
                <a:srgbClr val="7F685A"/>
              </a:solidFill>
              <a:latin typeface="Impact" panose="020B0806030902050204" pitchFamily="34" charset="0"/>
              <a:ea typeface="阿里巴巴普惠体 B" panose="00020600040101010101" charset="-122"/>
            </a:endParaRPr>
          </a:p>
        </p:txBody>
      </p:sp>
      <p:sp>
        <p:nvSpPr>
          <p:cNvPr id="11" name="矩形 10"/>
          <p:cNvSpPr/>
          <p:nvPr/>
        </p:nvSpPr>
        <p:spPr>
          <a:xfrm>
            <a:off x="6595110" y="1627505"/>
            <a:ext cx="4711065" cy="3650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4800" dirty="0">
                <a:solidFill>
                  <a:srgbClr val="FFC000"/>
                </a:solidFill>
                <a:latin typeface="阿里巴巴普惠体 R" panose="00020600040101010101" charset="-122"/>
                <a:ea typeface="阿里巴巴普惠体 R" panose="00020600040101010101" charset="-122"/>
              </a:rPr>
              <a:t>此处添加标题</a:t>
            </a:r>
            <a:endParaRPr lang="en-US" altLang="zh-CN" sz="48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endParaRPr lang="en-US" altLang="zh-CN" sz="2400" dirty="0">
              <a:solidFill>
                <a:srgbClr val="FFC000"/>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sym typeface="+mn-ea"/>
              </a:rPr>
              <a:t>添加小标题</a:t>
            </a:r>
            <a:endParaRPr lang="zh-CN" altLang="en-US" sz="2400" dirty="0">
              <a:solidFill>
                <a:schemeClr val="bg1"/>
              </a:solidFill>
              <a:latin typeface="阿里巴巴普惠体 R" panose="00020600040101010101" charset="-122"/>
              <a:ea typeface="阿里巴巴普惠体 R"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2192000" cy="6985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88815" y="410140"/>
            <a:ext cx="1522020" cy="564020"/>
            <a:chOff x="4165600" y="2468447"/>
            <a:chExt cx="3381830" cy="564020"/>
          </a:xfrm>
        </p:grpSpPr>
        <p:sp>
          <p:nvSpPr>
            <p:cNvPr id="7" name="矩形 6"/>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ln w="114300">
                    <a:solidFill>
                      <a:schemeClr val="bg1"/>
                    </a:solidFill>
                  </a:ln>
                  <a:solidFill>
                    <a:srgbClr val="7F685A"/>
                  </a:solidFill>
                  <a:latin typeface="Impact" panose="020B0806030902050204" pitchFamily="34" charset="0"/>
                  <a:ea typeface="阿里巴巴普惠体 B" panose="00020600040101010101" charset="-122"/>
                </a:rPr>
                <a:t>01</a:t>
              </a:r>
              <a:endParaRPr lang="zh-CN" altLang="en-US" sz="8800" dirty="0">
                <a:ln w="114300">
                  <a:solidFill>
                    <a:schemeClr val="bg1"/>
                  </a:solidFill>
                </a:ln>
                <a:solidFill>
                  <a:srgbClr val="7F685A"/>
                </a:solidFill>
                <a:latin typeface="Impact" panose="020B0806030902050204" pitchFamily="34" charset="0"/>
                <a:ea typeface="阿里巴巴普惠体 B" panose="00020600040101010101" charset="-122"/>
              </a:endParaRPr>
            </a:p>
          </p:txBody>
        </p:sp>
        <p:sp>
          <p:nvSpPr>
            <p:cNvPr id="8" name="矩形 7"/>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rgbClr val="7F685A"/>
                  </a:solidFill>
                  <a:latin typeface="Impact" panose="020B0806030902050204" pitchFamily="34" charset="0"/>
                  <a:ea typeface="阿里巴巴普惠体 B" panose="00020600040101010101" charset="-122"/>
                </a:rPr>
                <a:t>01</a:t>
              </a:r>
              <a:endParaRPr lang="zh-CN" altLang="en-US" sz="8800" dirty="0">
                <a:solidFill>
                  <a:srgbClr val="7F685A"/>
                </a:solidFill>
                <a:latin typeface="Impact" panose="020B0806030902050204" pitchFamily="34" charset="0"/>
                <a:ea typeface="阿里巴巴普惠体 B" panose="00020600040101010101" charset="-122"/>
              </a:endParaRPr>
            </a:p>
          </p:txBody>
        </p:sp>
      </p:grpSp>
      <p:sp>
        <p:nvSpPr>
          <p:cNvPr id="9" name="矩形 8"/>
          <p:cNvSpPr/>
          <p:nvPr/>
        </p:nvSpPr>
        <p:spPr>
          <a:xfrm>
            <a:off x="1910835" y="351098"/>
            <a:ext cx="3230880" cy="706755"/>
          </a:xfrm>
          <a:prstGeom prst="rect">
            <a:avLst/>
          </a:prstGeom>
        </p:spPr>
        <p:txBody>
          <a:bodyPr wrap="none">
            <a:spAutoFit/>
          </a:bodyPr>
          <a:lstStyle/>
          <a:p>
            <a:pPr lvl="0" algn="l"/>
            <a:r>
              <a:rPr lang="zh-CN" altLang="en-US" sz="4000" dirty="0">
                <a:solidFill>
                  <a:schemeClr val="bg1"/>
                </a:solidFill>
                <a:latin typeface="阿里巴巴普惠体 R" panose="00020600040101010101" charset="-122"/>
                <a:ea typeface="阿里巴巴普惠体 R" panose="00020600040101010101" charset="-122"/>
                <a:sym typeface="+mn-ea"/>
              </a:rPr>
              <a:t>此处添加标题</a:t>
            </a:r>
            <a:endParaRPr lang="en-US" altLang="zh-CN" sz="4000" dirty="0">
              <a:solidFill>
                <a:prstClr val="white"/>
              </a:solidFill>
              <a:latin typeface="阿里巴巴普惠体 B" panose="00020600040101010101" charset="-122"/>
              <a:ea typeface="阿里巴巴普惠体 B" panose="00020600040101010101" charset="-122"/>
            </a:endParaRPr>
          </a:p>
        </p:txBody>
      </p:sp>
      <p:sp>
        <p:nvSpPr>
          <p:cNvPr id="10" name="矩形 9"/>
          <p:cNvSpPr/>
          <p:nvPr/>
        </p:nvSpPr>
        <p:spPr>
          <a:xfrm>
            <a:off x="558799" y="1549400"/>
            <a:ext cx="11074402" cy="4805485"/>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49825" y="2180492"/>
            <a:ext cx="3543300" cy="3543300"/>
          </a:xfrm>
          <a:prstGeom prst="rect">
            <a:avLst/>
          </a:prstGeom>
          <a:solidFill>
            <a:srgbClr val="F6F2E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004137" y="2180492"/>
            <a:ext cx="2468880" cy="460375"/>
          </a:xfrm>
          <a:prstGeom prst="rect">
            <a:avLst/>
          </a:prstGeom>
        </p:spPr>
        <p:txBody>
          <a:bodyPr wrap="none">
            <a:spAutoFit/>
          </a:bodyPr>
          <a:lstStyle/>
          <a:p>
            <a:pPr marL="457200" indent="-457200" algn="l">
              <a:buFont typeface="Wingdings" panose="05000000000000000000" pitchFamily="2" charset="2"/>
              <a:buChar char="n"/>
            </a:pPr>
            <a:r>
              <a:rPr lang="zh-CN" altLang="en-US" sz="2400" dirty="0">
                <a:solidFill>
                  <a:srgbClr val="FFC000"/>
                </a:solidFill>
                <a:latin typeface="阿里巴巴普惠体 R" panose="00020600040101010101" charset="-122"/>
                <a:ea typeface="阿里巴巴普惠体 R" panose="00020600040101010101" charset="-122"/>
                <a:sym typeface="+mn-ea"/>
              </a:rPr>
              <a:t>此处添加标题</a:t>
            </a:r>
          </a:p>
        </p:txBody>
      </p:sp>
      <p:sp>
        <p:nvSpPr>
          <p:cNvPr id="13" name="矩形 12"/>
          <p:cNvSpPr/>
          <p:nvPr/>
        </p:nvSpPr>
        <p:spPr>
          <a:xfrm>
            <a:off x="5004137" y="2494184"/>
            <a:ext cx="5803563" cy="3369310"/>
          </a:xfrm>
          <a:prstGeom prst="rect">
            <a:avLst/>
          </a:prstGeom>
        </p:spPr>
        <p:txBody>
          <a:bodyPr wrap="square">
            <a:spAutoFit/>
          </a:bodyPr>
          <a:lstStyle/>
          <a:p>
            <a:pPr>
              <a:lnSpc>
                <a:spcPct val="250000"/>
              </a:lnSpc>
            </a:pP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sym typeface="+mn-ea"/>
              </a:rPr>
              <a:t>选题背景与意义</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p>
          <a:p>
            <a:pPr>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sym typeface="+mn-ea"/>
              </a:rPr>
              <a:t>选题背景与意义选题背景与意义选题背景与意义选题背景与意义选题背景与意义选题背景与意义选题背景与意义选题背景与意义选题背景与意义选题背景与意义选题背景与意义选题背景与意义选题背景与意义选题背景与意义选题背景与意义</a:t>
            </a:r>
          </a:p>
          <a:p>
            <a:pPr>
              <a:lnSpc>
                <a:spcPct val="150000"/>
              </a:lnSpc>
            </a:pPr>
            <a:endPar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sym typeface="+mn-ea"/>
              </a:rPr>
              <a:t>选题背景与意义选题背景与意义选题背景与意义选题背景与意义选题背景与意义选题背景与意义选题背景与意义选题背景与意义选题背景与意义选题背景与意义</a:t>
            </a:r>
            <a:endPar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2192000" cy="6985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388815" y="410140"/>
            <a:ext cx="1522020" cy="564020"/>
            <a:chOff x="4165600" y="2468447"/>
            <a:chExt cx="3381830" cy="564020"/>
          </a:xfrm>
        </p:grpSpPr>
        <p:sp>
          <p:nvSpPr>
            <p:cNvPr id="7" name="矩形 6"/>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ln w="114300">
                    <a:solidFill>
                      <a:prstClr val="white"/>
                    </a:solidFill>
                  </a:ln>
                  <a:solidFill>
                    <a:srgbClr val="7F685A"/>
                  </a:solidFill>
                  <a:latin typeface="Impact" panose="020B0806030902050204" pitchFamily="34" charset="0"/>
                  <a:ea typeface="阿里巴巴普惠体 B" panose="00020600040101010101" charset="-122"/>
                </a:rPr>
                <a:t>01</a:t>
              </a:r>
              <a:endParaRPr lang="zh-CN" altLang="en-US" sz="88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8" name="矩形 7"/>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rgbClr val="7F685A"/>
                  </a:solidFill>
                  <a:latin typeface="Impact" panose="020B0806030902050204" pitchFamily="34" charset="0"/>
                  <a:ea typeface="阿里巴巴普惠体 B" panose="00020600040101010101" charset="-122"/>
                </a:rPr>
                <a:t>01</a:t>
              </a:r>
              <a:endParaRPr lang="zh-CN" altLang="en-US" sz="8800" dirty="0">
                <a:solidFill>
                  <a:srgbClr val="7F685A"/>
                </a:solidFill>
                <a:latin typeface="Impact" panose="020B0806030902050204" pitchFamily="34" charset="0"/>
                <a:ea typeface="阿里巴巴普惠体 B" panose="00020600040101010101" charset="-122"/>
              </a:endParaRPr>
            </a:p>
          </p:txBody>
        </p:sp>
      </p:grpSp>
      <p:sp>
        <p:nvSpPr>
          <p:cNvPr id="9" name="矩形 8"/>
          <p:cNvSpPr/>
          <p:nvPr/>
        </p:nvSpPr>
        <p:spPr>
          <a:xfrm>
            <a:off x="1910835" y="351098"/>
            <a:ext cx="3230880" cy="706755"/>
          </a:xfrm>
          <a:prstGeom prst="rect">
            <a:avLst/>
          </a:prstGeom>
        </p:spPr>
        <p:txBody>
          <a:bodyPr wrap="none">
            <a:spAutoFit/>
          </a:bodyPr>
          <a:lstStyle/>
          <a:p>
            <a:pPr algn="l"/>
            <a:r>
              <a:rPr lang="zh-CN" altLang="en-US" sz="40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4000" dirty="0">
              <a:solidFill>
                <a:prstClr val="white"/>
              </a:solidFill>
              <a:latin typeface="阿里巴巴普惠体 R" panose="00020600040101010101" charset="-122"/>
              <a:ea typeface="阿里巴巴普惠体 R" panose="00020600040101010101" charset="-122"/>
            </a:endParaRPr>
          </a:p>
        </p:txBody>
      </p:sp>
      <p:sp>
        <p:nvSpPr>
          <p:cNvPr id="71" name="矩形 70"/>
          <p:cNvSpPr/>
          <p:nvPr/>
        </p:nvSpPr>
        <p:spPr>
          <a:xfrm>
            <a:off x="7976638" y="1436914"/>
            <a:ext cx="4227244" cy="542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7786909" y="1655519"/>
            <a:ext cx="3783174" cy="4538345"/>
          </a:xfrm>
          <a:prstGeom prst="rect">
            <a:avLst/>
          </a:prstGeom>
        </p:spPr>
        <p:txBody>
          <a:bodyPr wrap="square">
            <a:spAutoFit/>
          </a:bodyPr>
          <a:lstStyle/>
          <a:p>
            <a:pPr>
              <a:lnSpc>
                <a:spcPct val="150000"/>
              </a:lnSpc>
            </a:pPr>
            <a:r>
              <a:rPr lang="zh-CN" altLang="en-US" sz="3200" dirty="0">
                <a:solidFill>
                  <a:srgbClr val="7F685A"/>
                </a:solidFill>
                <a:latin typeface="阿里巴巴普惠体 R" panose="00020600040101010101" charset="-122"/>
                <a:ea typeface="阿里巴巴普惠体 R" panose="00020600040101010101" charset="-122"/>
                <a:cs typeface="Open Sans" panose="020B0606030504020204" pitchFamily="34" charset="0"/>
                <a:sym typeface="+mn-ea"/>
              </a:rPr>
              <a:t>添加标题</a:t>
            </a:r>
            <a:endParaRPr lang="en-US" altLang="zh-CN" sz="14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en-US" altLang="zh-CN"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srgbClr val="7F685A"/>
                </a:solidFill>
                <a:latin typeface="阿里巴巴普惠体 B" panose="00020600040101010101" charset="-122"/>
                <a:ea typeface="阿里巴巴普惠体 B" panose="00020600040101010101" charset="-122"/>
                <a:cs typeface="Open Sans" panose="020B0606030504020204" pitchFamily="34" charset="0"/>
                <a:sym typeface="+mn-ea"/>
              </a:rPr>
              <a:t>添加小标题添加小标题</a:t>
            </a:r>
            <a:r>
              <a:rPr lang="en-US" altLang="zh-CN"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a:t>
            </a:r>
          </a:p>
          <a:p>
            <a:pPr>
              <a:lnSpc>
                <a:spcPct val="150000"/>
              </a:lnSpc>
            </a:pP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a:p>
            <a:pPr>
              <a:lnSpc>
                <a:spcPct val="200000"/>
              </a:lnSpc>
            </a:pPr>
            <a:r>
              <a:rPr lang="zh-CN" altLang="en-US" sz="1400" dirty="0">
                <a:solidFill>
                  <a:srgbClr val="7B5B4A"/>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输入一些关键词或者短句来介绍，最好是一句话观点，简短有力输入一些关键词或者短句来介绍，最好是一句话观点，简短有力输入一些关键词或者短句来介绍，最好是一句话观点，简短有力输入一些关键词或者短句来介绍，最好是一句话观点，简短有力</a:t>
            </a:r>
          </a:p>
        </p:txBody>
      </p:sp>
      <p:sp>
        <p:nvSpPr>
          <p:cNvPr id="72" name="Oval 7"/>
          <p:cNvSpPr>
            <a:spLocks noChangeArrowheads="1"/>
          </p:cNvSpPr>
          <p:nvPr/>
        </p:nvSpPr>
        <p:spPr bwMode="auto">
          <a:xfrm>
            <a:off x="1980924" y="3819938"/>
            <a:ext cx="541042" cy="546134"/>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4" name="Oval 9"/>
          <p:cNvSpPr>
            <a:spLocks noChangeArrowheads="1"/>
          </p:cNvSpPr>
          <p:nvPr/>
        </p:nvSpPr>
        <p:spPr bwMode="auto">
          <a:xfrm>
            <a:off x="1526449" y="4255318"/>
            <a:ext cx="296619" cy="299165"/>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5" name="Oval 10"/>
          <p:cNvSpPr>
            <a:spLocks noChangeArrowheads="1"/>
          </p:cNvSpPr>
          <p:nvPr/>
        </p:nvSpPr>
        <p:spPr bwMode="auto">
          <a:xfrm>
            <a:off x="1770873" y="4616861"/>
            <a:ext cx="407372" cy="411192"/>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6" name="Oval 11"/>
          <p:cNvSpPr>
            <a:spLocks noChangeArrowheads="1"/>
          </p:cNvSpPr>
          <p:nvPr/>
        </p:nvSpPr>
        <p:spPr bwMode="auto">
          <a:xfrm>
            <a:off x="2809671" y="3015378"/>
            <a:ext cx="311895" cy="31698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7" name="Oval 12"/>
          <p:cNvSpPr>
            <a:spLocks noChangeArrowheads="1"/>
          </p:cNvSpPr>
          <p:nvPr/>
        </p:nvSpPr>
        <p:spPr bwMode="auto">
          <a:xfrm>
            <a:off x="2710375" y="3494041"/>
            <a:ext cx="473570" cy="478662"/>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8" name="Oval 13"/>
          <p:cNvSpPr>
            <a:spLocks noChangeArrowheads="1"/>
          </p:cNvSpPr>
          <p:nvPr/>
        </p:nvSpPr>
        <p:spPr bwMode="auto">
          <a:xfrm>
            <a:off x="2020388" y="2944088"/>
            <a:ext cx="529584" cy="534676"/>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9" name="Oval 14"/>
          <p:cNvSpPr>
            <a:spLocks noChangeArrowheads="1"/>
          </p:cNvSpPr>
          <p:nvPr/>
        </p:nvSpPr>
        <p:spPr bwMode="auto">
          <a:xfrm>
            <a:off x="1394054" y="2835880"/>
            <a:ext cx="401008" cy="407372"/>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0" name="Oval 15"/>
          <p:cNvSpPr>
            <a:spLocks noChangeArrowheads="1"/>
          </p:cNvSpPr>
          <p:nvPr/>
        </p:nvSpPr>
        <p:spPr bwMode="auto">
          <a:xfrm>
            <a:off x="2794395" y="4266775"/>
            <a:ext cx="257153" cy="260973"/>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1" name="Oval 16"/>
          <p:cNvSpPr>
            <a:spLocks noChangeArrowheads="1"/>
          </p:cNvSpPr>
          <p:nvPr/>
        </p:nvSpPr>
        <p:spPr bwMode="auto">
          <a:xfrm>
            <a:off x="3297246" y="3299267"/>
            <a:ext cx="257153" cy="25842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2" name="Oval 17"/>
          <p:cNvSpPr>
            <a:spLocks noChangeArrowheads="1"/>
          </p:cNvSpPr>
          <p:nvPr/>
        </p:nvSpPr>
        <p:spPr bwMode="auto">
          <a:xfrm>
            <a:off x="3070646" y="2341941"/>
            <a:ext cx="257153" cy="262245"/>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3" name="Oval 18"/>
          <p:cNvSpPr>
            <a:spLocks noChangeArrowheads="1"/>
          </p:cNvSpPr>
          <p:nvPr/>
        </p:nvSpPr>
        <p:spPr bwMode="auto">
          <a:xfrm>
            <a:off x="2253355" y="1901470"/>
            <a:ext cx="257153" cy="259699"/>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4" name="Oval 19"/>
          <p:cNvSpPr>
            <a:spLocks noChangeArrowheads="1"/>
          </p:cNvSpPr>
          <p:nvPr/>
        </p:nvSpPr>
        <p:spPr bwMode="auto">
          <a:xfrm>
            <a:off x="1304940" y="3446939"/>
            <a:ext cx="473570" cy="48120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5" name="Oval 20"/>
          <p:cNvSpPr>
            <a:spLocks noChangeArrowheads="1"/>
          </p:cNvSpPr>
          <p:nvPr/>
        </p:nvSpPr>
        <p:spPr bwMode="auto">
          <a:xfrm>
            <a:off x="1550637" y="2229914"/>
            <a:ext cx="370454" cy="37554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6" name="Oval 21"/>
          <p:cNvSpPr>
            <a:spLocks noChangeArrowheads="1"/>
          </p:cNvSpPr>
          <p:nvPr/>
        </p:nvSpPr>
        <p:spPr bwMode="auto">
          <a:xfrm>
            <a:off x="2016570" y="2397955"/>
            <a:ext cx="243151" cy="248243"/>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7" name="Oval 22"/>
          <p:cNvSpPr>
            <a:spLocks noChangeArrowheads="1"/>
          </p:cNvSpPr>
          <p:nvPr/>
        </p:nvSpPr>
        <p:spPr bwMode="auto">
          <a:xfrm>
            <a:off x="2541062" y="2366744"/>
            <a:ext cx="417557" cy="423922"/>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8" name="Oval 23"/>
          <p:cNvSpPr>
            <a:spLocks noChangeArrowheads="1"/>
          </p:cNvSpPr>
          <p:nvPr/>
        </p:nvSpPr>
        <p:spPr bwMode="auto">
          <a:xfrm>
            <a:off x="3359625" y="2862613"/>
            <a:ext cx="210051" cy="21259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9" name="Oval 24"/>
          <p:cNvSpPr>
            <a:spLocks noChangeArrowheads="1"/>
          </p:cNvSpPr>
          <p:nvPr/>
        </p:nvSpPr>
        <p:spPr bwMode="auto">
          <a:xfrm>
            <a:off x="1307486" y="2646197"/>
            <a:ext cx="210051" cy="21259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90" name="Oval 25"/>
          <p:cNvSpPr>
            <a:spLocks noChangeArrowheads="1"/>
          </p:cNvSpPr>
          <p:nvPr/>
        </p:nvSpPr>
        <p:spPr bwMode="auto">
          <a:xfrm>
            <a:off x="1238743" y="2293566"/>
            <a:ext cx="212597" cy="215143"/>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91" name="Oval 26"/>
          <p:cNvSpPr>
            <a:spLocks noChangeArrowheads="1"/>
          </p:cNvSpPr>
          <p:nvPr/>
        </p:nvSpPr>
        <p:spPr bwMode="auto">
          <a:xfrm>
            <a:off x="1000685" y="2809145"/>
            <a:ext cx="211325" cy="21259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92" name="Oval 27"/>
          <p:cNvSpPr>
            <a:spLocks noChangeArrowheads="1"/>
          </p:cNvSpPr>
          <p:nvPr/>
        </p:nvSpPr>
        <p:spPr bwMode="auto">
          <a:xfrm>
            <a:off x="2794395" y="2021136"/>
            <a:ext cx="210051" cy="215143"/>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93" name="Line 28"/>
          <p:cNvSpPr>
            <a:spLocks noChangeShapeType="1"/>
          </p:cNvSpPr>
          <p:nvPr/>
        </p:nvSpPr>
        <p:spPr bwMode="auto">
          <a:xfrm>
            <a:off x="1451341" y="2400501"/>
            <a:ext cx="99297" cy="1655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4" name="Line 29"/>
          <p:cNvSpPr>
            <a:spLocks noChangeShapeType="1"/>
          </p:cNvSpPr>
          <p:nvPr/>
        </p:nvSpPr>
        <p:spPr bwMode="auto">
          <a:xfrm flipH="1" flipV="1">
            <a:off x="1504808" y="2122979"/>
            <a:ext cx="117120" cy="14639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5" name="Line 30"/>
          <p:cNvSpPr>
            <a:spLocks noChangeShapeType="1"/>
          </p:cNvSpPr>
          <p:nvPr/>
        </p:nvSpPr>
        <p:spPr bwMode="auto">
          <a:xfrm flipH="1" flipV="1">
            <a:off x="1745412" y="1958756"/>
            <a:ext cx="2546" cy="272431"/>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6" name="Line 31"/>
          <p:cNvSpPr>
            <a:spLocks noChangeShapeType="1"/>
          </p:cNvSpPr>
          <p:nvPr/>
        </p:nvSpPr>
        <p:spPr bwMode="auto">
          <a:xfrm flipH="1" flipV="1">
            <a:off x="1038877" y="3389651"/>
            <a:ext cx="290253" cy="19222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7" name="Line 32"/>
          <p:cNvSpPr>
            <a:spLocks noChangeShapeType="1"/>
          </p:cNvSpPr>
          <p:nvPr/>
        </p:nvSpPr>
        <p:spPr bwMode="auto">
          <a:xfrm flipH="1">
            <a:off x="1140719" y="3159232"/>
            <a:ext cx="268611" cy="16676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8" name="Line 33"/>
          <p:cNvSpPr>
            <a:spLocks noChangeShapeType="1"/>
          </p:cNvSpPr>
          <p:nvPr/>
        </p:nvSpPr>
        <p:spPr bwMode="auto">
          <a:xfrm>
            <a:off x="1068155" y="3012832"/>
            <a:ext cx="8912" cy="19477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9" name="Line 34"/>
          <p:cNvSpPr>
            <a:spLocks noChangeShapeType="1"/>
          </p:cNvSpPr>
          <p:nvPr/>
        </p:nvSpPr>
        <p:spPr bwMode="auto">
          <a:xfrm>
            <a:off x="1206917" y="2942816"/>
            <a:ext cx="193502" cy="4837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0" name="Line 35"/>
          <p:cNvSpPr>
            <a:spLocks noChangeShapeType="1"/>
          </p:cNvSpPr>
          <p:nvPr/>
        </p:nvSpPr>
        <p:spPr bwMode="auto">
          <a:xfrm>
            <a:off x="1573553" y="3241979"/>
            <a:ext cx="3820" cy="20750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1" name="Line 36"/>
          <p:cNvSpPr>
            <a:spLocks noChangeShapeType="1"/>
          </p:cNvSpPr>
          <p:nvPr/>
        </p:nvSpPr>
        <p:spPr bwMode="auto">
          <a:xfrm flipV="1">
            <a:off x="1745412" y="3356553"/>
            <a:ext cx="319533" cy="20623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2" name="Freeform 37"/>
          <p:cNvSpPr/>
          <p:nvPr/>
        </p:nvSpPr>
        <p:spPr bwMode="auto">
          <a:xfrm>
            <a:off x="1821794" y="1932023"/>
            <a:ext cx="294073" cy="468478"/>
          </a:xfrm>
          <a:custGeom>
            <a:avLst/>
            <a:gdLst>
              <a:gd name="T0" fmla="*/ 132 w 133"/>
              <a:gd name="T1" fmla="*/ 206 h 211"/>
              <a:gd name="T2" fmla="*/ 111 w 133"/>
              <a:gd name="T3" fmla="*/ 123 h 211"/>
              <a:gd name="T4" fmla="*/ 0 w 133"/>
              <a:gd name="T5" fmla="*/ 0 h 211"/>
            </a:gdLst>
            <a:ahLst/>
            <a:cxnLst>
              <a:cxn ang="0">
                <a:pos x="T0" y="T1"/>
              </a:cxn>
              <a:cxn ang="0">
                <a:pos x="T2" y="T3"/>
              </a:cxn>
              <a:cxn ang="0">
                <a:pos x="T4" y="T5"/>
              </a:cxn>
            </a:cxnLst>
            <a:rect l="0" t="0" r="r" b="b"/>
            <a:pathLst>
              <a:path w="133" h="211">
                <a:moveTo>
                  <a:pt x="132" y="206"/>
                </a:moveTo>
                <a:cubicBezTo>
                  <a:pt x="133" y="211"/>
                  <a:pt x="111" y="123"/>
                  <a:pt x="111" y="123"/>
                </a:cubicBezTo>
                <a:cubicBezTo>
                  <a:pt x="0" y="0"/>
                  <a:pt x="0" y="0"/>
                  <a:pt x="0" y="0"/>
                </a:cubicBez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03" name="Line 38"/>
          <p:cNvSpPr>
            <a:spLocks noChangeShapeType="1"/>
          </p:cNvSpPr>
          <p:nvPr/>
        </p:nvSpPr>
        <p:spPr bwMode="auto">
          <a:xfrm flipH="1">
            <a:off x="2067491" y="2074603"/>
            <a:ext cx="150219" cy="12985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4" name="Line 39"/>
          <p:cNvSpPr>
            <a:spLocks noChangeShapeType="1"/>
          </p:cNvSpPr>
          <p:nvPr/>
        </p:nvSpPr>
        <p:spPr bwMode="auto">
          <a:xfrm flipH="1" flipV="1">
            <a:off x="2029300" y="1921838"/>
            <a:ext cx="226601" cy="78928"/>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5" name="Line 40"/>
          <p:cNvSpPr>
            <a:spLocks noChangeShapeType="1"/>
          </p:cNvSpPr>
          <p:nvPr/>
        </p:nvSpPr>
        <p:spPr bwMode="auto">
          <a:xfrm flipV="1">
            <a:off x="2501596" y="1930750"/>
            <a:ext cx="108209" cy="5219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6" name="Line 41"/>
          <p:cNvSpPr>
            <a:spLocks noChangeShapeType="1"/>
          </p:cNvSpPr>
          <p:nvPr/>
        </p:nvSpPr>
        <p:spPr bwMode="auto">
          <a:xfrm flipH="1" flipV="1">
            <a:off x="2732017" y="1937116"/>
            <a:ext cx="6366" cy="42264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7" name="Line 42"/>
          <p:cNvSpPr>
            <a:spLocks noChangeShapeType="1"/>
          </p:cNvSpPr>
          <p:nvPr/>
        </p:nvSpPr>
        <p:spPr bwMode="auto">
          <a:xfrm flipH="1" flipV="1">
            <a:off x="2426488" y="2287201"/>
            <a:ext cx="164223" cy="14767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8" name="Line 43"/>
          <p:cNvSpPr>
            <a:spLocks noChangeShapeType="1"/>
          </p:cNvSpPr>
          <p:nvPr/>
        </p:nvSpPr>
        <p:spPr bwMode="auto">
          <a:xfrm>
            <a:off x="2257173" y="2544354"/>
            <a:ext cx="283888" cy="1527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9" name="Freeform 44"/>
          <p:cNvSpPr/>
          <p:nvPr/>
        </p:nvSpPr>
        <p:spPr bwMode="auto">
          <a:xfrm>
            <a:off x="1787422" y="2652563"/>
            <a:ext cx="768915" cy="333537"/>
          </a:xfrm>
          <a:custGeom>
            <a:avLst/>
            <a:gdLst>
              <a:gd name="T0" fmla="*/ 337 w 347"/>
              <a:gd name="T1" fmla="*/ 4 h 151"/>
              <a:gd name="T2" fmla="*/ 0 w 347"/>
              <a:gd name="T3" fmla="*/ 151 h 151"/>
            </a:gdLst>
            <a:ahLst/>
            <a:cxnLst>
              <a:cxn ang="0">
                <a:pos x="T0" y="T1"/>
              </a:cxn>
              <a:cxn ang="0">
                <a:pos x="T2" y="T3"/>
              </a:cxn>
            </a:cxnLst>
            <a:rect l="0" t="0" r="r" b="b"/>
            <a:pathLst>
              <a:path w="347" h="151">
                <a:moveTo>
                  <a:pt x="337" y="4"/>
                </a:moveTo>
                <a:cubicBezTo>
                  <a:pt x="347" y="0"/>
                  <a:pt x="0" y="151"/>
                  <a:pt x="0" y="151"/>
                </a:cubicBez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10" name="Freeform 45"/>
          <p:cNvSpPr/>
          <p:nvPr/>
        </p:nvSpPr>
        <p:spPr bwMode="auto">
          <a:xfrm>
            <a:off x="1642297" y="2601641"/>
            <a:ext cx="57287" cy="240605"/>
          </a:xfrm>
          <a:custGeom>
            <a:avLst/>
            <a:gdLst>
              <a:gd name="T0" fmla="*/ 24 w 26"/>
              <a:gd name="T1" fmla="*/ 10 h 109"/>
              <a:gd name="T2" fmla="*/ 0 w 26"/>
              <a:gd name="T3" fmla="*/ 109 h 109"/>
            </a:gdLst>
            <a:ahLst/>
            <a:cxnLst>
              <a:cxn ang="0">
                <a:pos x="T0" y="T1"/>
              </a:cxn>
              <a:cxn ang="0">
                <a:pos x="T2" y="T3"/>
              </a:cxn>
            </a:cxnLst>
            <a:rect l="0" t="0" r="r" b="b"/>
            <a:pathLst>
              <a:path w="26" h="109">
                <a:moveTo>
                  <a:pt x="24" y="10"/>
                </a:moveTo>
                <a:cubicBezTo>
                  <a:pt x="26" y="0"/>
                  <a:pt x="0" y="109"/>
                  <a:pt x="0" y="109"/>
                </a:cubicBez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11" name="Line 46"/>
          <p:cNvSpPr>
            <a:spLocks noChangeShapeType="1"/>
          </p:cNvSpPr>
          <p:nvPr/>
        </p:nvSpPr>
        <p:spPr bwMode="auto">
          <a:xfrm flipH="1" flipV="1">
            <a:off x="1112713" y="2601641"/>
            <a:ext cx="201140" cy="11712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2" name="Line 47"/>
          <p:cNvSpPr>
            <a:spLocks noChangeShapeType="1"/>
          </p:cNvSpPr>
          <p:nvPr/>
        </p:nvSpPr>
        <p:spPr bwMode="auto">
          <a:xfrm flipV="1">
            <a:off x="1493350" y="2557084"/>
            <a:ext cx="117120" cy="128577"/>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3" name="Line 48"/>
          <p:cNvSpPr>
            <a:spLocks noChangeShapeType="1"/>
          </p:cNvSpPr>
          <p:nvPr/>
        </p:nvSpPr>
        <p:spPr bwMode="auto">
          <a:xfrm flipH="1" flipV="1">
            <a:off x="1472982" y="2840973"/>
            <a:ext cx="17822" cy="2673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4" name="Line 49"/>
          <p:cNvSpPr>
            <a:spLocks noChangeShapeType="1"/>
          </p:cNvSpPr>
          <p:nvPr/>
        </p:nvSpPr>
        <p:spPr bwMode="auto">
          <a:xfrm flipV="1">
            <a:off x="2439218" y="2740402"/>
            <a:ext cx="188409" cy="25333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5" name="Line 50"/>
          <p:cNvSpPr>
            <a:spLocks noChangeShapeType="1"/>
          </p:cNvSpPr>
          <p:nvPr/>
        </p:nvSpPr>
        <p:spPr bwMode="auto">
          <a:xfrm flipV="1">
            <a:off x="2534696" y="2944088"/>
            <a:ext cx="338629" cy="17822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6" name="Line 51"/>
          <p:cNvSpPr>
            <a:spLocks noChangeShapeType="1"/>
          </p:cNvSpPr>
          <p:nvPr/>
        </p:nvSpPr>
        <p:spPr bwMode="auto">
          <a:xfrm flipV="1">
            <a:off x="3019724" y="2596549"/>
            <a:ext cx="140034" cy="427741"/>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7" name="Line 52"/>
          <p:cNvSpPr>
            <a:spLocks noChangeShapeType="1"/>
          </p:cNvSpPr>
          <p:nvPr/>
        </p:nvSpPr>
        <p:spPr bwMode="auto">
          <a:xfrm flipH="1" flipV="1">
            <a:off x="2940795" y="2656382"/>
            <a:ext cx="434106" cy="25333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8" name="Line 53"/>
          <p:cNvSpPr>
            <a:spLocks noChangeShapeType="1"/>
          </p:cNvSpPr>
          <p:nvPr/>
        </p:nvSpPr>
        <p:spPr bwMode="auto">
          <a:xfrm flipV="1">
            <a:off x="3444919" y="2739129"/>
            <a:ext cx="25460" cy="126031"/>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9" name="Freeform 54"/>
          <p:cNvSpPr/>
          <p:nvPr/>
        </p:nvSpPr>
        <p:spPr bwMode="auto">
          <a:xfrm>
            <a:off x="3288334" y="2565996"/>
            <a:ext cx="90386" cy="54741"/>
          </a:xfrm>
          <a:custGeom>
            <a:avLst/>
            <a:gdLst>
              <a:gd name="T0" fmla="*/ 4 w 41"/>
              <a:gd name="T1" fmla="*/ 4 h 25"/>
              <a:gd name="T2" fmla="*/ 41 w 41"/>
              <a:gd name="T3" fmla="*/ 25 h 25"/>
            </a:gdLst>
            <a:ahLst/>
            <a:cxnLst>
              <a:cxn ang="0">
                <a:pos x="T0" y="T1"/>
              </a:cxn>
              <a:cxn ang="0">
                <a:pos x="T2" y="T3"/>
              </a:cxn>
            </a:cxnLst>
            <a:rect l="0" t="0" r="r" b="b"/>
            <a:pathLst>
              <a:path w="41" h="25">
                <a:moveTo>
                  <a:pt x="4" y="4"/>
                </a:moveTo>
                <a:cubicBezTo>
                  <a:pt x="0" y="0"/>
                  <a:pt x="41" y="25"/>
                  <a:pt x="41" y="25"/>
                </a:cubicBez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20" name="Line 55"/>
          <p:cNvSpPr>
            <a:spLocks noChangeShapeType="1"/>
          </p:cNvSpPr>
          <p:nvPr/>
        </p:nvSpPr>
        <p:spPr bwMode="auto">
          <a:xfrm>
            <a:off x="3121566" y="3174508"/>
            <a:ext cx="427741" cy="2673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1" name="Line 56"/>
          <p:cNvSpPr>
            <a:spLocks noChangeShapeType="1"/>
          </p:cNvSpPr>
          <p:nvPr/>
        </p:nvSpPr>
        <p:spPr bwMode="auto">
          <a:xfrm flipH="1">
            <a:off x="3084648" y="3068846"/>
            <a:ext cx="338629" cy="46975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2" name="Line 57"/>
          <p:cNvSpPr>
            <a:spLocks noChangeShapeType="1"/>
          </p:cNvSpPr>
          <p:nvPr/>
        </p:nvSpPr>
        <p:spPr bwMode="auto">
          <a:xfrm flipH="1">
            <a:off x="2958618" y="3332365"/>
            <a:ext cx="7638" cy="161677"/>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3" name="Line 58"/>
          <p:cNvSpPr>
            <a:spLocks noChangeShapeType="1"/>
          </p:cNvSpPr>
          <p:nvPr/>
        </p:nvSpPr>
        <p:spPr bwMode="auto">
          <a:xfrm flipV="1">
            <a:off x="3112656" y="3011560"/>
            <a:ext cx="255881" cy="11075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4" name="Line 59"/>
          <p:cNvSpPr>
            <a:spLocks noChangeShapeType="1"/>
          </p:cNvSpPr>
          <p:nvPr/>
        </p:nvSpPr>
        <p:spPr bwMode="auto">
          <a:xfrm flipH="1" flipV="1">
            <a:off x="3103744" y="3249617"/>
            <a:ext cx="211325" cy="113301"/>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5" name="Line 60"/>
          <p:cNvSpPr>
            <a:spLocks noChangeShapeType="1"/>
          </p:cNvSpPr>
          <p:nvPr/>
        </p:nvSpPr>
        <p:spPr bwMode="auto">
          <a:xfrm flipH="1" flipV="1">
            <a:off x="2492686" y="3378195"/>
            <a:ext cx="263519" cy="20877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6" name="Line 61"/>
          <p:cNvSpPr>
            <a:spLocks noChangeShapeType="1"/>
          </p:cNvSpPr>
          <p:nvPr/>
        </p:nvSpPr>
        <p:spPr bwMode="auto">
          <a:xfrm flipH="1" flipV="1">
            <a:off x="1778511" y="3688816"/>
            <a:ext cx="933137" cy="382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7" name="Line 62"/>
          <p:cNvSpPr>
            <a:spLocks noChangeShapeType="1"/>
          </p:cNvSpPr>
          <p:nvPr/>
        </p:nvSpPr>
        <p:spPr bwMode="auto">
          <a:xfrm flipH="1">
            <a:off x="1708494" y="4950397"/>
            <a:ext cx="104389" cy="8529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8" name="Line 63"/>
          <p:cNvSpPr>
            <a:spLocks noChangeShapeType="1"/>
          </p:cNvSpPr>
          <p:nvPr/>
        </p:nvSpPr>
        <p:spPr bwMode="auto">
          <a:xfrm flipH="1">
            <a:off x="1663937" y="4848554"/>
            <a:ext cx="106935" cy="7638"/>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9" name="Line 64"/>
          <p:cNvSpPr>
            <a:spLocks noChangeShapeType="1"/>
          </p:cNvSpPr>
          <p:nvPr/>
        </p:nvSpPr>
        <p:spPr bwMode="auto">
          <a:xfrm flipH="1" flipV="1">
            <a:off x="1583737" y="4671602"/>
            <a:ext cx="194775" cy="8656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0" name="Freeform 65"/>
          <p:cNvSpPr/>
          <p:nvPr/>
        </p:nvSpPr>
        <p:spPr bwMode="auto">
          <a:xfrm>
            <a:off x="1753051" y="4171297"/>
            <a:ext cx="239331" cy="106935"/>
          </a:xfrm>
          <a:custGeom>
            <a:avLst/>
            <a:gdLst>
              <a:gd name="T0" fmla="*/ 0 w 188"/>
              <a:gd name="T1" fmla="*/ 84 h 84"/>
              <a:gd name="T2" fmla="*/ 31 w 188"/>
              <a:gd name="T3" fmla="*/ 30 h 84"/>
              <a:gd name="T4" fmla="*/ 188 w 188"/>
              <a:gd name="T5" fmla="*/ 0 h 84"/>
            </a:gdLst>
            <a:ahLst/>
            <a:cxnLst>
              <a:cxn ang="0">
                <a:pos x="T0" y="T1"/>
              </a:cxn>
              <a:cxn ang="0">
                <a:pos x="T2" y="T3"/>
              </a:cxn>
              <a:cxn ang="0">
                <a:pos x="T4" y="T5"/>
              </a:cxn>
            </a:cxnLst>
            <a:rect l="0" t="0" r="r" b="b"/>
            <a:pathLst>
              <a:path w="188" h="84">
                <a:moveTo>
                  <a:pt x="0" y="84"/>
                </a:moveTo>
                <a:lnTo>
                  <a:pt x="31" y="30"/>
                </a:lnTo>
                <a:lnTo>
                  <a:pt x="188" y="0"/>
                </a:ln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31" name="Freeform 66"/>
          <p:cNvSpPr/>
          <p:nvPr/>
        </p:nvSpPr>
        <p:spPr bwMode="auto">
          <a:xfrm>
            <a:off x="1643569" y="3903959"/>
            <a:ext cx="253335" cy="632700"/>
          </a:xfrm>
          <a:custGeom>
            <a:avLst/>
            <a:gdLst>
              <a:gd name="T0" fmla="*/ 0 w 199"/>
              <a:gd name="T1" fmla="*/ 0 h 497"/>
              <a:gd name="T2" fmla="*/ 117 w 199"/>
              <a:gd name="T3" fmla="*/ 240 h 497"/>
              <a:gd name="T4" fmla="*/ 199 w 199"/>
              <a:gd name="T5" fmla="*/ 497 h 497"/>
            </a:gdLst>
            <a:ahLst/>
            <a:cxnLst>
              <a:cxn ang="0">
                <a:pos x="T0" y="T1"/>
              </a:cxn>
              <a:cxn ang="0">
                <a:pos x="T2" y="T3"/>
              </a:cxn>
              <a:cxn ang="0">
                <a:pos x="T4" y="T5"/>
              </a:cxn>
            </a:cxnLst>
            <a:rect l="0" t="0" r="r" b="b"/>
            <a:pathLst>
              <a:path w="199" h="497">
                <a:moveTo>
                  <a:pt x="0" y="0"/>
                </a:moveTo>
                <a:lnTo>
                  <a:pt x="117" y="240"/>
                </a:lnTo>
                <a:lnTo>
                  <a:pt x="199" y="497"/>
                </a:ln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32" name="Line 67"/>
          <p:cNvSpPr>
            <a:spLocks noChangeShapeType="1"/>
          </p:cNvSpPr>
          <p:nvPr/>
        </p:nvSpPr>
        <p:spPr bwMode="auto">
          <a:xfrm>
            <a:off x="1448795" y="4162386"/>
            <a:ext cx="343721" cy="47103"/>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3" name="Line 68"/>
          <p:cNvSpPr>
            <a:spLocks noChangeShapeType="1"/>
          </p:cNvSpPr>
          <p:nvPr/>
        </p:nvSpPr>
        <p:spPr bwMode="auto">
          <a:xfrm>
            <a:off x="1747958" y="3805935"/>
            <a:ext cx="268611" cy="15021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4" name="Line 69"/>
          <p:cNvSpPr>
            <a:spLocks noChangeShapeType="1"/>
          </p:cNvSpPr>
          <p:nvPr/>
        </p:nvSpPr>
        <p:spPr bwMode="auto">
          <a:xfrm flipH="1">
            <a:off x="2266085" y="3478764"/>
            <a:ext cx="20368" cy="34117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5" name="Line 70"/>
          <p:cNvSpPr>
            <a:spLocks noChangeShapeType="1"/>
          </p:cNvSpPr>
          <p:nvPr/>
        </p:nvSpPr>
        <p:spPr bwMode="auto">
          <a:xfrm flipH="1" flipV="1">
            <a:off x="2402300" y="3572969"/>
            <a:ext cx="316987" cy="9420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6" name="Line 71"/>
          <p:cNvSpPr>
            <a:spLocks noChangeShapeType="1"/>
          </p:cNvSpPr>
          <p:nvPr/>
        </p:nvSpPr>
        <p:spPr bwMode="auto">
          <a:xfrm>
            <a:off x="1843436" y="2569814"/>
            <a:ext cx="292799" cy="42137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7" name="Line 72"/>
          <p:cNvSpPr>
            <a:spLocks noChangeShapeType="1"/>
          </p:cNvSpPr>
          <p:nvPr/>
        </p:nvSpPr>
        <p:spPr bwMode="auto">
          <a:xfrm>
            <a:off x="1783603" y="3108310"/>
            <a:ext cx="243151" cy="4837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8" name="Line 73"/>
          <p:cNvSpPr>
            <a:spLocks noChangeShapeType="1"/>
          </p:cNvSpPr>
          <p:nvPr/>
        </p:nvSpPr>
        <p:spPr bwMode="auto">
          <a:xfrm>
            <a:off x="1759416" y="4527747"/>
            <a:ext cx="105663" cy="11966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9" name="Line 74"/>
          <p:cNvSpPr>
            <a:spLocks noChangeShapeType="1"/>
          </p:cNvSpPr>
          <p:nvPr/>
        </p:nvSpPr>
        <p:spPr bwMode="auto">
          <a:xfrm flipH="1">
            <a:off x="2076402" y="4354614"/>
            <a:ext cx="99297" cy="290253"/>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0" name="Line 75"/>
          <p:cNvSpPr>
            <a:spLocks noChangeShapeType="1"/>
          </p:cNvSpPr>
          <p:nvPr/>
        </p:nvSpPr>
        <p:spPr bwMode="auto">
          <a:xfrm flipV="1">
            <a:off x="2166789" y="4695789"/>
            <a:ext cx="253335" cy="59833"/>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1" name="Line 76"/>
          <p:cNvSpPr>
            <a:spLocks noChangeShapeType="1"/>
          </p:cNvSpPr>
          <p:nvPr/>
        </p:nvSpPr>
        <p:spPr bwMode="auto">
          <a:xfrm>
            <a:off x="2388296" y="4329154"/>
            <a:ext cx="101843" cy="154038"/>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2" name="Line 77"/>
          <p:cNvSpPr>
            <a:spLocks noChangeShapeType="1"/>
          </p:cNvSpPr>
          <p:nvPr/>
        </p:nvSpPr>
        <p:spPr bwMode="auto">
          <a:xfrm flipV="1">
            <a:off x="2762569" y="4607950"/>
            <a:ext cx="182045" cy="2800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3" name="Line 78"/>
          <p:cNvSpPr>
            <a:spLocks noChangeShapeType="1"/>
          </p:cNvSpPr>
          <p:nvPr/>
        </p:nvSpPr>
        <p:spPr bwMode="auto">
          <a:xfrm flipH="1">
            <a:off x="2471044" y="4809090"/>
            <a:ext cx="70017" cy="248243"/>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4" name="Line 79"/>
          <p:cNvSpPr>
            <a:spLocks noChangeShapeType="1"/>
          </p:cNvSpPr>
          <p:nvPr/>
        </p:nvSpPr>
        <p:spPr bwMode="auto">
          <a:xfrm>
            <a:off x="2659454" y="4800178"/>
            <a:ext cx="152765" cy="23678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5" name="Line 80"/>
          <p:cNvSpPr>
            <a:spLocks noChangeShapeType="1"/>
          </p:cNvSpPr>
          <p:nvPr/>
        </p:nvSpPr>
        <p:spPr bwMode="auto">
          <a:xfrm>
            <a:off x="2738382" y="4727616"/>
            <a:ext cx="193502" cy="11457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6" name="Line 81"/>
          <p:cNvSpPr>
            <a:spLocks noChangeShapeType="1"/>
          </p:cNvSpPr>
          <p:nvPr/>
        </p:nvSpPr>
        <p:spPr bwMode="auto">
          <a:xfrm flipH="1" flipV="1">
            <a:off x="2906423" y="3970157"/>
            <a:ext cx="16550" cy="29661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7" name="Line 82"/>
          <p:cNvSpPr>
            <a:spLocks noChangeShapeType="1"/>
          </p:cNvSpPr>
          <p:nvPr/>
        </p:nvSpPr>
        <p:spPr bwMode="auto">
          <a:xfrm>
            <a:off x="3060460" y="3943423"/>
            <a:ext cx="92932" cy="22405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8" name="Line 83"/>
          <p:cNvSpPr>
            <a:spLocks noChangeShapeType="1"/>
          </p:cNvSpPr>
          <p:nvPr/>
        </p:nvSpPr>
        <p:spPr bwMode="auto">
          <a:xfrm flipV="1">
            <a:off x="2519420" y="3943423"/>
            <a:ext cx="751093" cy="18840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9" name="Line 84"/>
          <p:cNvSpPr>
            <a:spLocks noChangeShapeType="1"/>
          </p:cNvSpPr>
          <p:nvPr/>
        </p:nvSpPr>
        <p:spPr bwMode="auto">
          <a:xfrm flipV="1">
            <a:off x="3183946" y="3626436"/>
            <a:ext cx="301711" cy="10693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0" name="Line 85"/>
          <p:cNvSpPr>
            <a:spLocks noChangeShapeType="1"/>
          </p:cNvSpPr>
          <p:nvPr/>
        </p:nvSpPr>
        <p:spPr bwMode="auto">
          <a:xfrm>
            <a:off x="2486320" y="4228584"/>
            <a:ext cx="316987" cy="12221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1" name="Line 86"/>
          <p:cNvSpPr>
            <a:spLocks noChangeShapeType="1"/>
          </p:cNvSpPr>
          <p:nvPr/>
        </p:nvSpPr>
        <p:spPr bwMode="auto">
          <a:xfrm flipV="1">
            <a:off x="2744747" y="4483191"/>
            <a:ext cx="80202" cy="7129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2" name="Line 87"/>
          <p:cNvSpPr>
            <a:spLocks noChangeShapeType="1"/>
          </p:cNvSpPr>
          <p:nvPr/>
        </p:nvSpPr>
        <p:spPr bwMode="auto">
          <a:xfrm>
            <a:off x="2328463" y="3476218"/>
            <a:ext cx="199867" cy="33862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3" name="Line 88"/>
          <p:cNvSpPr>
            <a:spLocks noChangeShapeType="1"/>
          </p:cNvSpPr>
          <p:nvPr/>
        </p:nvSpPr>
        <p:spPr bwMode="auto">
          <a:xfrm flipH="1">
            <a:off x="1313852" y="3883591"/>
            <a:ext cx="90386" cy="8147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4" name="Line 89"/>
          <p:cNvSpPr>
            <a:spLocks noChangeShapeType="1"/>
          </p:cNvSpPr>
          <p:nvPr/>
        </p:nvSpPr>
        <p:spPr bwMode="auto">
          <a:xfrm flipH="1">
            <a:off x="2310641" y="2161169"/>
            <a:ext cx="71290" cy="78291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5" name="Line 90"/>
          <p:cNvSpPr>
            <a:spLocks noChangeShapeType="1"/>
          </p:cNvSpPr>
          <p:nvPr/>
        </p:nvSpPr>
        <p:spPr bwMode="auto">
          <a:xfrm flipH="1" flipV="1">
            <a:off x="1292210" y="3359099"/>
            <a:ext cx="96751" cy="143853"/>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6" name="Line 91"/>
          <p:cNvSpPr>
            <a:spLocks noChangeShapeType="1"/>
          </p:cNvSpPr>
          <p:nvPr/>
        </p:nvSpPr>
        <p:spPr bwMode="auto">
          <a:xfrm flipV="1">
            <a:off x="2490140" y="3841581"/>
            <a:ext cx="244423" cy="12348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7" name="Line 92"/>
          <p:cNvSpPr>
            <a:spLocks noChangeShapeType="1"/>
          </p:cNvSpPr>
          <p:nvPr/>
        </p:nvSpPr>
        <p:spPr bwMode="auto">
          <a:xfrm flipH="1">
            <a:off x="2549972" y="3210153"/>
            <a:ext cx="263519" cy="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8" name="Line 93"/>
          <p:cNvSpPr>
            <a:spLocks noChangeShapeType="1"/>
          </p:cNvSpPr>
          <p:nvPr/>
        </p:nvSpPr>
        <p:spPr bwMode="auto">
          <a:xfrm>
            <a:off x="1708494" y="3207607"/>
            <a:ext cx="117120" cy="16676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9" name="Line 94"/>
          <p:cNvSpPr>
            <a:spLocks noChangeShapeType="1"/>
          </p:cNvSpPr>
          <p:nvPr/>
        </p:nvSpPr>
        <p:spPr bwMode="auto">
          <a:xfrm flipH="1">
            <a:off x="1488258" y="3923055"/>
            <a:ext cx="5092" cy="15149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0" name="Line 95"/>
          <p:cNvSpPr>
            <a:spLocks noChangeShapeType="1"/>
          </p:cNvSpPr>
          <p:nvPr/>
        </p:nvSpPr>
        <p:spPr bwMode="auto">
          <a:xfrm>
            <a:off x="2973894" y="2204453"/>
            <a:ext cx="143853" cy="16931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1" name="Line 96"/>
          <p:cNvSpPr>
            <a:spLocks noChangeShapeType="1"/>
          </p:cNvSpPr>
          <p:nvPr/>
        </p:nvSpPr>
        <p:spPr bwMode="auto">
          <a:xfrm>
            <a:off x="3004448" y="2129343"/>
            <a:ext cx="115847" cy="20368"/>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2" name="Line 97"/>
          <p:cNvSpPr>
            <a:spLocks noChangeShapeType="1"/>
          </p:cNvSpPr>
          <p:nvPr/>
        </p:nvSpPr>
        <p:spPr bwMode="auto">
          <a:xfrm flipH="1" flipV="1">
            <a:off x="3162304" y="2218456"/>
            <a:ext cx="36918" cy="12348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3" name="Line 98"/>
          <p:cNvSpPr>
            <a:spLocks noChangeShapeType="1"/>
          </p:cNvSpPr>
          <p:nvPr/>
        </p:nvSpPr>
        <p:spPr bwMode="auto">
          <a:xfrm flipH="1" flipV="1">
            <a:off x="2504142" y="2069511"/>
            <a:ext cx="296619" cy="9802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4" name="Line 99"/>
          <p:cNvSpPr>
            <a:spLocks noChangeShapeType="1"/>
          </p:cNvSpPr>
          <p:nvPr/>
        </p:nvSpPr>
        <p:spPr bwMode="auto">
          <a:xfrm flipH="1" flipV="1">
            <a:off x="2597075" y="2203179"/>
            <a:ext cx="70017" cy="171861"/>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5" name="Line 100"/>
          <p:cNvSpPr>
            <a:spLocks noChangeShapeType="1"/>
          </p:cNvSpPr>
          <p:nvPr/>
        </p:nvSpPr>
        <p:spPr bwMode="auto">
          <a:xfrm>
            <a:off x="2171881" y="2641105"/>
            <a:ext cx="61106" cy="30807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6" name="Line 101"/>
          <p:cNvSpPr>
            <a:spLocks noChangeShapeType="1"/>
          </p:cNvSpPr>
          <p:nvPr/>
        </p:nvSpPr>
        <p:spPr bwMode="auto">
          <a:xfrm flipV="1">
            <a:off x="1736501" y="2748040"/>
            <a:ext cx="131123" cy="14767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7" name="Line 102"/>
          <p:cNvSpPr>
            <a:spLocks noChangeShapeType="1"/>
          </p:cNvSpPr>
          <p:nvPr/>
        </p:nvSpPr>
        <p:spPr bwMode="auto">
          <a:xfrm>
            <a:off x="2863139" y="2748040"/>
            <a:ext cx="66198" cy="8147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8" name="Line 103"/>
          <p:cNvSpPr>
            <a:spLocks noChangeShapeType="1"/>
          </p:cNvSpPr>
          <p:nvPr/>
        </p:nvSpPr>
        <p:spPr bwMode="auto">
          <a:xfrm flipH="1">
            <a:off x="2022934" y="3438027"/>
            <a:ext cx="123485" cy="15149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9" name="Line 104"/>
          <p:cNvSpPr>
            <a:spLocks noChangeShapeType="1"/>
          </p:cNvSpPr>
          <p:nvPr/>
        </p:nvSpPr>
        <p:spPr bwMode="auto">
          <a:xfrm>
            <a:off x="2154057" y="4919844"/>
            <a:ext cx="185863" cy="3946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70" name="Line 105"/>
          <p:cNvSpPr>
            <a:spLocks noChangeShapeType="1"/>
          </p:cNvSpPr>
          <p:nvPr/>
        </p:nvSpPr>
        <p:spPr bwMode="auto">
          <a:xfrm flipH="1" flipV="1">
            <a:off x="1209463" y="3667174"/>
            <a:ext cx="95478" cy="1909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grpSp>
        <p:nvGrpSpPr>
          <p:cNvPr id="171" name="Group 107"/>
          <p:cNvGrpSpPr/>
          <p:nvPr/>
        </p:nvGrpSpPr>
        <p:grpSpPr>
          <a:xfrm>
            <a:off x="1823285" y="5142246"/>
            <a:ext cx="880359" cy="966156"/>
            <a:chOff x="3721102" y="3890965"/>
            <a:chExt cx="749300" cy="822325"/>
          </a:xfrm>
          <a:solidFill>
            <a:srgbClr val="7F685A"/>
          </a:solidFill>
        </p:grpSpPr>
        <p:sp>
          <p:nvSpPr>
            <p:cNvPr id="172" name="Freeform 108"/>
            <p:cNvSpPr/>
            <p:nvPr/>
          </p:nvSpPr>
          <p:spPr bwMode="auto">
            <a:xfrm>
              <a:off x="3746502" y="4470403"/>
              <a:ext cx="698500" cy="66675"/>
            </a:xfrm>
            <a:custGeom>
              <a:avLst/>
              <a:gdLst>
                <a:gd name="T0" fmla="*/ 11 w 226"/>
                <a:gd name="T1" fmla="*/ 22 h 22"/>
                <a:gd name="T2" fmla="*/ 215 w 226"/>
                <a:gd name="T3" fmla="*/ 22 h 22"/>
                <a:gd name="T4" fmla="*/ 226 w 226"/>
                <a:gd name="T5" fmla="*/ 0 h 22"/>
                <a:gd name="T6" fmla="*/ 0 w 226"/>
                <a:gd name="T7" fmla="*/ 0 h 22"/>
                <a:gd name="T8" fmla="*/ 11 w 226"/>
                <a:gd name="T9" fmla="*/ 22 h 22"/>
              </a:gdLst>
              <a:ahLst/>
              <a:cxnLst>
                <a:cxn ang="0">
                  <a:pos x="T0" y="T1"/>
                </a:cxn>
                <a:cxn ang="0">
                  <a:pos x="T2" y="T3"/>
                </a:cxn>
                <a:cxn ang="0">
                  <a:pos x="T4" y="T5"/>
                </a:cxn>
                <a:cxn ang="0">
                  <a:pos x="T6" y="T7"/>
                </a:cxn>
                <a:cxn ang="0">
                  <a:pos x="T8" y="T9"/>
                </a:cxn>
              </a:cxnLst>
              <a:rect l="0" t="0" r="r" b="b"/>
              <a:pathLst>
                <a:path w="226" h="22">
                  <a:moveTo>
                    <a:pt x="11" y="22"/>
                  </a:moveTo>
                  <a:cubicBezTo>
                    <a:pt x="215" y="22"/>
                    <a:pt x="215" y="22"/>
                    <a:pt x="215" y="22"/>
                  </a:cubicBezTo>
                  <a:cubicBezTo>
                    <a:pt x="220" y="15"/>
                    <a:pt x="223" y="8"/>
                    <a:pt x="226" y="0"/>
                  </a:cubicBezTo>
                  <a:cubicBezTo>
                    <a:pt x="0" y="0"/>
                    <a:pt x="0" y="0"/>
                    <a:pt x="0" y="0"/>
                  </a:cubicBezTo>
                  <a:cubicBezTo>
                    <a:pt x="3" y="8"/>
                    <a:pt x="7" y="15"/>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173" name="Freeform 109"/>
            <p:cNvSpPr/>
            <p:nvPr/>
          </p:nvSpPr>
          <p:spPr bwMode="auto">
            <a:xfrm>
              <a:off x="3835402" y="4608515"/>
              <a:ext cx="519112" cy="104775"/>
            </a:xfrm>
            <a:custGeom>
              <a:avLst/>
              <a:gdLst>
                <a:gd name="T0" fmla="*/ 84 w 168"/>
                <a:gd name="T1" fmla="*/ 34 h 34"/>
                <a:gd name="T2" fmla="*/ 168 w 168"/>
                <a:gd name="T3" fmla="*/ 0 h 34"/>
                <a:gd name="T4" fmla="*/ 0 w 168"/>
                <a:gd name="T5" fmla="*/ 0 h 34"/>
                <a:gd name="T6" fmla="*/ 84 w 168"/>
                <a:gd name="T7" fmla="*/ 34 h 34"/>
              </a:gdLst>
              <a:ahLst/>
              <a:cxnLst>
                <a:cxn ang="0">
                  <a:pos x="T0" y="T1"/>
                </a:cxn>
                <a:cxn ang="0">
                  <a:pos x="T2" y="T3"/>
                </a:cxn>
                <a:cxn ang="0">
                  <a:pos x="T4" y="T5"/>
                </a:cxn>
                <a:cxn ang="0">
                  <a:pos x="T6" y="T7"/>
                </a:cxn>
              </a:cxnLst>
              <a:rect l="0" t="0" r="r" b="b"/>
              <a:pathLst>
                <a:path w="168" h="34">
                  <a:moveTo>
                    <a:pt x="84" y="34"/>
                  </a:moveTo>
                  <a:cubicBezTo>
                    <a:pt x="117" y="34"/>
                    <a:pt x="146" y="21"/>
                    <a:pt x="168" y="0"/>
                  </a:cubicBezTo>
                  <a:cubicBezTo>
                    <a:pt x="0" y="0"/>
                    <a:pt x="0" y="0"/>
                    <a:pt x="0" y="0"/>
                  </a:cubicBezTo>
                  <a:cubicBezTo>
                    <a:pt x="22" y="21"/>
                    <a:pt x="51" y="34"/>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174" name="Freeform 110"/>
            <p:cNvSpPr/>
            <p:nvPr/>
          </p:nvSpPr>
          <p:spPr bwMode="auto">
            <a:xfrm>
              <a:off x="3721102" y="3890965"/>
              <a:ext cx="749300" cy="508000"/>
            </a:xfrm>
            <a:custGeom>
              <a:avLst/>
              <a:gdLst>
                <a:gd name="T0" fmla="*/ 242 w 242"/>
                <a:gd name="T1" fmla="*/ 0 h 165"/>
                <a:gd name="T2" fmla="*/ 0 w 242"/>
                <a:gd name="T3" fmla="*/ 0 h 165"/>
                <a:gd name="T4" fmla="*/ 0 w 242"/>
                <a:gd name="T5" fmla="*/ 146 h 165"/>
                <a:gd name="T6" fmla="*/ 2 w 242"/>
                <a:gd name="T7" fmla="*/ 165 h 165"/>
                <a:gd name="T8" fmla="*/ 240 w 242"/>
                <a:gd name="T9" fmla="*/ 165 h 165"/>
                <a:gd name="T10" fmla="*/ 242 w 242"/>
                <a:gd name="T11" fmla="*/ 146 h 165"/>
                <a:gd name="T12" fmla="*/ 242 w 24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242" h="165">
                  <a:moveTo>
                    <a:pt x="242" y="0"/>
                  </a:moveTo>
                  <a:cubicBezTo>
                    <a:pt x="0" y="0"/>
                    <a:pt x="0" y="0"/>
                    <a:pt x="0" y="0"/>
                  </a:cubicBezTo>
                  <a:cubicBezTo>
                    <a:pt x="0" y="146"/>
                    <a:pt x="0" y="146"/>
                    <a:pt x="0" y="146"/>
                  </a:cubicBezTo>
                  <a:cubicBezTo>
                    <a:pt x="0" y="153"/>
                    <a:pt x="1" y="159"/>
                    <a:pt x="2" y="165"/>
                  </a:cubicBezTo>
                  <a:cubicBezTo>
                    <a:pt x="240" y="165"/>
                    <a:pt x="240" y="165"/>
                    <a:pt x="240" y="165"/>
                  </a:cubicBezTo>
                  <a:cubicBezTo>
                    <a:pt x="241" y="159"/>
                    <a:pt x="242" y="153"/>
                    <a:pt x="242" y="146"/>
                  </a:cubicBezTo>
                  <a:lnTo>
                    <a:pt x="2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grpSp>
      <p:sp>
        <p:nvSpPr>
          <p:cNvPr id="175" name="Oval 17"/>
          <p:cNvSpPr>
            <a:spLocks noChangeArrowheads="1"/>
          </p:cNvSpPr>
          <p:nvPr/>
        </p:nvSpPr>
        <p:spPr bwMode="auto">
          <a:xfrm>
            <a:off x="3368537" y="260164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76" name="Oval 17"/>
          <p:cNvSpPr>
            <a:spLocks noChangeArrowheads="1"/>
          </p:cNvSpPr>
          <p:nvPr/>
        </p:nvSpPr>
        <p:spPr bwMode="auto">
          <a:xfrm>
            <a:off x="3445796" y="2688038"/>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77" name="Oval 17"/>
          <p:cNvSpPr>
            <a:spLocks noChangeArrowheads="1"/>
          </p:cNvSpPr>
          <p:nvPr/>
        </p:nvSpPr>
        <p:spPr bwMode="auto">
          <a:xfrm>
            <a:off x="3127445" y="220179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78" name="Oval 17"/>
          <p:cNvSpPr>
            <a:spLocks noChangeArrowheads="1"/>
          </p:cNvSpPr>
          <p:nvPr/>
        </p:nvSpPr>
        <p:spPr bwMode="auto">
          <a:xfrm>
            <a:off x="3076767" y="211311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79" name="Oval 17"/>
          <p:cNvSpPr>
            <a:spLocks noChangeArrowheads="1"/>
          </p:cNvSpPr>
          <p:nvPr/>
        </p:nvSpPr>
        <p:spPr bwMode="auto">
          <a:xfrm>
            <a:off x="3497900" y="316464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0" name="Oval 17"/>
          <p:cNvSpPr>
            <a:spLocks noChangeArrowheads="1"/>
          </p:cNvSpPr>
          <p:nvPr/>
        </p:nvSpPr>
        <p:spPr bwMode="auto">
          <a:xfrm>
            <a:off x="2832628" y="290753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1" name="Oval 17"/>
          <p:cNvSpPr>
            <a:spLocks noChangeArrowheads="1"/>
          </p:cNvSpPr>
          <p:nvPr/>
        </p:nvSpPr>
        <p:spPr bwMode="auto">
          <a:xfrm>
            <a:off x="2891937" y="279291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2" name="Oval 17"/>
          <p:cNvSpPr>
            <a:spLocks noChangeArrowheads="1"/>
          </p:cNvSpPr>
          <p:nvPr/>
        </p:nvSpPr>
        <p:spPr bwMode="auto">
          <a:xfrm>
            <a:off x="2367442" y="352109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3" name="Oval 17"/>
          <p:cNvSpPr>
            <a:spLocks noChangeArrowheads="1"/>
          </p:cNvSpPr>
          <p:nvPr/>
        </p:nvSpPr>
        <p:spPr bwMode="auto">
          <a:xfrm>
            <a:off x="3444919" y="359429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4" name="Oval 17"/>
          <p:cNvSpPr>
            <a:spLocks noChangeArrowheads="1"/>
          </p:cNvSpPr>
          <p:nvPr/>
        </p:nvSpPr>
        <p:spPr bwMode="auto">
          <a:xfrm>
            <a:off x="3209406" y="328940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5" name="Oval 17"/>
          <p:cNvSpPr>
            <a:spLocks noChangeArrowheads="1"/>
          </p:cNvSpPr>
          <p:nvPr/>
        </p:nvSpPr>
        <p:spPr bwMode="auto">
          <a:xfrm>
            <a:off x="3216558" y="302174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6" name="Oval 17"/>
          <p:cNvSpPr>
            <a:spLocks noChangeArrowheads="1"/>
          </p:cNvSpPr>
          <p:nvPr/>
        </p:nvSpPr>
        <p:spPr bwMode="auto">
          <a:xfrm>
            <a:off x="3108986" y="3403020"/>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7" name="Oval 17"/>
          <p:cNvSpPr>
            <a:spLocks noChangeArrowheads="1"/>
          </p:cNvSpPr>
          <p:nvPr/>
        </p:nvSpPr>
        <p:spPr bwMode="auto">
          <a:xfrm>
            <a:off x="3068142" y="272894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8" name="Oval 17"/>
          <p:cNvSpPr>
            <a:spLocks noChangeArrowheads="1"/>
          </p:cNvSpPr>
          <p:nvPr/>
        </p:nvSpPr>
        <p:spPr bwMode="auto">
          <a:xfrm>
            <a:off x="2408666" y="2269378"/>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9" name="Oval 17"/>
          <p:cNvSpPr>
            <a:spLocks noChangeArrowheads="1"/>
          </p:cNvSpPr>
          <p:nvPr/>
        </p:nvSpPr>
        <p:spPr bwMode="auto">
          <a:xfrm>
            <a:off x="2556338" y="216785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0" name="Oval 17"/>
          <p:cNvSpPr>
            <a:spLocks noChangeArrowheads="1"/>
          </p:cNvSpPr>
          <p:nvPr/>
        </p:nvSpPr>
        <p:spPr bwMode="auto">
          <a:xfrm>
            <a:off x="2293456" y="271589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1" name="Oval 17"/>
          <p:cNvSpPr>
            <a:spLocks noChangeArrowheads="1"/>
          </p:cNvSpPr>
          <p:nvPr/>
        </p:nvSpPr>
        <p:spPr bwMode="auto">
          <a:xfrm>
            <a:off x="2489017" y="283160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2" name="Oval 17"/>
          <p:cNvSpPr>
            <a:spLocks noChangeArrowheads="1"/>
          </p:cNvSpPr>
          <p:nvPr/>
        </p:nvSpPr>
        <p:spPr bwMode="auto">
          <a:xfrm>
            <a:off x="2561187" y="190051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3" name="Oval 17"/>
          <p:cNvSpPr>
            <a:spLocks noChangeArrowheads="1"/>
          </p:cNvSpPr>
          <p:nvPr/>
        </p:nvSpPr>
        <p:spPr bwMode="auto">
          <a:xfrm>
            <a:off x="2696128" y="1929945"/>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4" name="Oval 17"/>
          <p:cNvSpPr>
            <a:spLocks noChangeArrowheads="1"/>
          </p:cNvSpPr>
          <p:nvPr/>
        </p:nvSpPr>
        <p:spPr bwMode="auto">
          <a:xfrm>
            <a:off x="2704010" y="211410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5" name="Oval 17"/>
          <p:cNvSpPr>
            <a:spLocks noChangeArrowheads="1"/>
          </p:cNvSpPr>
          <p:nvPr/>
        </p:nvSpPr>
        <p:spPr bwMode="auto">
          <a:xfrm>
            <a:off x="2154057" y="206170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6" name="Oval 17"/>
          <p:cNvSpPr>
            <a:spLocks noChangeArrowheads="1"/>
          </p:cNvSpPr>
          <p:nvPr/>
        </p:nvSpPr>
        <p:spPr bwMode="auto">
          <a:xfrm>
            <a:off x="1802062" y="192470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7" name="Oval 17"/>
          <p:cNvSpPr>
            <a:spLocks noChangeArrowheads="1"/>
          </p:cNvSpPr>
          <p:nvPr/>
        </p:nvSpPr>
        <p:spPr bwMode="auto">
          <a:xfrm>
            <a:off x="2002408" y="188364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8" name="Oval 17"/>
          <p:cNvSpPr>
            <a:spLocks noChangeArrowheads="1"/>
          </p:cNvSpPr>
          <p:nvPr/>
        </p:nvSpPr>
        <p:spPr bwMode="auto">
          <a:xfrm>
            <a:off x="2161210" y="2760730"/>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9" name="Oval 17"/>
          <p:cNvSpPr>
            <a:spLocks noChangeArrowheads="1"/>
          </p:cNvSpPr>
          <p:nvPr/>
        </p:nvSpPr>
        <p:spPr bwMode="auto">
          <a:xfrm>
            <a:off x="2004625" y="282856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0" name="Oval 17"/>
          <p:cNvSpPr>
            <a:spLocks noChangeArrowheads="1"/>
          </p:cNvSpPr>
          <p:nvPr/>
        </p:nvSpPr>
        <p:spPr bwMode="auto">
          <a:xfrm>
            <a:off x="2327341" y="251602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1" name="Oval 17"/>
          <p:cNvSpPr>
            <a:spLocks noChangeArrowheads="1"/>
          </p:cNvSpPr>
          <p:nvPr/>
        </p:nvSpPr>
        <p:spPr bwMode="auto">
          <a:xfrm>
            <a:off x="1481892" y="2102928"/>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2" name="Oval 17"/>
          <p:cNvSpPr>
            <a:spLocks noChangeArrowheads="1"/>
          </p:cNvSpPr>
          <p:nvPr/>
        </p:nvSpPr>
        <p:spPr bwMode="auto">
          <a:xfrm>
            <a:off x="1706975" y="196130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3" name="Oval 17"/>
          <p:cNvSpPr>
            <a:spLocks noChangeArrowheads="1"/>
          </p:cNvSpPr>
          <p:nvPr/>
        </p:nvSpPr>
        <p:spPr bwMode="auto">
          <a:xfrm>
            <a:off x="1829190" y="2717667"/>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4" name="Oval 17"/>
          <p:cNvSpPr>
            <a:spLocks noChangeArrowheads="1"/>
          </p:cNvSpPr>
          <p:nvPr/>
        </p:nvSpPr>
        <p:spPr bwMode="auto">
          <a:xfrm>
            <a:off x="1112996" y="2579365"/>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5" name="Oval 17"/>
          <p:cNvSpPr>
            <a:spLocks noChangeArrowheads="1"/>
          </p:cNvSpPr>
          <p:nvPr/>
        </p:nvSpPr>
        <p:spPr bwMode="auto">
          <a:xfrm>
            <a:off x="1139531" y="325280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6" name="Oval 17"/>
          <p:cNvSpPr>
            <a:spLocks noChangeArrowheads="1"/>
          </p:cNvSpPr>
          <p:nvPr/>
        </p:nvSpPr>
        <p:spPr bwMode="auto">
          <a:xfrm>
            <a:off x="1039362" y="316237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7" name="Oval 17"/>
          <p:cNvSpPr>
            <a:spLocks noChangeArrowheads="1"/>
          </p:cNvSpPr>
          <p:nvPr/>
        </p:nvSpPr>
        <p:spPr bwMode="auto">
          <a:xfrm>
            <a:off x="1795062" y="332249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8" name="Oval 17"/>
          <p:cNvSpPr>
            <a:spLocks noChangeArrowheads="1"/>
          </p:cNvSpPr>
          <p:nvPr/>
        </p:nvSpPr>
        <p:spPr bwMode="auto">
          <a:xfrm>
            <a:off x="2001505" y="353636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9" name="Oval 17"/>
          <p:cNvSpPr>
            <a:spLocks noChangeArrowheads="1"/>
          </p:cNvSpPr>
          <p:nvPr/>
        </p:nvSpPr>
        <p:spPr bwMode="auto">
          <a:xfrm>
            <a:off x="2491569" y="3778247"/>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0" name="Oval 17"/>
          <p:cNvSpPr>
            <a:spLocks noChangeArrowheads="1"/>
          </p:cNvSpPr>
          <p:nvPr/>
        </p:nvSpPr>
        <p:spPr bwMode="auto">
          <a:xfrm>
            <a:off x="1267778" y="334465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1" name="Oval 17"/>
          <p:cNvSpPr>
            <a:spLocks noChangeArrowheads="1"/>
          </p:cNvSpPr>
          <p:nvPr/>
        </p:nvSpPr>
        <p:spPr bwMode="auto">
          <a:xfrm>
            <a:off x="1034571" y="336642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2" name="Oval 17"/>
          <p:cNvSpPr>
            <a:spLocks noChangeArrowheads="1"/>
          </p:cNvSpPr>
          <p:nvPr/>
        </p:nvSpPr>
        <p:spPr bwMode="auto">
          <a:xfrm>
            <a:off x="1196002" y="3643305"/>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3" name="Oval 17"/>
          <p:cNvSpPr>
            <a:spLocks noChangeArrowheads="1"/>
          </p:cNvSpPr>
          <p:nvPr/>
        </p:nvSpPr>
        <p:spPr bwMode="auto">
          <a:xfrm>
            <a:off x="1277963" y="392460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4" name="Oval 17"/>
          <p:cNvSpPr>
            <a:spLocks noChangeArrowheads="1"/>
          </p:cNvSpPr>
          <p:nvPr/>
        </p:nvSpPr>
        <p:spPr bwMode="auto">
          <a:xfrm>
            <a:off x="1798401" y="346635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5" name="Oval 17"/>
          <p:cNvSpPr>
            <a:spLocks noChangeArrowheads="1"/>
          </p:cNvSpPr>
          <p:nvPr/>
        </p:nvSpPr>
        <p:spPr bwMode="auto">
          <a:xfrm>
            <a:off x="2245079" y="366017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6" name="Oval 17"/>
          <p:cNvSpPr>
            <a:spLocks noChangeArrowheads="1"/>
          </p:cNvSpPr>
          <p:nvPr/>
        </p:nvSpPr>
        <p:spPr bwMode="auto">
          <a:xfrm>
            <a:off x="3225469" y="3890575"/>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7" name="Oval 17"/>
          <p:cNvSpPr>
            <a:spLocks noChangeArrowheads="1"/>
          </p:cNvSpPr>
          <p:nvPr/>
        </p:nvSpPr>
        <p:spPr bwMode="auto">
          <a:xfrm>
            <a:off x="3106926" y="411273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8" name="Oval 17"/>
          <p:cNvSpPr>
            <a:spLocks noChangeArrowheads="1"/>
          </p:cNvSpPr>
          <p:nvPr/>
        </p:nvSpPr>
        <p:spPr bwMode="auto">
          <a:xfrm>
            <a:off x="2866284" y="401980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9" name="Oval 17"/>
          <p:cNvSpPr>
            <a:spLocks noChangeArrowheads="1"/>
          </p:cNvSpPr>
          <p:nvPr/>
        </p:nvSpPr>
        <p:spPr bwMode="auto">
          <a:xfrm>
            <a:off x="2434277" y="499304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0" name="Oval 17"/>
          <p:cNvSpPr>
            <a:spLocks noChangeArrowheads="1"/>
          </p:cNvSpPr>
          <p:nvPr/>
        </p:nvSpPr>
        <p:spPr bwMode="auto">
          <a:xfrm>
            <a:off x="2749839" y="4963765"/>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1" name="Oval 17"/>
          <p:cNvSpPr>
            <a:spLocks noChangeArrowheads="1"/>
          </p:cNvSpPr>
          <p:nvPr/>
        </p:nvSpPr>
        <p:spPr bwMode="auto">
          <a:xfrm>
            <a:off x="2906423" y="4805590"/>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2" name="Oval 17"/>
          <p:cNvSpPr>
            <a:spLocks noChangeArrowheads="1"/>
          </p:cNvSpPr>
          <p:nvPr/>
        </p:nvSpPr>
        <p:spPr bwMode="auto">
          <a:xfrm>
            <a:off x="2894480" y="457929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3" name="Oval 17"/>
          <p:cNvSpPr>
            <a:spLocks noChangeArrowheads="1"/>
          </p:cNvSpPr>
          <p:nvPr/>
        </p:nvSpPr>
        <p:spPr bwMode="auto">
          <a:xfrm>
            <a:off x="1873838" y="446346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4" name="Oval 17"/>
          <p:cNvSpPr>
            <a:spLocks noChangeArrowheads="1"/>
          </p:cNvSpPr>
          <p:nvPr/>
        </p:nvSpPr>
        <p:spPr bwMode="auto">
          <a:xfrm>
            <a:off x="1412906" y="4144940"/>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5" name="Oval 17"/>
          <p:cNvSpPr>
            <a:spLocks noChangeArrowheads="1"/>
          </p:cNvSpPr>
          <p:nvPr/>
        </p:nvSpPr>
        <p:spPr bwMode="auto">
          <a:xfrm>
            <a:off x="1451340" y="401885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6" name="Oval 17"/>
          <p:cNvSpPr>
            <a:spLocks noChangeArrowheads="1"/>
          </p:cNvSpPr>
          <p:nvPr/>
        </p:nvSpPr>
        <p:spPr bwMode="auto">
          <a:xfrm>
            <a:off x="2102256" y="444659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7" name="Oval 17"/>
          <p:cNvSpPr>
            <a:spLocks noChangeArrowheads="1"/>
          </p:cNvSpPr>
          <p:nvPr/>
        </p:nvSpPr>
        <p:spPr bwMode="auto">
          <a:xfrm>
            <a:off x="2280966" y="492716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8" name="Oval 17"/>
          <p:cNvSpPr>
            <a:spLocks noChangeArrowheads="1"/>
          </p:cNvSpPr>
          <p:nvPr/>
        </p:nvSpPr>
        <p:spPr bwMode="auto">
          <a:xfrm>
            <a:off x="1635051" y="481577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9" name="Oval 17"/>
          <p:cNvSpPr>
            <a:spLocks noChangeArrowheads="1"/>
          </p:cNvSpPr>
          <p:nvPr/>
        </p:nvSpPr>
        <p:spPr bwMode="auto">
          <a:xfrm>
            <a:off x="1670940" y="499145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30" name="Oval 17"/>
          <p:cNvSpPr>
            <a:spLocks noChangeArrowheads="1"/>
          </p:cNvSpPr>
          <p:nvPr/>
        </p:nvSpPr>
        <p:spPr bwMode="auto">
          <a:xfrm>
            <a:off x="1550638" y="463595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31" name="Oval 17"/>
          <p:cNvSpPr>
            <a:spLocks noChangeArrowheads="1"/>
          </p:cNvSpPr>
          <p:nvPr/>
        </p:nvSpPr>
        <p:spPr bwMode="auto">
          <a:xfrm>
            <a:off x="2616562" y="4256887"/>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grpSp>
        <p:nvGrpSpPr>
          <p:cNvPr id="259" name="Group 196"/>
          <p:cNvGrpSpPr/>
          <p:nvPr/>
        </p:nvGrpSpPr>
        <p:grpSpPr>
          <a:xfrm>
            <a:off x="1631580" y="2324593"/>
            <a:ext cx="195129" cy="186310"/>
            <a:chOff x="4417791" y="3086470"/>
            <a:chExt cx="441754" cy="421788"/>
          </a:xfrm>
          <a:solidFill>
            <a:schemeClr val="bg1"/>
          </a:solidFill>
        </p:grpSpPr>
        <p:sp>
          <p:nvSpPr>
            <p:cNvPr id="26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solidFill>
                <a:srgbClr val="7F685A"/>
              </a:solidFill>
            </a:ln>
          </p:spPr>
          <p:txBody>
            <a:bodyPr vert="horz" wrap="square" lIns="91440" tIns="45720" rIns="91440" bIns="45720" numCol="1" anchor="t" anchorCtr="0" compatLnSpc="1"/>
            <a:lstStyle/>
            <a:p>
              <a:endParaRPr lang="en-US">
                <a:solidFill>
                  <a:prstClr val="black"/>
                </a:solidFill>
              </a:endParaRPr>
            </a:p>
          </p:txBody>
        </p:sp>
        <p:sp>
          <p:nvSpPr>
            <p:cNvPr id="261" name="Oval 65"/>
            <p:cNvSpPr>
              <a:spLocks noChangeArrowheads="1"/>
            </p:cNvSpPr>
            <p:nvPr/>
          </p:nvSpPr>
          <p:spPr bwMode="auto">
            <a:xfrm>
              <a:off x="4627437" y="3365998"/>
              <a:ext cx="29949" cy="32446"/>
            </a:xfrm>
            <a:prstGeom prst="ellipse">
              <a:avLst/>
            </a:prstGeom>
            <a:grpFill/>
            <a:ln>
              <a:solidFill>
                <a:srgbClr val="7F685A"/>
              </a:solidFill>
            </a:ln>
          </p:spPr>
          <p:txBody>
            <a:bodyPr vert="horz" wrap="square" lIns="91440" tIns="45720" rIns="91440" bIns="45720" numCol="1" anchor="t" anchorCtr="0" compatLnSpc="1"/>
            <a:lstStyle/>
            <a:p>
              <a:endParaRPr lang="en-US">
                <a:solidFill>
                  <a:prstClr val="black"/>
                </a:solidFill>
              </a:endParaRPr>
            </a:p>
          </p:txBody>
        </p:sp>
      </p:grpSp>
      <p:grpSp>
        <p:nvGrpSpPr>
          <p:cNvPr id="283" name="Group 220"/>
          <p:cNvGrpSpPr/>
          <p:nvPr/>
        </p:nvGrpSpPr>
        <p:grpSpPr>
          <a:xfrm>
            <a:off x="3151059" y="2415467"/>
            <a:ext cx="120394" cy="136526"/>
            <a:chOff x="3724276" y="2906713"/>
            <a:chExt cx="485775" cy="550863"/>
          </a:xfrm>
          <a:solidFill>
            <a:schemeClr val="bg1"/>
          </a:solidFill>
        </p:grpSpPr>
        <p:sp>
          <p:nvSpPr>
            <p:cNvPr id="284" name="Freeform 18"/>
            <p:cNvSpPr/>
            <p:nvPr/>
          </p:nvSpPr>
          <p:spPr bwMode="auto">
            <a:xfrm>
              <a:off x="3724276" y="2906713"/>
              <a:ext cx="485775" cy="98425"/>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2"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85" name="Freeform 19"/>
            <p:cNvSpPr>
              <a:spLocks noEditPoints="1"/>
            </p:cNvSpPr>
            <p:nvPr/>
          </p:nvSpPr>
          <p:spPr bwMode="auto">
            <a:xfrm>
              <a:off x="3760788" y="3024188"/>
              <a:ext cx="407988" cy="433388"/>
            </a:xfrm>
            <a:custGeom>
              <a:avLst/>
              <a:gdLst>
                <a:gd name="T0" fmla="*/ 257 w 257"/>
                <a:gd name="T1" fmla="*/ 171 h 273"/>
                <a:gd name="T2" fmla="*/ 257 w 257"/>
                <a:gd name="T3" fmla="*/ 0 h 273"/>
                <a:gd name="T4" fmla="*/ 0 w 257"/>
                <a:gd name="T5" fmla="*/ 0 h 273"/>
                <a:gd name="T6" fmla="*/ 0 w 257"/>
                <a:gd name="T7" fmla="*/ 171 h 273"/>
                <a:gd name="T8" fmla="*/ 114 w 257"/>
                <a:gd name="T9" fmla="*/ 171 h 273"/>
                <a:gd name="T10" fmla="*/ 114 w 257"/>
                <a:gd name="T11" fmla="*/ 226 h 273"/>
                <a:gd name="T12" fmla="*/ 83 w 257"/>
                <a:gd name="T13" fmla="*/ 226 h 273"/>
                <a:gd name="T14" fmla="*/ 83 w 257"/>
                <a:gd name="T15" fmla="*/ 216 h 273"/>
                <a:gd name="T16" fmla="*/ 69 w 257"/>
                <a:gd name="T17" fmla="*/ 216 h 273"/>
                <a:gd name="T18" fmla="*/ 45 w 257"/>
                <a:gd name="T19" fmla="*/ 273 h 273"/>
                <a:gd name="T20" fmla="*/ 62 w 257"/>
                <a:gd name="T21" fmla="*/ 273 h 273"/>
                <a:gd name="T22" fmla="*/ 72 w 257"/>
                <a:gd name="T23" fmla="*/ 245 h 273"/>
                <a:gd name="T24" fmla="*/ 186 w 257"/>
                <a:gd name="T25" fmla="*/ 245 h 273"/>
                <a:gd name="T26" fmla="*/ 197 w 257"/>
                <a:gd name="T27" fmla="*/ 273 h 273"/>
                <a:gd name="T28" fmla="*/ 212 w 257"/>
                <a:gd name="T29" fmla="*/ 273 h 273"/>
                <a:gd name="T30" fmla="*/ 190 w 257"/>
                <a:gd name="T31" fmla="*/ 216 h 273"/>
                <a:gd name="T32" fmla="*/ 176 w 257"/>
                <a:gd name="T33" fmla="*/ 216 h 273"/>
                <a:gd name="T34" fmla="*/ 176 w 257"/>
                <a:gd name="T35" fmla="*/ 226 h 273"/>
                <a:gd name="T36" fmla="*/ 145 w 257"/>
                <a:gd name="T37" fmla="*/ 226 h 273"/>
                <a:gd name="T38" fmla="*/ 145 w 257"/>
                <a:gd name="T39" fmla="*/ 171 h 273"/>
                <a:gd name="T40" fmla="*/ 257 w 257"/>
                <a:gd name="T41" fmla="*/ 171 h 273"/>
                <a:gd name="T42" fmla="*/ 164 w 257"/>
                <a:gd name="T43" fmla="*/ 52 h 273"/>
                <a:gd name="T44" fmla="*/ 240 w 257"/>
                <a:gd name="T45" fmla="*/ 52 h 273"/>
                <a:gd name="T46" fmla="*/ 240 w 257"/>
                <a:gd name="T47" fmla="*/ 69 h 273"/>
                <a:gd name="T48" fmla="*/ 164 w 257"/>
                <a:gd name="T49" fmla="*/ 69 h 273"/>
                <a:gd name="T50" fmla="*/ 164 w 257"/>
                <a:gd name="T51" fmla="*/ 52 h 273"/>
                <a:gd name="T52" fmla="*/ 164 w 257"/>
                <a:gd name="T53" fmla="*/ 83 h 273"/>
                <a:gd name="T54" fmla="*/ 240 w 257"/>
                <a:gd name="T55" fmla="*/ 83 h 273"/>
                <a:gd name="T56" fmla="*/ 240 w 257"/>
                <a:gd name="T57" fmla="*/ 100 h 273"/>
                <a:gd name="T58" fmla="*/ 164 w 257"/>
                <a:gd name="T59" fmla="*/ 100 h 273"/>
                <a:gd name="T60" fmla="*/ 164 w 257"/>
                <a:gd name="T61" fmla="*/ 83 h 273"/>
                <a:gd name="T62" fmla="*/ 164 w 257"/>
                <a:gd name="T63" fmla="*/ 116 h 273"/>
                <a:gd name="T64" fmla="*/ 240 w 257"/>
                <a:gd name="T65" fmla="*/ 116 h 273"/>
                <a:gd name="T66" fmla="*/ 240 w 257"/>
                <a:gd name="T67" fmla="*/ 133 h 273"/>
                <a:gd name="T68" fmla="*/ 164 w 257"/>
                <a:gd name="T69" fmla="*/ 133 h 273"/>
                <a:gd name="T70" fmla="*/ 164 w 257"/>
                <a:gd name="T71" fmla="*/ 116 h 273"/>
                <a:gd name="T72" fmla="*/ 17 w 257"/>
                <a:gd name="T73" fmla="*/ 138 h 273"/>
                <a:gd name="T74" fmla="*/ 17 w 257"/>
                <a:gd name="T75" fmla="*/ 45 h 273"/>
                <a:gd name="T76" fmla="*/ 150 w 257"/>
                <a:gd name="T77" fmla="*/ 45 h 273"/>
                <a:gd name="T78" fmla="*/ 150 w 257"/>
                <a:gd name="T79" fmla="*/ 138 h 273"/>
                <a:gd name="T80" fmla="*/ 17 w 257"/>
                <a:gd name="T81" fmla="*/ 1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7" h="273">
                  <a:moveTo>
                    <a:pt x="257" y="171"/>
                  </a:moveTo>
                  <a:lnTo>
                    <a:pt x="257" y="0"/>
                  </a:lnTo>
                  <a:lnTo>
                    <a:pt x="0" y="0"/>
                  </a:lnTo>
                  <a:lnTo>
                    <a:pt x="0" y="171"/>
                  </a:lnTo>
                  <a:lnTo>
                    <a:pt x="114" y="171"/>
                  </a:lnTo>
                  <a:lnTo>
                    <a:pt x="114" y="226"/>
                  </a:lnTo>
                  <a:lnTo>
                    <a:pt x="83" y="226"/>
                  </a:lnTo>
                  <a:lnTo>
                    <a:pt x="83" y="216"/>
                  </a:lnTo>
                  <a:lnTo>
                    <a:pt x="69" y="216"/>
                  </a:lnTo>
                  <a:lnTo>
                    <a:pt x="45" y="273"/>
                  </a:lnTo>
                  <a:lnTo>
                    <a:pt x="62" y="273"/>
                  </a:lnTo>
                  <a:lnTo>
                    <a:pt x="72" y="245"/>
                  </a:lnTo>
                  <a:lnTo>
                    <a:pt x="186" y="245"/>
                  </a:lnTo>
                  <a:lnTo>
                    <a:pt x="197" y="273"/>
                  </a:lnTo>
                  <a:lnTo>
                    <a:pt x="212" y="273"/>
                  </a:lnTo>
                  <a:lnTo>
                    <a:pt x="190" y="216"/>
                  </a:lnTo>
                  <a:lnTo>
                    <a:pt x="176" y="216"/>
                  </a:lnTo>
                  <a:lnTo>
                    <a:pt x="176" y="226"/>
                  </a:lnTo>
                  <a:lnTo>
                    <a:pt x="145" y="226"/>
                  </a:lnTo>
                  <a:lnTo>
                    <a:pt x="145" y="171"/>
                  </a:lnTo>
                  <a:lnTo>
                    <a:pt x="257" y="171"/>
                  </a:lnTo>
                  <a:close/>
                  <a:moveTo>
                    <a:pt x="164" y="52"/>
                  </a:moveTo>
                  <a:lnTo>
                    <a:pt x="240" y="52"/>
                  </a:lnTo>
                  <a:lnTo>
                    <a:pt x="240" y="69"/>
                  </a:lnTo>
                  <a:lnTo>
                    <a:pt x="164" y="69"/>
                  </a:lnTo>
                  <a:lnTo>
                    <a:pt x="164" y="52"/>
                  </a:lnTo>
                  <a:close/>
                  <a:moveTo>
                    <a:pt x="164" y="83"/>
                  </a:moveTo>
                  <a:lnTo>
                    <a:pt x="240" y="83"/>
                  </a:lnTo>
                  <a:lnTo>
                    <a:pt x="240" y="100"/>
                  </a:lnTo>
                  <a:lnTo>
                    <a:pt x="164" y="100"/>
                  </a:lnTo>
                  <a:lnTo>
                    <a:pt x="164" y="83"/>
                  </a:lnTo>
                  <a:close/>
                  <a:moveTo>
                    <a:pt x="164" y="116"/>
                  </a:moveTo>
                  <a:lnTo>
                    <a:pt x="240" y="116"/>
                  </a:lnTo>
                  <a:lnTo>
                    <a:pt x="240" y="133"/>
                  </a:lnTo>
                  <a:lnTo>
                    <a:pt x="164" y="133"/>
                  </a:lnTo>
                  <a:lnTo>
                    <a:pt x="164" y="116"/>
                  </a:lnTo>
                  <a:close/>
                  <a:moveTo>
                    <a:pt x="17" y="138"/>
                  </a:moveTo>
                  <a:lnTo>
                    <a:pt x="17" y="45"/>
                  </a:lnTo>
                  <a:lnTo>
                    <a:pt x="150" y="45"/>
                  </a:lnTo>
                  <a:lnTo>
                    <a:pt x="150" y="138"/>
                  </a:lnTo>
                  <a:lnTo>
                    <a:pt x="17" y="13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86" name="Freeform 20"/>
            <p:cNvSpPr/>
            <p:nvPr/>
          </p:nvSpPr>
          <p:spPr bwMode="auto">
            <a:xfrm>
              <a:off x="3795713" y="3111500"/>
              <a:ext cx="200025" cy="112713"/>
            </a:xfrm>
            <a:custGeom>
              <a:avLst/>
              <a:gdLst>
                <a:gd name="T0" fmla="*/ 104 w 126"/>
                <a:gd name="T1" fmla="*/ 19 h 71"/>
                <a:gd name="T2" fmla="*/ 95 w 126"/>
                <a:gd name="T3" fmla="*/ 33 h 71"/>
                <a:gd name="T4" fmla="*/ 85 w 126"/>
                <a:gd name="T5" fmla="*/ 28 h 71"/>
                <a:gd name="T6" fmla="*/ 85 w 126"/>
                <a:gd name="T7" fmla="*/ 28 h 71"/>
                <a:gd name="T8" fmla="*/ 61 w 126"/>
                <a:gd name="T9" fmla="*/ 14 h 71"/>
                <a:gd name="T10" fmla="*/ 57 w 126"/>
                <a:gd name="T11" fmla="*/ 21 h 71"/>
                <a:gd name="T12" fmla="*/ 50 w 126"/>
                <a:gd name="T13" fmla="*/ 33 h 71"/>
                <a:gd name="T14" fmla="*/ 26 w 126"/>
                <a:gd name="T15" fmla="*/ 21 h 71"/>
                <a:gd name="T16" fmla="*/ 21 w 126"/>
                <a:gd name="T17" fmla="*/ 31 h 71"/>
                <a:gd name="T18" fmla="*/ 21 w 126"/>
                <a:gd name="T19" fmla="*/ 31 h 71"/>
                <a:gd name="T20" fmla="*/ 0 w 126"/>
                <a:gd name="T21" fmla="*/ 66 h 71"/>
                <a:gd name="T22" fmla="*/ 9 w 126"/>
                <a:gd name="T23" fmla="*/ 71 h 71"/>
                <a:gd name="T24" fmla="*/ 31 w 126"/>
                <a:gd name="T25" fmla="*/ 38 h 71"/>
                <a:gd name="T26" fmla="*/ 42 w 126"/>
                <a:gd name="T27" fmla="*/ 45 h 71"/>
                <a:gd name="T28" fmla="*/ 42 w 126"/>
                <a:gd name="T29" fmla="*/ 45 h 71"/>
                <a:gd name="T30" fmla="*/ 52 w 126"/>
                <a:gd name="T31" fmla="*/ 50 h 71"/>
                <a:gd name="T32" fmla="*/ 66 w 126"/>
                <a:gd name="T33" fmla="*/ 31 h 71"/>
                <a:gd name="T34" fmla="*/ 76 w 126"/>
                <a:gd name="T35" fmla="*/ 35 h 71"/>
                <a:gd name="T36" fmla="*/ 76 w 126"/>
                <a:gd name="T37" fmla="*/ 35 h 71"/>
                <a:gd name="T38" fmla="*/ 99 w 126"/>
                <a:gd name="T39" fmla="*/ 50 h 71"/>
                <a:gd name="T40" fmla="*/ 99 w 126"/>
                <a:gd name="T41" fmla="*/ 50 h 71"/>
                <a:gd name="T42" fmla="*/ 99 w 126"/>
                <a:gd name="T43" fmla="*/ 50 h 71"/>
                <a:gd name="T44" fmla="*/ 111 w 126"/>
                <a:gd name="T45" fmla="*/ 28 h 71"/>
                <a:gd name="T46" fmla="*/ 111 w 126"/>
                <a:gd name="T47" fmla="*/ 28 h 71"/>
                <a:gd name="T48" fmla="*/ 126 w 126"/>
                <a:gd name="T49" fmla="*/ 4 h 71"/>
                <a:gd name="T50" fmla="*/ 116 w 126"/>
                <a:gd name="T51" fmla="*/ 0 h 71"/>
                <a:gd name="T52" fmla="*/ 104 w 126"/>
                <a:gd name="T53"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1">
                  <a:moveTo>
                    <a:pt x="104" y="19"/>
                  </a:moveTo>
                  <a:lnTo>
                    <a:pt x="95" y="33"/>
                  </a:lnTo>
                  <a:lnTo>
                    <a:pt x="85" y="28"/>
                  </a:lnTo>
                  <a:lnTo>
                    <a:pt x="85" y="28"/>
                  </a:lnTo>
                  <a:lnTo>
                    <a:pt x="61" y="14"/>
                  </a:lnTo>
                  <a:lnTo>
                    <a:pt x="57" y="21"/>
                  </a:lnTo>
                  <a:lnTo>
                    <a:pt x="50" y="33"/>
                  </a:lnTo>
                  <a:lnTo>
                    <a:pt x="26" y="21"/>
                  </a:lnTo>
                  <a:lnTo>
                    <a:pt x="21" y="31"/>
                  </a:lnTo>
                  <a:lnTo>
                    <a:pt x="21" y="31"/>
                  </a:lnTo>
                  <a:lnTo>
                    <a:pt x="0" y="66"/>
                  </a:lnTo>
                  <a:lnTo>
                    <a:pt x="9" y="71"/>
                  </a:lnTo>
                  <a:lnTo>
                    <a:pt x="31" y="38"/>
                  </a:lnTo>
                  <a:lnTo>
                    <a:pt x="42" y="45"/>
                  </a:lnTo>
                  <a:lnTo>
                    <a:pt x="42" y="45"/>
                  </a:lnTo>
                  <a:lnTo>
                    <a:pt x="52" y="50"/>
                  </a:lnTo>
                  <a:lnTo>
                    <a:pt x="66" y="31"/>
                  </a:lnTo>
                  <a:lnTo>
                    <a:pt x="76" y="35"/>
                  </a:lnTo>
                  <a:lnTo>
                    <a:pt x="76" y="35"/>
                  </a:lnTo>
                  <a:lnTo>
                    <a:pt x="99" y="50"/>
                  </a:lnTo>
                  <a:lnTo>
                    <a:pt x="99" y="50"/>
                  </a:lnTo>
                  <a:lnTo>
                    <a:pt x="99" y="50"/>
                  </a:lnTo>
                  <a:lnTo>
                    <a:pt x="111" y="28"/>
                  </a:lnTo>
                  <a:lnTo>
                    <a:pt x="111" y="28"/>
                  </a:lnTo>
                  <a:lnTo>
                    <a:pt x="126" y="4"/>
                  </a:lnTo>
                  <a:lnTo>
                    <a:pt x="116" y="0"/>
                  </a:lnTo>
                  <a:lnTo>
                    <a:pt x="104" y="19"/>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sp>
        <p:nvSpPr>
          <p:cNvPr id="297" name="Freeform 102"/>
          <p:cNvSpPr/>
          <p:nvPr/>
        </p:nvSpPr>
        <p:spPr bwMode="auto">
          <a:xfrm>
            <a:off x="2372921" y="1997441"/>
            <a:ext cx="44771" cy="40844"/>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prstClr val="black"/>
              </a:solidFill>
            </a:endParaRPr>
          </a:p>
        </p:txBody>
      </p:sp>
      <p:grpSp>
        <p:nvGrpSpPr>
          <p:cNvPr id="311" name="Group 253"/>
          <p:cNvGrpSpPr/>
          <p:nvPr/>
        </p:nvGrpSpPr>
        <p:grpSpPr>
          <a:xfrm>
            <a:off x="2848615" y="2079576"/>
            <a:ext cx="112650" cy="116603"/>
            <a:chOff x="1163293" y="4009909"/>
            <a:chExt cx="426779" cy="441753"/>
          </a:xfrm>
          <a:solidFill>
            <a:schemeClr val="bg1"/>
          </a:solidFill>
        </p:grpSpPr>
        <p:sp>
          <p:nvSpPr>
            <p:cNvPr id="312"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3"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4"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 name="组合 1"/>
          <p:cNvGrpSpPr/>
          <p:nvPr/>
        </p:nvGrpSpPr>
        <p:grpSpPr>
          <a:xfrm>
            <a:off x="1041440" y="1965255"/>
            <a:ext cx="2476133" cy="2963910"/>
            <a:chOff x="1046203" y="1979544"/>
            <a:chExt cx="2476133" cy="2963910"/>
          </a:xfrm>
          <a:solidFill>
            <a:schemeClr val="bg1"/>
          </a:solidFill>
        </p:grpSpPr>
        <p:sp>
          <p:nvSpPr>
            <p:cNvPr id="73" name="Oval 8"/>
            <p:cNvSpPr>
              <a:spLocks noChangeArrowheads="1"/>
            </p:cNvSpPr>
            <p:nvPr/>
          </p:nvSpPr>
          <p:spPr bwMode="auto">
            <a:xfrm>
              <a:off x="2422781" y="4475940"/>
              <a:ext cx="353905" cy="360270"/>
            </a:xfrm>
            <a:prstGeom prst="ellipse">
              <a:avLst/>
            </a:prstGeom>
            <a:solidFill>
              <a:srgbClr val="7F685A"/>
            </a:solidFill>
            <a:ln w="12700" cap="flat">
              <a:noFill/>
              <a:prstDash val="solid"/>
              <a:miter lim="800000"/>
            </a:ln>
          </p:spPr>
          <p:txBody>
            <a:bodyPr vert="horz" wrap="square" lIns="91440" tIns="45720" rIns="91440" bIns="45720" numCol="1" anchor="t" anchorCtr="0" compatLnSpc="1"/>
            <a:lstStyle/>
            <a:p>
              <a:endParaRPr lang="en-US">
                <a:solidFill>
                  <a:prstClr val="black"/>
                </a:solidFill>
              </a:endParaRPr>
            </a:p>
          </p:txBody>
        </p:sp>
        <p:grpSp>
          <p:nvGrpSpPr>
            <p:cNvPr id="232" name="Group 169"/>
            <p:cNvGrpSpPr/>
            <p:nvPr/>
          </p:nvGrpSpPr>
          <p:grpSpPr>
            <a:xfrm>
              <a:off x="1882191" y="4728168"/>
              <a:ext cx="173279" cy="215286"/>
              <a:chOff x="2255043" y="1348583"/>
              <a:chExt cx="366713" cy="455613"/>
            </a:xfrm>
            <a:grpFill/>
          </p:grpSpPr>
          <p:sp>
            <p:nvSpPr>
              <p:cNvPr id="233" name="Freeform 5"/>
              <p:cNvSpPr/>
              <p:nvPr/>
            </p:nvSpPr>
            <p:spPr bwMode="auto">
              <a:xfrm>
                <a:off x="2255043" y="1537496"/>
                <a:ext cx="366713" cy="153988"/>
              </a:xfrm>
              <a:custGeom>
                <a:avLst/>
                <a:gdLst>
                  <a:gd name="T0" fmla="*/ 49 w 97"/>
                  <a:gd name="T1" fmla="*/ 16 h 41"/>
                  <a:gd name="T2" fmla="*/ 2 w 97"/>
                  <a:gd name="T3" fmla="*/ 0 h 41"/>
                  <a:gd name="T4" fmla="*/ 0 w 97"/>
                  <a:gd name="T5" fmla="*/ 5 h 41"/>
                  <a:gd name="T6" fmla="*/ 0 w 97"/>
                  <a:gd name="T7" fmla="*/ 20 h 41"/>
                  <a:gd name="T8" fmla="*/ 49 w 97"/>
                  <a:gd name="T9" fmla="*/ 41 h 41"/>
                  <a:gd name="T10" fmla="*/ 97 w 97"/>
                  <a:gd name="T11" fmla="*/ 20 h 41"/>
                  <a:gd name="T12" fmla="*/ 97 w 97"/>
                  <a:gd name="T13" fmla="*/ 5 h 41"/>
                  <a:gd name="T14" fmla="*/ 96 w 97"/>
                  <a:gd name="T15" fmla="*/ 0 h 41"/>
                  <a:gd name="T16" fmla="*/ 49 w 97"/>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1">
                    <a:moveTo>
                      <a:pt x="49" y="16"/>
                    </a:moveTo>
                    <a:cubicBezTo>
                      <a:pt x="26" y="16"/>
                      <a:pt x="7" y="9"/>
                      <a:pt x="2" y="0"/>
                    </a:cubicBezTo>
                    <a:cubicBezTo>
                      <a:pt x="1" y="2"/>
                      <a:pt x="0" y="4"/>
                      <a:pt x="0" y="5"/>
                    </a:cubicBezTo>
                    <a:cubicBezTo>
                      <a:pt x="0" y="20"/>
                      <a:pt x="0" y="20"/>
                      <a:pt x="0" y="20"/>
                    </a:cubicBezTo>
                    <a:cubicBezTo>
                      <a:pt x="0" y="32"/>
                      <a:pt x="22" y="41"/>
                      <a:pt x="49" y="41"/>
                    </a:cubicBezTo>
                    <a:cubicBezTo>
                      <a:pt x="76" y="41"/>
                      <a:pt x="97" y="32"/>
                      <a:pt x="97" y="20"/>
                    </a:cubicBezTo>
                    <a:cubicBezTo>
                      <a:pt x="97" y="5"/>
                      <a:pt x="97" y="5"/>
                      <a:pt x="97" y="5"/>
                    </a:cubicBezTo>
                    <a:cubicBezTo>
                      <a:pt x="97" y="4"/>
                      <a:pt x="97" y="2"/>
                      <a:pt x="96" y="0"/>
                    </a:cubicBezTo>
                    <a:cubicBezTo>
                      <a:pt x="91" y="9"/>
                      <a:pt x="72" y="16"/>
                      <a:pt x="49" y="16"/>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34" name="Freeform 6"/>
              <p:cNvSpPr/>
              <p:nvPr/>
            </p:nvSpPr>
            <p:spPr bwMode="auto">
              <a:xfrm>
                <a:off x="2255043" y="1653383"/>
                <a:ext cx="366713" cy="150813"/>
              </a:xfrm>
              <a:custGeom>
                <a:avLst/>
                <a:gdLst>
                  <a:gd name="T0" fmla="*/ 49 w 97"/>
                  <a:gd name="T1" fmla="*/ 16 h 40"/>
                  <a:gd name="T2" fmla="*/ 2 w 97"/>
                  <a:gd name="T3" fmla="*/ 0 h 40"/>
                  <a:gd name="T4" fmla="*/ 0 w 97"/>
                  <a:gd name="T5" fmla="*/ 5 h 40"/>
                  <a:gd name="T6" fmla="*/ 0 w 97"/>
                  <a:gd name="T7" fmla="*/ 20 h 40"/>
                  <a:gd name="T8" fmla="*/ 49 w 97"/>
                  <a:gd name="T9" fmla="*/ 40 h 40"/>
                  <a:gd name="T10" fmla="*/ 97 w 97"/>
                  <a:gd name="T11" fmla="*/ 20 h 40"/>
                  <a:gd name="T12" fmla="*/ 97 w 97"/>
                  <a:gd name="T13" fmla="*/ 5 h 40"/>
                  <a:gd name="T14" fmla="*/ 96 w 97"/>
                  <a:gd name="T15" fmla="*/ 0 h 40"/>
                  <a:gd name="T16" fmla="*/ 49 w 97"/>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7" y="31"/>
                      <a:pt x="97" y="20"/>
                    </a:cubicBezTo>
                    <a:cubicBezTo>
                      <a:pt x="97" y="5"/>
                      <a:pt x="97" y="5"/>
                      <a:pt x="97" y="5"/>
                    </a:cubicBezTo>
                    <a:cubicBezTo>
                      <a:pt x="97" y="3"/>
                      <a:pt x="97" y="2"/>
                      <a:pt x="96" y="0"/>
                    </a:cubicBezTo>
                    <a:cubicBezTo>
                      <a:pt x="91" y="9"/>
                      <a:pt x="72" y="16"/>
                      <a:pt x="49" y="16"/>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35" name="Freeform 7"/>
              <p:cNvSpPr/>
              <p:nvPr/>
            </p:nvSpPr>
            <p:spPr bwMode="auto">
              <a:xfrm>
                <a:off x="2255043" y="1427958"/>
                <a:ext cx="366713" cy="150813"/>
              </a:xfrm>
              <a:custGeom>
                <a:avLst/>
                <a:gdLst>
                  <a:gd name="T0" fmla="*/ 96 w 97"/>
                  <a:gd name="T1" fmla="*/ 0 h 40"/>
                  <a:gd name="T2" fmla="*/ 49 w 97"/>
                  <a:gd name="T3" fmla="*/ 15 h 40"/>
                  <a:gd name="T4" fmla="*/ 1 w 97"/>
                  <a:gd name="T5" fmla="*/ 0 h 40"/>
                  <a:gd name="T6" fmla="*/ 0 w 97"/>
                  <a:gd name="T7" fmla="*/ 4 h 40"/>
                  <a:gd name="T8" fmla="*/ 0 w 97"/>
                  <a:gd name="T9" fmla="*/ 19 h 40"/>
                  <a:gd name="T10" fmla="*/ 49 w 97"/>
                  <a:gd name="T11" fmla="*/ 40 h 40"/>
                  <a:gd name="T12" fmla="*/ 97 w 97"/>
                  <a:gd name="T13" fmla="*/ 19 h 40"/>
                  <a:gd name="T14" fmla="*/ 97 w 97"/>
                  <a:gd name="T15" fmla="*/ 4 h 40"/>
                  <a:gd name="T16" fmla="*/ 96 w 9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96" y="0"/>
                    </a:moveTo>
                    <a:cubicBezTo>
                      <a:pt x="95" y="8"/>
                      <a:pt x="74" y="15"/>
                      <a:pt x="49" y="15"/>
                    </a:cubicBezTo>
                    <a:cubicBezTo>
                      <a:pt x="23" y="15"/>
                      <a:pt x="2" y="8"/>
                      <a:pt x="1" y="0"/>
                    </a:cubicBezTo>
                    <a:cubicBezTo>
                      <a:pt x="1" y="1"/>
                      <a:pt x="0" y="3"/>
                      <a:pt x="0" y="4"/>
                    </a:cubicBezTo>
                    <a:cubicBezTo>
                      <a:pt x="0" y="19"/>
                      <a:pt x="0" y="19"/>
                      <a:pt x="0" y="19"/>
                    </a:cubicBezTo>
                    <a:cubicBezTo>
                      <a:pt x="0" y="31"/>
                      <a:pt x="22" y="40"/>
                      <a:pt x="49" y="40"/>
                    </a:cubicBezTo>
                    <a:cubicBezTo>
                      <a:pt x="76" y="40"/>
                      <a:pt x="97" y="31"/>
                      <a:pt x="97" y="19"/>
                    </a:cubicBezTo>
                    <a:cubicBezTo>
                      <a:pt x="97" y="4"/>
                      <a:pt x="97" y="4"/>
                      <a:pt x="97" y="4"/>
                    </a:cubicBezTo>
                    <a:cubicBezTo>
                      <a:pt x="97" y="3"/>
                      <a:pt x="97" y="1"/>
                      <a:pt x="96" y="0"/>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36" name="Oval 8"/>
              <p:cNvSpPr>
                <a:spLocks noChangeArrowheads="1"/>
              </p:cNvSpPr>
              <p:nvPr/>
            </p:nvSpPr>
            <p:spPr bwMode="auto">
              <a:xfrm>
                <a:off x="2258218" y="1348583"/>
                <a:ext cx="358775" cy="117475"/>
              </a:xfrm>
              <a:prstGeom prst="ellipse">
                <a:avLst/>
              </a:pr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37" name="Group 174"/>
            <p:cNvGrpSpPr/>
            <p:nvPr/>
          </p:nvGrpSpPr>
          <p:grpSpPr>
            <a:xfrm>
              <a:off x="1475897" y="2936666"/>
              <a:ext cx="294976" cy="192680"/>
              <a:chOff x="3971926" y="3152776"/>
              <a:chExt cx="668337" cy="436563"/>
            </a:xfrm>
            <a:grpFill/>
          </p:grpSpPr>
          <p:sp>
            <p:nvSpPr>
              <p:cNvPr id="238" name="Freeform 12"/>
              <p:cNvSpPr>
                <a:spLocks noEditPoints="1"/>
              </p:cNvSpPr>
              <p:nvPr/>
            </p:nvSpPr>
            <p:spPr bwMode="auto">
              <a:xfrm>
                <a:off x="4008438" y="3152776"/>
                <a:ext cx="407988" cy="368300"/>
              </a:xfrm>
              <a:custGeom>
                <a:avLst/>
                <a:gdLst>
                  <a:gd name="T0" fmla="*/ 69 w 108"/>
                  <a:gd name="T1" fmla="*/ 13 h 98"/>
                  <a:gd name="T2" fmla="*/ 16 w 108"/>
                  <a:gd name="T3" fmla="*/ 13 h 98"/>
                  <a:gd name="T4" fmla="*/ 16 w 108"/>
                  <a:gd name="T5" fmla="*/ 0 h 98"/>
                  <a:gd name="T6" fmla="*/ 13 w 108"/>
                  <a:gd name="T7" fmla="*/ 0 h 98"/>
                  <a:gd name="T8" fmla="*/ 13 w 108"/>
                  <a:gd name="T9" fmla="*/ 13 h 98"/>
                  <a:gd name="T10" fmla="*/ 12 w 108"/>
                  <a:gd name="T11" fmla="*/ 13 h 98"/>
                  <a:gd name="T12" fmla="*/ 7 w 108"/>
                  <a:gd name="T13" fmla="*/ 53 h 98"/>
                  <a:gd name="T14" fmla="*/ 0 w 108"/>
                  <a:gd name="T15" fmla="*/ 64 h 98"/>
                  <a:gd name="T16" fmla="*/ 16 w 108"/>
                  <a:gd name="T17" fmla="*/ 63 h 98"/>
                  <a:gd name="T18" fmla="*/ 43 w 108"/>
                  <a:gd name="T19" fmla="*/ 92 h 98"/>
                  <a:gd name="T20" fmla="*/ 43 w 108"/>
                  <a:gd name="T21" fmla="*/ 98 h 98"/>
                  <a:gd name="T22" fmla="*/ 84 w 108"/>
                  <a:gd name="T23" fmla="*/ 98 h 98"/>
                  <a:gd name="T24" fmla="*/ 96 w 108"/>
                  <a:gd name="T25" fmla="*/ 90 h 98"/>
                  <a:gd name="T26" fmla="*/ 108 w 108"/>
                  <a:gd name="T27" fmla="*/ 98 h 98"/>
                  <a:gd name="T28" fmla="*/ 108 w 108"/>
                  <a:gd name="T29" fmla="*/ 98 h 98"/>
                  <a:gd name="T30" fmla="*/ 108 w 108"/>
                  <a:gd name="T31" fmla="*/ 53 h 98"/>
                  <a:gd name="T32" fmla="*/ 80 w 108"/>
                  <a:gd name="T33" fmla="*/ 53 h 98"/>
                  <a:gd name="T34" fmla="*/ 69 w 108"/>
                  <a:gd name="T35" fmla="*/ 13 h 98"/>
                  <a:gd name="T36" fmla="*/ 23 w 108"/>
                  <a:gd name="T37" fmla="*/ 20 h 98"/>
                  <a:gd name="T38" fmla="*/ 60 w 108"/>
                  <a:gd name="T39" fmla="*/ 20 h 98"/>
                  <a:gd name="T40" fmla="*/ 67 w 108"/>
                  <a:gd name="T41" fmla="*/ 46 h 98"/>
                  <a:gd name="T42" fmla="*/ 20 w 108"/>
                  <a:gd name="T43" fmla="*/ 46 h 98"/>
                  <a:gd name="T44" fmla="*/ 23 w 108"/>
                  <a:gd name="T45"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98">
                    <a:moveTo>
                      <a:pt x="69" y="13"/>
                    </a:moveTo>
                    <a:cubicBezTo>
                      <a:pt x="16" y="13"/>
                      <a:pt x="16" y="13"/>
                      <a:pt x="16" y="13"/>
                    </a:cubicBezTo>
                    <a:cubicBezTo>
                      <a:pt x="16" y="0"/>
                      <a:pt x="16" y="0"/>
                      <a:pt x="16" y="0"/>
                    </a:cubicBezTo>
                    <a:cubicBezTo>
                      <a:pt x="13" y="0"/>
                      <a:pt x="13" y="0"/>
                      <a:pt x="13" y="0"/>
                    </a:cubicBezTo>
                    <a:cubicBezTo>
                      <a:pt x="13" y="13"/>
                      <a:pt x="13" y="13"/>
                      <a:pt x="13" y="13"/>
                    </a:cubicBezTo>
                    <a:cubicBezTo>
                      <a:pt x="12" y="13"/>
                      <a:pt x="12" y="13"/>
                      <a:pt x="12" y="13"/>
                    </a:cubicBezTo>
                    <a:cubicBezTo>
                      <a:pt x="7" y="53"/>
                      <a:pt x="7" y="53"/>
                      <a:pt x="7" y="53"/>
                    </a:cubicBezTo>
                    <a:cubicBezTo>
                      <a:pt x="0" y="64"/>
                      <a:pt x="0" y="64"/>
                      <a:pt x="0" y="64"/>
                    </a:cubicBezTo>
                    <a:cubicBezTo>
                      <a:pt x="16" y="63"/>
                      <a:pt x="16" y="63"/>
                      <a:pt x="16" y="63"/>
                    </a:cubicBezTo>
                    <a:cubicBezTo>
                      <a:pt x="31" y="64"/>
                      <a:pt x="43" y="77"/>
                      <a:pt x="43" y="92"/>
                    </a:cubicBezTo>
                    <a:cubicBezTo>
                      <a:pt x="43" y="94"/>
                      <a:pt x="43" y="96"/>
                      <a:pt x="43" y="98"/>
                    </a:cubicBezTo>
                    <a:cubicBezTo>
                      <a:pt x="84" y="98"/>
                      <a:pt x="84" y="98"/>
                      <a:pt x="84" y="98"/>
                    </a:cubicBezTo>
                    <a:cubicBezTo>
                      <a:pt x="86" y="93"/>
                      <a:pt x="90" y="90"/>
                      <a:pt x="96" y="90"/>
                    </a:cubicBezTo>
                    <a:cubicBezTo>
                      <a:pt x="101" y="90"/>
                      <a:pt x="106" y="93"/>
                      <a:pt x="108" y="98"/>
                    </a:cubicBezTo>
                    <a:cubicBezTo>
                      <a:pt x="108" y="98"/>
                      <a:pt x="108" y="98"/>
                      <a:pt x="108" y="98"/>
                    </a:cubicBezTo>
                    <a:cubicBezTo>
                      <a:pt x="108" y="53"/>
                      <a:pt x="108" y="53"/>
                      <a:pt x="108" y="53"/>
                    </a:cubicBezTo>
                    <a:cubicBezTo>
                      <a:pt x="80" y="53"/>
                      <a:pt x="80" y="53"/>
                      <a:pt x="80" y="53"/>
                    </a:cubicBezTo>
                    <a:lnTo>
                      <a:pt x="69" y="13"/>
                    </a:lnTo>
                    <a:close/>
                    <a:moveTo>
                      <a:pt x="23" y="20"/>
                    </a:moveTo>
                    <a:cubicBezTo>
                      <a:pt x="60" y="20"/>
                      <a:pt x="60" y="20"/>
                      <a:pt x="60" y="20"/>
                    </a:cubicBezTo>
                    <a:cubicBezTo>
                      <a:pt x="67" y="46"/>
                      <a:pt x="67" y="46"/>
                      <a:pt x="67" y="46"/>
                    </a:cubicBezTo>
                    <a:cubicBezTo>
                      <a:pt x="20" y="46"/>
                      <a:pt x="20" y="46"/>
                      <a:pt x="20" y="46"/>
                    </a:cubicBezTo>
                    <a:lnTo>
                      <a:pt x="23" y="20"/>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39" name="Freeform 13"/>
              <p:cNvSpPr>
                <a:spLocks noEditPoints="1"/>
              </p:cNvSpPr>
              <p:nvPr/>
            </p:nvSpPr>
            <p:spPr bwMode="auto">
              <a:xfrm>
                <a:off x="3971926" y="3405188"/>
                <a:ext cx="184150" cy="184150"/>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1 h 49"/>
                  <a:gd name="T12" fmla="*/ 8 w 49"/>
                  <a:gd name="T13" fmla="*/ 24 h 49"/>
                  <a:gd name="T14" fmla="*/ 24 w 49"/>
                  <a:gd name="T15" fmla="*/ 8 h 49"/>
                  <a:gd name="T16" fmla="*/ 41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1"/>
                    </a:moveTo>
                    <a:cubicBezTo>
                      <a:pt x="15" y="41"/>
                      <a:pt x="8" y="33"/>
                      <a:pt x="8" y="24"/>
                    </a:cubicBezTo>
                    <a:cubicBezTo>
                      <a:pt x="8" y="15"/>
                      <a:pt x="15" y="8"/>
                      <a:pt x="24" y="8"/>
                    </a:cubicBezTo>
                    <a:cubicBezTo>
                      <a:pt x="33" y="8"/>
                      <a:pt x="41" y="15"/>
                      <a:pt x="41" y="24"/>
                    </a:cubicBezTo>
                    <a:cubicBezTo>
                      <a:pt x="41" y="33"/>
                      <a:pt x="33" y="41"/>
                      <a:pt x="24" y="41"/>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0" name="Freeform 14"/>
              <p:cNvSpPr/>
              <p:nvPr/>
            </p:nvSpPr>
            <p:spPr bwMode="auto">
              <a:xfrm>
                <a:off x="4443413" y="3351213"/>
                <a:ext cx="196850" cy="169863"/>
              </a:xfrm>
              <a:custGeom>
                <a:avLst/>
                <a:gdLst>
                  <a:gd name="T0" fmla="*/ 26 w 124"/>
                  <a:gd name="T1" fmla="*/ 76 h 107"/>
                  <a:gd name="T2" fmla="*/ 26 w 124"/>
                  <a:gd name="T3" fmla="*/ 62 h 107"/>
                  <a:gd name="T4" fmla="*/ 0 w 124"/>
                  <a:gd name="T5" fmla="*/ 0 h 107"/>
                  <a:gd name="T6" fmla="*/ 0 w 124"/>
                  <a:gd name="T7" fmla="*/ 107 h 107"/>
                  <a:gd name="T8" fmla="*/ 26 w 124"/>
                  <a:gd name="T9" fmla="*/ 107 h 107"/>
                  <a:gd name="T10" fmla="*/ 124 w 124"/>
                  <a:gd name="T11" fmla="*/ 107 h 107"/>
                  <a:gd name="T12" fmla="*/ 124 w 124"/>
                  <a:gd name="T13" fmla="*/ 100 h 107"/>
                  <a:gd name="T14" fmla="*/ 26 w 124"/>
                  <a:gd name="T15" fmla="*/ 7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07">
                    <a:moveTo>
                      <a:pt x="26" y="76"/>
                    </a:moveTo>
                    <a:lnTo>
                      <a:pt x="26" y="62"/>
                    </a:lnTo>
                    <a:lnTo>
                      <a:pt x="0" y="0"/>
                    </a:lnTo>
                    <a:lnTo>
                      <a:pt x="0" y="107"/>
                    </a:lnTo>
                    <a:lnTo>
                      <a:pt x="26" y="107"/>
                    </a:lnTo>
                    <a:lnTo>
                      <a:pt x="124" y="107"/>
                    </a:lnTo>
                    <a:lnTo>
                      <a:pt x="124" y="100"/>
                    </a:lnTo>
                    <a:lnTo>
                      <a:pt x="26" y="76"/>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1" name="Freeform 15"/>
              <p:cNvSpPr>
                <a:spLocks noEditPoints="1"/>
              </p:cNvSpPr>
              <p:nvPr/>
            </p:nvSpPr>
            <p:spPr bwMode="auto">
              <a:xfrm>
                <a:off x="4325938" y="3495676"/>
                <a:ext cx="90488" cy="93663"/>
              </a:xfrm>
              <a:custGeom>
                <a:avLst/>
                <a:gdLst>
                  <a:gd name="T0" fmla="*/ 12 w 24"/>
                  <a:gd name="T1" fmla="*/ 0 h 25"/>
                  <a:gd name="T2" fmla="*/ 0 w 24"/>
                  <a:gd name="T3" fmla="*/ 13 h 25"/>
                  <a:gd name="T4" fmla="*/ 12 w 24"/>
                  <a:gd name="T5" fmla="*/ 25 h 25"/>
                  <a:gd name="T6" fmla="*/ 24 w 24"/>
                  <a:gd name="T7" fmla="*/ 13 h 25"/>
                  <a:gd name="T8" fmla="*/ 12 w 24"/>
                  <a:gd name="T9" fmla="*/ 0 h 25"/>
                  <a:gd name="T10" fmla="*/ 12 w 24"/>
                  <a:gd name="T11" fmla="*/ 21 h 25"/>
                  <a:gd name="T12" fmla="*/ 4 w 24"/>
                  <a:gd name="T13" fmla="*/ 13 h 25"/>
                  <a:gd name="T14" fmla="*/ 12 w 24"/>
                  <a:gd name="T15" fmla="*/ 4 h 25"/>
                  <a:gd name="T16" fmla="*/ 20 w 24"/>
                  <a:gd name="T17" fmla="*/ 13 h 25"/>
                  <a:gd name="T18" fmla="*/ 12 w 24"/>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0"/>
                    </a:moveTo>
                    <a:cubicBezTo>
                      <a:pt x="5" y="0"/>
                      <a:pt x="0" y="6"/>
                      <a:pt x="0" y="13"/>
                    </a:cubicBezTo>
                    <a:cubicBezTo>
                      <a:pt x="0" y="19"/>
                      <a:pt x="5" y="25"/>
                      <a:pt x="12" y="25"/>
                    </a:cubicBezTo>
                    <a:cubicBezTo>
                      <a:pt x="18" y="25"/>
                      <a:pt x="24" y="19"/>
                      <a:pt x="24" y="13"/>
                    </a:cubicBezTo>
                    <a:cubicBezTo>
                      <a:pt x="24" y="6"/>
                      <a:pt x="18" y="0"/>
                      <a:pt x="12" y="0"/>
                    </a:cubicBezTo>
                    <a:close/>
                    <a:moveTo>
                      <a:pt x="12" y="21"/>
                    </a:moveTo>
                    <a:cubicBezTo>
                      <a:pt x="7" y="21"/>
                      <a:pt x="4" y="17"/>
                      <a:pt x="4" y="13"/>
                    </a:cubicBezTo>
                    <a:cubicBezTo>
                      <a:pt x="4" y="8"/>
                      <a:pt x="7" y="4"/>
                      <a:pt x="12" y="4"/>
                    </a:cubicBezTo>
                    <a:cubicBezTo>
                      <a:pt x="16" y="4"/>
                      <a:pt x="20" y="8"/>
                      <a:pt x="20" y="13"/>
                    </a:cubicBezTo>
                    <a:cubicBezTo>
                      <a:pt x="20" y="17"/>
                      <a:pt x="16" y="21"/>
                      <a:pt x="12" y="21"/>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47" name="Group 184"/>
            <p:cNvGrpSpPr/>
            <p:nvPr/>
          </p:nvGrpSpPr>
          <p:grpSpPr>
            <a:xfrm>
              <a:off x="2773599" y="3603757"/>
              <a:ext cx="347122" cy="259228"/>
              <a:chOff x="2986088" y="3178176"/>
              <a:chExt cx="495300" cy="369887"/>
            </a:xfrm>
            <a:grpFill/>
          </p:grpSpPr>
          <p:sp>
            <p:nvSpPr>
              <p:cNvPr id="248" name="Freeform 18"/>
              <p:cNvSpPr/>
              <p:nvPr/>
            </p:nvSpPr>
            <p:spPr bwMode="auto">
              <a:xfrm>
                <a:off x="3162300" y="3433763"/>
                <a:ext cx="142875" cy="114300"/>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9" name="Freeform 19"/>
              <p:cNvSpPr/>
              <p:nvPr/>
            </p:nvSpPr>
            <p:spPr bwMode="auto">
              <a:xfrm>
                <a:off x="3068638" y="3305176"/>
                <a:ext cx="330200" cy="147638"/>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50" name="Freeform 20"/>
              <p:cNvSpPr/>
              <p:nvPr/>
            </p:nvSpPr>
            <p:spPr bwMode="auto">
              <a:xfrm>
                <a:off x="2986088" y="3178176"/>
                <a:ext cx="495300" cy="192088"/>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51" name="Group 188"/>
            <p:cNvGrpSpPr/>
            <p:nvPr/>
          </p:nvGrpSpPr>
          <p:grpSpPr>
            <a:xfrm>
              <a:off x="2146419" y="3094940"/>
              <a:ext cx="304881" cy="246666"/>
              <a:chOff x="5838825" y="2538413"/>
              <a:chExt cx="490538" cy="396874"/>
            </a:xfrm>
            <a:grpFill/>
          </p:grpSpPr>
          <p:sp>
            <p:nvSpPr>
              <p:cNvPr id="252" name="Freeform 35"/>
              <p:cNvSpPr>
                <a:spLocks noEditPoints="1"/>
              </p:cNvSpPr>
              <p:nvPr/>
            </p:nvSpPr>
            <p:spPr bwMode="auto">
              <a:xfrm>
                <a:off x="5838825" y="2587625"/>
                <a:ext cx="490538" cy="347662"/>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53" name="Rectangle 36"/>
              <p:cNvSpPr>
                <a:spLocks noChangeArrowheads="1"/>
              </p:cNvSpPr>
              <p:nvPr/>
            </p:nvSpPr>
            <p:spPr bwMode="auto">
              <a:xfrm>
                <a:off x="5888038" y="2538413"/>
                <a:ext cx="101600" cy="38100"/>
              </a:xfrm>
              <a:prstGeom prst="rect">
                <a:avLst/>
              </a:prstGeom>
              <a:grpFill/>
              <a:ln w="9525">
                <a:noFill/>
                <a:miter lim="800000"/>
              </a:ln>
            </p:spPr>
            <p:txBody>
              <a:bodyPr vert="horz" wrap="square" lIns="91440" tIns="45720" rIns="91440" bIns="45720" numCol="1" anchor="t" anchorCtr="0" compatLnSpc="1"/>
              <a:lstStyle/>
              <a:p>
                <a:endParaRPr lang="en-US">
                  <a:solidFill>
                    <a:prstClr val="black"/>
                  </a:solidFill>
                </a:endParaRPr>
              </a:p>
            </p:txBody>
          </p:sp>
          <p:sp>
            <p:nvSpPr>
              <p:cNvPr id="254" name="Oval 37"/>
              <p:cNvSpPr>
                <a:spLocks noChangeArrowheads="1"/>
              </p:cNvSpPr>
              <p:nvPr/>
            </p:nvSpPr>
            <p:spPr bwMode="auto">
              <a:xfrm>
                <a:off x="5951538" y="2697163"/>
                <a:ext cx="128588" cy="128587"/>
              </a:xfrm>
              <a:prstGeom prst="ellipse">
                <a:avLst/>
              </a:pr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55" name="Group 192"/>
            <p:cNvGrpSpPr/>
            <p:nvPr/>
          </p:nvGrpSpPr>
          <p:grpSpPr>
            <a:xfrm>
              <a:off x="2104303" y="3943168"/>
              <a:ext cx="285371" cy="323607"/>
              <a:chOff x="3724276" y="2906713"/>
              <a:chExt cx="485775" cy="550863"/>
            </a:xfrm>
            <a:grpFill/>
          </p:grpSpPr>
          <p:sp>
            <p:nvSpPr>
              <p:cNvPr id="256" name="Freeform 18"/>
              <p:cNvSpPr/>
              <p:nvPr/>
            </p:nvSpPr>
            <p:spPr bwMode="auto">
              <a:xfrm>
                <a:off x="3724276" y="2906713"/>
                <a:ext cx="485775" cy="98425"/>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2"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57" name="Freeform 19"/>
              <p:cNvSpPr>
                <a:spLocks noEditPoints="1"/>
              </p:cNvSpPr>
              <p:nvPr/>
            </p:nvSpPr>
            <p:spPr bwMode="auto">
              <a:xfrm>
                <a:off x="3760788" y="3024188"/>
                <a:ext cx="407988" cy="433388"/>
              </a:xfrm>
              <a:custGeom>
                <a:avLst/>
                <a:gdLst>
                  <a:gd name="T0" fmla="*/ 257 w 257"/>
                  <a:gd name="T1" fmla="*/ 171 h 273"/>
                  <a:gd name="T2" fmla="*/ 257 w 257"/>
                  <a:gd name="T3" fmla="*/ 0 h 273"/>
                  <a:gd name="T4" fmla="*/ 0 w 257"/>
                  <a:gd name="T5" fmla="*/ 0 h 273"/>
                  <a:gd name="T6" fmla="*/ 0 w 257"/>
                  <a:gd name="T7" fmla="*/ 171 h 273"/>
                  <a:gd name="T8" fmla="*/ 114 w 257"/>
                  <a:gd name="T9" fmla="*/ 171 h 273"/>
                  <a:gd name="T10" fmla="*/ 114 w 257"/>
                  <a:gd name="T11" fmla="*/ 226 h 273"/>
                  <a:gd name="T12" fmla="*/ 83 w 257"/>
                  <a:gd name="T13" fmla="*/ 226 h 273"/>
                  <a:gd name="T14" fmla="*/ 83 w 257"/>
                  <a:gd name="T15" fmla="*/ 216 h 273"/>
                  <a:gd name="T16" fmla="*/ 69 w 257"/>
                  <a:gd name="T17" fmla="*/ 216 h 273"/>
                  <a:gd name="T18" fmla="*/ 45 w 257"/>
                  <a:gd name="T19" fmla="*/ 273 h 273"/>
                  <a:gd name="T20" fmla="*/ 62 w 257"/>
                  <a:gd name="T21" fmla="*/ 273 h 273"/>
                  <a:gd name="T22" fmla="*/ 72 w 257"/>
                  <a:gd name="T23" fmla="*/ 245 h 273"/>
                  <a:gd name="T24" fmla="*/ 186 w 257"/>
                  <a:gd name="T25" fmla="*/ 245 h 273"/>
                  <a:gd name="T26" fmla="*/ 197 w 257"/>
                  <a:gd name="T27" fmla="*/ 273 h 273"/>
                  <a:gd name="T28" fmla="*/ 212 w 257"/>
                  <a:gd name="T29" fmla="*/ 273 h 273"/>
                  <a:gd name="T30" fmla="*/ 190 w 257"/>
                  <a:gd name="T31" fmla="*/ 216 h 273"/>
                  <a:gd name="T32" fmla="*/ 176 w 257"/>
                  <a:gd name="T33" fmla="*/ 216 h 273"/>
                  <a:gd name="T34" fmla="*/ 176 w 257"/>
                  <a:gd name="T35" fmla="*/ 226 h 273"/>
                  <a:gd name="T36" fmla="*/ 145 w 257"/>
                  <a:gd name="T37" fmla="*/ 226 h 273"/>
                  <a:gd name="T38" fmla="*/ 145 w 257"/>
                  <a:gd name="T39" fmla="*/ 171 h 273"/>
                  <a:gd name="T40" fmla="*/ 257 w 257"/>
                  <a:gd name="T41" fmla="*/ 171 h 273"/>
                  <a:gd name="T42" fmla="*/ 164 w 257"/>
                  <a:gd name="T43" fmla="*/ 52 h 273"/>
                  <a:gd name="T44" fmla="*/ 240 w 257"/>
                  <a:gd name="T45" fmla="*/ 52 h 273"/>
                  <a:gd name="T46" fmla="*/ 240 w 257"/>
                  <a:gd name="T47" fmla="*/ 69 h 273"/>
                  <a:gd name="T48" fmla="*/ 164 w 257"/>
                  <a:gd name="T49" fmla="*/ 69 h 273"/>
                  <a:gd name="T50" fmla="*/ 164 w 257"/>
                  <a:gd name="T51" fmla="*/ 52 h 273"/>
                  <a:gd name="T52" fmla="*/ 164 w 257"/>
                  <a:gd name="T53" fmla="*/ 83 h 273"/>
                  <a:gd name="T54" fmla="*/ 240 w 257"/>
                  <a:gd name="T55" fmla="*/ 83 h 273"/>
                  <a:gd name="T56" fmla="*/ 240 w 257"/>
                  <a:gd name="T57" fmla="*/ 100 h 273"/>
                  <a:gd name="T58" fmla="*/ 164 w 257"/>
                  <a:gd name="T59" fmla="*/ 100 h 273"/>
                  <a:gd name="T60" fmla="*/ 164 w 257"/>
                  <a:gd name="T61" fmla="*/ 83 h 273"/>
                  <a:gd name="T62" fmla="*/ 164 w 257"/>
                  <a:gd name="T63" fmla="*/ 116 h 273"/>
                  <a:gd name="T64" fmla="*/ 240 w 257"/>
                  <a:gd name="T65" fmla="*/ 116 h 273"/>
                  <a:gd name="T66" fmla="*/ 240 w 257"/>
                  <a:gd name="T67" fmla="*/ 133 h 273"/>
                  <a:gd name="T68" fmla="*/ 164 w 257"/>
                  <a:gd name="T69" fmla="*/ 133 h 273"/>
                  <a:gd name="T70" fmla="*/ 164 w 257"/>
                  <a:gd name="T71" fmla="*/ 116 h 273"/>
                  <a:gd name="T72" fmla="*/ 17 w 257"/>
                  <a:gd name="T73" fmla="*/ 138 h 273"/>
                  <a:gd name="T74" fmla="*/ 17 w 257"/>
                  <a:gd name="T75" fmla="*/ 45 h 273"/>
                  <a:gd name="T76" fmla="*/ 150 w 257"/>
                  <a:gd name="T77" fmla="*/ 45 h 273"/>
                  <a:gd name="T78" fmla="*/ 150 w 257"/>
                  <a:gd name="T79" fmla="*/ 138 h 273"/>
                  <a:gd name="T80" fmla="*/ 17 w 257"/>
                  <a:gd name="T81" fmla="*/ 1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7" h="273">
                    <a:moveTo>
                      <a:pt x="257" y="171"/>
                    </a:moveTo>
                    <a:lnTo>
                      <a:pt x="257" y="0"/>
                    </a:lnTo>
                    <a:lnTo>
                      <a:pt x="0" y="0"/>
                    </a:lnTo>
                    <a:lnTo>
                      <a:pt x="0" y="171"/>
                    </a:lnTo>
                    <a:lnTo>
                      <a:pt x="114" y="171"/>
                    </a:lnTo>
                    <a:lnTo>
                      <a:pt x="114" y="226"/>
                    </a:lnTo>
                    <a:lnTo>
                      <a:pt x="83" y="226"/>
                    </a:lnTo>
                    <a:lnTo>
                      <a:pt x="83" y="216"/>
                    </a:lnTo>
                    <a:lnTo>
                      <a:pt x="69" y="216"/>
                    </a:lnTo>
                    <a:lnTo>
                      <a:pt x="45" y="273"/>
                    </a:lnTo>
                    <a:lnTo>
                      <a:pt x="62" y="273"/>
                    </a:lnTo>
                    <a:lnTo>
                      <a:pt x="72" y="245"/>
                    </a:lnTo>
                    <a:lnTo>
                      <a:pt x="186" y="245"/>
                    </a:lnTo>
                    <a:lnTo>
                      <a:pt x="197" y="273"/>
                    </a:lnTo>
                    <a:lnTo>
                      <a:pt x="212" y="273"/>
                    </a:lnTo>
                    <a:lnTo>
                      <a:pt x="190" y="216"/>
                    </a:lnTo>
                    <a:lnTo>
                      <a:pt x="176" y="216"/>
                    </a:lnTo>
                    <a:lnTo>
                      <a:pt x="176" y="226"/>
                    </a:lnTo>
                    <a:lnTo>
                      <a:pt x="145" y="226"/>
                    </a:lnTo>
                    <a:lnTo>
                      <a:pt x="145" y="171"/>
                    </a:lnTo>
                    <a:lnTo>
                      <a:pt x="257" y="171"/>
                    </a:lnTo>
                    <a:close/>
                    <a:moveTo>
                      <a:pt x="164" y="52"/>
                    </a:moveTo>
                    <a:lnTo>
                      <a:pt x="240" y="52"/>
                    </a:lnTo>
                    <a:lnTo>
                      <a:pt x="240" y="69"/>
                    </a:lnTo>
                    <a:lnTo>
                      <a:pt x="164" y="69"/>
                    </a:lnTo>
                    <a:lnTo>
                      <a:pt x="164" y="52"/>
                    </a:lnTo>
                    <a:close/>
                    <a:moveTo>
                      <a:pt x="164" y="83"/>
                    </a:moveTo>
                    <a:lnTo>
                      <a:pt x="240" y="83"/>
                    </a:lnTo>
                    <a:lnTo>
                      <a:pt x="240" y="100"/>
                    </a:lnTo>
                    <a:lnTo>
                      <a:pt x="164" y="100"/>
                    </a:lnTo>
                    <a:lnTo>
                      <a:pt x="164" y="83"/>
                    </a:lnTo>
                    <a:close/>
                    <a:moveTo>
                      <a:pt x="164" y="116"/>
                    </a:moveTo>
                    <a:lnTo>
                      <a:pt x="240" y="116"/>
                    </a:lnTo>
                    <a:lnTo>
                      <a:pt x="240" y="133"/>
                    </a:lnTo>
                    <a:lnTo>
                      <a:pt x="164" y="133"/>
                    </a:lnTo>
                    <a:lnTo>
                      <a:pt x="164" y="116"/>
                    </a:lnTo>
                    <a:close/>
                    <a:moveTo>
                      <a:pt x="17" y="138"/>
                    </a:moveTo>
                    <a:lnTo>
                      <a:pt x="17" y="45"/>
                    </a:lnTo>
                    <a:lnTo>
                      <a:pt x="150" y="45"/>
                    </a:lnTo>
                    <a:lnTo>
                      <a:pt x="150" y="138"/>
                    </a:lnTo>
                    <a:lnTo>
                      <a:pt x="17" y="13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58" name="Freeform 20"/>
              <p:cNvSpPr/>
              <p:nvPr/>
            </p:nvSpPr>
            <p:spPr bwMode="auto">
              <a:xfrm>
                <a:off x="3795713" y="3111500"/>
                <a:ext cx="200025" cy="112713"/>
              </a:xfrm>
              <a:custGeom>
                <a:avLst/>
                <a:gdLst>
                  <a:gd name="T0" fmla="*/ 104 w 126"/>
                  <a:gd name="T1" fmla="*/ 19 h 71"/>
                  <a:gd name="T2" fmla="*/ 95 w 126"/>
                  <a:gd name="T3" fmla="*/ 33 h 71"/>
                  <a:gd name="T4" fmla="*/ 85 w 126"/>
                  <a:gd name="T5" fmla="*/ 28 h 71"/>
                  <a:gd name="T6" fmla="*/ 85 w 126"/>
                  <a:gd name="T7" fmla="*/ 28 h 71"/>
                  <a:gd name="T8" fmla="*/ 61 w 126"/>
                  <a:gd name="T9" fmla="*/ 14 h 71"/>
                  <a:gd name="T10" fmla="*/ 57 w 126"/>
                  <a:gd name="T11" fmla="*/ 21 h 71"/>
                  <a:gd name="T12" fmla="*/ 50 w 126"/>
                  <a:gd name="T13" fmla="*/ 33 h 71"/>
                  <a:gd name="T14" fmla="*/ 26 w 126"/>
                  <a:gd name="T15" fmla="*/ 21 h 71"/>
                  <a:gd name="T16" fmla="*/ 21 w 126"/>
                  <a:gd name="T17" fmla="*/ 31 h 71"/>
                  <a:gd name="T18" fmla="*/ 21 w 126"/>
                  <a:gd name="T19" fmla="*/ 31 h 71"/>
                  <a:gd name="T20" fmla="*/ 0 w 126"/>
                  <a:gd name="T21" fmla="*/ 66 h 71"/>
                  <a:gd name="T22" fmla="*/ 9 w 126"/>
                  <a:gd name="T23" fmla="*/ 71 h 71"/>
                  <a:gd name="T24" fmla="*/ 31 w 126"/>
                  <a:gd name="T25" fmla="*/ 38 h 71"/>
                  <a:gd name="T26" fmla="*/ 42 w 126"/>
                  <a:gd name="T27" fmla="*/ 45 h 71"/>
                  <a:gd name="T28" fmla="*/ 42 w 126"/>
                  <a:gd name="T29" fmla="*/ 45 h 71"/>
                  <a:gd name="T30" fmla="*/ 52 w 126"/>
                  <a:gd name="T31" fmla="*/ 50 h 71"/>
                  <a:gd name="T32" fmla="*/ 66 w 126"/>
                  <a:gd name="T33" fmla="*/ 31 h 71"/>
                  <a:gd name="T34" fmla="*/ 76 w 126"/>
                  <a:gd name="T35" fmla="*/ 35 h 71"/>
                  <a:gd name="T36" fmla="*/ 76 w 126"/>
                  <a:gd name="T37" fmla="*/ 35 h 71"/>
                  <a:gd name="T38" fmla="*/ 99 w 126"/>
                  <a:gd name="T39" fmla="*/ 50 h 71"/>
                  <a:gd name="T40" fmla="*/ 99 w 126"/>
                  <a:gd name="T41" fmla="*/ 50 h 71"/>
                  <a:gd name="T42" fmla="*/ 99 w 126"/>
                  <a:gd name="T43" fmla="*/ 50 h 71"/>
                  <a:gd name="T44" fmla="*/ 111 w 126"/>
                  <a:gd name="T45" fmla="*/ 28 h 71"/>
                  <a:gd name="T46" fmla="*/ 111 w 126"/>
                  <a:gd name="T47" fmla="*/ 28 h 71"/>
                  <a:gd name="T48" fmla="*/ 126 w 126"/>
                  <a:gd name="T49" fmla="*/ 4 h 71"/>
                  <a:gd name="T50" fmla="*/ 116 w 126"/>
                  <a:gd name="T51" fmla="*/ 0 h 71"/>
                  <a:gd name="T52" fmla="*/ 104 w 126"/>
                  <a:gd name="T53"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1">
                    <a:moveTo>
                      <a:pt x="104" y="19"/>
                    </a:moveTo>
                    <a:lnTo>
                      <a:pt x="95" y="33"/>
                    </a:lnTo>
                    <a:lnTo>
                      <a:pt x="85" y="28"/>
                    </a:lnTo>
                    <a:lnTo>
                      <a:pt x="85" y="28"/>
                    </a:lnTo>
                    <a:lnTo>
                      <a:pt x="61" y="14"/>
                    </a:lnTo>
                    <a:lnTo>
                      <a:pt x="57" y="21"/>
                    </a:lnTo>
                    <a:lnTo>
                      <a:pt x="50" y="33"/>
                    </a:lnTo>
                    <a:lnTo>
                      <a:pt x="26" y="21"/>
                    </a:lnTo>
                    <a:lnTo>
                      <a:pt x="21" y="31"/>
                    </a:lnTo>
                    <a:lnTo>
                      <a:pt x="21" y="31"/>
                    </a:lnTo>
                    <a:lnTo>
                      <a:pt x="0" y="66"/>
                    </a:lnTo>
                    <a:lnTo>
                      <a:pt x="9" y="71"/>
                    </a:lnTo>
                    <a:lnTo>
                      <a:pt x="31" y="38"/>
                    </a:lnTo>
                    <a:lnTo>
                      <a:pt x="42" y="45"/>
                    </a:lnTo>
                    <a:lnTo>
                      <a:pt x="42" y="45"/>
                    </a:lnTo>
                    <a:lnTo>
                      <a:pt x="52" y="50"/>
                    </a:lnTo>
                    <a:lnTo>
                      <a:pt x="66" y="31"/>
                    </a:lnTo>
                    <a:lnTo>
                      <a:pt x="76" y="35"/>
                    </a:lnTo>
                    <a:lnTo>
                      <a:pt x="76" y="35"/>
                    </a:lnTo>
                    <a:lnTo>
                      <a:pt x="99" y="50"/>
                    </a:lnTo>
                    <a:lnTo>
                      <a:pt x="99" y="50"/>
                    </a:lnTo>
                    <a:lnTo>
                      <a:pt x="99" y="50"/>
                    </a:lnTo>
                    <a:lnTo>
                      <a:pt x="111" y="28"/>
                    </a:lnTo>
                    <a:lnTo>
                      <a:pt x="111" y="28"/>
                    </a:lnTo>
                    <a:lnTo>
                      <a:pt x="126" y="4"/>
                    </a:lnTo>
                    <a:lnTo>
                      <a:pt x="116" y="0"/>
                    </a:lnTo>
                    <a:lnTo>
                      <a:pt x="104" y="19"/>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62" name="Group 199"/>
            <p:cNvGrpSpPr/>
            <p:nvPr/>
          </p:nvGrpSpPr>
          <p:grpSpPr>
            <a:xfrm>
              <a:off x="2612189" y="2501726"/>
              <a:ext cx="292751" cy="204611"/>
              <a:chOff x="7999238" y="1399322"/>
              <a:chExt cx="464215" cy="324452"/>
            </a:xfrm>
            <a:grpFill/>
          </p:grpSpPr>
          <p:sp>
            <p:nvSpPr>
              <p:cNvPr id="263"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solidFill>
                <a:srgbClr val="FFC000"/>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264"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65" name="Group 202"/>
            <p:cNvGrpSpPr/>
            <p:nvPr/>
          </p:nvGrpSpPr>
          <p:grpSpPr>
            <a:xfrm>
              <a:off x="1424939" y="3555506"/>
              <a:ext cx="251399" cy="286075"/>
              <a:chOff x="2927811" y="2108124"/>
              <a:chExt cx="361887" cy="411804"/>
            </a:xfrm>
            <a:grpFill/>
          </p:grpSpPr>
          <p:sp>
            <p:nvSpPr>
              <p:cNvPr id="266"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67"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68"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69"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70" name="Group 207"/>
            <p:cNvGrpSpPr/>
            <p:nvPr/>
          </p:nvGrpSpPr>
          <p:grpSpPr>
            <a:xfrm>
              <a:off x="2877994" y="4309306"/>
              <a:ext cx="107779" cy="196313"/>
              <a:chOff x="3536781" y="2689641"/>
              <a:chExt cx="279527" cy="509141"/>
            </a:xfrm>
            <a:grpFill/>
          </p:grpSpPr>
          <p:sp>
            <p:nvSpPr>
              <p:cNvPr id="271"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72"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73"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74"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75"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76" name="Group 213"/>
            <p:cNvGrpSpPr/>
            <p:nvPr/>
          </p:nvGrpSpPr>
          <p:grpSpPr>
            <a:xfrm>
              <a:off x="2319529" y="1979544"/>
              <a:ext cx="734230" cy="1309612"/>
              <a:chOff x="475378" y="1491706"/>
              <a:chExt cx="1825991" cy="3256955"/>
            </a:xfrm>
            <a:grpFill/>
          </p:grpSpPr>
          <p:sp>
            <p:nvSpPr>
              <p:cNvPr id="277" name="Freeform 101"/>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78" name="Freeform 102"/>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54" name="Freeform 101"/>
              <p:cNvSpPr>
                <a:spLocks noEditPoints="1"/>
              </p:cNvSpPr>
              <p:nvPr/>
            </p:nvSpPr>
            <p:spPr bwMode="auto">
              <a:xfrm>
                <a:off x="475378" y="1491706"/>
                <a:ext cx="319538" cy="345877"/>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79" name="Group 216"/>
            <p:cNvGrpSpPr/>
            <p:nvPr/>
          </p:nvGrpSpPr>
          <p:grpSpPr>
            <a:xfrm>
              <a:off x="3332291" y="3345441"/>
              <a:ext cx="181971" cy="188355"/>
              <a:chOff x="1163293" y="4009909"/>
              <a:chExt cx="426779" cy="441753"/>
            </a:xfrm>
            <a:grpFill/>
          </p:grpSpPr>
          <p:sp>
            <p:nvSpPr>
              <p:cNvPr id="280"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81"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82"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87" name="Group 224"/>
            <p:cNvGrpSpPr/>
            <p:nvPr/>
          </p:nvGrpSpPr>
          <p:grpSpPr>
            <a:xfrm>
              <a:off x="1587277" y="4322426"/>
              <a:ext cx="181971" cy="188355"/>
              <a:chOff x="1163293" y="4009909"/>
              <a:chExt cx="426779" cy="441753"/>
            </a:xfrm>
            <a:grpFill/>
          </p:grpSpPr>
          <p:sp>
            <p:nvSpPr>
              <p:cNvPr id="288"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89"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90"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91" name="Group 233"/>
            <p:cNvGrpSpPr/>
            <p:nvPr/>
          </p:nvGrpSpPr>
          <p:grpSpPr>
            <a:xfrm>
              <a:off x="1046203" y="2866882"/>
              <a:ext cx="133538" cy="108040"/>
              <a:chOff x="5838825" y="2538413"/>
              <a:chExt cx="490538" cy="396874"/>
            </a:xfrm>
            <a:grpFill/>
          </p:grpSpPr>
          <p:sp>
            <p:nvSpPr>
              <p:cNvPr id="292" name="Freeform 35"/>
              <p:cNvSpPr>
                <a:spLocks noEditPoints="1"/>
              </p:cNvSpPr>
              <p:nvPr/>
            </p:nvSpPr>
            <p:spPr bwMode="auto">
              <a:xfrm>
                <a:off x="5838825" y="2587625"/>
                <a:ext cx="490538" cy="347662"/>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93" name="Rectangle 36"/>
              <p:cNvSpPr>
                <a:spLocks noChangeArrowheads="1"/>
              </p:cNvSpPr>
              <p:nvPr/>
            </p:nvSpPr>
            <p:spPr bwMode="auto">
              <a:xfrm>
                <a:off x="5888038" y="2538413"/>
                <a:ext cx="101600" cy="38100"/>
              </a:xfrm>
              <a:prstGeom prst="rect">
                <a:avLst/>
              </a:prstGeom>
              <a:grpFill/>
              <a:ln w="9525">
                <a:noFill/>
                <a:miter lim="800000"/>
              </a:ln>
            </p:spPr>
            <p:txBody>
              <a:bodyPr vert="horz" wrap="square" lIns="91440" tIns="45720" rIns="91440" bIns="45720" numCol="1" anchor="t" anchorCtr="0" compatLnSpc="1"/>
              <a:lstStyle/>
              <a:p>
                <a:endParaRPr lang="en-US">
                  <a:solidFill>
                    <a:prstClr val="black"/>
                  </a:solidFill>
                </a:endParaRPr>
              </a:p>
            </p:txBody>
          </p:sp>
          <p:sp>
            <p:nvSpPr>
              <p:cNvPr id="294" name="Oval 37"/>
              <p:cNvSpPr>
                <a:spLocks noChangeArrowheads="1"/>
              </p:cNvSpPr>
              <p:nvPr/>
            </p:nvSpPr>
            <p:spPr bwMode="auto">
              <a:xfrm>
                <a:off x="5951538" y="2697163"/>
                <a:ext cx="128588" cy="128587"/>
              </a:xfrm>
              <a:prstGeom prst="ellipse">
                <a:avLst/>
              </a:pr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98" name="Group 240"/>
            <p:cNvGrpSpPr/>
            <p:nvPr/>
          </p:nvGrpSpPr>
          <p:grpSpPr>
            <a:xfrm>
              <a:off x="1358966" y="2700029"/>
              <a:ext cx="120394" cy="136526"/>
              <a:chOff x="3724276" y="2906713"/>
              <a:chExt cx="485775" cy="550863"/>
            </a:xfrm>
            <a:grpFill/>
          </p:grpSpPr>
          <p:sp>
            <p:nvSpPr>
              <p:cNvPr id="299" name="Freeform 18"/>
              <p:cNvSpPr/>
              <p:nvPr/>
            </p:nvSpPr>
            <p:spPr bwMode="auto">
              <a:xfrm>
                <a:off x="3724276" y="2906713"/>
                <a:ext cx="485775" cy="98425"/>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2"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0" name="Freeform 19"/>
              <p:cNvSpPr>
                <a:spLocks noEditPoints="1"/>
              </p:cNvSpPr>
              <p:nvPr/>
            </p:nvSpPr>
            <p:spPr bwMode="auto">
              <a:xfrm>
                <a:off x="3760788" y="3024188"/>
                <a:ext cx="407988" cy="433388"/>
              </a:xfrm>
              <a:custGeom>
                <a:avLst/>
                <a:gdLst>
                  <a:gd name="T0" fmla="*/ 257 w 257"/>
                  <a:gd name="T1" fmla="*/ 171 h 273"/>
                  <a:gd name="T2" fmla="*/ 257 w 257"/>
                  <a:gd name="T3" fmla="*/ 0 h 273"/>
                  <a:gd name="T4" fmla="*/ 0 w 257"/>
                  <a:gd name="T5" fmla="*/ 0 h 273"/>
                  <a:gd name="T6" fmla="*/ 0 w 257"/>
                  <a:gd name="T7" fmla="*/ 171 h 273"/>
                  <a:gd name="T8" fmla="*/ 114 w 257"/>
                  <a:gd name="T9" fmla="*/ 171 h 273"/>
                  <a:gd name="T10" fmla="*/ 114 w 257"/>
                  <a:gd name="T11" fmla="*/ 226 h 273"/>
                  <a:gd name="T12" fmla="*/ 83 w 257"/>
                  <a:gd name="T13" fmla="*/ 226 h 273"/>
                  <a:gd name="T14" fmla="*/ 83 w 257"/>
                  <a:gd name="T15" fmla="*/ 216 h 273"/>
                  <a:gd name="T16" fmla="*/ 69 w 257"/>
                  <a:gd name="T17" fmla="*/ 216 h 273"/>
                  <a:gd name="T18" fmla="*/ 45 w 257"/>
                  <a:gd name="T19" fmla="*/ 273 h 273"/>
                  <a:gd name="T20" fmla="*/ 62 w 257"/>
                  <a:gd name="T21" fmla="*/ 273 h 273"/>
                  <a:gd name="T22" fmla="*/ 72 w 257"/>
                  <a:gd name="T23" fmla="*/ 245 h 273"/>
                  <a:gd name="T24" fmla="*/ 186 w 257"/>
                  <a:gd name="T25" fmla="*/ 245 h 273"/>
                  <a:gd name="T26" fmla="*/ 197 w 257"/>
                  <a:gd name="T27" fmla="*/ 273 h 273"/>
                  <a:gd name="T28" fmla="*/ 212 w 257"/>
                  <a:gd name="T29" fmla="*/ 273 h 273"/>
                  <a:gd name="T30" fmla="*/ 190 w 257"/>
                  <a:gd name="T31" fmla="*/ 216 h 273"/>
                  <a:gd name="T32" fmla="*/ 176 w 257"/>
                  <a:gd name="T33" fmla="*/ 216 h 273"/>
                  <a:gd name="T34" fmla="*/ 176 w 257"/>
                  <a:gd name="T35" fmla="*/ 226 h 273"/>
                  <a:gd name="T36" fmla="*/ 145 w 257"/>
                  <a:gd name="T37" fmla="*/ 226 h 273"/>
                  <a:gd name="T38" fmla="*/ 145 w 257"/>
                  <a:gd name="T39" fmla="*/ 171 h 273"/>
                  <a:gd name="T40" fmla="*/ 257 w 257"/>
                  <a:gd name="T41" fmla="*/ 171 h 273"/>
                  <a:gd name="T42" fmla="*/ 164 w 257"/>
                  <a:gd name="T43" fmla="*/ 52 h 273"/>
                  <a:gd name="T44" fmla="*/ 240 w 257"/>
                  <a:gd name="T45" fmla="*/ 52 h 273"/>
                  <a:gd name="T46" fmla="*/ 240 w 257"/>
                  <a:gd name="T47" fmla="*/ 69 h 273"/>
                  <a:gd name="T48" fmla="*/ 164 w 257"/>
                  <a:gd name="T49" fmla="*/ 69 h 273"/>
                  <a:gd name="T50" fmla="*/ 164 w 257"/>
                  <a:gd name="T51" fmla="*/ 52 h 273"/>
                  <a:gd name="T52" fmla="*/ 164 w 257"/>
                  <a:gd name="T53" fmla="*/ 83 h 273"/>
                  <a:gd name="T54" fmla="*/ 240 w 257"/>
                  <a:gd name="T55" fmla="*/ 83 h 273"/>
                  <a:gd name="T56" fmla="*/ 240 w 257"/>
                  <a:gd name="T57" fmla="*/ 100 h 273"/>
                  <a:gd name="T58" fmla="*/ 164 w 257"/>
                  <a:gd name="T59" fmla="*/ 100 h 273"/>
                  <a:gd name="T60" fmla="*/ 164 w 257"/>
                  <a:gd name="T61" fmla="*/ 83 h 273"/>
                  <a:gd name="T62" fmla="*/ 164 w 257"/>
                  <a:gd name="T63" fmla="*/ 116 h 273"/>
                  <a:gd name="T64" fmla="*/ 240 w 257"/>
                  <a:gd name="T65" fmla="*/ 116 h 273"/>
                  <a:gd name="T66" fmla="*/ 240 w 257"/>
                  <a:gd name="T67" fmla="*/ 133 h 273"/>
                  <a:gd name="T68" fmla="*/ 164 w 257"/>
                  <a:gd name="T69" fmla="*/ 133 h 273"/>
                  <a:gd name="T70" fmla="*/ 164 w 257"/>
                  <a:gd name="T71" fmla="*/ 116 h 273"/>
                  <a:gd name="T72" fmla="*/ 17 w 257"/>
                  <a:gd name="T73" fmla="*/ 138 h 273"/>
                  <a:gd name="T74" fmla="*/ 17 w 257"/>
                  <a:gd name="T75" fmla="*/ 45 h 273"/>
                  <a:gd name="T76" fmla="*/ 150 w 257"/>
                  <a:gd name="T77" fmla="*/ 45 h 273"/>
                  <a:gd name="T78" fmla="*/ 150 w 257"/>
                  <a:gd name="T79" fmla="*/ 138 h 273"/>
                  <a:gd name="T80" fmla="*/ 17 w 257"/>
                  <a:gd name="T81" fmla="*/ 1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7" h="273">
                    <a:moveTo>
                      <a:pt x="257" y="171"/>
                    </a:moveTo>
                    <a:lnTo>
                      <a:pt x="257" y="0"/>
                    </a:lnTo>
                    <a:lnTo>
                      <a:pt x="0" y="0"/>
                    </a:lnTo>
                    <a:lnTo>
                      <a:pt x="0" y="171"/>
                    </a:lnTo>
                    <a:lnTo>
                      <a:pt x="114" y="171"/>
                    </a:lnTo>
                    <a:lnTo>
                      <a:pt x="114" y="226"/>
                    </a:lnTo>
                    <a:lnTo>
                      <a:pt x="83" y="226"/>
                    </a:lnTo>
                    <a:lnTo>
                      <a:pt x="83" y="216"/>
                    </a:lnTo>
                    <a:lnTo>
                      <a:pt x="69" y="216"/>
                    </a:lnTo>
                    <a:lnTo>
                      <a:pt x="45" y="273"/>
                    </a:lnTo>
                    <a:lnTo>
                      <a:pt x="62" y="273"/>
                    </a:lnTo>
                    <a:lnTo>
                      <a:pt x="72" y="245"/>
                    </a:lnTo>
                    <a:lnTo>
                      <a:pt x="186" y="245"/>
                    </a:lnTo>
                    <a:lnTo>
                      <a:pt x="197" y="273"/>
                    </a:lnTo>
                    <a:lnTo>
                      <a:pt x="212" y="273"/>
                    </a:lnTo>
                    <a:lnTo>
                      <a:pt x="190" y="216"/>
                    </a:lnTo>
                    <a:lnTo>
                      <a:pt x="176" y="216"/>
                    </a:lnTo>
                    <a:lnTo>
                      <a:pt x="176" y="226"/>
                    </a:lnTo>
                    <a:lnTo>
                      <a:pt x="145" y="226"/>
                    </a:lnTo>
                    <a:lnTo>
                      <a:pt x="145" y="171"/>
                    </a:lnTo>
                    <a:lnTo>
                      <a:pt x="257" y="171"/>
                    </a:lnTo>
                    <a:close/>
                    <a:moveTo>
                      <a:pt x="164" y="52"/>
                    </a:moveTo>
                    <a:lnTo>
                      <a:pt x="240" y="52"/>
                    </a:lnTo>
                    <a:lnTo>
                      <a:pt x="240" y="69"/>
                    </a:lnTo>
                    <a:lnTo>
                      <a:pt x="164" y="69"/>
                    </a:lnTo>
                    <a:lnTo>
                      <a:pt x="164" y="52"/>
                    </a:lnTo>
                    <a:close/>
                    <a:moveTo>
                      <a:pt x="164" y="83"/>
                    </a:moveTo>
                    <a:lnTo>
                      <a:pt x="240" y="83"/>
                    </a:lnTo>
                    <a:lnTo>
                      <a:pt x="240" y="100"/>
                    </a:lnTo>
                    <a:lnTo>
                      <a:pt x="164" y="100"/>
                    </a:lnTo>
                    <a:lnTo>
                      <a:pt x="164" y="83"/>
                    </a:lnTo>
                    <a:close/>
                    <a:moveTo>
                      <a:pt x="164" y="116"/>
                    </a:moveTo>
                    <a:lnTo>
                      <a:pt x="240" y="116"/>
                    </a:lnTo>
                    <a:lnTo>
                      <a:pt x="240" y="133"/>
                    </a:lnTo>
                    <a:lnTo>
                      <a:pt x="164" y="133"/>
                    </a:lnTo>
                    <a:lnTo>
                      <a:pt x="164" y="116"/>
                    </a:lnTo>
                    <a:close/>
                    <a:moveTo>
                      <a:pt x="17" y="138"/>
                    </a:moveTo>
                    <a:lnTo>
                      <a:pt x="17" y="45"/>
                    </a:lnTo>
                    <a:lnTo>
                      <a:pt x="150" y="45"/>
                    </a:lnTo>
                    <a:lnTo>
                      <a:pt x="150" y="138"/>
                    </a:lnTo>
                    <a:lnTo>
                      <a:pt x="17" y="13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1" name="Freeform 20"/>
              <p:cNvSpPr/>
              <p:nvPr/>
            </p:nvSpPr>
            <p:spPr bwMode="auto">
              <a:xfrm>
                <a:off x="3795713" y="3111500"/>
                <a:ext cx="200025" cy="112713"/>
              </a:xfrm>
              <a:custGeom>
                <a:avLst/>
                <a:gdLst>
                  <a:gd name="T0" fmla="*/ 104 w 126"/>
                  <a:gd name="T1" fmla="*/ 19 h 71"/>
                  <a:gd name="T2" fmla="*/ 95 w 126"/>
                  <a:gd name="T3" fmla="*/ 33 h 71"/>
                  <a:gd name="T4" fmla="*/ 85 w 126"/>
                  <a:gd name="T5" fmla="*/ 28 h 71"/>
                  <a:gd name="T6" fmla="*/ 85 w 126"/>
                  <a:gd name="T7" fmla="*/ 28 h 71"/>
                  <a:gd name="T8" fmla="*/ 61 w 126"/>
                  <a:gd name="T9" fmla="*/ 14 h 71"/>
                  <a:gd name="T10" fmla="*/ 57 w 126"/>
                  <a:gd name="T11" fmla="*/ 21 h 71"/>
                  <a:gd name="T12" fmla="*/ 50 w 126"/>
                  <a:gd name="T13" fmla="*/ 33 h 71"/>
                  <a:gd name="T14" fmla="*/ 26 w 126"/>
                  <a:gd name="T15" fmla="*/ 21 h 71"/>
                  <a:gd name="T16" fmla="*/ 21 w 126"/>
                  <a:gd name="T17" fmla="*/ 31 h 71"/>
                  <a:gd name="T18" fmla="*/ 21 w 126"/>
                  <a:gd name="T19" fmla="*/ 31 h 71"/>
                  <a:gd name="T20" fmla="*/ 0 w 126"/>
                  <a:gd name="T21" fmla="*/ 66 h 71"/>
                  <a:gd name="T22" fmla="*/ 9 w 126"/>
                  <a:gd name="T23" fmla="*/ 71 h 71"/>
                  <a:gd name="T24" fmla="*/ 31 w 126"/>
                  <a:gd name="T25" fmla="*/ 38 h 71"/>
                  <a:gd name="T26" fmla="*/ 42 w 126"/>
                  <a:gd name="T27" fmla="*/ 45 h 71"/>
                  <a:gd name="T28" fmla="*/ 42 w 126"/>
                  <a:gd name="T29" fmla="*/ 45 h 71"/>
                  <a:gd name="T30" fmla="*/ 52 w 126"/>
                  <a:gd name="T31" fmla="*/ 50 h 71"/>
                  <a:gd name="T32" fmla="*/ 66 w 126"/>
                  <a:gd name="T33" fmla="*/ 31 h 71"/>
                  <a:gd name="T34" fmla="*/ 76 w 126"/>
                  <a:gd name="T35" fmla="*/ 35 h 71"/>
                  <a:gd name="T36" fmla="*/ 76 w 126"/>
                  <a:gd name="T37" fmla="*/ 35 h 71"/>
                  <a:gd name="T38" fmla="*/ 99 w 126"/>
                  <a:gd name="T39" fmla="*/ 50 h 71"/>
                  <a:gd name="T40" fmla="*/ 99 w 126"/>
                  <a:gd name="T41" fmla="*/ 50 h 71"/>
                  <a:gd name="T42" fmla="*/ 99 w 126"/>
                  <a:gd name="T43" fmla="*/ 50 h 71"/>
                  <a:gd name="T44" fmla="*/ 111 w 126"/>
                  <a:gd name="T45" fmla="*/ 28 h 71"/>
                  <a:gd name="T46" fmla="*/ 111 w 126"/>
                  <a:gd name="T47" fmla="*/ 28 h 71"/>
                  <a:gd name="T48" fmla="*/ 126 w 126"/>
                  <a:gd name="T49" fmla="*/ 4 h 71"/>
                  <a:gd name="T50" fmla="*/ 116 w 126"/>
                  <a:gd name="T51" fmla="*/ 0 h 71"/>
                  <a:gd name="T52" fmla="*/ 104 w 126"/>
                  <a:gd name="T53"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1">
                    <a:moveTo>
                      <a:pt x="104" y="19"/>
                    </a:moveTo>
                    <a:lnTo>
                      <a:pt x="95" y="33"/>
                    </a:lnTo>
                    <a:lnTo>
                      <a:pt x="85" y="28"/>
                    </a:lnTo>
                    <a:lnTo>
                      <a:pt x="85" y="28"/>
                    </a:lnTo>
                    <a:lnTo>
                      <a:pt x="61" y="14"/>
                    </a:lnTo>
                    <a:lnTo>
                      <a:pt x="57" y="21"/>
                    </a:lnTo>
                    <a:lnTo>
                      <a:pt x="50" y="33"/>
                    </a:lnTo>
                    <a:lnTo>
                      <a:pt x="26" y="21"/>
                    </a:lnTo>
                    <a:lnTo>
                      <a:pt x="21" y="31"/>
                    </a:lnTo>
                    <a:lnTo>
                      <a:pt x="21" y="31"/>
                    </a:lnTo>
                    <a:lnTo>
                      <a:pt x="0" y="66"/>
                    </a:lnTo>
                    <a:lnTo>
                      <a:pt x="9" y="71"/>
                    </a:lnTo>
                    <a:lnTo>
                      <a:pt x="31" y="38"/>
                    </a:lnTo>
                    <a:lnTo>
                      <a:pt x="42" y="45"/>
                    </a:lnTo>
                    <a:lnTo>
                      <a:pt x="42" y="45"/>
                    </a:lnTo>
                    <a:lnTo>
                      <a:pt x="52" y="50"/>
                    </a:lnTo>
                    <a:lnTo>
                      <a:pt x="66" y="31"/>
                    </a:lnTo>
                    <a:lnTo>
                      <a:pt x="76" y="35"/>
                    </a:lnTo>
                    <a:lnTo>
                      <a:pt x="76" y="35"/>
                    </a:lnTo>
                    <a:lnTo>
                      <a:pt x="99" y="50"/>
                    </a:lnTo>
                    <a:lnTo>
                      <a:pt x="99" y="50"/>
                    </a:lnTo>
                    <a:lnTo>
                      <a:pt x="99" y="50"/>
                    </a:lnTo>
                    <a:lnTo>
                      <a:pt x="111" y="28"/>
                    </a:lnTo>
                    <a:lnTo>
                      <a:pt x="111" y="28"/>
                    </a:lnTo>
                    <a:lnTo>
                      <a:pt x="126" y="4"/>
                    </a:lnTo>
                    <a:lnTo>
                      <a:pt x="116" y="0"/>
                    </a:lnTo>
                    <a:lnTo>
                      <a:pt x="104" y="19"/>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302" name="Group 244"/>
            <p:cNvGrpSpPr/>
            <p:nvPr/>
          </p:nvGrpSpPr>
          <p:grpSpPr>
            <a:xfrm>
              <a:off x="3406964" y="2915444"/>
              <a:ext cx="115372" cy="116699"/>
              <a:chOff x="2225675" y="3124201"/>
              <a:chExt cx="414338" cy="419100"/>
            </a:xfrm>
            <a:grpFill/>
          </p:grpSpPr>
          <p:sp>
            <p:nvSpPr>
              <p:cNvPr id="303" name="Freeform 14"/>
              <p:cNvSpPr>
                <a:spLocks noEditPoints="1"/>
              </p:cNvSpPr>
              <p:nvPr/>
            </p:nvSpPr>
            <p:spPr bwMode="auto">
              <a:xfrm>
                <a:off x="2451100" y="3124201"/>
                <a:ext cx="188913" cy="188913"/>
              </a:xfrm>
              <a:custGeom>
                <a:avLst/>
                <a:gdLst>
                  <a:gd name="T0" fmla="*/ 0 w 119"/>
                  <a:gd name="T1" fmla="*/ 0 h 119"/>
                  <a:gd name="T2" fmla="*/ 0 w 119"/>
                  <a:gd name="T3" fmla="*/ 119 h 119"/>
                  <a:gd name="T4" fmla="*/ 119 w 119"/>
                  <a:gd name="T5" fmla="*/ 119 h 119"/>
                  <a:gd name="T6" fmla="*/ 119 w 119"/>
                  <a:gd name="T7" fmla="*/ 0 h 119"/>
                  <a:gd name="T8" fmla="*/ 0 w 119"/>
                  <a:gd name="T9" fmla="*/ 0 h 119"/>
                  <a:gd name="T10" fmla="*/ 107 w 119"/>
                  <a:gd name="T11" fmla="*/ 74 h 119"/>
                  <a:gd name="T12" fmla="*/ 74 w 119"/>
                  <a:gd name="T13" fmla="*/ 74 h 119"/>
                  <a:gd name="T14" fmla="*/ 74 w 119"/>
                  <a:gd name="T15" fmla="*/ 107 h 119"/>
                  <a:gd name="T16" fmla="*/ 45 w 119"/>
                  <a:gd name="T17" fmla="*/ 107 h 119"/>
                  <a:gd name="T18" fmla="*/ 45 w 119"/>
                  <a:gd name="T19" fmla="*/ 74 h 119"/>
                  <a:gd name="T20" fmla="*/ 12 w 119"/>
                  <a:gd name="T21" fmla="*/ 74 h 119"/>
                  <a:gd name="T22" fmla="*/ 12 w 119"/>
                  <a:gd name="T23" fmla="*/ 45 h 119"/>
                  <a:gd name="T24" fmla="*/ 45 w 119"/>
                  <a:gd name="T25" fmla="*/ 45 h 119"/>
                  <a:gd name="T26" fmla="*/ 45 w 119"/>
                  <a:gd name="T27" fmla="*/ 12 h 119"/>
                  <a:gd name="T28" fmla="*/ 74 w 119"/>
                  <a:gd name="T29" fmla="*/ 12 h 119"/>
                  <a:gd name="T30" fmla="*/ 74 w 119"/>
                  <a:gd name="T31" fmla="*/ 45 h 119"/>
                  <a:gd name="T32" fmla="*/ 107 w 119"/>
                  <a:gd name="T33" fmla="*/ 45 h 119"/>
                  <a:gd name="T34" fmla="*/ 107 w 119"/>
                  <a:gd name="T35"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19">
                    <a:moveTo>
                      <a:pt x="0" y="0"/>
                    </a:moveTo>
                    <a:lnTo>
                      <a:pt x="0" y="119"/>
                    </a:lnTo>
                    <a:lnTo>
                      <a:pt x="119" y="119"/>
                    </a:lnTo>
                    <a:lnTo>
                      <a:pt x="119" y="0"/>
                    </a:lnTo>
                    <a:lnTo>
                      <a:pt x="0" y="0"/>
                    </a:lnTo>
                    <a:close/>
                    <a:moveTo>
                      <a:pt x="107" y="74"/>
                    </a:moveTo>
                    <a:lnTo>
                      <a:pt x="74" y="74"/>
                    </a:lnTo>
                    <a:lnTo>
                      <a:pt x="74" y="107"/>
                    </a:lnTo>
                    <a:lnTo>
                      <a:pt x="45" y="107"/>
                    </a:lnTo>
                    <a:lnTo>
                      <a:pt x="45" y="74"/>
                    </a:lnTo>
                    <a:lnTo>
                      <a:pt x="12" y="74"/>
                    </a:lnTo>
                    <a:lnTo>
                      <a:pt x="12" y="45"/>
                    </a:lnTo>
                    <a:lnTo>
                      <a:pt x="45" y="45"/>
                    </a:lnTo>
                    <a:lnTo>
                      <a:pt x="45" y="12"/>
                    </a:lnTo>
                    <a:lnTo>
                      <a:pt x="74" y="12"/>
                    </a:lnTo>
                    <a:lnTo>
                      <a:pt x="74" y="45"/>
                    </a:lnTo>
                    <a:lnTo>
                      <a:pt x="107" y="45"/>
                    </a:lnTo>
                    <a:lnTo>
                      <a:pt x="107" y="7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4" name="Freeform 15"/>
              <p:cNvSpPr>
                <a:spLocks noEditPoints="1"/>
              </p:cNvSpPr>
              <p:nvPr/>
            </p:nvSpPr>
            <p:spPr bwMode="auto">
              <a:xfrm>
                <a:off x="2225675" y="3124201"/>
                <a:ext cx="188913" cy="188913"/>
              </a:xfrm>
              <a:custGeom>
                <a:avLst/>
                <a:gdLst>
                  <a:gd name="T0" fmla="*/ 0 w 119"/>
                  <a:gd name="T1" fmla="*/ 119 h 119"/>
                  <a:gd name="T2" fmla="*/ 119 w 119"/>
                  <a:gd name="T3" fmla="*/ 119 h 119"/>
                  <a:gd name="T4" fmla="*/ 119 w 119"/>
                  <a:gd name="T5" fmla="*/ 0 h 119"/>
                  <a:gd name="T6" fmla="*/ 0 w 119"/>
                  <a:gd name="T7" fmla="*/ 0 h 119"/>
                  <a:gd name="T8" fmla="*/ 0 w 119"/>
                  <a:gd name="T9" fmla="*/ 119 h 119"/>
                  <a:gd name="T10" fmla="*/ 26 w 119"/>
                  <a:gd name="T11" fmla="*/ 45 h 119"/>
                  <a:gd name="T12" fmla="*/ 97 w 119"/>
                  <a:gd name="T13" fmla="*/ 45 h 119"/>
                  <a:gd name="T14" fmla="*/ 97 w 119"/>
                  <a:gd name="T15" fmla="*/ 74 h 119"/>
                  <a:gd name="T16" fmla="*/ 26 w 119"/>
                  <a:gd name="T17" fmla="*/ 74 h 119"/>
                  <a:gd name="T18" fmla="*/ 26 w 119"/>
                  <a:gd name="T19" fmla="*/ 4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119"/>
                    </a:moveTo>
                    <a:lnTo>
                      <a:pt x="119" y="119"/>
                    </a:lnTo>
                    <a:lnTo>
                      <a:pt x="119" y="0"/>
                    </a:lnTo>
                    <a:lnTo>
                      <a:pt x="0" y="0"/>
                    </a:lnTo>
                    <a:lnTo>
                      <a:pt x="0" y="119"/>
                    </a:lnTo>
                    <a:close/>
                    <a:moveTo>
                      <a:pt x="26" y="45"/>
                    </a:moveTo>
                    <a:lnTo>
                      <a:pt x="97" y="45"/>
                    </a:lnTo>
                    <a:lnTo>
                      <a:pt x="97" y="74"/>
                    </a:lnTo>
                    <a:lnTo>
                      <a:pt x="26" y="74"/>
                    </a:lnTo>
                    <a:lnTo>
                      <a:pt x="26" y="45"/>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5" name="Freeform 16"/>
              <p:cNvSpPr>
                <a:spLocks noEditPoints="1"/>
              </p:cNvSpPr>
              <p:nvPr/>
            </p:nvSpPr>
            <p:spPr bwMode="auto">
              <a:xfrm>
                <a:off x="2451100" y="3348038"/>
                <a:ext cx="188913" cy="195263"/>
              </a:xfrm>
              <a:custGeom>
                <a:avLst/>
                <a:gdLst>
                  <a:gd name="T0" fmla="*/ 0 w 119"/>
                  <a:gd name="T1" fmla="*/ 123 h 123"/>
                  <a:gd name="T2" fmla="*/ 119 w 119"/>
                  <a:gd name="T3" fmla="*/ 123 h 123"/>
                  <a:gd name="T4" fmla="*/ 119 w 119"/>
                  <a:gd name="T5" fmla="*/ 0 h 123"/>
                  <a:gd name="T6" fmla="*/ 0 w 119"/>
                  <a:gd name="T7" fmla="*/ 0 h 123"/>
                  <a:gd name="T8" fmla="*/ 0 w 119"/>
                  <a:gd name="T9" fmla="*/ 123 h 123"/>
                  <a:gd name="T10" fmla="*/ 24 w 119"/>
                  <a:gd name="T11" fmla="*/ 26 h 123"/>
                  <a:gd name="T12" fmla="*/ 95 w 119"/>
                  <a:gd name="T13" fmla="*/ 26 h 123"/>
                  <a:gd name="T14" fmla="*/ 95 w 119"/>
                  <a:gd name="T15" fmla="*/ 54 h 123"/>
                  <a:gd name="T16" fmla="*/ 24 w 119"/>
                  <a:gd name="T17" fmla="*/ 54 h 123"/>
                  <a:gd name="T18" fmla="*/ 24 w 119"/>
                  <a:gd name="T19" fmla="*/ 26 h 123"/>
                  <a:gd name="T20" fmla="*/ 24 w 119"/>
                  <a:gd name="T21" fmla="*/ 73 h 123"/>
                  <a:gd name="T22" fmla="*/ 95 w 119"/>
                  <a:gd name="T23" fmla="*/ 73 h 123"/>
                  <a:gd name="T24" fmla="*/ 95 w 119"/>
                  <a:gd name="T25" fmla="*/ 99 h 123"/>
                  <a:gd name="T26" fmla="*/ 24 w 119"/>
                  <a:gd name="T27" fmla="*/ 99 h 123"/>
                  <a:gd name="T28" fmla="*/ 24 w 119"/>
                  <a:gd name="T29" fmla="*/ 7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3">
                    <a:moveTo>
                      <a:pt x="0" y="123"/>
                    </a:moveTo>
                    <a:lnTo>
                      <a:pt x="119" y="123"/>
                    </a:lnTo>
                    <a:lnTo>
                      <a:pt x="119" y="0"/>
                    </a:lnTo>
                    <a:lnTo>
                      <a:pt x="0" y="0"/>
                    </a:lnTo>
                    <a:lnTo>
                      <a:pt x="0" y="123"/>
                    </a:lnTo>
                    <a:close/>
                    <a:moveTo>
                      <a:pt x="24" y="26"/>
                    </a:moveTo>
                    <a:lnTo>
                      <a:pt x="95" y="26"/>
                    </a:lnTo>
                    <a:lnTo>
                      <a:pt x="95" y="54"/>
                    </a:lnTo>
                    <a:lnTo>
                      <a:pt x="24" y="54"/>
                    </a:lnTo>
                    <a:lnTo>
                      <a:pt x="24" y="26"/>
                    </a:lnTo>
                    <a:close/>
                    <a:moveTo>
                      <a:pt x="24" y="73"/>
                    </a:moveTo>
                    <a:lnTo>
                      <a:pt x="95" y="73"/>
                    </a:lnTo>
                    <a:lnTo>
                      <a:pt x="95" y="99"/>
                    </a:lnTo>
                    <a:lnTo>
                      <a:pt x="24" y="99"/>
                    </a:lnTo>
                    <a:lnTo>
                      <a:pt x="24" y="7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6" name="Freeform 17"/>
              <p:cNvSpPr>
                <a:spLocks noEditPoints="1"/>
              </p:cNvSpPr>
              <p:nvPr/>
            </p:nvSpPr>
            <p:spPr bwMode="auto">
              <a:xfrm>
                <a:off x="2225675" y="3348038"/>
                <a:ext cx="188913" cy="195263"/>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307" name="Group 249"/>
            <p:cNvGrpSpPr/>
            <p:nvPr/>
          </p:nvGrpSpPr>
          <p:grpSpPr>
            <a:xfrm>
              <a:off x="2030163" y="2462085"/>
              <a:ext cx="202823" cy="151467"/>
              <a:chOff x="2986088" y="3178176"/>
              <a:chExt cx="495300" cy="369887"/>
            </a:xfrm>
            <a:grpFill/>
          </p:grpSpPr>
          <p:sp>
            <p:nvSpPr>
              <p:cNvPr id="308" name="Freeform 18"/>
              <p:cNvSpPr/>
              <p:nvPr/>
            </p:nvSpPr>
            <p:spPr bwMode="auto">
              <a:xfrm>
                <a:off x="3162300" y="3433763"/>
                <a:ext cx="142875" cy="114300"/>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9" name="Freeform 19"/>
              <p:cNvSpPr/>
              <p:nvPr/>
            </p:nvSpPr>
            <p:spPr bwMode="auto">
              <a:xfrm>
                <a:off x="3068638" y="3305176"/>
                <a:ext cx="330200" cy="147638"/>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0" name="Freeform 20"/>
              <p:cNvSpPr/>
              <p:nvPr/>
            </p:nvSpPr>
            <p:spPr bwMode="auto">
              <a:xfrm>
                <a:off x="2986088" y="3178176"/>
                <a:ext cx="495300" cy="192088"/>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315" name="Group 260"/>
            <p:cNvGrpSpPr/>
            <p:nvPr/>
          </p:nvGrpSpPr>
          <p:grpSpPr>
            <a:xfrm>
              <a:off x="1295729" y="2350426"/>
              <a:ext cx="115372" cy="116699"/>
              <a:chOff x="2225675" y="3124201"/>
              <a:chExt cx="414338" cy="419100"/>
            </a:xfrm>
            <a:grpFill/>
          </p:grpSpPr>
          <p:sp>
            <p:nvSpPr>
              <p:cNvPr id="316" name="Freeform 14"/>
              <p:cNvSpPr>
                <a:spLocks noEditPoints="1"/>
              </p:cNvSpPr>
              <p:nvPr/>
            </p:nvSpPr>
            <p:spPr bwMode="auto">
              <a:xfrm>
                <a:off x="2451100" y="3124201"/>
                <a:ext cx="188913" cy="188913"/>
              </a:xfrm>
              <a:custGeom>
                <a:avLst/>
                <a:gdLst>
                  <a:gd name="T0" fmla="*/ 0 w 119"/>
                  <a:gd name="T1" fmla="*/ 0 h 119"/>
                  <a:gd name="T2" fmla="*/ 0 w 119"/>
                  <a:gd name="T3" fmla="*/ 119 h 119"/>
                  <a:gd name="T4" fmla="*/ 119 w 119"/>
                  <a:gd name="T5" fmla="*/ 119 h 119"/>
                  <a:gd name="T6" fmla="*/ 119 w 119"/>
                  <a:gd name="T7" fmla="*/ 0 h 119"/>
                  <a:gd name="T8" fmla="*/ 0 w 119"/>
                  <a:gd name="T9" fmla="*/ 0 h 119"/>
                  <a:gd name="T10" fmla="*/ 107 w 119"/>
                  <a:gd name="T11" fmla="*/ 74 h 119"/>
                  <a:gd name="T12" fmla="*/ 74 w 119"/>
                  <a:gd name="T13" fmla="*/ 74 h 119"/>
                  <a:gd name="T14" fmla="*/ 74 w 119"/>
                  <a:gd name="T15" fmla="*/ 107 h 119"/>
                  <a:gd name="T16" fmla="*/ 45 w 119"/>
                  <a:gd name="T17" fmla="*/ 107 h 119"/>
                  <a:gd name="T18" fmla="*/ 45 w 119"/>
                  <a:gd name="T19" fmla="*/ 74 h 119"/>
                  <a:gd name="T20" fmla="*/ 12 w 119"/>
                  <a:gd name="T21" fmla="*/ 74 h 119"/>
                  <a:gd name="T22" fmla="*/ 12 w 119"/>
                  <a:gd name="T23" fmla="*/ 45 h 119"/>
                  <a:gd name="T24" fmla="*/ 45 w 119"/>
                  <a:gd name="T25" fmla="*/ 45 h 119"/>
                  <a:gd name="T26" fmla="*/ 45 w 119"/>
                  <a:gd name="T27" fmla="*/ 12 h 119"/>
                  <a:gd name="T28" fmla="*/ 74 w 119"/>
                  <a:gd name="T29" fmla="*/ 12 h 119"/>
                  <a:gd name="T30" fmla="*/ 74 w 119"/>
                  <a:gd name="T31" fmla="*/ 45 h 119"/>
                  <a:gd name="T32" fmla="*/ 107 w 119"/>
                  <a:gd name="T33" fmla="*/ 45 h 119"/>
                  <a:gd name="T34" fmla="*/ 107 w 119"/>
                  <a:gd name="T35"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19">
                    <a:moveTo>
                      <a:pt x="0" y="0"/>
                    </a:moveTo>
                    <a:lnTo>
                      <a:pt x="0" y="119"/>
                    </a:lnTo>
                    <a:lnTo>
                      <a:pt x="119" y="119"/>
                    </a:lnTo>
                    <a:lnTo>
                      <a:pt x="119" y="0"/>
                    </a:lnTo>
                    <a:lnTo>
                      <a:pt x="0" y="0"/>
                    </a:lnTo>
                    <a:close/>
                    <a:moveTo>
                      <a:pt x="107" y="74"/>
                    </a:moveTo>
                    <a:lnTo>
                      <a:pt x="74" y="74"/>
                    </a:lnTo>
                    <a:lnTo>
                      <a:pt x="74" y="107"/>
                    </a:lnTo>
                    <a:lnTo>
                      <a:pt x="45" y="107"/>
                    </a:lnTo>
                    <a:lnTo>
                      <a:pt x="45" y="74"/>
                    </a:lnTo>
                    <a:lnTo>
                      <a:pt x="12" y="74"/>
                    </a:lnTo>
                    <a:lnTo>
                      <a:pt x="12" y="45"/>
                    </a:lnTo>
                    <a:lnTo>
                      <a:pt x="45" y="45"/>
                    </a:lnTo>
                    <a:lnTo>
                      <a:pt x="45" y="12"/>
                    </a:lnTo>
                    <a:lnTo>
                      <a:pt x="74" y="12"/>
                    </a:lnTo>
                    <a:lnTo>
                      <a:pt x="74" y="45"/>
                    </a:lnTo>
                    <a:lnTo>
                      <a:pt x="107" y="45"/>
                    </a:lnTo>
                    <a:lnTo>
                      <a:pt x="107" y="7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7" name="Freeform 15"/>
              <p:cNvSpPr>
                <a:spLocks noEditPoints="1"/>
              </p:cNvSpPr>
              <p:nvPr/>
            </p:nvSpPr>
            <p:spPr bwMode="auto">
              <a:xfrm>
                <a:off x="2225675" y="3124201"/>
                <a:ext cx="188913" cy="188913"/>
              </a:xfrm>
              <a:custGeom>
                <a:avLst/>
                <a:gdLst>
                  <a:gd name="T0" fmla="*/ 0 w 119"/>
                  <a:gd name="T1" fmla="*/ 119 h 119"/>
                  <a:gd name="T2" fmla="*/ 119 w 119"/>
                  <a:gd name="T3" fmla="*/ 119 h 119"/>
                  <a:gd name="T4" fmla="*/ 119 w 119"/>
                  <a:gd name="T5" fmla="*/ 0 h 119"/>
                  <a:gd name="T6" fmla="*/ 0 w 119"/>
                  <a:gd name="T7" fmla="*/ 0 h 119"/>
                  <a:gd name="T8" fmla="*/ 0 w 119"/>
                  <a:gd name="T9" fmla="*/ 119 h 119"/>
                  <a:gd name="T10" fmla="*/ 26 w 119"/>
                  <a:gd name="T11" fmla="*/ 45 h 119"/>
                  <a:gd name="T12" fmla="*/ 97 w 119"/>
                  <a:gd name="T13" fmla="*/ 45 h 119"/>
                  <a:gd name="T14" fmla="*/ 97 w 119"/>
                  <a:gd name="T15" fmla="*/ 74 h 119"/>
                  <a:gd name="T16" fmla="*/ 26 w 119"/>
                  <a:gd name="T17" fmla="*/ 74 h 119"/>
                  <a:gd name="T18" fmla="*/ 26 w 119"/>
                  <a:gd name="T19" fmla="*/ 4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119"/>
                    </a:moveTo>
                    <a:lnTo>
                      <a:pt x="119" y="119"/>
                    </a:lnTo>
                    <a:lnTo>
                      <a:pt x="119" y="0"/>
                    </a:lnTo>
                    <a:lnTo>
                      <a:pt x="0" y="0"/>
                    </a:lnTo>
                    <a:lnTo>
                      <a:pt x="0" y="119"/>
                    </a:lnTo>
                    <a:close/>
                    <a:moveTo>
                      <a:pt x="26" y="45"/>
                    </a:moveTo>
                    <a:lnTo>
                      <a:pt x="97" y="45"/>
                    </a:lnTo>
                    <a:lnTo>
                      <a:pt x="97" y="74"/>
                    </a:lnTo>
                    <a:lnTo>
                      <a:pt x="26" y="74"/>
                    </a:lnTo>
                    <a:lnTo>
                      <a:pt x="26" y="45"/>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8" name="Freeform 16"/>
              <p:cNvSpPr>
                <a:spLocks noEditPoints="1"/>
              </p:cNvSpPr>
              <p:nvPr/>
            </p:nvSpPr>
            <p:spPr bwMode="auto">
              <a:xfrm>
                <a:off x="2451100" y="3348038"/>
                <a:ext cx="188913" cy="195263"/>
              </a:xfrm>
              <a:custGeom>
                <a:avLst/>
                <a:gdLst>
                  <a:gd name="T0" fmla="*/ 0 w 119"/>
                  <a:gd name="T1" fmla="*/ 123 h 123"/>
                  <a:gd name="T2" fmla="*/ 119 w 119"/>
                  <a:gd name="T3" fmla="*/ 123 h 123"/>
                  <a:gd name="T4" fmla="*/ 119 w 119"/>
                  <a:gd name="T5" fmla="*/ 0 h 123"/>
                  <a:gd name="T6" fmla="*/ 0 w 119"/>
                  <a:gd name="T7" fmla="*/ 0 h 123"/>
                  <a:gd name="T8" fmla="*/ 0 w 119"/>
                  <a:gd name="T9" fmla="*/ 123 h 123"/>
                  <a:gd name="T10" fmla="*/ 24 w 119"/>
                  <a:gd name="T11" fmla="*/ 26 h 123"/>
                  <a:gd name="T12" fmla="*/ 95 w 119"/>
                  <a:gd name="T13" fmla="*/ 26 h 123"/>
                  <a:gd name="T14" fmla="*/ 95 w 119"/>
                  <a:gd name="T15" fmla="*/ 54 h 123"/>
                  <a:gd name="T16" fmla="*/ 24 w 119"/>
                  <a:gd name="T17" fmla="*/ 54 h 123"/>
                  <a:gd name="T18" fmla="*/ 24 w 119"/>
                  <a:gd name="T19" fmla="*/ 26 h 123"/>
                  <a:gd name="T20" fmla="*/ 24 w 119"/>
                  <a:gd name="T21" fmla="*/ 73 h 123"/>
                  <a:gd name="T22" fmla="*/ 95 w 119"/>
                  <a:gd name="T23" fmla="*/ 73 h 123"/>
                  <a:gd name="T24" fmla="*/ 95 w 119"/>
                  <a:gd name="T25" fmla="*/ 99 h 123"/>
                  <a:gd name="T26" fmla="*/ 24 w 119"/>
                  <a:gd name="T27" fmla="*/ 99 h 123"/>
                  <a:gd name="T28" fmla="*/ 24 w 119"/>
                  <a:gd name="T29" fmla="*/ 7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3">
                    <a:moveTo>
                      <a:pt x="0" y="123"/>
                    </a:moveTo>
                    <a:lnTo>
                      <a:pt x="119" y="123"/>
                    </a:lnTo>
                    <a:lnTo>
                      <a:pt x="119" y="0"/>
                    </a:lnTo>
                    <a:lnTo>
                      <a:pt x="0" y="0"/>
                    </a:lnTo>
                    <a:lnTo>
                      <a:pt x="0" y="123"/>
                    </a:lnTo>
                    <a:close/>
                    <a:moveTo>
                      <a:pt x="24" y="26"/>
                    </a:moveTo>
                    <a:lnTo>
                      <a:pt x="95" y="26"/>
                    </a:lnTo>
                    <a:lnTo>
                      <a:pt x="95" y="54"/>
                    </a:lnTo>
                    <a:lnTo>
                      <a:pt x="24" y="54"/>
                    </a:lnTo>
                    <a:lnTo>
                      <a:pt x="24" y="26"/>
                    </a:lnTo>
                    <a:close/>
                    <a:moveTo>
                      <a:pt x="24" y="73"/>
                    </a:moveTo>
                    <a:lnTo>
                      <a:pt x="95" y="73"/>
                    </a:lnTo>
                    <a:lnTo>
                      <a:pt x="95" y="99"/>
                    </a:lnTo>
                    <a:lnTo>
                      <a:pt x="24" y="99"/>
                    </a:lnTo>
                    <a:lnTo>
                      <a:pt x="24" y="7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9" name="Freeform 17"/>
              <p:cNvSpPr>
                <a:spLocks noEditPoints="1"/>
              </p:cNvSpPr>
              <p:nvPr/>
            </p:nvSpPr>
            <p:spPr bwMode="auto">
              <a:xfrm>
                <a:off x="2225675" y="3348038"/>
                <a:ext cx="188913" cy="195263"/>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sp>
        <p:nvSpPr>
          <p:cNvPr id="320" name="Oval 265"/>
          <p:cNvSpPr/>
          <p:nvPr/>
        </p:nvSpPr>
        <p:spPr>
          <a:xfrm>
            <a:off x="4211633" y="3023765"/>
            <a:ext cx="841608" cy="846437"/>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prstClr val="white"/>
              </a:solidFill>
            </a:endParaRPr>
          </a:p>
        </p:txBody>
      </p:sp>
      <p:sp>
        <p:nvSpPr>
          <p:cNvPr id="321" name="Text Box 10"/>
          <p:cNvSpPr txBox="1">
            <a:spLocks noChangeArrowheads="1"/>
          </p:cNvSpPr>
          <p:nvPr/>
        </p:nvSpPr>
        <p:spPr bwMode="auto">
          <a:xfrm>
            <a:off x="5186028" y="3052792"/>
            <a:ext cx="2032416" cy="756920"/>
          </a:xfrm>
          <a:prstGeom prst="rect">
            <a:avLst/>
          </a:prstGeom>
          <a:noFill/>
          <a:ln w="9525">
            <a:noFill/>
            <a:miter lim="800000"/>
          </a:ln>
        </p:spPr>
        <p:txBody>
          <a:bodyPr wrap="square" lIns="45720" tIns="22860" rIns="45720" bIns="22860">
            <a:spAutoFit/>
          </a:bodyPr>
          <a:lstStyle/>
          <a:p>
            <a:pPr defTabSz="1087755"/>
            <a:r>
              <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sym typeface="+mn-ea"/>
              </a:rPr>
              <a:t>添加小标题</a:t>
            </a:r>
            <a:endPar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endParaRPr>
          </a:p>
          <a:p>
            <a:pPr defTabSz="1087755">
              <a:lnSpc>
                <a:spcPct val="125000"/>
              </a:lnSpc>
            </a:pPr>
            <a:r>
              <a:rPr lang="zh-CN" altLang="en-US"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输入一些关键词或者短句来介绍，最好是一句话观点，简短有力</a:t>
            </a:r>
            <a:endParaRPr lang="en-US" altLang="zh-CN"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322" name="Oval 267"/>
          <p:cNvSpPr/>
          <p:nvPr/>
        </p:nvSpPr>
        <p:spPr>
          <a:xfrm>
            <a:off x="4211633" y="4098101"/>
            <a:ext cx="841608" cy="846437"/>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prstClr val="white"/>
              </a:solidFill>
            </a:endParaRPr>
          </a:p>
        </p:txBody>
      </p:sp>
      <p:sp>
        <p:nvSpPr>
          <p:cNvPr id="323" name="Text Box 10"/>
          <p:cNvSpPr txBox="1">
            <a:spLocks noChangeArrowheads="1"/>
          </p:cNvSpPr>
          <p:nvPr/>
        </p:nvSpPr>
        <p:spPr bwMode="auto">
          <a:xfrm>
            <a:off x="5186026" y="4127129"/>
            <a:ext cx="2086369" cy="756920"/>
          </a:xfrm>
          <a:prstGeom prst="rect">
            <a:avLst/>
          </a:prstGeom>
          <a:noFill/>
          <a:ln w="9525">
            <a:noFill/>
            <a:miter lim="800000"/>
          </a:ln>
        </p:spPr>
        <p:txBody>
          <a:bodyPr wrap="square" lIns="45720" tIns="22860" rIns="45720" bIns="22860">
            <a:spAutoFit/>
          </a:bodyPr>
          <a:lstStyle/>
          <a:p>
            <a:pPr defTabSz="1087755"/>
            <a:r>
              <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sym typeface="+mn-ea"/>
              </a:rPr>
              <a:t>添加小标题</a:t>
            </a:r>
            <a:endPar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endParaRPr>
          </a:p>
          <a:p>
            <a:pPr defTabSz="1087755">
              <a:lnSpc>
                <a:spcPct val="125000"/>
              </a:lnSpc>
            </a:pPr>
            <a:r>
              <a:rPr lang="zh-CN" altLang="en-US"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输入一些关键词或者短句来介绍，最好是一句话观点，简短有力</a:t>
            </a:r>
            <a:endParaRPr lang="en-US" altLang="zh-CN"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324" name="Oval 269"/>
          <p:cNvSpPr/>
          <p:nvPr/>
        </p:nvSpPr>
        <p:spPr>
          <a:xfrm>
            <a:off x="4211633" y="5261965"/>
            <a:ext cx="841608" cy="846437"/>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prstClr val="white"/>
              </a:solidFill>
            </a:endParaRPr>
          </a:p>
        </p:txBody>
      </p:sp>
      <p:sp>
        <p:nvSpPr>
          <p:cNvPr id="325" name="Text Box 10"/>
          <p:cNvSpPr txBox="1">
            <a:spLocks noChangeArrowheads="1"/>
          </p:cNvSpPr>
          <p:nvPr/>
        </p:nvSpPr>
        <p:spPr bwMode="auto">
          <a:xfrm>
            <a:off x="5186027" y="5305507"/>
            <a:ext cx="2105325" cy="756920"/>
          </a:xfrm>
          <a:prstGeom prst="rect">
            <a:avLst/>
          </a:prstGeom>
          <a:noFill/>
          <a:ln w="9525">
            <a:noFill/>
            <a:miter lim="800000"/>
          </a:ln>
        </p:spPr>
        <p:txBody>
          <a:bodyPr wrap="square" lIns="45720" tIns="22860" rIns="45720" bIns="22860">
            <a:spAutoFit/>
          </a:bodyPr>
          <a:lstStyle/>
          <a:p>
            <a:pPr defTabSz="1087755"/>
            <a:r>
              <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sym typeface="+mn-ea"/>
              </a:rPr>
              <a:t>添加小标题</a:t>
            </a:r>
            <a:endPar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endParaRPr>
          </a:p>
          <a:p>
            <a:pPr defTabSz="1087755">
              <a:lnSpc>
                <a:spcPct val="125000"/>
              </a:lnSpc>
            </a:pPr>
            <a:r>
              <a:rPr lang="zh-CN" altLang="en-US"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输入一些关键词或者短句来介绍，最好是一句话观点，简短有力</a:t>
            </a:r>
            <a:endParaRPr lang="en-US" altLang="zh-CN"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p:txBody>
      </p:sp>
      <p:grpSp>
        <p:nvGrpSpPr>
          <p:cNvPr id="326" name="Group 271"/>
          <p:cNvGrpSpPr/>
          <p:nvPr/>
        </p:nvGrpSpPr>
        <p:grpSpPr>
          <a:xfrm>
            <a:off x="4444218" y="5503381"/>
            <a:ext cx="376439" cy="363607"/>
            <a:chOff x="5099140" y="1309474"/>
            <a:chExt cx="439257" cy="424283"/>
          </a:xfrm>
          <a:solidFill>
            <a:schemeClr val="bg1"/>
          </a:solidFill>
        </p:grpSpPr>
        <p:sp>
          <p:nvSpPr>
            <p:cNvPr id="327"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28"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29"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0"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1"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2"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3"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4"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5"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6"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7"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8"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39"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40"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grpSp>
      <p:sp>
        <p:nvSpPr>
          <p:cNvPr id="341" name="Freeform 35"/>
          <p:cNvSpPr>
            <a:spLocks noEditPoints="1"/>
          </p:cNvSpPr>
          <p:nvPr/>
        </p:nvSpPr>
        <p:spPr bwMode="auto">
          <a:xfrm>
            <a:off x="4408926" y="3280529"/>
            <a:ext cx="447022" cy="301580"/>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nvGrpSpPr>
          <p:cNvPr id="342" name="Group 287"/>
          <p:cNvGrpSpPr/>
          <p:nvPr/>
        </p:nvGrpSpPr>
        <p:grpSpPr>
          <a:xfrm>
            <a:off x="4448495" y="4350541"/>
            <a:ext cx="367885" cy="414941"/>
            <a:chOff x="5513440" y="1766202"/>
            <a:chExt cx="429274" cy="484183"/>
          </a:xfrm>
          <a:solidFill>
            <a:srgbClr val="7F685A"/>
          </a:solidFill>
        </p:grpSpPr>
        <p:sp>
          <p:nvSpPr>
            <p:cNvPr id="343"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44"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45"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grpSp>
      <p:sp>
        <p:nvSpPr>
          <p:cNvPr id="346" name="Oval 291"/>
          <p:cNvSpPr/>
          <p:nvPr/>
        </p:nvSpPr>
        <p:spPr>
          <a:xfrm>
            <a:off x="4211633" y="1868013"/>
            <a:ext cx="841608" cy="846437"/>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prstClr val="white"/>
              </a:solidFill>
            </a:endParaRPr>
          </a:p>
        </p:txBody>
      </p:sp>
      <p:sp>
        <p:nvSpPr>
          <p:cNvPr id="347" name="Text Box 10"/>
          <p:cNvSpPr txBox="1">
            <a:spLocks noChangeArrowheads="1"/>
          </p:cNvSpPr>
          <p:nvPr/>
        </p:nvSpPr>
        <p:spPr bwMode="auto">
          <a:xfrm>
            <a:off x="5186028" y="1868013"/>
            <a:ext cx="1963521" cy="834390"/>
          </a:xfrm>
          <a:prstGeom prst="rect">
            <a:avLst/>
          </a:prstGeom>
          <a:noFill/>
          <a:ln w="9525">
            <a:noFill/>
            <a:miter lim="800000"/>
          </a:ln>
        </p:spPr>
        <p:txBody>
          <a:bodyPr wrap="square" lIns="45720" tIns="22860" rIns="45720" bIns="22860">
            <a:spAutoFit/>
          </a:bodyPr>
          <a:lstStyle/>
          <a:p>
            <a:pPr defTabSz="1087755">
              <a:lnSpc>
                <a:spcPct val="125000"/>
              </a:lnSpc>
            </a:pPr>
            <a:r>
              <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rPr>
              <a:t>添加小标题</a:t>
            </a:r>
          </a:p>
          <a:p>
            <a:pPr defTabSz="1087755">
              <a:lnSpc>
                <a:spcPct val="125000"/>
              </a:lnSpc>
            </a:pPr>
            <a:r>
              <a:rPr lang="zh-CN" altLang="en-US"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输入一些关键词或者短句来介绍，最好是一句话观点，简短有力</a:t>
            </a:r>
            <a:endParaRPr lang="en-US"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p:txBody>
      </p:sp>
      <p:grpSp>
        <p:nvGrpSpPr>
          <p:cNvPr id="348" name="Group 294"/>
          <p:cNvGrpSpPr/>
          <p:nvPr/>
        </p:nvGrpSpPr>
        <p:grpSpPr>
          <a:xfrm>
            <a:off x="4429004" y="2052247"/>
            <a:ext cx="381201" cy="477968"/>
            <a:chOff x="5106627" y="2260366"/>
            <a:chExt cx="324452" cy="406813"/>
          </a:xfrm>
          <a:solidFill>
            <a:schemeClr val="bg1"/>
          </a:solidFill>
        </p:grpSpPr>
        <p:sp>
          <p:nvSpPr>
            <p:cNvPr id="34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5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5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52"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grpSp>
      <p:grpSp>
        <p:nvGrpSpPr>
          <p:cNvPr id="242" name="Group 179"/>
          <p:cNvGrpSpPr/>
          <p:nvPr/>
        </p:nvGrpSpPr>
        <p:grpSpPr>
          <a:xfrm>
            <a:off x="2496233" y="4547234"/>
            <a:ext cx="163295" cy="165172"/>
            <a:chOff x="2225675" y="3124201"/>
            <a:chExt cx="414338" cy="419100"/>
          </a:xfrm>
          <a:solidFill>
            <a:schemeClr val="bg1"/>
          </a:solidFill>
        </p:grpSpPr>
        <p:sp>
          <p:nvSpPr>
            <p:cNvPr id="243" name="Freeform 14"/>
            <p:cNvSpPr>
              <a:spLocks noEditPoints="1"/>
            </p:cNvSpPr>
            <p:nvPr/>
          </p:nvSpPr>
          <p:spPr bwMode="auto">
            <a:xfrm>
              <a:off x="2451100" y="3124201"/>
              <a:ext cx="188913" cy="188913"/>
            </a:xfrm>
            <a:custGeom>
              <a:avLst/>
              <a:gdLst>
                <a:gd name="T0" fmla="*/ 0 w 119"/>
                <a:gd name="T1" fmla="*/ 0 h 119"/>
                <a:gd name="T2" fmla="*/ 0 w 119"/>
                <a:gd name="T3" fmla="*/ 119 h 119"/>
                <a:gd name="T4" fmla="*/ 119 w 119"/>
                <a:gd name="T5" fmla="*/ 119 h 119"/>
                <a:gd name="T6" fmla="*/ 119 w 119"/>
                <a:gd name="T7" fmla="*/ 0 h 119"/>
                <a:gd name="T8" fmla="*/ 0 w 119"/>
                <a:gd name="T9" fmla="*/ 0 h 119"/>
                <a:gd name="T10" fmla="*/ 107 w 119"/>
                <a:gd name="T11" fmla="*/ 74 h 119"/>
                <a:gd name="T12" fmla="*/ 74 w 119"/>
                <a:gd name="T13" fmla="*/ 74 h 119"/>
                <a:gd name="T14" fmla="*/ 74 w 119"/>
                <a:gd name="T15" fmla="*/ 107 h 119"/>
                <a:gd name="T16" fmla="*/ 45 w 119"/>
                <a:gd name="T17" fmla="*/ 107 h 119"/>
                <a:gd name="T18" fmla="*/ 45 w 119"/>
                <a:gd name="T19" fmla="*/ 74 h 119"/>
                <a:gd name="T20" fmla="*/ 12 w 119"/>
                <a:gd name="T21" fmla="*/ 74 h 119"/>
                <a:gd name="T22" fmla="*/ 12 w 119"/>
                <a:gd name="T23" fmla="*/ 45 h 119"/>
                <a:gd name="T24" fmla="*/ 45 w 119"/>
                <a:gd name="T25" fmla="*/ 45 h 119"/>
                <a:gd name="T26" fmla="*/ 45 w 119"/>
                <a:gd name="T27" fmla="*/ 12 h 119"/>
                <a:gd name="T28" fmla="*/ 74 w 119"/>
                <a:gd name="T29" fmla="*/ 12 h 119"/>
                <a:gd name="T30" fmla="*/ 74 w 119"/>
                <a:gd name="T31" fmla="*/ 45 h 119"/>
                <a:gd name="T32" fmla="*/ 107 w 119"/>
                <a:gd name="T33" fmla="*/ 45 h 119"/>
                <a:gd name="T34" fmla="*/ 107 w 119"/>
                <a:gd name="T35"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19">
                  <a:moveTo>
                    <a:pt x="0" y="0"/>
                  </a:moveTo>
                  <a:lnTo>
                    <a:pt x="0" y="119"/>
                  </a:lnTo>
                  <a:lnTo>
                    <a:pt x="119" y="119"/>
                  </a:lnTo>
                  <a:lnTo>
                    <a:pt x="119" y="0"/>
                  </a:lnTo>
                  <a:lnTo>
                    <a:pt x="0" y="0"/>
                  </a:lnTo>
                  <a:close/>
                  <a:moveTo>
                    <a:pt x="107" y="74"/>
                  </a:moveTo>
                  <a:lnTo>
                    <a:pt x="74" y="74"/>
                  </a:lnTo>
                  <a:lnTo>
                    <a:pt x="74" y="107"/>
                  </a:lnTo>
                  <a:lnTo>
                    <a:pt x="45" y="107"/>
                  </a:lnTo>
                  <a:lnTo>
                    <a:pt x="45" y="74"/>
                  </a:lnTo>
                  <a:lnTo>
                    <a:pt x="12" y="74"/>
                  </a:lnTo>
                  <a:lnTo>
                    <a:pt x="12" y="45"/>
                  </a:lnTo>
                  <a:lnTo>
                    <a:pt x="45" y="45"/>
                  </a:lnTo>
                  <a:lnTo>
                    <a:pt x="45" y="12"/>
                  </a:lnTo>
                  <a:lnTo>
                    <a:pt x="74" y="12"/>
                  </a:lnTo>
                  <a:lnTo>
                    <a:pt x="74" y="45"/>
                  </a:lnTo>
                  <a:lnTo>
                    <a:pt x="107" y="45"/>
                  </a:lnTo>
                  <a:lnTo>
                    <a:pt x="107" y="7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4" name="Freeform 15"/>
            <p:cNvSpPr>
              <a:spLocks noEditPoints="1"/>
            </p:cNvSpPr>
            <p:nvPr/>
          </p:nvSpPr>
          <p:spPr bwMode="auto">
            <a:xfrm>
              <a:off x="2225675" y="3124201"/>
              <a:ext cx="188913" cy="188913"/>
            </a:xfrm>
            <a:custGeom>
              <a:avLst/>
              <a:gdLst>
                <a:gd name="T0" fmla="*/ 0 w 119"/>
                <a:gd name="T1" fmla="*/ 119 h 119"/>
                <a:gd name="T2" fmla="*/ 119 w 119"/>
                <a:gd name="T3" fmla="*/ 119 h 119"/>
                <a:gd name="T4" fmla="*/ 119 w 119"/>
                <a:gd name="T5" fmla="*/ 0 h 119"/>
                <a:gd name="T6" fmla="*/ 0 w 119"/>
                <a:gd name="T7" fmla="*/ 0 h 119"/>
                <a:gd name="T8" fmla="*/ 0 w 119"/>
                <a:gd name="T9" fmla="*/ 119 h 119"/>
                <a:gd name="T10" fmla="*/ 26 w 119"/>
                <a:gd name="T11" fmla="*/ 45 h 119"/>
                <a:gd name="T12" fmla="*/ 97 w 119"/>
                <a:gd name="T13" fmla="*/ 45 h 119"/>
                <a:gd name="T14" fmla="*/ 97 w 119"/>
                <a:gd name="T15" fmla="*/ 74 h 119"/>
                <a:gd name="T16" fmla="*/ 26 w 119"/>
                <a:gd name="T17" fmla="*/ 74 h 119"/>
                <a:gd name="T18" fmla="*/ 26 w 119"/>
                <a:gd name="T19" fmla="*/ 4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119"/>
                  </a:moveTo>
                  <a:lnTo>
                    <a:pt x="119" y="119"/>
                  </a:lnTo>
                  <a:lnTo>
                    <a:pt x="119" y="0"/>
                  </a:lnTo>
                  <a:lnTo>
                    <a:pt x="0" y="0"/>
                  </a:lnTo>
                  <a:lnTo>
                    <a:pt x="0" y="119"/>
                  </a:lnTo>
                  <a:close/>
                  <a:moveTo>
                    <a:pt x="26" y="45"/>
                  </a:moveTo>
                  <a:lnTo>
                    <a:pt x="97" y="45"/>
                  </a:lnTo>
                  <a:lnTo>
                    <a:pt x="97" y="74"/>
                  </a:lnTo>
                  <a:lnTo>
                    <a:pt x="26" y="74"/>
                  </a:lnTo>
                  <a:lnTo>
                    <a:pt x="26" y="45"/>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5" name="Freeform 16"/>
            <p:cNvSpPr>
              <a:spLocks noEditPoints="1"/>
            </p:cNvSpPr>
            <p:nvPr/>
          </p:nvSpPr>
          <p:spPr bwMode="auto">
            <a:xfrm>
              <a:off x="2451100" y="3348038"/>
              <a:ext cx="188913" cy="195263"/>
            </a:xfrm>
            <a:custGeom>
              <a:avLst/>
              <a:gdLst>
                <a:gd name="T0" fmla="*/ 0 w 119"/>
                <a:gd name="T1" fmla="*/ 123 h 123"/>
                <a:gd name="T2" fmla="*/ 119 w 119"/>
                <a:gd name="T3" fmla="*/ 123 h 123"/>
                <a:gd name="T4" fmla="*/ 119 w 119"/>
                <a:gd name="T5" fmla="*/ 0 h 123"/>
                <a:gd name="T6" fmla="*/ 0 w 119"/>
                <a:gd name="T7" fmla="*/ 0 h 123"/>
                <a:gd name="T8" fmla="*/ 0 w 119"/>
                <a:gd name="T9" fmla="*/ 123 h 123"/>
                <a:gd name="T10" fmla="*/ 24 w 119"/>
                <a:gd name="T11" fmla="*/ 26 h 123"/>
                <a:gd name="T12" fmla="*/ 95 w 119"/>
                <a:gd name="T13" fmla="*/ 26 h 123"/>
                <a:gd name="T14" fmla="*/ 95 w 119"/>
                <a:gd name="T15" fmla="*/ 54 h 123"/>
                <a:gd name="T16" fmla="*/ 24 w 119"/>
                <a:gd name="T17" fmla="*/ 54 h 123"/>
                <a:gd name="T18" fmla="*/ 24 w 119"/>
                <a:gd name="T19" fmla="*/ 26 h 123"/>
                <a:gd name="T20" fmla="*/ 24 w 119"/>
                <a:gd name="T21" fmla="*/ 73 h 123"/>
                <a:gd name="T22" fmla="*/ 95 w 119"/>
                <a:gd name="T23" fmla="*/ 73 h 123"/>
                <a:gd name="T24" fmla="*/ 95 w 119"/>
                <a:gd name="T25" fmla="*/ 99 h 123"/>
                <a:gd name="T26" fmla="*/ 24 w 119"/>
                <a:gd name="T27" fmla="*/ 99 h 123"/>
                <a:gd name="T28" fmla="*/ 24 w 119"/>
                <a:gd name="T29" fmla="*/ 7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3">
                  <a:moveTo>
                    <a:pt x="0" y="123"/>
                  </a:moveTo>
                  <a:lnTo>
                    <a:pt x="119" y="123"/>
                  </a:lnTo>
                  <a:lnTo>
                    <a:pt x="119" y="0"/>
                  </a:lnTo>
                  <a:lnTo>
                    <a:pt x="0" y="0"/>
                  </a:lnTo>
                  <a:lnTo>
                    <a:pt x="0" y="123"/>
                  </a:lnTo>
                  <a:close/>
                  <a:moveTo>
                    <a:pt x="24" y="26"/>
                  </a:moveTo>
                  <a:lnTo>
                    <a:pt x="95" y="26"/>
                  </a:lnTo>
                  <a:lnTo>
                    <a:pt x="95" y="54"/>
                  </a:lnTo>
                  <a:lnTo>
                    <a:pt x="24" y="54"/>
                  </a:lnTo>
                  <a:lnTo>
                    <a:pt x="24" y="26"/>
                  </a:lnTo>
                  <a:close/>
                  <a:moveTo>
                    <a:pt x="24" y="73"/>
                  </a:moveTo>
                  <a:lnTo>
                    <a:pt x="95" y="73"/>
                  </a:lnTo>
                  <a:lnTo>
                    <a:pt x="95" y="99"/>
                  </a:lnTo>
                  <a:lnTo>
                    <a:pt x="24" y="99"/>
                  </a:lnTo>
                  <a:lnTo>
                    <a:pt x="24" y="7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6" name="Freeform 17"/>
            <p:cNvSpPr>
              <a:spLocks noEditPoints="1"/>
            </p:cNvSpPr>
            <p:nvPr/>
          </p:nvSpPr>
          <p:spPr bwMode="auto">
            <a:xfrm>
              <a:off x="2225675" y="3348038"/>
              <a:ext cx="188913" cy="195263"/>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2192000" cy="6985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388815" y="410140"/>
            <a:ext cx="1522020" cy="564020"/>
            <a:chOff x="4165600" y="2468447"/>
            <a:chExt cx="3381830" cy="564020"/>
          </a:xfrm>
        </p:grpSpPr>
        <p:sp>
          <p:nvSpPr>
            <p:cNvPr id="7" name="矩形 6"/>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ln w="114300">
                    <a:solidFill>
                      <a:prstClr val="white"/>
                    </a:solidFill>
                  </a:ln>
                  <a:solidFill>
                    <a:srgbClr val="7F685A"/>
                  </a:solidFill>
                  <a:latin typeface="Impact" panose="020B0806030902050204" pitchFamily="34" charset="0"/>
                  <a:ea typeface="阿里巴巴普惠体 B" panose="00020600040101010101" charset="-122"/>
                </a:rPr>
                <a:t>01</a:t>
              </a:r>
              <a:endParaRPr lang="zh-CN" altLang="en-US" sz="88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8" name="矩形 7"/>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rgbClr val="7F685A"/>
                  </a:solidFill>
                  <a:latin typeface="Impact" panose="020B0806030902050204" pitchFamily="34" charset="0"/>
                  <a:ea typeface="阿里巴巴普惠体 B" panose="00020600040101010101" charset="-122"/>
                </a:rPr>
                <a:t>01</a:t>
              </a:r>
              <a:endParaRPr lang="zh-CN" altLang="en-US" sz="8800" dirty="0">
                <a:solidFill>
                  <a:srgbClr val="7F685A"/>
                </a:solidFill>
                <a:latin typeface="Impact" panose="020B0806030902050204" pitchFamily="34" charset="0"/>
                <a:ea typeface="阿里巴巴普惠体 B" panose="00020600040101010101" charset="-122"/>
              </a:endParaRPr>
            </a:p>
          </p:txBody>
        </p:sp>
      </p:grpSp>
      <p:sp>
        <p:nvSpPr>
          <p:cNvPr id="9" name="矩形 8"/>
          <p:cNvSpPr/>
          <p:nvPr/>
        </p:nvSpPr>
        <p:spPr>
          <a:xfrm>
            <a:off x="1910835" y="351098"/>
            <a:ext cx="3230880" cy="706755"/>
          </a:xfrm>
          <a:prstGeom prst="rect">
            <a:avLst/>
          </a:prstGeom>
        </p:spPr>
        <p:txBody>
          <a:bodyPr wrap="none">
            <a:spAutoFit/>
          </a:bodyPr>
          <a:lstStyle/>
          <a:p>
            <a:pPr algn="l"/>
            <a:r>
              <a:rPr lang="zh-CN" altLang="en-US" sz="4000" dirty="0">
                <a:solidFill>
                  <a:schemeClr val="bg1"/>
                </a:solidFill>
                <a:latin typeface="阿里巴巴普惠体 R" panose="00020600040101010101" charset="-122"/>
                <a:ea typeface="阿里巴巴普惠体 R" panose="00020600040101010101" charset="-122"/>
                <a:sym typeface="+mn-ea"/>
              </a:rPr>
              <a:t>此处添加标题</a:t>
            </a:r>
          </a:p>
        </p:txBody>
      </p:sp>
      <p:sp>
        <p:nvSpPr>
          <p:cNvPr id="40" name="矩形 39"/>
          <p:cNvSpPr/>
          <p:nvPr/>
        </p:nvSpPr>
        <p:spPr>
          <a:xfrm>
            <a:off x="662395" y="5045003"/>
            <a:ext cx="9275044" cy="926627"/>
          </a:xfrm>
          <a:prstGeom prst="rect">
            <a:avLst/>
          </a:prstGeom>
          <a:solidFill>
            <a:srgbClr val="B39F93">
              <a:alpha val="41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0472" tIns="220472" rIns="8390293" bIns="220472" numCol="1" spcCol="1270" anchor="ctr" anchorCtr="0">
            <a:noAutofit/>
          </a:bodyPr>
          <a:lstStyle/>
          <a:p>
            <a:pPr lvl="0" defTabSz="1377950">
              <a:lnSpc>
                <a:spcPct val="90000"/>
              </a:lnSpc>
              <a:spcBef>
                <a:spcPct val="0"/>
              </a:spcBef>
              <a:spcAft>
                <a:spcPct val="35000"/>
              </a:spcAft>
            </a:pPr>
            <a:r>
              <a:rPr lang="zh-CN" altLang="en-US" sz="2400" kern="1200" dirty="0">
                <a:solidFill>
                  <a:srgbClr val="7F685A"/>
                </a:solidFill>
                <a:latin typeface="阿里巴巴普惠体 R" panose="00020600040101010101" charset="-122"/>
                <a:ea typeface="阿里巴巴普惠体 R" panose="00020600040101010101" charset="-122"/>
              </a:rPr>
              <a:t>结论</a:t>
            </a:r>
          </a:p>
        </p:txBody>
      </p:sp>
      <p:sp>
        <p:nvSpPr>
          <p:cNvPr id="41" name="矩形 40"/>
          <p:cNvSpPr/>
          <p:nvPr/>
        </p:nvSpPr>
        <p:spPr>
          <a:xfrm>
            <a:off x="662395" y="3963938"/>
            <a:ext cx="9275044" cy="926627"/>
          </a:xfrm>
          <a:prstGeom prst="rect">
            <a:avLst/>
          </a:prstGeom>
          <a:solidFill>
            <a:srgbClr val="B39F93">
              <a:alpha val="41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0472" tIns="220472" rIns="8390293" bIns="220472" numCol="1" spcCol="1270" anchor="ctr" anchorCtr="0">
            <a:noAutofit/>
          </a:bodyPr>
          <a:lstStyle/>
          <a:p>
            <a:pPr lvl="0" defTabSz="1377950">
              <a:lnSpc>
                <a:spcPct val="90000"/>
              </a:lnSpc>
              <a:spcBef>
                <a:spcPct val="0"/>
              </a:spcBef>
              <a:spcAft>
                <a:spcPct val="35000"/>
              </a:spcAft>
            </a:pPr>
            <a:r>
              <a:rPr lang="zh-CN" altLang="en-US" sz="2400" kern="1200" dirty="0">
                <a:solidFill>
                  <a:srgbClr val="7F685A"/>
                </a:solidFill>
                <a:latin typeface="阿里巴巴普惠体 R" panose="00020600040101010101" charset="-122"/>
                <a:ea typeface="阿里巴巴普惠体 R" panose="00020600040101010101" charset="-122"/>
              </a:rPr>
              <a:t>案例分析</a:t>
            </a:r>
          </a:p>
        </p:txBody>
      </p:sp>
      <p:sp>
        <p:nvSpPr>
          <p:cNvPr id="42" name="矩形 41"/>
          <p:cNvSpPr/>
          <p:nvPr/>
        </p:nvSpPr>
        <p:spPr>
          <a:xfrm>
            <a:off x="662395" y="2882873"/>
            <a:ext cx="9275044" cy="926627"/>
          </a:xfrm>
          <a:prstGeom prst="rect">
            <a:avLst/>
          </a:prstGeom>
          <a:solidFill>
            <a:srgbClr val="B39F93">
              <a:alpha val="41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0472" tIns="220472" rIns="8390293" bIns="220472" numCol="1" spcCol="1270" anchor="ctr" anchorCtr="0">
            <a:noAutofit/>
          </a:bodyPr>
          <a:lstStyle/>
          <a:p>
            <a:pPr lvl="0" defTabSz="1377950">
              <a:lnSpc>
                <a:spcPct val="90000"/>
              </a:lnSpc>
              <a:spcBef>
                <a:spcPct val="0"/>
              </a:spcBef>
              <a:spcAft>
                <a:spcPct val="35000"/>
              </a:spcAft>
            </a:pPr>
            <a:r>
              <a:rPr lang="zh-CN" altLang="en-US" sz="2400" dirty="0">
                <a:solidFill>
                  <a:srgbClr val="7B5B4A"/>
                </a:solidFill>
                <a:latin typeface="阿里巴巴普惠体 R" panose="00020600040101010101" charset="-122"/>
                <a:ea typeface="阿里巴巴普惠体 R" panose="00020600040101010101" charset="-122"/>
                <a:sym typeface="+mn-ea"/>
              </a:rPr>
              <a:t>内容</a:t>
            </a:r>
            <a:r>
              <a:rPr lang="zh-CN" altLang="en-US" sz="2400" kern="1200" dirty="0">
                <a:solidFill>
                  <a:srgbClr val="7F685A"/>
                </a:solidFill>
                <a:latin typeface="阿里巴巴普惠体 R" panose="00020600040101010101" charset="-122"/>
                <a:ea typeface="阿里巴巴普惠体 R" panose="00020600040101010101" charset="-122"/>
              </a:rPr>
              <a:t>方法</a:t>
            </a:r>
          </a:p>
        </p:txBody>
      </p:sp>
      <p:sp>
        <p:nvSpPr>
          <p:cNvPr id="43" name="矩形 42"/>
          <p:cNvSpPr/>
          <p:nvPr/>
        </p:nvSpPr>
        <p:spPr>
          <a:xfrm>
            <a:off x="662395" y="1801808"/>
            <a:ext cx="9275044" cy="926627"/>
          </a:xfrm>
          <a:prstGeom prst="rect">
            <a:avLst/>
          </a:prstGeom>
          <a:solidFill>
            <a:srgbClr val="B39F93">
              <a:alpha val="41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0472" tIns="220472" rIns="8390293" bIns="220472" numCol="1" spcCol="1270" anchor="ctr" anchorCtr="0">
            <a:noAutofit/>
          </a:bodyPr>
          <a:lstStyle/>
          <a:p>
            <a:pPr lvl="0" defTabSz="1377950">
              <a:lnSpc>
                <a:spcPct val="90000"/>
              </a:lnSpc>
              <a:spcBef>
                <a:spcPct val="0"/>
              </a:spcBef>
              <a:spcAft>
                <a:spcPct val="35000"/>
              </a:spcAft>
            </a:pPr>
            <a:r>
              <a:rPr lang="zh-CN" altLang="en-US" sz="2400" kern="1200" dirty="0">
                <a:solidFill>
                  <a:srgbClr val="7F685A"/>
                </a:solidFill>
                <a:latin typeface="阿里巴巴普惠体 R" panose="00020600040101010101" charset="-122"/>
                <a:ea typeface="阿里巴巴普惠体 R" panose="00020600040101010101" charset="-122"/>
              </a:rPr>
              <a:t>课题介绍</a:t>
            </a:r>
          </a:p>
        </p:txBody>
      </p:sp>
      <p:sp>
        <p:nvSpPr>
          <p:cNvPr id="44" name="流程图: 离页连接符 43"/>
          <p:cNvSpPr/>
          <p:nvPr/>
        </p:nvSpPr>
        <p:spPr>
          <a:xfrm>
            <a:off x="4120659" y="1887917"/>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dirty="0">
                <a:solidFill>
                  <a:schemeClr val="bg1"/>
                </a:solidFill>
                <a:latin typeface="阿里巴巴普惠体 R" panose="00020600040101010101" charset="-122"/>
                <a:ea typeface="阿里巴巴普惠体 R" panose="00020600040101010101" charset="-122"/>
                <a:sym typeface="+mn-ea"/>
              </a:rPr>
              <a:t>课题</a:t>
            </a:r>
            <a:endParaRPr lang="zh-CN" altLang="en-US" sz="1400" kern="1200" dirty="0">
              <a:solidFill>
                <a:schemeClr val="bg1"/>
              </a:solidFill>
              <a:latin typeface="阿里巴巴普惠体 R" panose="00020600040101010101" charset="-122"/>
              <a:ea typeface="阿里巴巴普惠体 R" panose="00020600040101010101" charset="-122"/>
              <a:sym typeface="+mn-ea"/>
            </a:endParaRPr>
          </a:p>
        </p:txBody>
      </p:sp>
      <p:sp>
        <p:nvSpPr>
          <p:cNvPr id="46" name="流程图: 离页连接符 45"/>
          <p:cNvSpPr/>
          <p:nvPr/>
        </p:nvSpPr>
        <p:spPr>
          <a:xfrm>
            <a:off x="3015555" y="296009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方法</a:t>
            </a:r>
          </a:p>
        </p:txBody>
      </p:sp>
      <p:sp>
        <p:nvSpPr>
          <p:cNvPr id="47" name="任意多边形 46"/>
          <p:cNvSpPr/>
          <p:nvPr/>
        </p:nvSpPr>
        <p:spPr>
          <a:xfrm>
            <a:off x="2685589" y="3732281"/>
            <a:ext cx="45719" cy="308875"/>
          </a:xfrm>
          <a:custGeom>
            <a:avLst/>
            <a:gdLst/>
            <a:ahLst/>
            <a:cxnLst/>
            <a:rect l="0" t="0" r="0" b="0"/>
            <a:pathLst>
              <a:path>
                <a:moveTo>
                  <a:pt x="752884" y="0"/>
                </a:moveTo>
                <a:lnTo>
                  <a:pt x="752884" y="154437"/>
                </a:lnTo>
                <a:lnTo>
                  <a:pt x="0" y="154437"/>
                </a:lnTo>
                <a:lnTo>
                  <a:pt x="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48" name="流程图: 离页连接符 47"/>
          <p:cNvSpPr/>
          <p:nvPr/>
        </p:nvSpPr>
        <p:spPr>
          <a:xfrm>
            <a:off x="2466240" y="4041157"/>
            <a:ext cx="845099" cy="772189"/>
          </a:xfrm>
          <a:prstGeom prst="flowChartOffpageConnector">
            <a:avLst/>
          </a:pr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solidFill>
                  <a:srgbClr val="7B5B4A"/>
                </a:solidFill>
                <a:latin typeface="阿里巴巴普惠体 R" panose="00020600040101010101" charset="-122"/>
                <a:ea typeface="阿里巴巴普惠体 R" panose="00020600040101010101" charset="-122"/>
              </a:rPr>
              <a:t>资料</a:t>
            </a:r>
          </a:p>
        </p:txBody>
      </p:sp>
      <p:sp>
        <p:nvSpPr>
          <p:cNvPr id="49" name="任意多边形 48"/>
          <p:cNvSpPr/>
          <p:nvPr/>
        </p:nvSpPr>
        <p:spPr>
          <a:xfrm>
            <a:off x="2136276" y="4813346"/>
            <a:ext cx="549314" cy="308875"/>
          </a:xfrm>
          <a:custGeom>
            <a:avLst/>
            <a:gdLst/>
            <a:ahLst/>
            <a:cxnLst/>
            <a:rect l="0" t="0" r="0" b="0"/>
            <a:pathLst>
              <a:path>
                <a:moveTo>
                  <a:pt x="752884" y="0"/>
                </a:moveTo>
                <a:lnTo>
                  <a:pt x="752884" y="154437"/>
                </a:lnTo>
                <a:lnTo>
                  <a:pt x="0" y="154437"/>
                </a:lnTo>
                <a:lnTo>
                  <a:pt x="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50" name="流程图: 离页连接符 49"/>
          <p:cNvSpPr/>
          <p:nvPr/>
        </p:nvSpPr>
        <p:spPr>
          <a:xfrm>
            <a:off x="1916926" y="512222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结论</a:t>
            </a:r>
          </a:p>
        </p:txBody>
      </p:sp>
      <p:sp>
        <p:nvSpPr>
          <p:cNvPr id="51" name="任意多边形 50"/>
          <p:cNvSpPr/>
          <p:nvPr/>
        </p:nvSpPr>
        <p:spPr>
          <a:xfrm>
            <a:off x="2888789" y="4813346"/>
            <a:ext cx="549314" cy="308875"/>
          </a:xfrm>
          <a:custGeom>
            <a:avLst/>
            <a:gdLst/>
            <a:ahLst/>
            <a:cxnLst/>
            <a:rect l="0" t="0" r="0" b="0"/>
            <a:pathLst>
              <a:path>
                <a:moveTo>
                  <a:pt x="0" y="0"/>
                </a:moveTo>
                <a:lnTo>
                  <a:pt x="0" y="154437"/>
                </a:lnTo>
                <a:lnTo>
                  <a:pt x="752884" y="154437"/>
                </a:lnTo>
                <a:lnTo>
                  <a:pt x="752884"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52" name="流程图: 离页连接符 51"/>
          <p:cNvSpPr/>
          <p:nvPr/>
        </p:nvSpPr>
        <p:spPr>
          <a:xfrm>
            <a:off x="3015555" y="512222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结论</a:t>
            </a:r>
          </a:p>
        </p:txBody>
      </p:sp>
      <p:sp>
        <p:nvSpPr>
          <p:cNvPr id="53" name="任意多边形 52"/>
          <p:cNvSpPr/>
          <p:nvPr/>
        </p:nvSpPr>
        <p:spPr>
          <a:xfrm>
            <a:off x="3438104" y="3732281"/>
            <a:ext cx="549314" cy="308875"/>
          </a:xfrm>
          <a:custGeom>
            <a:avLst/>
            <a:gdLst/>
            <a:ahLst/>
            <a:cxnLst/>
            <a:rect l="0" t="0" r="0" b="0"/>
            <a:pathLst>
              <a:path>
                <a:moveTo>
                  <a:pt x="0" y="0"/>
                </a:moveTo>
                <a:lnTo>
                  <a:pt x="0" y="154437"/>
                </a:lnTo>
                <a:lnTo>
                  <a:pt x="752884" y="154437"/>
                </a:lnTo>
                <a:lnTo>
                  <a:pt x="752884"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54" name="流程图: 离页连接符 53"/>
          <p:cNvSpPr/>
          <p:nvPr/>
        </p:nvSpPr>
        <p:spPr>
          <a:xfrm>
            <a:off x="3564869" y="4041157"/>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工具</a:t>
            </a:r>
          </a:p>
        </p:txBody>
      </p:sp>
      <p:sp>
        <p:nvSpPr>
          <p:cNvPr id="56" name="流程图: 离页连接符 55"/>
          <p:cNvSpPr/>
          <p:nvPr/>
        </p:nvSpPr>
        <p:spPr>
          <a:xfrm>
            <a:off x="5212812" y="296009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内容</a:t>
            </a:r>
          </a:p>
        </p:txBody>
      </p:sp>
      <p:sp>
        <p:nvSpPr>
          <p:cNvPr id="57" name="任意多边形 56"/>
          <p:cNvSpPr/>
          <p:nvPr/>
        </p:nvSpPr>
        <p:spPr>
          <a:xfrm>
            <a:off x="4880307" y="3732281"/>
            <a:ext cx="549314" cy="308875"/>
          </a:xfrm>
          <a:custGeom>
            <a:avLst/>
            <a:gdLst/>
            <a:ahLst/>
            <a:cxnLst/>
            <a:rect l="0" t="0" r="0" b="0"/>
            <a:pathLst>
              <a:path>
                <a:moveTo>
                  <a:pt x="752884" y="0"/>
                </a:moveTo>
                <a:lnTo>
                  <a:pt x="752884" y="154437"/>
                </a:lnTo>
                <a:lnTo>
                  <a:pt x="0" y="154437"/>
                </a:lnTo>
                <a:lnTo>
                  <a:pt x="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58" name="流程图: 离页连接符 57"/>
          <p:cNvSpPr/>
          <p:nvPr/>
        </p:nvSpPr>
        <p:spPr>
          <a:xfrm>
            <a:off x="4663498" y="4041157"/>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案例</a:t>
            </a:r>
            <a:endParaRPr lang="en-US" altLang="zh-CN" sz="1400" kern="1200" dirty="0">
              <a:latin typeface="阿里巴巴普惠体 R" panose="00020600040101010101" charset="-122"/>
              <a:ea typeface="阿里巴巴普惠体 R" panose="00020600040101010101" charset="-122"/>
            </a:endParaRPr>
          </a:p>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支撑</a:t>
            </a:r>
          </a:p>
        </p:txBody>
      </p:sp>
      <p:sp>
        <p:nvSpPr>
          <p:cNvPr id="59" name="任意多边形 58"/>
          <p:cNvSpPr/>
          <p:nvPr/>
        </p:nvSpPr>
        <p:spPr>
          <a:xfrm>
            <a:off x="5635362" y="3732281"/>
            <a:ext cx="549314" cy="308875"/>
          </a:xfrm>
          <a:custGeom>
            <a:avLst/>
            <a:gdLst/>
            <a:ahLst/>
            <a:cxnLst/>
            <a:rect l="0" t="0" r="0" b="0"/>
            <a:pathLst>
              <a:path>
                <a:moveTo>
                  <a:pt x="0" y="0"/>
                </a:moveTo>
                <a:lnTo>
                  <a:pt x="0" y="154437"/>
                </a:lnTo>
                <a:lnTo>
                  <a:pt x="752884" y="154437"/>
                </a:lnTo>
                <a:lnTo>
                  <a:pt x="752884"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60" name="流程图: 离页连接符 59"/>
          <p:cNvSpPr/>
          <p:nvPr/>
        </p:nvSpPr>
        <p:spPr>
          <a:xfrm>
            <a:off x="5762126" y="4041157"/>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案例</a:t>
            </a:r>
            <a:endParaRPr lang="en-US" altLang="zh-CN" sz="1400" kern="1200" dirty="0">
              <a:latin typeface="阿里巴巴普惠体 R" panose="00020600040101010101" charset="-122"/>
              <a:ea typeface="阿里巴巴普惠体 R" panose="00020600040101010101" charset="-122"/>
            </a:endParaRPr>
          </a:p>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支撑</a:t>
            </a:r>
          </a:p>
        </p:txBody>
      </p:sp>
      <p:sp>
        <p:nvSpPr>
          <p:cNvPr id="62" name="流程图: 离页连接符 61"/>
          <p:cNvSpPr/>
          <p:nvPr/>
        </p:nvSpPr>
        <p:spPr>
          <a:xfrm>
            <a:off x="4663498" y="512222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结论</a:t>
            </a:r>
          </a:p>
        </p:txBody>
      </p:sp>
      <p:sp>
        <p:nvSpPr>
          <p:cNvPr id="63" name="任意多边形 62"/>
          <p:cNvSpPr/>
          <p:nvPr/>
        </p:nvSpPr>
        <p:spPr>
          <a:xfrm>
            <a:off x="6151318" y="4813346"/>
            <a:ext cx="66716" cy="308875"/>
          </a:xfrm>
          <a:custGeom>
            <a:avLst/>
            <a:gdLst/>
            <a:ahLst/>
            <a:cxnLst/>
            <a:rect l="0" t="0" r="0" b="0"/>
            <a:pathLst>
              <a:path>
                <a:moveTo>
                  <a:pt x="45720" y="0"/>
                </a:moveTo>
                <a:lnTo>
                  <a:pt x="4572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64" name="流程图: 离页连接符 63"/>
          <p:cNvSpPr/>
          <p:nvPr/>
        </p:nvSpPr>
        <p:spPr>
          <a:xfrm>
            <a:off x="5762126" y="512222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结论</a:t>
            </a:r>
          </a:p>
        </p:txBody>
      </p:sp>
      <p:sp>
        <p:nvSpPr>
          <p:cNvPr id="66" name="流程图: 离页连接符 65"/>
          <p:cNvSpPr/>
          <p:nvPr/>
        </p:nvSpPr>
        <p:spPr>
          <a:xfrm>
            <a:off x="6860755" y="512222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结论</a:t>
            </a:r>
          </a:p>
        </p:txBody>
      </p:sp>
      <p:sp>
        <p:nvSpPr>
          <p:cNvPr id="69" name="任意多边形 68"/>
          <p:cNvSpPr/>
          <p:nvPr/>
        </p:nvSpPr>
        <p:spPr>
          <a:xfrm>
            <a:off x="6449936" y="4813346"/>
            <a:ext cx="549314" cy="308875"/>
          </a:xfrm>
          <a:custGeom>
            <a:avLst/>
            <a:gdLst/>
            <a:ahLst/>
            <a:cxnLst/>
            <a:rect l="0" t="0" r="0" b="0"/>
            <a:pathLst>
              <a:path>
                <a:moveTo>
                  <a:pt x="0" y="0"/>
                </a:moveTo>
                <a:lnTo>
                  <a:pt x="0" y="154437"/>
                </a:lnTo>
                <a:lnTo>
                  <a:pt x="752884" y="154437"/>
                </a:lnTo>
                <a:lnTo>
                  <a:pt x="752884"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70" name="任意多边形 69"/>
          <p:cNvSpPr/>
          <p:nvPr/>
        </p:nvSpPr>
        <p:spPr>
          <a:xfrm>
            <a:off x="5200930" y="4823737"/>
            <a:ext cx="549314" cy="308875"/>
          </a:xfrm>
          <a:custGeom>
            <a:avLst/>
            <a:gdLst/>
            <a:ahLst/>
            <a:cxnLst/>
            <a:rect l="0" t="0" r="0" b="0"/>
            <a:pathLst>
              <a:path>
                <a:moveTo>
                  <a:pt x="752884" y="0"/>
                </a:moveTo>
                <a:lnTo>
                  <a:pt x="752884" y="154437"/>
                </a:lnTo>
                <a:lnTo>
                  <a:pt x="0" y="154437"/>
                </a:lnTo>
                <a:lnTo>
                  <a:pt x="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71" name="矩形 70"/>
          <p:cNvSpPr/>
          <p:nvPr/>
        </p:nvSpPr>
        <p:spPr>
          <a:xfrm>
            <a:off x="7976638" y="1436914"/>
            <a:ext cx="4227244" cy="542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8253659" y="1553458"/>
            <a:ext cx="3783174" cy="4538345"/>
          </a:xfrm>
          <a:prstGeom prst="rect">
            <a:avLst/>
          </a:prstGeom>
        </p:spPr>
        <p:txBody>
          <a:bodyPr wrap="square">
            <a:spAutoFit/>
          </a:bodyPr>
          <a:lstStyle/>
          <a:p>
            <a:pPr>
              <a:lnSpc>
                <a:spcPct val="150000"/>
              </a:lnSpc>
            </a:pPr>
            <a:r>
              <a:rPr lang="zh-CN" altLang="en-US" sz="3200" dirty="0">
                <a:solidFill>
                  <a:srgbClr val="7F685A"/>
                </a:solidFill>
                <a:latin typeface="阿里巴巴普惠体 R" panose="00020600040101010101" charset="-122"/>
                <a:ea typeface="阿里巴巴普惠体 R" panose="00020600040101010101" charset="-122"/>
                <a:sym typeface="+mn-ea"/>
              </a:rPr>
              <a:t>此处添加标题</a:t>
            </a:r>
            <a:endParaRPr lang="en-US" altLang="zh-CN" sz="1400" dirty="0">
              <a:solidFill>
                <a:srgbClr val="7F685A"/>
              </a:solidFill>
              <a:latin typeface="阿里巴巴普惠体 R" panose="00020600040101010101" charset="-122"/>
              <a:ea typeface="阿里巴巴普惠体 R" panose="00020600040101010101" charset="-122"/>
            </a:endParaRPr>
          </a:p>
          <a:p>
            <a:pPr>
              <a:lnSpc>
                <a:spcPct val="150000"/>
              </a:lnSpc>
            </a:pPr>
            <a:r>
              <a:rPr lang="en-US" altLang="zh-CN" dirty="0">
                <a:solidFill>
                  <a:srgbClr val="7F685A"/>
                </a:solidFill>
                <a:latin typeface="阿里巴巴普惠体 R" panose="00020600040101010101" charset="-122"/>
                <a:ea typeface="阿里巴巴普惠体 R" panose="00020600040101010101" charset="-122"/>
              </a:rPr>
              <a:t>【</a:t>
            </a:r>
            <a:r>
              <a:rPr lang="zh-CN" altLang="en-US" dirty="0">
                <a:solidFill>
                  <a:srgbClr val="7F685A"/>
                </a:solidFill>
                <a:latin typeface="阿里巴巴普惠体 R" panose="00020600040101010101" charset="-122"/>
                <a:ea typeface="阿里巴巴普惠体 R" panose="00020600040101010101" charset="-122"/>
                <a:sym typeface="+mn-ea"/>
              </a:rPr>
              <a:t>此处添加标题此处添加标题</a:t>
            </a:r>
            <a:r>
              <a:rPr lang="en-US" altLang="zh-CN" dirty="0">
                <a:solidFill>
                  <a:srgbClr val="7F685A"/>
                </a:solidFill>
                <a:latin typeface="阿里巴巴普惠体 R" panose="00020600040101010101" charset="-122"/>
                <a:ea typeface="阿里巴巴普惠体 R" panose="00020600040101010101" charset="-122"/>
              </a:rPr>
              <a:t>】</a:t>
            </a:r>
          </a:p>
          <a:p>
            <a:pPr>
              <a:lnSpc>
                <a:spcPct val="150000"/>
              </a:lnSpc>
            </a:pPr>
            <a:endParaRPr lang="en-US" altLang="zh-CN" sz="1200" dirty="0">
              <a:solidFill>
                <a:srgbClr val="7F685A"/>
              </a:solidFill>
              <a:latin typeface="阿里巴巴普惠体 R" panose="00020600040101010101" charset="-122"/>
              <a:ea typeface="阿里巴巴普惠体 R" panose="00020600040101010101" charset="-122"/>
            </a:endParaRPr>
          </a:p>
          <a:p>
            <a:pPr>
              <a:lnSpc>
                <a:spcPct val="200000"/>
              </a:lnSpc>
            </a:pPr>
            <a:r>
              <a:rPr lang="zh-CN" altLang="en-US" sz="1400" dirty="0">
                <a:solidFill>
                  <a:srgbClr val="7B5B4A"/>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输入一些关键词或者短句来介绍，最好是一句话观点，简短有力输入一些关键词或者短句来介绍，最好是一句话观点，简短有力输入一些关键词或者短句来介绍，最好是一句话观点，简短有力输入一些关键词或者短句来介绍，最好是一句话观点，简短有力</a:t>
            </a:r>
            <a:endParaRPr lang="zh-CN" altLang="en-US" sz="1400" dirty="0">
              <a:solidFill>
                <a:srgbClr val="7F685A"/>
              </a:solidFill>
              <a:latin typeface="阿里巴巴普惠体 R" panose="00020600040101010101" charset="-122"/>
              <a:ea typeface="阿里巴巴普惠体 R" panose="00020600040101010101" charset="-122"/>
            </a:endParaRPr>
          </a:p>
        </p:txBody>
      </p:sp>
      <p:sp>
        <p:nvSpPr>
          <p:cNvPr id="5" name="任意多边形 4"/>
          <p:cNvSpPr/>
          <p:nvPr/>
        </p:nvSpPr>
        <p:spPr>
          <a:xfrm>
            <a:off x="3788410" y="2651125"/>
            <a:ext cx="804545" cy="358140"/>
          </a:xfrm>
          <a:custGeom>
            <a:avLst/>
            <a:gdLst/>
            <a:ahLst/>
            <a:cxnLst/>
            <a:rect l="0" t="0" r="0" b="0"/>
            <a:pathLst>
              <a:path>
                <a:moveTo>
                  <a:pt x="752884" y="0"/>
                </a:moveTo>
                <a:lnTo>
                  <a:pt x="752884" y="154437"/>
                </a:lnTo>
                <a:lnTo>
                  <a:pt x="0" y="154437"/>
                </a:lnTo>
                <a:lnTo>
                  <a:pt x="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0" name="任意多边形 9"/>
          <p:cNvSpPr/>
          <p:nvPr/>
        </p:nvSpPr>
        <p:spPr>
          <a:xfrm>
            <a:off x="4543425" y="2651125"/>
            <a:ext cx="804545" cy="358140"/>
          </a:xfrm>
          <a:custGeom>
            <a:avLst/>
            <a:gdLst/>
            <a:ahLst/>
            <a:cxnLst/>
            <a:rect l="0" t="0" r="0" b="0"/>
            <a:pathLst>
              <a:path>
                <a:moveTo>
                  <a:pt x="0" y="0"/>
                </a:moveTo>
                <a:lnTo>
                  <a:pt x="0" y="154437"/>
                </a:lnTo>
                <a:lnTo>
                  <a:pt x="752884" y="154437"/>
                </a:lnTo>
                <a:lnTo>
                  <a:pt x="752884"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983" r="54288" b="14330"/>
          <a:stretch>
            <a:fillRect/>
          </a:stretch>
        </p:blipFill>
        <p:spPr>
          <a:xfrm>
            <a:off x="180055" y="-1270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solidFill>
            <a:schemeClr val="accent2"/>
          </a:solidFill>
          <a:ln>
            <a:noFill/>
          </a:ln>
          <a:effectLst>
            <a:outerShdw blurRad="50800" dist="38100" dir="2700000" algn="tl" rotWithShape="0">
              <a:prstClr val="black">
                <a:alpha val="40000"/>
              </a:prstClr>
            </a:outerShdw>
          </a:effectLst>
        </p:spPr>
      </p:pic>
      <p:pic>
        <p:nvPicPr>
          <p:cNvPr id="10" name="图片 9" descr="D:\工作文件夹\2019.6\毕业答辩\图片2.png图片2"/>
          <p:cNvPicPr>
            <a:picLocks noChangeAspect="1"/>
          </p:cNvPicPr>
          <p:nvPr/>
        </p:nvPicPr>
        <p:blipFill rotWithShape="1">
          <a:blip r:embed="rId3"/>
          <a:srcRect l="4" r="4"/>
          <a:stretch>
            <a:fillRect/>
          </a:stretch>
        </p:blipFill>
        <p:spPr>
          <a:xfrm>
            <a:off x="0" y="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noFill/>
          <a:ln>
            <a:noFill/>
          </a:ln>
        </p:spPr>
      </p:pic>
      <p:sp>
        <p:nvSpPr>
          <p:cNvPr id="11" name="矩形 10"/>
          <p:cNvSpPr/>
          <p:nvPr/>
        </p:nvSpPr>
        <p:spPr>
          <a:xfrm>
            <a:off x="6595110" y="1627505"/>
            <a:ext cx="4711065" cy="3650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4800" dirty="0">
                <a:solidFill>
                  <a:schemeClr val="bg1"/>
                </a:solidFill>
                <a:latin typeface="阿里巴巴普惠体 R" panose="00020600040101010101" charset="-122"/>
                <a:ea typeface="阿里巴巴普惠体 R" panose="00020600040101010101" charset="-122"/>
              </a:rPr>
              <a:t>此处添加标题</a:t>
            </a:r>
            <a:endParaRPr lang="en-US" altLang="zh-CN" sz="48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rgbClr val="FFC000"/>
                </a:solidFill>
                <a:latin typeface="阿里巴巴普惠体 R" panose="00020600040101010101" charset="-122"/>
                <a:ea typeface="阿里巴巴普惠体 R" panose="00020600040101010101" charset="-122"/>
              </a:rPr>
              <a:t>添加小标题</a:t>
            </a:r>
            <a:endParaRPr lang="en-US" altLang="zh-CN" sz="2400" dirty="0">
              <a:solidFill>
                <a:srgbClr val="FFC000"/>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sym typeface="+mn-ea"/>
              </a:rPr>
              <a:t>添加小标题</a:t>
            </a:r>
            <a:endParaRPr lang="zh-CN" altLang="en-US" sz="2400" dirty="0">
              <a:solidFill>
                <a:schemeClr val="bg1"/>
              </a:solidFill>
              <a:latin typeface="阿里巴巴普惠体 R" panose="00020600040101010101" charset="-122"/>
              <a:ea typeface="阿里巴巴普惠体 R" panose="00020600040101010101" charset="-122"/>
            </a:endParaRPr>
          </a:p>
        </p:txBody>
      </p:sp>
      <p:sp>
        <p:nvSpPr>
          <p:cNvPr id="4" name="矩形 3"/>
          <p:cNvSpPr/>
          <p:nvPr/>
        </p:nvSpPr>
        <p:spPr>
          <a:xfrm>
            <a:off x="596900" y="2887345"/>
            <a:ext cx="3382010" cy="5638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ln w="114300">
                  <a:solidFill>
                    <a:prstClr val="white"/>
                  </a:solidFill>
                </a:ln>
                <a:solidFill>
                  <a:srgbClr val="7F685A"/>
                </a:solidFill>
                <a:latin typeface="Impact" panose="020B0806030902050204" pitchFamily="34" charset="0"/>
                <a:ea typeface="阿里巴巴普惠体 B" panose="00020600040101010101" charset="-122"/>
              </a:rPr>
              <a:t>02</a:t>
            </a:r>
            <a:endParaRPr lang="zh-CN" altLang="en-US" sz="239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2" name="矩形 1"/>
          <p:cNvSpPr/>
          <p:nvPr/>
        </p:nvSpPr>
        <p:spPr>
          <a:xfrm>
            <a:off x="606795" y="2877680"/>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solidFill>
                  <a:srgbClr val="7F685A"/>
                </a:solidFill>
                <a:latin typeface="Impact" panose="020B0806030902050204" pitchFamily="34" charset="0"/>
                <a:ea typeface="阿里巴巴普惠体 B" panose="00020600040101010101" charset="-122"/>
              </a:rPr>
              <a:t>02</a:t>
            </a:r>
            <a:endParaRPr lang="zh-CN" altLang="en-US" sz="23900" dirty="0">
              <a:solidFill>
                <a:srgbClr val="7F685A"/>
              </a:solidFill>
              <a:latin typeface="Impact" panose="020B0806030902050204" pitchFamily="34" charset="0"/>
              <a:ea typeface="阿里巴巴普惠体 B"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4552595"/>
            <a:ext cx="12192000" cy="2300324"/>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Oval 4"/>
          <p:cNvSpPr/>
          <p:nvPr/>
        </p:nvSpPr>
        <p:spPr>
          <a:xfrm>
            <a:off x="1399629" y="3643276"/>
            <a:ext cx="1343571" cy="1351280"/>
          </a:xfrm>
          <a:prstGeom prst="ellipse">
            <a:avLst/>
          </a:prstGeom>
          <a:solidFill>
            <a:srgbClr val="7F685A"/>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6" name="Oval 5"/>
          <p:cNvSpPr/>
          <p:nvPr/>
        </p:nvSpPr>
        <p:spPr>
          <a:xfrm>
            <a:off x="4014559" y="3672063"/>
            <a:ext cx="1343571" cy="1351280"/>
          </a:xfrm>
          <a:prstGeom prst="ellipse">
            <a:avLst/>
          </a:prstGeom>
          <a:solidFill>
            <a:srgbClr val="7F685A"/>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7" name="Oval 6"/>
          <p:cNvSpPr/>
          <p:nvPr/>
        </p:nvSpPr>
        <p:spPr>
          <a:xfrm>
            <a:off x="6784429" y="3685609"/>
            <a:ext cx="1343571" cy="1351280"/>
          </a:xfrm>
          <a:prstGeom prst="ellipse">
            <a:avLst/>
          </a:prstGeom>
          <a:solidFill>
            <a:srgbClr val="7F685A"/>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8" name="Oval 7"/>
          <p:cNvSpPr/>
          <p:nvPr/>
        </p:nvSpPr>
        <p:spPr>
          <a:xfrm>
            <a:off x="9426029" y="3714396"/>
            <a:ext cx="1343571" cy="1351280"/>
          </a:xfrm>
          <a:prstGeom prst="ellipse">
            <a:avLst/>
          </a:prstGeom>
          <a:solidFill>
            <a:srgbClr val="FFC000"/>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9" name="Text Box 10"/>
          <p:cNvSpPr txBox="1">
            <a:spLocks noChangeArrowheads="1"/>
          </p:cNvSpPr>
          <p:nvPr/>
        </p:nvSpPr>
        <p:spPr bwMode="auto">
          <a:xfrm>
            <a:off x="905510" y="5187875"/>
            <a:ext cx="2336800" cy="1353185"/>
          </a:xfrm>
          <a:prstGeom prst="rect">
            <a:avLst/>
          </a:prstGeom>
          <a:noFill/>
          <a:ln w="9525">
            <a:noFill/>
            <a:miter lim="800000"/>
          </a:ln>
        </p:spPr>
        <p:txBody>
          <a:bodyPr wrap="square" lIns="60960" tIns="30480" rIns="60960" bIns="30480">
            <a:spAutoFit/>
          </a:bodyPr>
          <a:lstStyle/>
          <a:p>
            <a:pPr algn="just" defTabSz="1450340">
              <a:lnSpc>
                <a:spcPct val="150000"/>
              </a:lnSpc>
            </a:pPr>
            <a:r>
              <a:rPr lang="en-US" altLang="zh-CN" sz="1600" dirty="0">
                <a:solidFill>
                  <a:schemeClr val="bg1"/>
                </a:solidFill>
                <a:latin typeface="阿里巴巴普惠体 R" panose="00020600040101010101" charset="-122"/>
                <a:ea typeface="阿里巴巴普惠体 R" panose="00020600040101010101" charset="-122"/>
                <a:sym typeface="+mn-ea"/>
              </a:rPr>
              <a:t>            </a:t>
            </a:r>
            <a:r>
              <a:rPr lang="zh-CN" altLang="en-US" sz="1600" dirty="0">
                <a:solidFill>
                  <a:schemeClr val="bg1"/>
                </a:solidFill>
                <a:latin typeface="阿里巴巴普惠体 R" panose="00020600040101010101" charset="-122"/>
                <a:ea typeface="阿里巴巴普惠体 R" panose="00020600040101010101" charset="-122"/>
                <a:sym typeface="+mn-ea"/>
              </a:rPr>
              <a:t>添加小标题</a:t>
            </a:r>
          </a:p>
          <a:p>
            <a:pPr algn="just" defTabSz="1450340">
              <a:lnSpc>
                <a:spcPct val="150000"/>
              </a:lnSpc>
            </a:pPr>
            <a:endParaRPr lang="zh-CN" altLang="en-US" sz="16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gn="just" defTabSz="1450340">
              <a:lnSpc>
                <a:spcPct val="150000"/>
              </a:lnSpc>
            </a:pPr>
            <a:r>
              <a:rPr lang="zh-CN" altLang="en-US" sz="12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a:t>
            </a:r>
          </a:p>
        </p:txBody>
      </p:sp>
      <p:sp>
        <p:nvSpPr>
          <p:cNvPr id="13" name="Oval 12"/>
          <p:cNvSpPr/>
          <p:nvPr/>
        </p:nvSpPr>
        <p:spPr>
          <a:xfrm flipV="1">
            <a:off x="5286375" y="1524635"/>
            <a:ext cx="1497330" cy="1505585"/>
          </a:xfrm>
          <a:prstGeom prst="ellipse">
            <a:avLst/>
          </a:prstGeom>
          <a:solidFill>
            <a:srgbClr val="7F685A"/>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ln>
                <a:solidFill>
                  <a:srgbClr val="7F685A"/>
                </a:solidFill>
              </a:ln>
              <a:solidFill>
                <a:srgbClr val="FFC000"/>
              </a:solidFill>
            </a:endParaRPr>
          </a:p>
        </p:txBody>
      </p:sp>
      <p:sp>
        <p:nvSpPr>
          <p:cNvPr id="17" name="Arc 16"/>
          <p:cNvSpPr/>
          <p:nvPr/>
        </p:nvSpPr>
        <p:spPr>
          <a:xfrm>
            <a:off x="4713014" y="2220876"/>
            <a:ext cx="5243785" cy="2728419"/>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18" name="Arc 17"/>
          <p:cNvSpPr/>
          <p:nvPr/>
        </p:nvSpPr>
        <p:spPr>
          <a:xfrm flipH="1">
            <a:off x="2091122" y="2220876"/>
            <a:ext cx="5243785" cy="2728419"/>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19" name="Arc 18"/>
          <p:cNvSpPr/>
          <p:nvPr/>
        </p:nvSpPr>
        <p:spPr>
          <a:xfrm>
            <a:off x="6440215" y="2932076"/>
            <a:ext cx="1016000" cy="1306019"/>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20" name="Arc 19"/>
          <p:cNvSpPr/>
          <p:nvPr/>
        </p:nvSpPr>
        <p:spPr>
          <a:xfrm flipH="1">
            <a:off x="4572000" y="2932076"/>
            <a:ext cx="1016000" cy="1306019"/>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grpSp>
        <p:nvGrpSpPr>
          <p:cNvPr id="21" name="Group 20"/>
          <p:cNvGrpSpPr/>
          <p:nvPr/>
        </p:nvGrpSpPr>
        <p:grpSpPr>
          <a:xfrm>
            <a:off x="1818509" y="4025443"/>
            <a:ext cx="505812" cy="515795"/>
            <a:chOff x="7160655" y="2178006"/>
            <a:chExt cx="379359" cy="386846"/>
          </a:xfrm>
          <a:solidFill>
            <a:schemeClr val="bg1"/>
          </a:solidFill>
        </p:grpSpPr>
        <p:sp>
          <p:nvSpPr>
            <p:cNvPr id="22"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3"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4"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25" name="Freeform 62"/>
          <p:cNvSpPr>
            <a:spLocks noEditPoints="1"/>
          </p:cNvSpPr>
          <p:nvPr/>
        </p:nvSpPr>
        <p:spPr bwMode="auto">
          <a:xfrm>
            <a:off x="9858220" y="4038461"/>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grpSp>
        <p:nvGrpSpPr>
          <p:cNvPr id="32" name="Group 31"/>
          <p:cNvGrpSpPr/>
          <p:nvPr/>
        </p:nvGrpSpPr>
        <p:grpSpPr>
          <a:xfrm>
            <a:off x="4435149" y="4218453"/>
            <a:ext cx="555728" cy="346081"/>
            <a:chOff x="2942785" y="3296116"/>
            <a:chExt cx="416796" cy="259561"/>
          </a:xfrm>
          <a:solidFill>
            <a:schemeClr val="bg1"/>
          </a:solidFill>
        </p:grpSpPr>
        <p:sp>
          <p:nvSpPr>
            <p:cNvPr id="33"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4"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5"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36" name="Group 35"/>
          <p:cNvGrpSpPr/>
          <p:nvPr/>
        </p:nvGrpSpPr>
        <p:grpSpPr>
          <a:xfrm>
            <a:off x="7093145" y="4014187"/>
            <a:ext cx="698720" cy="694124"/>
            <a:chOff x="6853673" y="3715407"/>
            <a:chExt cx="379359" cy="376864"/>
          </a:xfrm>
          <a:solidFill>
            <a:schemeClr val="bg1"/>
          </a:solidFill>
        </p:grpSpPr>
        <p:sp>
          <p:nvSpPr>
            <p:cNvPr id="37"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8"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9"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0"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1"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2"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3"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4"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5"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6"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7"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8"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9"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0"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1"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2"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3"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4"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55" name="Text Box 10"/>
          <p:cNvSpPr txBox="1">
            <a:spLocks noChangeArrowheads="1"/>
          </p:cNvSpPr>
          <p:nvPr/>
        </p:nvSpPr>
        <p:spPr bwMode="auto">
          <a:xfrm>
            <a:off x="5261165" y="2112775"/>
            <a:ext cx="1568285" cy="306705"/>
          </a:xfrm>
          <a:prstGeom prst="rect">
            <a:avLst/>
          </a:prstGeom>
          <a:noFill/>
          <a:ln w="9525">
            <a:noFill/>
            <a:miter lim="800000"/>
          </a:ln>
        </p:spPr>
        <p:txBody>
          <a:bodyPr wrap="square" lIns="60960" tIns="30480" rIns="60960" bIns="30480">
            <a:spAutoFit/>
          </a:bodyPr>
          <a:lstStyle/>
          <a:p>
            <a:pPr algn="ctr" defTabSz="1450340"/>
            <a:r>
              <a:rPr lang="zh-CN" altLang="en-US" sz="1600" dirty="0">
                <a:solidFill>
                  <a:schemeClr val="bg1"/>
                </a:solidFill>
                <a:latin typeface="阿里巴巴普惠体 R" panose="00020600040101010101" charset="-122"/>
                <a:ea typeface="阿里巴巴普惠体 R" panose="00020600040101010101" charset="-122"/>
                <a:sym typeface="+mn-ea"/>
              </a:rPr>
              <a:t>添加小标题</a:t>
            </a:r>
            <a:endParaRPr lang="zh-CN" altLang="en-US" sz="16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56"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3" name="Text Box 10"/>
          <p:cNvSpPr txBox="1">
            <a:spLocks noChangeArrowheads="1"/>
          </p:cNvSpPr>
          <p:nvPr/>
        </p:nvSpPr>
        <p:spPr bwMode="auto">
          <a:xfrm>
            <a:off x="3525520" y="5172635"/>
            <a:ext cx="2336800" cy="1353185"/>
          </a:xfrm>
          <a:prstGeom prst="rect">
            <a:avLst/>
          </a:prstGeom>
          <a:noFill/>
          <a:ln w="9525">
            <a:noFill/>
            <a:miter lim="800000"/>
          </a:ln>
        </p:spPr>
        <p:txBody>
          <a:bodyPr wrap="square" lIns="60960" tIns="30480" rIns="60960" bIns="30480">
            <a:spAutoFit/>
          </a:bodyPr>
          <a:lstStyle/>
          <a:p>
            <a:pPr algn="just" defTabSz="1450340">
              <a:lnSpc>
                <a:spcPct val="150000"/>
              </a:lnSpc>
            </a:pPr>
            <a:r>
              <a:rPr lang="en-US" altLang="zh-CN" sz="1600" dirty="0">
                <a:solidFill>
                  <a:schemeClr val="bg1"/>
                </a:solidFill>
                <a:latin typeface="阿里巴巴普惠体 R" panose="00020600040101010101" charset="-122"/>
                <a:ea typeface="阿里巴巴普惠体 R" panose="00020600040101010101" charset="-122"/>
                <a:sym typeface="+mn-ea"/>
              </a:rPr>
              <a:t>            </a:t>
            </a:r>
            <a:r>
              <a:rPr lang="zh-CN" altLang="en-US" sz="1600" dirty="0">
                <a:solidFill>
                  <a:schemeClr val="bg1"/>
                </a:solidFill>
                <a:latin typeface="阿里巴巴普惠体 R" panose="00020600040101010101" charset="-122"/>
                <a:ea typeface="阿里巴巴普惠体 R" panose="00020600040101010101" charset="-122"/>
                <a:sym typeface="+mn-ea"/>
              </a:rPr>
              <a:t>添加小标题</a:t>
            </a:r>
          </a:p>
          <a:p>
            <a:pPr algn="just" defTabSz="1450340">
              <a:lnSpc>
                <a:spcPct val="150000"/>
              </a:lnSpc>
            </a:pPr>
            <a:endParaRPr lang="zh-CN" altLang="en-US" sz="16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gn="just" defTabSz="1450340">
              <a:lnSpc>
                <a:spcPct val="150000"/>
              </a:lnSpc>
            </a:pPr>
            <a:r>
              <a:rPr lang="zh-CN" altLang="en-US" sz="12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a:t>
            </a:r>
          </a:p>
        </p:txBody>
      </p:sp>
      <p:sp>
        <p:nvSpPr>
          <p:cNvPr id="14" name="Text Box 10"/>
          <p:cNvSpPr txBox="1">
            <a:spLocks noChangeArrowheads="1"/>
          </p:cNvSpPr>
          <p:nvPr/>
        </p:nvSpPr>
        <p:spPr bwMode="auto">
          <a:xfrm>
            <a:off x="6283960" y="5161840"/>
            <a:ext cx="2336800" cy="1353185"/>
          </a:xfrm>
          <a:prstGeom prst="rect">
            <a:avLst/>
          </a:prstGeom>
          <a:noFill/>
          <a:ln w="9525">
            <a:noFill/>
            <a:miter lim="800000"/>
          </a:ln>
        </p:spPr>
        <p:txBody>
          <a:bodyPr wrap="square" lIns="60960" tIns="30480" rIns="60960" bIns="30480">
            <a:spAutoFit/>
          </a:bodyPr>
          <a:lstStyle/>
          <a:p>
            <a:pPr algn="just" defTabSz="1450340">
              <a:lnSpc>
                <a:spcPct val="150000"/>
              </a:lnSpc>
            </a:pPr>
            <a:r>
              <a:rPr lang="en-US" altLang="zh-CN" sz="1600" dirty="0">
                <a:solidFill>
                  <a:schemeClr val="bg1"/>
                </a:solidFill>
                <a:latin typeface="阿里巴巴普惠体 R" panose="00020600040101010101" charset="-122"/>
                <a:ea typeface="阿里巴巴普惠体 R" panose="00020600040101010101" charset="-122"/>
                <a:sym typeface="+mn-ea"/>
              </a:rPr>
              <a:t>            </a:t>
            </a:r>
            <a:r>
              <a:rPr lang="zh-CN" altLang="en-US" sz="1600" dirty="0">
                <a:solidFill>
                  <a:schemeClr val="bg1"/>
                </a:solidFill>
                <a:latin typeface="阿里巴巴普惠体 R" panose="00020600040101010101" charset="-122"/>
                <a:ea typeface="阿里巴巴普惠体 R" panose="00020600040101010101" charset="-122"/>
                <a:sym typeface="+mn-ea"/>
              </a:rPr>
              <a:t>添加小标题</a:t>
            </a:r>
          </a:p>
          <a:p>
            <a:pPr algn="just" defTabSz="1450340">
              <a:lnSpc>
                <a:spcPct val="150000"/>
              </a:lnSpc>
            </a:pPr>
            <a:endParaRPr lang="zh-CN" altLang="en-US" sz="16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gn="just" defTabSz="1450340">
              <a:lnSpc>
                <a:spcPct val="150000"/>
              </a:lnSpc>
            </a:pPr>
            <a:r>
              <a:rPr lang="zh-CN" altLang="en-US" sz="12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a:t>
            </a:r>
          </a:p>
        </p:txBody>
      </p:sp>
      <p:sp>
        <p:nvSpPr>
          <p:cNvPr id="15" name="Text Box 10"/>
          <p:cNvSpPr txBox="1">
            <a:spLocks noChangeArrowheads="1"/>
          </p:cNvSpPr>
          <p:nvPr/>
        </p:nvSpPr>
        <p:spPr bwMode="auto">
          <a:xfrm>
            <a:off x="8903970" y="5146600"/>
            <a:ext cx="2336800" cy="1353185"/>
          </a:xfrm>
          <a:prstGeom prst="rect">
            <a:avLst/>
          </a:prstGeom>
          <a:noFill/>
          <a:ln w="9525">
            <a:noFill/>
            <a:miter lim="800000"/>
          </a:ln>
        </p:spPr>
        <p:txBody>
          <a:bodyPr wrap="square" lIns="60960" tIns="30480" rIns="60960" bIns="30480">
            <a:spAutoFit/>
          </a:bodyPr>
          <a:lstStyle/>
          <a:p>
            <a:pPr algn="just" defTabSz="1450340">
              <a:lnSpc>
                <a:spcPct val="150000"/>
              </a:lnSpc>
            </a:pPr>
            <a:r>
              <a:rPr lang="en-US" altLang="zh-CN" sz="1600" dirty="0">
                <a:solidFill>
                  <a:schemeClr val="bg1"/>
                </a:solidFill>
                <a:latin typeface="阿里巴巴普惠体 R" panose="00020600040101010101" charset="-122"/>
                <a:ea typeface="阿里巴巴普惠体 R" panose="00020600040101010101" charset="-122"/>
                <a:sym typeface="+mn-ea"/>
              </a:rPr>
              <a:t>            </a:t>
            </a:r>
            <a:r>
              <a:rPr lang="zh-CN" altLang="en-US" sz="1600" dirty="0">
                <a:solidFill>
                  <a:schemeClr val="bg1"/>
                </a:solidFill>
                <a:latin typeface="阿里巴巴普惠体 R" panose="00020600040101010101" charset="-122"/>
                <a:ea typeface="阿里巴巴普惠体 R" panose="00020600040101010101" charset="-122"/>
                <a:sym typeface="+mn-ea"/>
              </a:rPr>
              <a:t>添加小标题</a:t>
            </a:r>
          </a:p>
          <a:p>
            <a:pPr algn="just" defTabSz="1450340">
              <a:lnSpc>
                <a:spcPct val="150000"/>
              </a:lnSpc>
            </a:pPr>
            <a:endParaRPr lang="zh-CN" altLang="en-US" sz="16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gn="just" defTabSz="1450340">
              <a:lnSpc>
                <a:spcPct val="150000"/>
              </a:lnSpc>
            </a:pPr>
            <a:r>
              <a:rPr lang="zh-CN" altLang="en-US" sz="12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250" fill="hold"/>
                                        <p:tgtEl>
                                          <p:spTgt spid="56"/>
                                        </p:tgtEl>
                                        <p:attrNameLst>
                                          <p:attrName>ppt_x</p:attrName>
                                        </p:attrNameLst>
                                      </p:cBhvr>
                                      <p:tavLst>
                                        <p:tav tm="0">
                                          <p:val>
                                            <p:strVal val="#ppt_x"/>
                                          </p:val>
                                        </p:tav>
                                        <p:tav tm="100000">
                                          <p:val>
                                            <p:strVal val="#ppt_x"/>
                                          </p:val>
                                        </p:tav>
                                      </p:tavLst>
                                    </p:anim>
                                    <p:anim calcmode="lin" valueType="num">
                                      <p:cBhvr additive="base">
                                        <p:cTn id="13" dur="250" fill="hold"/>
                                        <p:tgtEl>
                                          <p:spTgt spid="5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50" fill="hold"/>
                                        <p:tgtEl>
                                          <p:spTgt spid="13"/>
                                        </p:tgtEl>
                                        <p:attrNameLst>
                                          <p:attrName>ppt_x</p:attrName>
                                        </p:attrNameLst>
                                      </p:cBhvr>
                                      <p:tavLst>
                                        <p:tav tm="0">
                                          <p:val>
                                            <p:strVal val="#ppt_x"/>
                                          </p:val>
                                        </p:tav>
                                        <p:tav tm="100000">
                                          <p:val>
                                            <p:strVal val="#ppt_x"/>
                                          </p:val>
                                        </p:tav>
                                      </p:tavLst>
                                    </p:anim>
                                    <p:anim calcmode="lin" valueType="num">
                                      <p:cBhvr additive="base">
                                        <p:cTn id="18" dur="25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250" fill="hold"/>
                                        <p:tgtEl>
                                          <p:spTgt spid="55"/>
                                        </p:tgtEl>
                                        <p:attrNameLst>
                                          <p:attrName>ppt_x</p:attrName>
                                        </p:attrNameLst>
                                      </p:cBhvr>
                                      <p:tavLst>
                                        <p:tav tm="0">
                                          <p:val>
                                            <p:strVal val="#ppt_x"/>
                                          </p:val>
                                        </p:tav>
                                        <p:tav tm="100000">
                                          <p:val>
                                            <p:strVal val="#ppt_x"/>
                                          </p:val>
                                        </p:tav>
                                      </p:tavLst>
                                    </p:anim>
                                    <p:anim calcmode="lin" valueType="num">
                                      <p:cBhvr additive="base">
                                        <p:cTn id="23" dur="250" fill="hold"/>
                                        <p:tgtEl>
                                          <p:spTgt spid="5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ppt_x"/>
                                          </p:val>
                                        </p:tav>
                                        <p:tav tm="100000">
                                          <p:val>
                                            <p:strVal val="#ppt_x"/>
                                          </p:val>
                                        </p:tav>
                                      </p:tavLst>
                                    </p:anim>
                                    <p:anim calcmode="lin" valueType="num">
                                      <p:cBhvr additive="base">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250" fill="hold"/>
                                        <p:tgtEl>
                                          <p:spTgt spid="5"/>
                                        </p:tgtEl>
                                        <p:attrNameLst>
                                          <p:attrName>ppt_x</p:attrName>
                                        </p:attrNameLst>
                                      </p:cBhvr>
                                      <p:tavLst>
                                        <p:tav tm="0">
                                          <p:val>
                                            <p:strVal val="#ppt_x"/>
                                          </p:val>
                                        </p:tav>
                                        <p:tav tm="100000">
                                          <p:val>
                                            <p:strVal val="#ppt_x"/>
                                          </p:val>
                                        </p:tav>
                                      </p:tavLst>
                                    </p:anim>
                                    <p:anim calcmode="lin" valueType="num">
                                      <p:cBhvr additive="base">
                                        <p:cTn id="33" dur="25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250" fill="hold"/>
                                        <p:tgtEl>
                                          <p:spTgt spid="21"/>
                                        </p:tgtEl>
                                        <p:attrNameLst>
                                          <p:attrName>ppt_x</p:attrName>
                                        </p:attrNameLst>
                                      </p:cBhvr>
                                      <p:tavLst>
                                        <p:tav tm="0">
                                          <p:val>
                                            <p:strVal val="#ppt_x"/>
                                          </p:val>
                                        </p:tav>
                                        <p:tav tm="100000">
                                          <p:val>
                                            <p:strVal val="#ppt_x"/>
                                          </p:val>
                                        </p:tav>
                                      </p:tavLst>
                                    </p:anim>
                                    <p:anim calcmode="lin" valueType="num">
                                      <p:cBhvr additive="base">
                                        <p:cTn id="38" dur="25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ppt_x"/>
                                          </p:val>
                                        </p:tav>
                                        <p:tav tm="100000">
                                          <p:val>
                                            <p:strVal val="#ppt_x"/>
                                          </p:val>
                                        </p:tav>
                                      </p:tavLst>
                                    </p:anim>
                                    <p:anim calcmode="lin" valueType="num">
                                      <p:cBhvr additive="base">
                                        <p:cTn id="43" dur="25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250" fill="hold"/>
                                        <p:tgtEl>
                                          <p:spTgt spid="20"/>
                                        </p:tgtEl>
                                        <p:attrNameLst>
                                          <p:attrName>ppt_x</p:attrName>
                                        </p:attrNameLst>
                                      </p:cBhvr>
                                      <p:tavLst>
                                        <p:tav tm="0">
                                          <p:val>
                                            <p:strVal val="#ppt_x"/>
                                          </p:val>
                                        </p:tav>
                                        <p:tav tm="100000">
                                          <p:val>
                                            <p:strVal val="#ppt_x"/>
                                          </p:val>
                                        </p:tav>
                                      </p:tavLst>
                                    </p:anim>
                                    <p:anim calcmode="lin" valueType="num">
                                      <p:cBhvr additive="base">
                                        <p:cTn id="48" dur="25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250" fill="hold"/>
                                        <p:tgtEl>
                                          <p:spTgt spid="6"/>
                                        </p:tgtEl>
                                        <p:attrNameLst>
                                          <p:attrName>ppt_x</p:attrName>
                                        </p:attrNameLst>
                                      </p:cBhvr>
                                      <p:tavLst>
                                        <p:tav tm="0">
                                          <p:val>
                                            <p:strVal val="#ppt_x"/>
                                          </p:val>
                                        </p:tav>
                                        <p:tav tm="100000">
                                          <p:val>
                                            <p:strVal val="#ppt_x"/>
                                          </p:val>
                                        </p:tav>
                                      </p:tavLst>
                                    </p:anim>
                                    <p:anim calcmode="lin" valueType="num">
                                      <p:cBhvr additive="base">
                                        <p:cTn id="53" dur="250" fill="hold"/>
                                        <p:tgtEl>
                                          <p:spTgt spid="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250" fill="hold"/>
                                        <p:tgtEl>
                                          <p:spTgt spid="3"/>
                                        </p:tgtEl>
                                        <p:attrNameLst>
                                          <p:attrName>ppt_x</p:attrName>
                                        </p:attrNameLst>
                                      </p:cBhvr>
                                      <p:tavLst>
                                        <p:tav tm="0">
                                          <p:val>
                                            <p:strVal val="#ppt_x"/>
                                          </p:val>
                                        </p:tav>
                                        <p:tav tm="100000">
                                          <p:val>
                                            <p:strVal val="#ppt_x"/>
                                          </p:val>
                                        </p:tav>
                                      </p:tavLst>
                                    </p:anim>
                                    <p:anim calcmode="lin" valueType="num">
                                      <p:cBhvr additive="base">
                                        <p:cTn id="58" dur="250" fill="hold"/>
                                        <p:tgtEl>
                                          <p:spTgt spid="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250" fill="hold"/>
                                        <p:tgtEl>
                                          <p:spTgt spid="32"/>
                                        </p:tgtEl>
                                        <p:attrNameLst>
                                          <p:attrName>ppt_x</p:attrName>
                                        </p:attrNameLst>
                                      </p:cBhvr>
                                      <p:tavLst>
                                        <p:tav tm="0">
                                          <p:val>
                                            <p:strVal val="#ppt_x"/>
                                          </p:val>
                                        </p:tav>
                                        <p:tav tm="100000">
                                          <p:val>
                                            <p:strVal val="#ppt_x"/>
                                          </p:val>
                                        </p:tav>
                                      </p:tavLst>
                                    </p:anim>
                                    <p:anim calcmode="lin" valueType="num">
                                      <p:cBhvr additive="base">
                                        <p:cTn id="63" dur="25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50" fill="hold"/>
                                        <p:tgtEl>
                                          <p:spTgt spid="19"/>
                                        </p:tgtEl>
                                        <p:attrNameLst>
                                          <p:attrName>ppt_x</p:attrName>
                                        </p:attrNameLst>
                                      </p:cBhvr>
                                      <p:tavLst>
                                        <p:tav tm="0">
                                          <p:val>
                                            <p:strVal val="#ppt_x"/>
                                          </p:val>
                                        </p:tav>
                                        <p:tav tm="100000">
                                          <p:val>
                                            <p:strVal val="#ppt_x"/>
                                          </p:val>
                                        </p:tav>
                                      </p:tavLst>
                                    </p:anim>
                                    <p:anim calcmode="lin" valueType="num">
                                      <p:cBhvr additive="base">
                                        <p:cTn id="68" dur="25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250" fill="hold"/>
                                        <p:tgtEl>
                                          <p:spTgt spid="7"/>
                                        </p:tgtEl>
                                        <p:attrNameLst>
                                          <p:attrName>ppt_x</p:attrName>
                                        </p:attrNameLst>
                                      </p:cBhvr>
                                      <p:tavLst>
                                        <p:tav tm="0">
                                          <p:val>
                                            <p:strVal val="#ppt_x"/>
                                          </p:val>
                                        </p:tav>
                                        <p:tav tm="100000">
                                          <p:val>
                                            <p:strVal val="#ppt_x"/>
                                          </p:val>
                                        </p:tav>
                                      </p:tavLst>
                                    </p:anim>
                                    <p:anim calcmode="lin" valueType="num">
                                      <p:cBhvr additive="base">
                                        <p:cTn id="73" dur="250" fill="hold"/>
                                        <p:tgtEl>
                                          <p:spTgt spid="7"/>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250" fill="hold"/>
                                        <p:tgtEl>
                                          <p:spTgt spid="14"/>
                                        </p:tgtEl>
                                        <p:attrNameLst>
                                          <p:attrName>ppt_x</p:attrName>
                                        </p:attrNameLst>
                                      </p:cBhvr>
                                      <p:tavLst>
                                        <p:tav tm="0">
                                          <p:val>
                                            <p:strVal val="#ppt_x"/>
                                          </p:val>
                                        </p:tav>
                                        <p:tav tm="100000">
                                          <p:val>
                                            <p:strVal val="#ppt_x"/>
                                          </p:val>
                                        </p:tav>
                                      </p:tavLst>
                                    </p:anim>
                                    <p:anim calcmode="lin" valueType="num">
                                      <p:cBhvr additive="base">
                                        <p:cTn id="78" dur="250" fill="hold"/>
                                        <p:tgtEl>
                                          <p:spTgt spid="1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250" fill="hold"/>
                                        <p:tgtEl>
                                          <p:spTgt spid="36"/>
                                        </p:tgtEl>
                                        <p:attrNameLst>
                                          <p:attrName>ppt_x</p:attrName>
                                        </p:attrNameLst>
                                      </p:cBhvr>
                                      <p:tavLst>
                                        <p:tav tm="0">
                                          <p:val>
                                            <p:strVal val="#ppt_x"/>
                                          </p:val>
                                        </p:tav>
                                        <p:tav tm="100000">
                                          <p:val>
                                            <p:strVal val="#ppt_x"/>
                                          </p:val>
                                        </p:tav>
                                      </p:tavLst>
                                    </p:anim>
                                    <p:anim calcmode="lin" valueType="num">
                                      <p:cBhvr additive="base">
                                        <p:cTn id="83" dur="250" fill="hold"/>
                                        <p:tgtEl>
                                          <p:spTgt spid="3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250" fill="hold"/>
                                        <p:tgtEl>
                                          <p:spTgt spid="17"/>
                                        </p:tgtEl>
                                        <p:attrNameLst>
                                          <p:attrName>ppt_x</p:attrName>
                                        </p:attrNameLst>
                                      </p:cBhvr>
                                      <p:tavLst>
                                        <p:tav tm="0">
                                          <p:val>
                                            <p:strVal val="#ppt_x"/>
                                          </p:val>
                                        </p:tav>
                                        <p:tav tm="100000">
                                          <p:val>
                                            <p:strVal val="#ppt_x"/>
                                          </p:val>
                                        </p:tav>
                                      </p:tavLst>
                                    </p:anim>
                                    <p:anim calcmode="lin" valueType="num">
                                      <p:cBhvr additive="base">
                                        <p:cTn id="88" dur="250" fill="hold"/>
                                        <p:tgtEl>
                                          <p:spTgt spid="1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250" fill="hold"/>
                                        <p:tgtEl>
                                          <p:spTgt spid="8"/>
                                        </p:tgtEl>
                                        <p:attrNameLst>
                                          <p:attrName>ppt_x</p:attrName>
                                        </p:attrNameLst>
                                      </p:cBhvr>
                                      <p:tavLst>
                                        <p:tav tm="0">
                                          <p:val>
                                            <p:strVal val="#ppt_x"/>
                                          </p:val>
                                        </p:tav>
                                        <p:tav tm="100000">
                                          <p:val>
                                            <p:strVal val="#ppt_x"/>
                                          </p:val>
                                        </p:tav>
                                      </p:tavLst>
                                    </p:anim>
                                    <p:anim calcmode="lin" valueType="num">
                                      <p:cBhvr additive="base">
                                        <p:cTn id="93" dur="250" fill="hold"/>
                                        <p:tgtEl>
                                          <p:spTgt spid="8"/>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250" fill="hold"/>
                                        <p:tgtEl>
                                          <p:spTgt spid="25"/>
                                        </p:tgtEl>
                                        <p:attrNameLst>
                                          <p:attrName>ppt_x</p:attrName>
                                        </p:attrNameLst>
                                      </p:cBhvr>
                                      <p:tavLst>
                                        <p:tav tm="0">
                                          <p:val>
                                            <p:strVal val="#ppt_x"/>
                                          </p:val>
                                        </p:tav>
                                        <p:tav tm="100000">
                                          <p:val>
                                            <p:strVal val="#ppt_x"/>
                                          </p:val>
                                        </p:tav>
                                      </p:tavLst>
                                    </p:anim>
                                    <p:anim calcmode="lin" valueType="num">
                                      <p:cBhvr additive="base">
                                        <p:cTn id="98" dur="250" fill="hold"/>
                                        <p:tgtEl>
                                          <p:spTgt spid="25"/>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250" fill="hold"/>
                                        <p:tgtEl>
                                          <p:spTgt spid="15"/>
                                        </p:tgtEl>
                                        <p:attrNameLst>
                                          <p:attrName>ppt_x</p:attrName>
                                        </p:attrNameLst>
                                      </p:cBhvr>
                                      <p:tavLst>
                                        <p:tav tm="0">
                                          <p:val>
                                            <p:strVal val="#ppt_x"/>
                                          </p:val>
                                        </p:tav>
                                        <p:tav tm="100000">
                                          <p:val>
                                            <p:strVal val="#ppt_x"/>
                                          </p:val>
                                        </p:tav>
                                      </p:tavLst>
                                    </p:anim>
                                    <p:anim calcmode="lin" valueType="num">
                                      <p:cBhvr additive="base">
                                        <p:cTn id="103"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6" grpId="0" bldLvl="0" animBg="1"/>
      <p:bldP spid="7" grpId="0" animBg="1"/>
      <p:bldP spid="8" grpId="0" bldLvl="0" animBg="1"/>
      <p:bldP spid="9" grpId="0"/>
      <p:bldP spid="13" grpId="0" bldLvl="0" animBg="1"/>
      <p:bldP spid="17" grpId="0" animBg="1"/>
      <p:bldP spid="18" grpId="0" animBg="1"/>
      <p:bldP spid="19" grpId="0" animBg="1"/>
      <p:bldP spid="20" grpId="0" animBg="1"/>
      <p:bldP spid="25" grpId="0" bldLvl="0" animBg="1"/>
      <p:bldP spid="55" grpId="0"/>
      <p:bldP spid="56" grpId="0"/>
      <p:bldP spid="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711200" y="1735667"/>
          <a:ext cx="6197600" cy="413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p:cNvSpPr/>
          <p:nvPr/>
        </p:nvSpPr>
        <p:spPr>
          <a:xfrm>
            <a:off x="4876800" y="1600200"/>
            <a:ext cx="6705600" cy="1587203"/>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Text Box 10"/>
          <p:cNvSpPr txBox="1">
            <a:spLocks noChangeArrowheads="1"/>
          </p:cNvSpPr>
          <p:nvPr/>
        </p:nvSpPr>
        <p:spPr bwMode="auto">
          <a:xfrm>
            <a:off x="5085176" y="1609125"/>
            <a:ext cx="6192424" cy="1814830"/>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sz="2000" dirty="0">
                <a:solidFill>
                  <a:schemeClr val="bg1"/>
                </a:solidFill>
                <a:latin typeface="阿里巴巴普惠体 R" panose="00020600040101010101" charset="-122"/>
                <a:ea typeface="阿里巴巴普惠体 R" panose="00020600040101010101" charset="-122"/>
                <a:sym typeface="+mn-ea"/>
              </a:rPr>
              <a:t>添加小标题</a:t>
            </a:r>
          </a:p>
          <a:p>
            <a:pPr algn="just" defTabSz="1450340">
              <a:lnSpc>
                <a:spcPct val="150000"/>
              </a:lnSpc>
            </a:pPr>
            <a:r>
              <a:rPr lang="zh-CN" altLang="en-US" sz="14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输入一些关键词或者短句来介绍，最好是一句话观点，简短有力输入一些关键词或者短句来介绍，最好是一句话观点，简短有力</a:t>
            </a:r>
          </a:p>
          <a:p>
            <a:pPr algn="just" defTabSz="1450340">
              <a:lnSpc>
                <a:spcPct val="150000"/>
              </a:lnSpc>
            </a:pPr>
            <a:r>
              <a:rPr lang="zh-CN" altLang="en-US" sz="14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a:t>
            </a:r>
          </a:p>
          <a:p>
            <a:pPr algn="just" defTabSz="1450340">
              <a:lnSpc>
                <a:spcPct val="150000"/>
              </a:lnSpc>
            </a:pPr>
            <a:endParaRPr 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6" name="Group 15"/>
          <p:cNvGrpSpPr/>
          <p:nvPr/>
        </p:nvGrpSpPr>
        <p:grpSpPr>
          <a:xfrm>
            <a:off x="784161" y="2719937"/>
            <a:ext cx="579024" cy="575695"/>
            <a:chOff x="2306360" y="1306978"/>
            <a:chExt cx="434268" cy="431771"/>
          </a:xfrm>
          <a:solidFill>
            <a:schemeClr val="bg1"/>
          </a:solidFill>
        </p:grpSpPr>
        <p:sp>
          <p:nvSpPr>
            <p:cNvPr id="17" name="Freeform 8"/>
            <p:cNvSpPr/>
            <p:nvPr/>
          </p:nvSpPr>
          <p:spPr bwMode="auto">
            <a:xfrm>
              <a:off x="2306360" y="1623943"/>
              <a:ext cx="114806" cy="114806"/>
            </a:xfrm>
            <a:custGeom>
              <a:avLst/>
              <a:gdLst>
                <a:gd name="T0" fmla="*/ 21 w 46"/>
                <a:gd name="T1" fmla="*/ 0 h 46"/>
                <a:gd name="T2" fmla="*/ 0 w 46"/>
                <a:gd name="T3" fmla="*/ 46 h 46"/>
                <a:gd name="T4" fmla="*/ 46 w 46"/>
                <a:gd name="T5" fmla="*/ 25 h 46"/>
                <a:gd name="T6" fmla="*/ 46 w 46"/>
                <a:gd name="T7" fmla="*/ 26 h 46"/>
                <a:gd name="T8" fmla="*/ 21 w 46"/>
                <a:gd name="T9" fmla="*/ 0 h 46"/>
                <a:gd name="T10" fmla="*/ 21 w 46"/>
                <a:gd name="T11" fmla="*/ 0 h 46"/>
              </a:gdLst>
              <a:ahLst/>
              <a:cxnLst>
                <a:cxn ang="0">
                  <a:pos x="T0" y="T1"/>
                </a:cxn>
                <a:cxn ang="0">
                  <a:pos x="T2" y="T3"/>
                </a:cxn>
                <a:cxn ang="0">
                  <a:pos x="T4" y="T5"/>
                </a:cxn>
                <a:cxn ang="0">
                  <a:pos x="T6" y="T7"/>
                </a:cxn>
                <a:cxn ang="0">
                  <a:pos x="T8" y="T9"/>
                </a:cxn>
                <a:cxn ang="0">
                  <a:pos x="T10" y="T11"/>
                </a:cxn>
              </a:cxnLst>
              <a:rect l="0" t="0" r="r" b="b"/>
              <a:pathLst>
                <a:path w="46" h="46">
                  <a:moveTo>
                    <a:pt x="21" y="0"/>
                  </a:moveTo>
                  <a:lnTo>
                    <a:pt x="0" y="46"/>
                  </a:lnTo>
                  <a:lnTo>
                    <a:pt x="46" y="25"/>
                  </a:lnTo>
                  <a:lnTo>
                    <a:pt x="46" y="26"/>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8" name="Freeform 9"/>
            <p:cNvSpPr/>
            <p:nvPr/>
          </p:nvSpPr>
          <p:spPr bwMode="auto">
            <a:xfrm>
              <a:off x="2371251" y="1344415"/>
              <a:ext cx="289511" cy="292007"/>
            </a:xfrm>
            <a:custGeom>
              <a:avLst/>
              <a:gdLst>
                <a:gd name="T0" fmla="*/ 105 w 116"/>
                <a:gd name="T1" fmla="*/ 0 h 117"/>
                <a:gd name="T2" fmla="*/ 0 w 116"/>
                <a:gd name="T3" fmla="*/ 106 h 117"/>
                <a:gd name="T4" fmla="*/ 11 w 116"/>
                <a:gd name="T5" fmla="*/ 117 h 117"/>
                <a:gd name="T6" fmla="*/ 116 w 116"/>
                <a:gd name="T7" fmla="*/ 10 h 117"/>
                <a:gd name="T8" fmla="*/ 105 w 116"/>
                <a:gd name="T9" fmla="*/ 0 h 117"/>
              </a:gdLst>
              <a:ahLst/>
              <a:cxnLst>
                <a:cxn ang="0">
                  <a:pos x="T0" y="T1"/>
                </a:cxn>
                <a:cxn ang="0">
                  <a:pos x="T2" y="T3"/>
                </a:cxn>
                <a:cxn ang="0">
                  <a:pos x="T4" y="T5"/>
                </a:cxn>
                <a:cxn ang="0">
                  <a:pos x="T6" y="T7"/>
                </a:cxn>
                <a:cxn ang="0">
                  <a:pos x="T8" y="T9"/>
                </a:cxn>
              </a:cxnLst>
              <a:rect l="0" t="0" r="r" b="b"/>
              <a:pathLst>
                <a:path w="116" h="117">
                  <a:moveTo>
                    <a:pt x="105" y="0"/>
                  </a:moveTo>
                  <a:lnTo>
                    <a:pt x="0" y="106"/>
                  </a:lnTo>
                  <a:lnTo>
                    <a:pt x="11" y="117"/>
                  </a:lnTo>
                  <a:lnTo>
                    <a:pt x="116" y="10"/>
                  </a:lnTo>
                  <a:lnTo>
                    <a:pt x="10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9" name="Freeform 10"/>
            <p:cNvSpPr/>
            <p:nvPr/>
          </p:nvSpPr>
          <p:spPr bwMode="auto">
            <a:xfrm>
              <a:off x="2411183" y="1384348"/>
              <a:ext cx="289511" cy="292007"/>
            </a:xfrm>
            <a:custGeom>
              <a:avLst/>
              <a:gdLst>
                <a:gd name="T0" fmla="*/ 107 w 116"/>
                <a:gd name="T1" fmla="*/ 0 h 117"/>
                <a:gd name="T2" fmla="*/ 0 w 116"/>
                <a:gd name="T3" fmla="*/ 106 h 117"/>
                <a:gd name="T4" fmla="*/ 11 w 116"/>
                <a:gd name="T5" fmla="*/ 117 h 117"/>
                <a:gd name="T6" fmla="*/ 116 w 116"/>
                <a:gd name="T7" fmla="*/ 10 h 117"/>
                <a:gd name="T8" fmla="*/ 107 w 116"/>
                <a:gd name="T9" fmla="*/ 0 h 117"/>
              </a:gdLst>
              <a:ahLst/>
              <a:cxnLst>
                <a:cxn ang="0">
                  <a:pos x="T0" y="T1"/>
                </a:cxn>
                <a:cxn ang="0">
                  <a:pos x="T2" y="T3"/>
                </a:cxn>
                <a:cxn ang="0">
                  <a:pos x="T4" y="T5"/>
                </a:cxn>
                <a:cxn ang="0">
                  <a:pos x="T6" y="T7"/>
                </a:cxn>
                <a:cxn ang="0">
                  <a:pos x="T8" y="T9"/>
                </a:cxn>
              </a:cxnLst>
              <a:rect l="0" t="0" r="r" b="b"/>
              <a:pathLst>
                <a:path w="116" h="117">
                  <a:moveTo>
                    <a:pt x="107" y="0"/>
                  </a:moveTo>
                  <a:lnTo>
                    <a:pt x="0" y="106"/>
                  </a:lnTo>
                  <a:lnTo>
                    <a:pt x="11" y="117"/>
                  </a:lnTo>
                  <a:lnTo>
                    <a:pt x="116" y="1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0" name="Freeform 11"/>
            <p:cNvSpPr/>
            <p:nvPr/>
          </p:nvSpPr>
          <p:spPr bwMode="auto">
            <a:xfrm>
              <a:off x="2653275" y="1306978"/>
              <a:ext cx="87353" cy="8735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21" name="Freeform 34"/>
          <p:cNvSpPr/>
          <p:nvPr/>
        </p:nvSpPr>
        <p:spPr bwMode="auto">
          <a:xfrm>
            <a:off x="2063218" y="2007461"/>
            <a:ext cx="602316" cy="532433"/>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22" name="Freeform 45"/>
          <p:cNvSpPr>
            <a:spLocks noEditPoints="1"/>
          </p:cNvSpPr>
          <p:nvPr/>
        </p:nvSpPr>
        <p:spPr bwMode="auto">
          <a:xfrm>
            <a:off x="803355" y="4213192"/>
            <a:ext cx="482519" cy="622283"/>
          </a:xfrm>
          <a:custGeom>
            <a:avLst/>
            <a:gdLst>
              <a:gd name="T0" fmla="*/ 104 w 109"/>
              <a:gd name="T1" fmla="*/ 67 h 141"/>
              <a:gd name="T2" fmla="*/ 96 w 109"/>
              <a:gd name="T3" fmla="*/ 67 h 141"/>
              <a:gd name="T4" fmla="*/ 96 w 109"/>
              <a:gd name="T5" fmla="*/ 44 h 141"/>
              <a:gd name="T6" fmla="*/ 84 w 109"/>
              <a:gd name="T7" fmla="*/ 13 h 141"/>
              <a:gd name="T8" fmla="*/ 55 w 109"/>
              <a:gd name="T9" fmla="*/ 0 h 141"/>
              <a:gd name="T10" fmla="*/ 25 w 109"/>
              <a:gd name="T11" fmla="*/ 13 h 141"/>
              <a:gd name="T12" fmla="*/ 13 w 109"/>
              <a:gd name="T13" fmla="*/ 44 h 141"/>
              <a:gd name="T14" fmla="*/ 13 w 109"/>
              <a:gd name="T15" fmla="*/ 67 h 141"/>
              <a:gd name="T16" fmla="*/ 6 w 109"/>
              <a:gd name="T17" fmla="*/ 67 h 141"/>
              <a:gd name="T18" fmla="*/ 0 w 109"/>
              <a:gd name="T19" fmla="*/ 73 h 141"/>
              <a:gd name="T20" fmla="*/ 0 w 109"/>
              <a:gd name="T21" fmla="*/ 136 h 141"/>
              <a:gd name="T22" fmla="*/ 6 w 109"/>
              <a:gd name="T23" fmla="*/ 141 h 141"/>
              <a:gd name="T24" fmla="*/ 104 w 109"/>
              <a:gd name="T25" fmla="*/ 141 h 141"/>
              <a:gd name="T26" fmla="*/ 109 w 109"/>
              <a:gd name="T27" fmla="*/ 136 h 141"/>
              <a:gd name="T28" fmla="*/ 109 w 109"/>
              <a:gd name="T29" fmla="*/ 73 h 141"/>
              <a:gd name="T30" fmla="*/ 104 w 109"/>
              <a:gd name="T31" fmla="*/ 67 h 141"/>
              <a:gd name="T32" fmla="*/ 67 w 109"/>
              <a:gd name="T33" fmla="*/ 124 h 141"/>
              <a:gd name="T34" fmla="*/ 55 w 109"/>
              <a:gd name="T35" fmla="*/ 136 h 141"/>
              <a:gd name="T36" fmla="*/ 43 w 109"/>
              <a:gd name="T37" fmla="*/ 124 h 141"/>
              <a:gd name="T38" fmla="*/ 43 w 109"/>
              <a:gd name="T39" fmla="*/ 102 h 141"/>
              <a:gd name="T40" fmla="*/ 55 w 109"/>
              <a:gd name="T41" fmla="*/ 90 h 141"/>
              <a:gd name="T42" fmla="*/ 67 w 109"/>
              <a:gd name="T43" fmla="*/ 102 h 141"/>
              <a:gd name="T44" fmla="*/ 67 w 109"/>
              <a:gd name="T45" fmla="*/ 124 h 141"/>
              <a:gd name="T46" fmla="*/ 77 w 109"/>
              <a:gd name="T47" fmla="*/ 67 h 141"/>
              <a:gd name="T48" fmla="*/ 33 w 109"/>
              <a:gd name="T49" fmla="*/ 67 h 141"/>
              <a:gd name="T50" fmla="*/ 33 w 109"/>
              <a:gd name="T51" fmla="*/ 44 h 141"/>
              <a:gd name="T52" fmla="*/ 39 w 109"/>
              <a:gd name="T53" fmla="*/ 26 h 141"/>
              <a:gd name="T54" fmla="*/ 55 w 109"/>
              <a:gd name="T55" fmla="*/ 19 h 141"/>
              <a:gd name="T56" fmla="*/ 70 w 109"/>
              <a:gd name="T57" fmla="*/ 26 h 141"/>
              <a:gd name="T58" fmla="*/ 77 w 109"/>
              <a:gd name="T59" fmla="*/ 44 h 141"/>
              <a:gd name="T60" fmla="*/ 77 w 109"/>
              <a:gd name="T61"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23" name="Freeform 77"/>
          <p:cNvSpPr>
            <a:spLocks noEditPoints="1"/>
          </p:cNvSpPr>
          <p:nvPr/>
        </p:nvSpPr>
        <p:spPr bwMode="auto">
          <a:xfrm>
            <a:off x="2148075" y="5128437"/>
            <a:ext cx="432603" cy="535763"/>
          </a:xfrm>
          <a:custGeom>
            <a:avLst/>
            <a:gdLst>
              <a:gd name="T0" fmla="*/ 0 w 130"/>
              <a:gd name="T1" fmla="*/ 0 h 161"/>
              <a:gd name="T2" fmla="*/ 0 w 130"/>
              <a:gd name="T3" fmla="*/ 161 h 161"/>
              <a:gd name="T4" fmla="*/ 130 w 130"/>
              <a:gd name="T5" fmla="*/ 161 h 161"/>
              <a:gd name="T6" fmla="*/ 130 w 130"/>
              <a:gd name="T7" fmla="*/ 0 h 161"/>
              <a:gd name="T8" fmla="*/ 0 w 130"/>
              <a:gd name="T9" fmla="*/ 0 h 161"/>
              <a:gd name="T10" fmla="*/ 117 w 130"/>
              <a:gd name="T11" fmla="*/ 146 h 161"/>
              <a:gd name="T12" fmla="*/ 10 w 130"/>
              <a:gd name="T13" fmla="*/ 146 h 161"/>
              <a:gd name="T14" fmla="*/ 10 w 130"/>
              <a:gd name="T15" fmla="*/ 16 h 161"/>
              <a:gd name="T16" fmla="*/ 117 w 130"/>
              <a:gd name="T17" fmla="*/ 16 h 161"/>
              <a:gd name="T18" fmla="*/ 117 w 130"/>
              <a:gd name="T19" fmla="*/ 14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61">
                <a:moveTo>
                  <a:pt x="0" y="0"/>
                </a:moveTo>
                <a:lnTo>
                  <a:pt x="0" y="161"/>
                </a:lnTo>
                <a:lnTo>
                  <a:pt x="130" y="161"/>
                </a:lnTo>
                <a:lnTo>
                  <a:pt x="130" y="0"/>
                </a:lnTo>
                <a:lnTo>
                  <a:pt x="0" y="0"/>
                </a:lnTo>
                <a:close/>
                <a:moveTo>
                  <a:pt x="117" y="146"/>
                </a:moveTo>
                <a:lnTo>
                  <a:pt x="10" y="146"/>
                </a:lnTo>
                <a:lnTo>
                  <a:pt x="10" y="16"/>
                </a:lnTo>
                <a:lnTo>
                  <a:pt x="117" y="16"/>
                </a:lnTo>
                <a:lnTo>
                  <a:pt x="117" y="146"/>
                </a:lnTo>
                <a:close/>
              </a:path>
            </a:pathLst>
          </a:custGeom>
          <a:solidFill>
            <a:schemeClr val="bg1"/>
          </a:solidFill>
          <a:ln>
            <a:noFill/>
          </a:ln>
        </p:spPr>
        <p:txBody>
          <a:bodyPr vert="horz" wrap="square" lIns="121920" tIns="60960" rIns="121920" bIns="60960" numCol="1" anchor="t" anchorCtr="0" compatLnSpc="1"/>
          <a:lstStyle/>
          <a:p>
            <a:endParaRPr lang="en-US" sz="2400">
              <a:solidFill>
                <a:prstClr val="black"/>
              </a:solidFill>
            </a:endParaRPr>
          </a:p>
        </p:txBody>
      </p:sp>
      <p:grpSp>
        <p:nvGrpSpPr>
          <p:cNvPr id="24" name="Group 23"/>
          <p:cNvGrpSpPr/>
          <p:nvPr/>
        </p:nvGrpSpPr>
        <p:grpSpPr>
          <a:xfrm>
            <a:off x="3498956" y="4278890"/>
            <a:ext cx="432603" cy="542417"/>
            <a:chOff x="5106627" y="2260366"/>
            <a:chExt cx="324452" cy="406813"/>
          </a:xfrm>
          <a:solidFill>
            <a:schemeClr val="bg1"/>
          </a:solidFill>
        </p:grpSpPr>
        <p:sp>
          <p:nvSpPr>
            <p:cNvPr id="2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5" name="Text Box 10"/>
          <p:cNvSpPr txBox="1">
            <a:spLocks noChangeArrowheads="1"/>
          </p:cNvSpPr>
          <p:nvPr/>
        </p:nvSpPr>
        <p:spPr bwMode="auto">
          <a:xfrm>
            <a:off x="5395152" y="3536942"/>
            <a:ext cx="1646395" cy="984250"/>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p>
          <a:p>
            <a:pPr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7" name="Oval 36"/>
          <p:cNvSpPr/>
          <p:nvPr/>
        </p:nvSpPr>
        <p:spPr>
          <a:xfrm>
            <a:off x="4876801" y="3759341"/>
            <a:ext cx="416753" cy="419145"/>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dirty="0">
                <a:solidFill>
                  <a:srgbClr val="7B5B4A"/>
                </a:solidFill>
                <a:latin typeface="阿里巴巴普惠体 R" panose="00020600040101010101" charset="-122"/>
                <a:ea typeface="阿里巴巴普惠体 R" panose="00020600040101010101" charset="-122"/>
                <a:cs typeface="Open Sans" panose="020B0606030504020204" pitchFamily="34" charset="0"/>
              </a:rPr>
              <a:t>1</a:t>
            </a:r>
          </a:p>
        </p:txBody>
      </p:sp>
      <p:sp>
        <p:nvSpPr>
          <p:cNvPr id="40" name="Text Box 10"/>
          <p:cNvSpPr txBox="1">
            <a:spLocks noChangeArrowheads="1"/>
          </p:cNvSpPr>
          <p:nvPr/>
        </p:nvSpPr>
        <p:spPr bwMode="auto">
          <a:xfrm>
            <a:off x="7731396" y="3536942"/>
            <a:ext cx="1638030" cy="1106805"/>
          </a:xfrm>
          <a:prstGeom prst="rect">
            <a:avLst/>
          </a:prstGeom>
          <a:noFill/>
          <a:ln w="9525">
            <a:noFill/>
            <a:miter lim="800000"/>
          </a:ln>
        </p:spPr>
        <p:txBody>
          <a:bodyPr wrap="square" lIns="60960" tIns="30480" rIns="60960" bIns="30480">
            <a:spAutoFit/>
          </a:bodyPr>
          <a:lstStyle/>
          <a:p>
            <a:pPr lvl="0"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endPar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a:p>
            <a:pPr lvl="0"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altLang="zh-CN"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1" name="Oval 40"/>
          <p:cNvSpPr/>
          <p:nvPr/>
        </p:nvSpPr>
        <p:spPr>
          <a:xfrm>
            <a:off x="7213042" y="3759341"/>
            <a:ext cx="416753" cy="419145"/>
          </a:xfrm>
          <a:prstGeom prst="ellipse">
            <a:avLst/>
          </a:prstGeom>
          <a:solidFill>
            <a:srgbClr val="B39F9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a:solidFill>
                  <a:prstClr val="white"/>
                </a:solidFill>
                <a:latin typeface="阿里巴巴普惠体 R" panose="00020600040101010101" charset="-122"/>
                <a:ea typeface="阿里巴巴普惠体 R" panose="00020600040101010101" charset="-122"/>
                <a:cs typeface="Open Sans" panose="020B0606030504020204" pitchFamily="34" charset="0"/>
              </a:rPr>
              <a:t>2</a:t>
            </a:r>
          </a:p>
        </p:txBody>
      </p:sp>
      <p:sp>
        <p:nvSpPr>
          <p:cNvPr id="57" name="Text Box 10"/>
          <p:cNvSpPr txBox="1">
            <a:spLocks noChangeArrowheads="1"/>
          </p:cNvSpPr>
          <p:nvPr/>
        </p:nvSpPr>
        <p:spPr bwMode="auto">
          <a:xfrm>
            <a:off x="10058401" y="3536942"/>
            <a:ext cx="1638030" cy="984250"/>
          </a:xfrm>
          <a:prstGeom prst="rect">
            <a:avLst/>
          </a:prstGeom>
          <a:noFill/>
          <a:ln w="9525">
            <a:noFill/>
            <a:miter lim="800000"/>
          </a:ln>
        </p:spPr>
        <p:txBody>
          <a:bodyPr wrap="square" lIns="60960" tIns="30480" rIns="60960" bIns="30480">
            <a:spAutoFit/>
          </a:bodyPr>
          <a:lstStyle/>
          <a:p>
            <a:pPr lvl="0" defTabSz="1450340">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p>
          <a:p>
            <a:pPr lvl="0"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altLang="zh-CN"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8" name="Oval 57"/>
          <p:cNvSpPr/>
          <p:nvPr/>
        </p:nvSpPr>
        <p:spPr>
          <a:xfrm>
            <a:off x="9540048" y="3759341"/>
            <a:ext cx="416753" cy="419145"/>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a:solidFill>
                  <a:prstClr val="white"/>
                </a:solidFill>
                <a:latin typeface="阿里巴巴普惠体 R" panose="00020600040101010101" charset="-122"/>
                <a:ea typeface="阿里巴巴普惠体 R" panose="00020600040101010101" charset="-122"/>
                <a:cs typeface="Open Sans" panose="020B0606030504020204" pitchFamily="34" charset="0"/>
              </a:rPr>
              <a:t>3</a:t>
            </a:r>
          </a:p>
        </p:txBody>
      </p:sp>
      <p:sp>
        <p:nvSpPr>
          <p:cNvPr id="63" name="Text Box 10"/>
          <p:cNvSpPr txBox="1">
            <a:spLocks noChangeArrowheads="1"/>
          </p:cNvSpPr>
          <p:nvPr/>
        </p:nvSpPr>
        <p:spPr bwMode="auto">
          <a:xfrm>
            <a:off x="5395154" y="4985169"/>
            <a:ext cx="1638030" cy="1106805"/>
          </a:xfrm>
          <a:prstGeom prst="rect">
            <a:avLst/>
          </a:prstGeom>
          <a:noFill/>
          <a:ln w="9525">
            <a:noFill/>
            <a:miter lim="800000"/>
          </a:ln>
        </p:spPr>
        <p:txBody>
          <a:bodyPr wrap="square" lIns="60960" tIns="30480" rIns="60960" bIns="30480">
            <a:spAutoFit/>
          </a:bodyPr>
          <a:lstStyle/>
          <a:p>
            <a:pPr lvl="0"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endPar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a:p>
            <a:pPr lvl="0"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altLang="zh-CN"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4" name="Oval 63"/>
          <p:cNvSpPr/>
          <p:nvPr/>
        </p:nvSpPr>
        <p:spPr>
          <a:xfrm>
            <a:off x="4876801" y="5207568"/>
            <a:ext cx="416753" cy="419145"/>
          </a:xfrm>
          <a:prstGeom prst="ellipse">
            <a:avLst/>
          </a:prstGeom>
          <a:solidFill>
            <a:srgbClr val="B39F9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a:solidFill>
                  <a:prstClr val="white"/>
                </a:solidFill>
                <a:latin typeface="阿里巴巴普惠体 R" panose="00020600040101010101" charset="-122"/>
                <a:ea typeface="阿里巴巴普惠体 R" panose="00020600040101010101" charset="-122"/>
                <a:cs typeface="Open Sans" panose="020B0606030504020204" pitchFamily="34" charset="0"/>
              </a:rPr>
              <a:t>4</a:t>
            </a:r>
          </a:p>
        </p:txBody>
      </p:sp>
      <p:sp>
        <p:nvSpPr>
          <p:cNvPr id="65" name="Text Box 10"/>
          <p:cNvSpPr txBox="1">
            <a:spLocks noChangeArrowheads="1"/>
          </p:cNvSpPr>
          <p:nvPr/>
        </p:nvSpPr>
        <p:spPr bwMode="auto">
          <a:xfrm>
            <a:off x="7731396" y="4985169"/>
            <a:ext cx="1638030" cy="1106805"/>
          </a:xfrm>
          <a:prstGeom prst="rect">
            <a:avLst/>
          </a:prstGeom>
          <a:noFill/>
          <a:ln w="9525">
            <a:noFill/>
            <a:miter lim="800000"/>
          </a:ln>
        </p:spPr>
        <p:txBody>
          <a:bodyPr wrap="square" lIns="60960" tIns="30480" rIns="60960" bIns="30480">
            <a:spAutoFit/>
          </a:bodyPr>
          <a:lstStyle/>
          <a:p>
            <a:pPr lvl="0"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endPar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a:p>
            <a:pPr lvl="0"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altLang="zh-CN"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6" name="Oval 65"/>
          <p:cNvSpPr/>
          <p:nvPr/>
        </p:nvSpPr>
        <p:spPr>
          <a:xfrm>
            <a:off x="7213042" y="5207568"/>
            <a:ext cx="416753" cy="419145"/>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a:solidFill>
                  <a:prstClr val="white"/>
                </a:solidFill>
                <a:latin typeface="阿里巴巴普惠体 R" panose="00020600040101010101" charset="-122"/>
                <a:ea typeface="阿里巴巴普惠体 R" panose="00020600040101010101" charset="-122"/>
                <a:cs typeface="Open Sans" panose="020B0606030504020204" pitchFamily="34" charset="0"/>
              </a:rPr>
              <a:t>5</a:t>
            </a:r>
          </a:p>
        </p:txBody>
      </p:sp>
      <p:sp>
        <p:nvSpPr>
          <p:cNvPr id="67" name="Text Box 10"/>
          <p:cNvSpPr txBox="1">
            <a:spLocks noChangeArrowheads="1"/>
          </p:cNvSpPr>
          <p:nvPr/>
        </p:nvSpPr>
        <p:spPr bwMode="auto">
          <a:xfrm>
            <a:off x="10058401" y="4985169"/>
            <a:ext cx="1638030" cy="984250"/>
          </a:xfrm>
          <a:prstGeom prst="rect">
            <a:avLst/>
          </a:prstGeom>
          <a:noFill/>
          <a:ln w="9525">
            <a:noFill/>
            <a:miter lim="800000"/>
          </a:ln>
        </p:spPr>
        <p:txBody>
          <a:bodyPr wrap="square" lIns="60960" tIns="30480" rIns="60960" bIns="30480">
            <a:spAutoFit/>
          </a:bodyPr>
          <a:lstStyle/>
          <a:p>
            <a:pPr lvl="0" defTabSz="1450340">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p>
          <a:p>
            <a:pPr lvl="0"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altLang="zh-CN"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8" name="Oval 67"/>
          <p:cNvSpPr/>
          <p:nvPr/>
        </p:nvSpPr>
        <p:spPr>
          <a:xfrm>
            <a:off x="9540048" y="5207568"/>
            <a:ext cx="416753" cy="419145"/>
          </a:xfrm>
          <a:prstGeom prst="ellipse">
            <a:avLst/>
          </a:prstGeom>
          <a:solidFill>
            <a:srgbClr val="B39F9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a:solidFill>
                  <a:prstClr val="white"/>
                </a:solidFill>
                <a:latin typeface="阿里巴巴普惠体 R" panose="00020600040101010101" charset="-122"/>
                <a:ea typeface="阿里巴巴普惠体 R" panose="00020600040101010101" charset="-122"/>
                <a:cs typeface="Open Sans" panose="020B0606030504020204" pitchFamily="34" charset="0"/>
              </a:rPr>
              <a:t>6</a:t>
            </a:r>
          </a:p>
        </p:txBody>
      </p:sp>
      <p:sp>
        <p:nvSpPr>
          <p:cNvPr id="56"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endParaRPr>
          </a:p>
        </p:txBody>
      </p:sp>
      <p:pic>
        <p:nvPicPr>
          <p:cNvPr id="9" name="图片 8" descr="图片3"/>
          <p:cNvPicPr>
            <a:picLocks noChangeAspect="1"/>
          </p:cNvPicPr>
          <p:nvPr/>
        </p:nvPicPr>
        <p:blipFill>
          <a:blip r:embed="rId7"/>
          <a:stretch>
            <a:fillRect/>
          </a:stretch>
        </p:blipFill>
        <p:spPr>
          <a:xfrm>
            <a:off x="571500" y="1724660"/>
            <a:ext cx="3724910" cy="4133215"/>
          </a:xfrm>
          <a:prstGeom prst="rect">
            <a:avLst/>
          </a:prstGeom>
        </p:spPr>
      </p:pic>
      <p:grpSp>
        <p:nvGrpSpPr>
          <p:cNvPr id="33" name="Group 32"/>
          <p:cNvGrpSpPr/>
          <p:nvPr/>
        </p:nvGrpSpPr>
        <p:grpSpPr>
          <a:xfrm>
            <a:off x="3554735" y="4312966"/>
            <a:ext cx="458777" cy="517460"/>
            <a:chOff x="5513440" y="1766202"/>
            <a:chExt cx="429274" cy="484183"/>
          </a:xfrm>
          <a:solidFill>
            <a:schemeClr val="bg1"/>
          </a:solidFill>
        </p:grpSpPr>
        <p:sp>
          <p:nvSpPr>
            <p:cNvPr id="3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250" fill="hold"/>
                                        <p:tgtEl>
                                          <p:spTgt spid="56"/>
                                        </p:tgtEl>
                                        <p:attrNameLst>
                                          <p:attrName>ppt_x</p:attrName>
                                        </p:attrNameLst>
                                      </p:cBhvr>
                                      <p:tavLst>
                                        <p:tav tm="0">
                                          <p:val>
                                            <p:strVal val="#ppt_x"/>
                                          </p:val>
                                        </p:tav>
                                        <p:tav tm="100000">
                                          <p:val>
                                            <p:strVal val="#ppt_x"/>
                                          </p:val>
                                        </p:tav>
                                      </p:tavLst>
                                    </p:anim>
                                    <p:anim calcmode="lin" valueType="num">
                                      <p:cBhvr additive="base">
                                        <p:cTn id="13" dur="250" fill="hold"/>
                                        <p:tgtEl>
                                          <p:spTgt spid="5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50" fill="hold"/>
                                        <p:tgtEl>
                                          <p:spTgt spid="21"/>
                                        </p:tgtEl>
                                        <p:attrNameLst>
                                          <p:attrName>ppt_x</p:attrName>
                                        </p:attrNameLst>
                                      </p:cBhvr>
                                      <p:tavLst>
                                        <p:tav tm="0">
                                          <p:val>
                                            <p:strVal val="#ppt_x"/>
                                          </p:val>
                                        </p:tav>
                                        <p:tav tm="100000">
                                          <p:val>
                                            <p:strVal val="#ppt_x"/>
                                          </p:val>
                                        </p:tav>
                                      </p:tavLst>
                                    </p:anim>
                                    <p:anim calcmode="lin" valueType="num">
                                      <p:cBhvr additive="base">
                                        <p:cTn id="18" dur="25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250" fill="hold"/>
                                        <p:tgtEl>
                                          <p:spTgt spid="24"/>
                                        </p:tgtEl>
                                        <p:attrNameLst>
                                          <p:attrName>ppt_x</p:attrName>
                                        </p:attrNameLst>
                                      </p:cBhvr>
                                      <p:tavLst>
                                        <p:tav tm="0">
                                          <p:val>
                                            <p:strVal val="#ppt_x"/>
                                          </p:val>
                                        </p:tav>
                                        <p:tav tm="100000">
                                          <p:val>
                                            <p:strVal val="#ppt_x"/>
                                          </p:val>
                                        </p:tav>
                                      </p:tavLst>
                                    </p:anim>
                                    <p:anim calcmode="lin" valueType="num">
                                      <p:cBhvr additive="base">
                                        <p:cTn id="23" dur="25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250" fill="hold"/>
                                        <p:tgtEl>
                                          <p:spTgt spid="23"/>
                                        </p:tgtEl>
                                        <p:attrNameLst>
                                          <p:attrName>ppt_x</p:attrName>
                                        </p:attrNameLst>
                                      </p:cBhvr>
                                      <p:tavLst>
                                        <p:tav tm="0">
                                          <p:val>
                                            <p:strVal val="#ppt_x"/>
                                          </p:val>
                                        </p:tav>
                                        <p:tav tm="100000">
                                          <p:val>
                                            <p:strVal val="#ppt_x"/>
                                          </p:val>
                                        </p:tav>
                                      </p:tavLst>
                                    </p:anim>
                                    <p:anim calcmode="lin" valueType="num">
                                      <p:cBhvr additive="base">
                                        <p:cTn id="28" dur="25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250" fill="hold"/>
                                        <p:tgtEl>
                                          <p:spTgt spid="22"/>
                                        </p:tgtEl>
                                        <p:attrNameLst>
                                          <p:attrName>ppt_x</p:attrName>
                                        </p:attrNameLst>
                                      </p:cBhvr>
                                      <p:tavLst>
                                        <p:tav tm="0">
                                          <p:val>
                                            <p:strVal val="#ppt_x"/>
                                          </p:val>
                                        </p:tav>
                                        <p:tav tm="100000">
                                          <p:val>
                                            <p:strVal val="#ppt_x"/>
                                          </p:val>
                                        </p:tav>
                                      </p:tavLst>
                                    </p:anim>
                                    <p:anim calcmode="lin" valueType="num">
                                      <p:cBhvr additive="base">
                                        <p:cTn id="33" dur="25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250" fill="hold"/>
                                        <p:tgtEl>
                                          <p:spTgt spid="16"/>
                                        </p:tgtEl>
                                        <p:attrNameLst>
                                          <p:attrName>ppt_x</p:attrName>
                                        </p:attrNameLst>
                                      </p:cBhvr>
                                      <p:tavLst>
                                        <p:tav tm="0">
                                          <p:val>
                                            <p:strVal val="#ppt_x"/>
                                          </p:val>
                                        </p:tav>
                                        <p:tav tm="100000">
                                          <p:val>
                                            <p:strVal val="#ppt_x"/>
                                          </p:val>
                                        </p:tav>
                                      </p:tavLst>
                                    </p:anim>
                                    <p:anim calcmode="lin" valueType="num">
                                      <p:cBhvr additive="base">
                                        <p:cTn id="38" dur="25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250" fill="hold"/>
                                        <p:tgtEl>
                                          <p:spTgt spid="15"/>
                                        </p:tgtEl>
                                        <p:attrNameLst>
                                          <p:attrName>ppt_x</p:attrName>
                                        </p:attrNameLst>
                                      </p:cBhvr>
                                      <p:tavLst>
                                        <p:tav tm="0">
                                          <p:val>
                                            <p:strVal val="#ppt_x"/>
                                          </p:val>
                                        </p:tav>
                                        <p:tav tm="100000">
                                          <p:val>
                                            <p:strVal val="#ppt_x"/>
                                          </p:val>
                                        </p:tav>
                                      </p:tavLst>
                                    </p:anim>
                                    <p:anim calcmode="lin" valueType="num">
                                      <p:cBhvr additive="base">
                                        <p:cTn id="43" dur="2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fill="hold"/>
                                        <p:tgtEl>
                                          <p:spTgt spid="4"/>
                                        </p:tgtEl>
                                        <p:attrNameLst>
                                          <p:attrName>ppt_x</p:attrName>
                                        </p:attrNameLst>
                                      </p:cBhvr>
                                      <p:tavLst>
                                        <p:tav tm="0">
                                          <p:val>
                                            <p:strVal val="#ppt_x"/>
                                          </p:val>
                                        </p:tav>
                                        <p:tav tm="100000">
                                          <p:val>
                                            <p:strVal val="#ppt_x"/>
                                          </p:val>
                                        </p:tav>
                                      </p:tavLst>
                                    </p:anim>
                                    <p:anim calcmode="lin" valueType="num">
                                      <p:cBhvr additive="base">
                                        <p:cTn id="48" dur="25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250" fill="hold"/>
                                        <p:tgtEl>
                                          <p:spTgt spid="37"/>
                                        </p:tgtEl>
                                        <p:attrNameLst>
                                          <p:attrName>ppt_x</p:attrName>
                                        </p:attrNameLst>
                                      </p:cBhvr>
                                      <p:tavLst>
                                        <p:tav tm="0">
                                          <p:val>
                                            <p:strVal val="#ppt_x"/>
                                          </p:val>
                                        </p:tav>
                                        <p:tav tm="100000">
                                          <p:val>
                                            <p:strVal val="#ppt_x"/>
                                          </p:val>
                                        </p:tav>
                                      </p:tavLst>
                                    </p:anim>
                                    <p:anim calcmode="lin" valueType="num">
                                      <p:cBhvr additive="base">
                                        <p:cTn id="53" dur="250" fill="hold"/>
                                        <p:tgtEl>
                                          <p:spTgt spid="3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250" fill="hold"/>
                                        <p:tgtEl>
                                          <p:spTgt spid="5"/>
                                        </p:tgtEl>
                                        <p:attrNameLst>
                                          <p:attrName>ppt_x</p:attrName>
                                        </p:attrNameLst>
                                      </p:cBhvr>
                                      <p:tavLst>
                                        <p:tav tm="0">
                                          <p:val>
                                            <p:strVal val="#ppt_x"/>
                                          </p:val>
                                        </p:tav>
                                        <p:tav tm="100000">
                                          <p:val>
                                            <p:strVal val="#ppt_x"/>
                                          </p:val>
                                        </p:tav>
                                      </p:tavLst>
                                    </p:anim>
                                    <p:anim calcmode="lin" valueType="num">
                                      <p:cBhvr additive="base">
                                        <p:cTn id="58" dur="250" fill="hold"/>
                                        <p:tgtEl>
                                          <p:spTgt spid="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250" fill="hold"/>
                                        <p:tgtEl>
                                          <p:spTgt spid="41"/>
                                        </p:tgtEl>
                                        <p:attrNameLst>
                                          <p:attrName>ppt_x</p:attrName>
                                        </p:attrNameLst>
                                      </p:cBhvr>
                                      <p:tavLst>
                                        <p:tav tm="0">
                                          <p:val>
                                            <p:strVal val="#ppt_x"/>
                                          </p:val>
                                        </p:tav>
                                        <p:tav tm="100000">
                                          <p:val>
                                            <p:strVal val="#ppt_x"/>
                                          </p:val>
                                        </p:tav>
                                      </p:tavLst>
                                    </p:anim>
                                    <p:anim calcmode="lin" valueType="num">
                                      <p:cBhvr additive="base">
                                        <p:cTn id="63" dur="250" fill="hold"/>
                                        <p:tgtEl>
                                          <p:spTgt spid="4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250" fill="hold"/>
                                        <p:tgtEl>
                                          <p:spTgt spid="40"/>
                                        </p:tgtEl>
                                        <p:attrNameLst>
                                          <p:attrName>ppt_x</p:attrName>
                                        </p:attrNameLst>
                                      </p:cBhvr>
                                      <p:tavLst>
                                        <p:tav tm="0">
                                          <p:val>
                                            <p:strVal val="#ppt_x"/>
                                          </p:val>
                                        </p:tav>
                                        <p:tav tm="100000">
                                          <p:val>
                                            <p:strVal val="#ppt_x"/>
                                          </p:val>
                                        </p:tav>
                                      </p:tavLst>
                                    </p:anim>
                                    <p:anim calcmode="lin" valueType="num">
                                      <p:cBhvr additive="base">
                                        <p:cTn id="68" dur="250" fill="hold"/>
                                        <p:tgtEl>
                                          <p:spTgt spid="4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250" fill="hold"/>
                                        <p:tgtEl>
                                          <p:spTgt spid="58"/>
                                        </p:tgtEl>
                                        <p:attrNameLst>
                                          <p:attrName>ppt_x</p:attrName>
                                        </p:attrNameLst>
                                      </p:cBhvr>
                                      <p:tavLst>
                                        <p:tav tm="0">
                                          <p:val>
                                            <p:strVal val="#ppt_x"/>
                                          </p:val>
                                        </p:tav>
                                        <p:tav tm="100000">
                                          <p:val>
                                            <p:strVal val="#ppt_x"/>
                                          </p:val>
                                        </p:tav>
                                      </p:tavLst>
                                    </p:anim>
                                    <p:anim calcmode="lin" valueType="num">
                                      <p:cBhvr additive="base">
                                        <p:cTn id="73" dur="250" fill="hold"/>
                                        <p:tgtEl>
                                          <p:spTgt spid="5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250" fill="hold"/>
                                        <p:tgtEl>
                                          <p:spTgt spid="57"/>
                                        </p:tgtEl>
                                        <p:attrNameLst>
                                          <p:attrName>ppt_x</p:attrName>
                                        </p:attrNameLst>
                                      </p:cBhvr>
                                      <p:tavLst>
                                        <p:tav tm="0">
                                          <p:val>
                                            <p:strVal val="#ppt_x"/>
                                          </p:val>
                                        </p:tav>
                                        <p:tav tm="100000">
                                          <p:val>
                                            <p:strVal val="#ppt_x"/>
                                          </p:val>
                                        </p:tav>
                                      </p:tavLst>
                                    </p:anim>
                                    <p:anim calcmode="lin" valueType="num">
                                      <p:cBhvr additive="base">
                                        <p:cTn id="78" dur="250" fill="hold"/>
                                        <p:tgtEl>
                                          <p:spTgt spid="5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250" fill="hold"/>
                                        <p:tgtEl>
                                          <p:spTgt spid="64"/>
                                        </p:tgtEl>
                                        <p:attrNameLst>
                                          <p:attrName>ppt_x</p:attrName>
                                        </p:attrNameLst>
                                      </p:cBhvr>
                                      <p:tavLst>
                                        <p:tav tm="0">
                                          <p:val>
                                            <p:strVal val="#ppt_x"/>
                                          </p:val>
                                        </p:tav>
                                        <p:tav tm="100000">
                                          <p:val>
                                            <p:strVal val="#ppt_x"/>
                                          </p:val>
                                        </p:tav>
                                      </p:tavLst>
                                    </p:anim>
                                    <p:anim calcmode="lin" valueType="num">
                                      <p:cBhvr additive="base">
                                        <p:cTn id="83" dur="250" fill="hold"/>
                                        <p:tgtEl>
                                          <p:spTgt spid="64"/>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additive="base">
                                        <p:cTn id="87" dur="250" fill="hold"/>
                                        <p:tgtEl>
                                          <p:spTgt spid="63"/>
                                        </p:tgtEl>
                                        <p:attrNameLst>
                                          <p:attrName>ppt_x</p:attrName>
                                        </p:attrNameLst>
                                      </p:cBhvr>
                                      <p:tavLst>
                                        <p:tav tm="0">
                                          <p:val>
                                            <p:strVal val="#ppt_x"/>
                                          </p:val>
                                        </p:tav>
                                        <p:tav tm="100000">
                                          <p:val>
                                            <p:strVal val="#ppt_x"/>
                                          </p:val>
                                        </p:tav>
                                      </p:tavLst>
                                    </p:anim>
                                    <p:anim calcmode="lin" valueType="num">
                                      <p:cBhvr additive="base">
                                        <p:cTn id="88" dur="250" fill="hold"/>
                                        <p:tgtEl>
                                          <p:spTgt spid="63"/>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66"/>
                                        </p:tgtEl>
                                        <p:attrNameLst>
                                          <p:attrName>style.visibility</p:attrName>
                                        </p:attrNameLst>
                                      </p:cBhvr>
                                      <p:to>
                                        <p:strVal val="visible"/>
                                      </p:to>
                                    </p:set>
                                    <p:anim calcmode="lin" valueType="num">
                                      <p:cBhvr additive="base">
                                        <p:cTn id="92" dur="250" fill="hold"/>
                                        <p:tgtEl>
                                          <p:spTgt spid="66"/>
                                        </p:tgtEl>
                                        <p:attrNameLst>
                                          <p:attrName>ppt_x</p:attrName>
                                        </p:attrNameLst>
                                      </p:cBhvr>
                                      <p:tavLst>
                                        <p:tav tm="0">
                                          <p:val>
                                            <p:strVal val="#ppt_x"/>
                                          </p:val>
                                        </p:tav>
                                        <p:tav tm="100000">
                                          <p:val>
                                            <p:strVal val="#ppt_x"/>
                                          </p:val>
                                        </p:tav>
                                      </p:tavLst>
                                    </p:anim>
                                    <p:anim calcmode="lin" valueType="num">
                                      <p:cBhvr additive="base">
                                        <p:cTn id="93" dur="250" fill="hold"/>
                                        <p:tgtEl>
                                          <p:spTgt spid="66"/>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additive="base">
                                        <p:cTn id="97" dur="250" fill="hold"/>
                                        <p:tgtEl>
                                          <p:spTgt spid="65"/>
                                        </p:tgtEl>
                                        <p:attrNameLst>
                                          <p:attrName>ppt_x</p:attrName>
                                        </p:attrNameLst>
                                      </p:cBhvr>
                                      <p:tavLst>
                                        <p:tav tm="0">
                                          <p:val>
                                            <p:strVal val="#ppt_x"/>
                                          </p:val>
                                        </p:tav>
                                        <p:tav tm="100000">
                                          <p:val>
                                            <p:strVal val="#ppt_x"/>
                                          </p:val>
                                        </p:tav>
                                      </p:tavLst>
                                    </p:anim>
                                    <p:anim calcmode="lin" valueType="num">
                                      <p:cBhvr additive="base">
                                        <p:cTn id="98" dur="250" fill="hold"/>
                                        <p:tgtEl>
                                          <p:spTgt spid="65"/>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250" fill="hold"/>
                                        <p:tgtEl>
                                          <p:spTgt spid="68"/>
                                        </p:tgtEl>
                                        <p:attrNameLst>
                                          <p:attrName>ppt_x</p:attrName>
                                        </p:attrNameLst>
                                      </p:cBhvr>
                                      <p:tavLst>
                                        <p:tav tm="0">
                                          <p:val>
                                            <p:strVal val="#ppt_x"/>
                                          </p:val>
                                        </p:tav>
                                        <p:tav tm="100000">
                                          <p:val>
                                            <p:strVal val="#ppt_x"/>
                                          </p:val>
                                        </p:tav>
                                      </p:tavLst>
                                    </p:anim>
                                    <p:anim calcmode="lin" valueType="num">
                                      <p:cBhvr additive="base">
                                        <p:cTn id="103" dur="250" fill="hold"/>
                                        <p:tgtEl>
                                          <p:spTgt spid="68"/>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250" fill="hold"/>
                                        <p:tgtEl>
                                          <p:spTgt spid="67"/>
                                        </p:tgtEl>
                                        <p:attrNameLst>
                                          <p:attrName>ppt_x</p:attrName>
                                        </p:attrNameLst>
                                      </p:cBhvr>
                                      <p:tavLst>
                                        <p:tav tm="0">
                                          <p:val>
                                            <p:strVal val="#ppt_x"/>
                                          </p:val>
                                        </p:tav>
                                        <p:tav tm="100000">
                                          <p:val>
                                            <p:strVal val="#ppt_x"/>
                                          </p:val>
                                        </p:tav>
                                      </p:tavLst>
                                    </p:anim>
                                    <p:anim calcmode="lin" valueType="num">
                                      <p:cBhvr additive="base">
                                        <p:cTn id="108" dur="2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5" grpId="0" animBg="1"/>
      <p:bldP spid="4" grpId="0"/>
      <p:bldP spid="21" grpId="0" animBg="1"/>
      <p:bldP spid="22" grpId="0" animBg="1"/>
      <p:bldP spid="23" grpId="0" animBg="1"/>
      <p:bldP spid="5" grpId="0"/>
      <p:bldP spid="37" grpId="0" bldLvl="0" animBg="1"/>
      <p:bldP spid="40" grpId="0"/>
      <p:bldP spid="41" grpId="0" animBg="1"/>
      <p:bldP spid="57" grpId="0"/>
      <p:bldP spid="58" grpId="0" animBg="1"/>
      <p:bldP spid="63" grpId="0"/>
      <p:bldP spid="64" grpId="0" animBg="1"/>
      <p:bldP spid="65" grpId="0"/>
      <p:bldP spid="66" grpId="0" animBg="1"/>
      <p:bldP spid="67" grpId="0"/>
      <p:bldP spid="68" grpId="0" animBg="1"/>
      <p:bldP spid="56" grpId="0"/>
    </p:bldLst>
  </p:timing>
</p:sld>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1877</Words>
  <Application>Microsoft Office PowerPoint</Application>
  <PresentationFormat>宽屏</PresentationFormat>
  <Paragraphs>320</Paragraphs>
  <Slides>24</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Open Sans</vt:lpstr>
      <vt:lpstr>Open Sans Light</vt:lpstr>
      <vt:lpstr>阿里巴巴普惠体 B</vt:lpstr>
      <vt:lpstr>阿里巴巴普惠体 R</vt:lpstr>
      <vt:lpstr>Arial</vt:lpstr>
      <vt:lpstr>Calibri</vt:lpstr>
      <vt:lpstr>Calibri Light</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2021-06-30T01:21:38Z</dcterms:created>
  <dcterms:modified xsi:type="dcterms:W3CDTF">2023-01-11T01:13:02Z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BFF5666A1C6C477BABF9032A5D323357</vt:lpwstr>
  </property>
  <property fmtid="{A09F084E-AD41-489F-8076-AA5BE3082BCA}" pid="100">
    <vt:ui4>5</vt:ui4>
  </property>
  <property fmtid="{64440492-4C8B-11D1-8B70-080036B11A03}" pid="11">
    <vt:lpwstr>www.2ppt.com-爱PPT提供资源下载</vt:lpwstr>
  </property>
</Properties>
</file>