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01" r:id="rId2"/>
    <p:sldId id="403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9" r:id="rId55"/>
    <p:sldId id="460" r:id="rId56"/>
    <p:sldId id="461" r:id="rId57"/>
    <p:sldId id="462" r:id="rId58"/>
  </p:sldIdLst>
  <p:sldSz cx="12192000" cy="6858000"/>
  <p:notesSz cx="6858000" cy="9144000"/>
  <p:custDataLst>
    <p:tags r:id="rId6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7333">
          <p15:clr>
            <a:srgbClr val="A4A3A4"/>
          </p15:clr>
        </p15:guide>
        <p15:guide id="9" pos="347">
          <p15:clr>
            <a:srgbClr val="A4A3A4"/>
          </p15:clr>
        </p15:guide>
        <p15:guide id="10" pos="3840">
          <p15:clr>
            <a:srgbClr val="A4A3A4"/>
          </p15:clr>
        </p15:guide>
        <p15:guide id="11" pos="3749">
          <p15:clr>
            <a:srgbClr val="A4A3A4"/>
          </p15:clr>
        </p15:guide>
        <p15:guide id="12" pos="39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D3C"/>
    <a:srgbClr val="16C6CC"/>
    <a:srgbClr val="FFD85C"/>
    <a:srgbClr val="FFBA32"/>
    <a:srgbClr val="FFFFFF"/>
    <a:srgbClr val="E45327"/>
    <a:srgbClr val="FF6600"/>
    <a:srgbClr val="7D7D7D"/>
    <a:srgbClr val="6D6D6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88351" autoAdjust="0"/>
  </p:normalViewPr>
  <p:slideViewPr>
    <p:cSldViewPr showGuides="1">
      <p:cViewPr varScale="1">
        <p:scale>
          <a:sx n="101" d="100"/>
          <a:sy n="101" d="100"/>
        </p:scale>
        <p:origin x="738" y="102"/>
      </p:cViewPr>
      <p:guideLst>
        <p:guide orient="horz" pos="164"/>
        <p:guide orient="horz" pos="618"/>
        <p:guide orient="horz" pos="754"/>
        <p:guide orient="horz" pos="3974"/>
        <p:guide orient="horz" pos="4065"/>
        <p:guide orient="horz" pos="4247"/>
        <p:guide orient="horz" pos="3748"/>
        <p:guide pos="7333"/>
        <p:guide pos="347"/>
        <p:guide pos="3840"/>
        <p:guide pos="3749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4" d="100"/>
        <a:sy n="44" d="100"/>
      </p:scale>
      <p:origin x="0" y="-18006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7-41AB-9CB1-5601B9672F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E7-41AB-9CB1-5601B9672F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E7-41AB-9CB1-5601B9672F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E7-41AB-9CB1-5601B9672F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E7-41AB-9CB1-5601B9672FE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E7-41AB-9CB1-5601B9672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652263264"/>
        <c:axId val="700669728"/>
      </c:barChart>
      <c:catAx>
        <c:axId val="65226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tx2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00669728"/>
        <c:crosses val="autoZero"/>
        <c:auto val="1"/>
        <c:lblAlgn val="ctr"/>
        <c:lblOffset val="100"/>
        <c:noMultiLvlLbl val="0"/>
      </c:catAx>
      <c:valAx>
        <c:axId val="70066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tx2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5226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/>
              <a:t>此处添加页脚信息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/>
              <a:t>第 </a:t>
            </a:r>
            <a:fld id="{15FF29FA-1BF5-411D-8347-0A24CCE555CE}" type="slidenum">
              <a:rPr lang="zh-CN" altLang="en-US" smtClean="0"/>
              <a:t>‹#›</a:t>
            </a:fld>
            <a:r>
              <a:rPr lang="zh-CN" altLang="en-US" dirty="0"/>
              <a:t> 页 讲义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404813" y="971550"/>
            <a:ext cx="7670801" cy="4316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/>
              <a:t>第 </a:t>
            </a:r>
            <a:fld id="{CE884005-AAD7-43DA-8323-709AF992FEE5}" type="slidenum">
              <a:rPr lang="zh-CN" altLang="en-US" smtClean="0"/>
              <a:t>‹#›</a:t>
            </a:fld>
            <a:r>
              <a:rPr lang="zh-CN" altLang="en-US" dirty="0"/>
              <a:t> 页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t>1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t>2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t>51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t>56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直角三角形 8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54565" y="1578794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554565" y="2399910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Add subtitle here</a:t>
            </a:r>
          </a:p>
        </p:txBody>
      </p:sp>
      <p:sp>
        <p:nvSpPr>
          <p:cNvPr id="18" name="图文框 17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2" y="260351"/>
            <a:ext cx="11137899" cy="720724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7051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27051" y="1844825"/>
            <a:ext cx="5469467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250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7" y="1844825"/>
            <a:ext cx="5471584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  <a:p>
            <a:pPr lvl="0"/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1" y="273051"/>
            <a:ext cx="11137900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27382" y="1125538"/>
            <a:ext cx="6898217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536161" y="1125538"/>
            <a:ext cx="4093633" cy="5183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27050" y="1125538"/>
            <a:ext cx="11137900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/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Add title here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1" y="1125538"/>
            <a:ext cx="12191999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/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Add title here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T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2" y="260351"/>
            <a:ext cx="11137899" cy="7207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27052" y="1196752"/>
            <a:ext cx="11137899" cy="511197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SINGLE-DA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8" name="直角三角形 7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3" name="图文框 12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63485" y="1557338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Add main title line-1 here </a:t>
            </a:r>
            <a:br>
              <a:rPr lang="en-US" altLang="zh-CN" dirty="0"/>
            </a:br>
            <a:r>
              <a:rPr lang="en-US" altLang="zh-CN" dirty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563153" y="2637458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Add subtitle here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DOUB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直角三角形 9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4" name="图文框 13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76061" y="1557338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Add main title line-1 here </a:t>
            </a:r>
            <a:br>
              <a:rPr lang="en-US" altLang="zh-CN" dirty="0"/>
            </a:br>
            <a:r>
              <a:rPr lang="en-US" altLang="zh-CN" dirty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575729" y="2637458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Add subtitle here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Add date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-4531" y="3423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2" name="直角三角形 11"/>
          <p:cNvSpPr/>
          <p:nvPr userDrawn="1"/>
        </p:nvSpPr>
        <p:spPr bwMode="auto">
          <a:xfrm rot="10800000" flipV="1">
            <a:off x="6087" y="-18859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0" name="直角三角形 9"/>
          <p:cNvSpPr/>
          <p:nvPr userDrawn="1"/>
        </p:nvSpPr>
        <p:spPr bwMode="auto">
          <a:xfrm rot="10800000">
            <a:off x="-2547" y="0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72187" y="2187154"/>
            <a:ext cx="5568951" cy="750292"/>
          </a:xfrm>
        </p:spPr>
        <p:txBody>
          <a:bodyPr anchor="t">
            <a:normAutofit/>
          </a:bodyPr>
          <a:lstStyle>
            <a:lvl1pPr algn="r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Add chapter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72187" y="1557710"/>
            <a:ext cx="5568951" cy="58764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Add chapter number here</a:t>
            </a:r>
            <a:endParaRPr lang="zh-CN" altLang="en-US" dirty="0"/>
          </a:p>
        </p:txBody>
      </p:sp>
      <p:sp>
        <p:nvSpPr>
          <p:cNvPr id="16" name="图文框 15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8" name="直角三角形 7"/>
          <p:cNvSpPr/>
          <p:nvPr userDrawn="1"/>
        </p:nvSpPr>
        <p:spPr bwMode="auto">
          <a:xfrm rot="10800000">
            <a:off x="0" y="3422"/>
            <a:ext cx="12192000" cy="6854577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2" name="图文框 11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553821" y="1557338"/>
            <a:ext cx="5064125" cy="7920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The end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89662"/>
            <a:ext cx="9073008" cy="5968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2" y="260351"/>
            <a:ext cx="11137899" cy="720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10992544" y="6677579"/>
            <a:ext cx="1199456" cy="163946"/>
          </a:xfrm>
        </p:spPr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8669373" y="6696629"/>
            <a:ext cx="2364415" cy="16806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2" y="260351"/>
            <a:ext cx="11137899" cy="720724"/>
          </a:xfrm>
        </p:spPr>
        <p:txBody>
          <a:bodyPr/>
          <a:lstStyle/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270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12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800" b="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10</a:t>
            </a:fld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12</a:t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13</a:t>
            </a:fld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14</a:t>
            </a:fld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15</a:t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16</a:t>
            </a:fld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17</a:t>
            </a:fld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18</a:t>
            </a:fld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19</a:t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1600" dirty="0">
              <a:latin typeface="Arial Black" panose="020B0A0402010202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20</a:t>
            </a:fld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21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 panose="020B0A04020102020204"/>
              </a:rPr>
              <a:t>TEXT</a:t>
            </a:r>
            <a:endParaRPr lang="zh-CN" altLang="en-US" sz="4000" dirty="0">
              <a:latin typeface="Arial Black" panose="020B0A04020102020204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 panose="020B0A04020102020204"/>
              </a:rPr>
              <a:t>TEXT</a:t>
            </a:r>
            <a:endParaRPr lang="zh-CN" altLang="en-US" sz="4000" dirty="0">
              <a:latin typeface="Arial Black" panose="020B0A040201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22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980" indent="-9398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23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 panose="020B0A04020102020204"/>
              </a:rPr>
              <a:t>TEXT</a:t>
            </a:r>
            <a:endParaRPr lang="zh-CN" altLang="en-US" sz="4400" dirty="0">
              <a:latin typeface="Arial Black" panose="020B0A040201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24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25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26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27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 panose="020B0A04020102020204"/>
              </a:rPr>
              <a:t>TEXT</a:t>
            </a:r>
            <a:endParaRPr lang="en-US" altLang="zh-CN" sz="1600" dirty="0">
              <a:latin typeface="Arial Black" panose="020B0A04020102020204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 panose="020B0A04020102020204"/>
              </a:rPr>
              <a:t>TEXT</a:t>
            </a:r>
            <a:endParaRPr lang="en-US" altLang="zh-CN" sz="1600" dirty="0"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 panose="020B0A04020102020204"/>
              </a:rPr>
              <a:t>TEXT</a:t>
            </a:r>
            <a:endParaRPr lang="en-US" altLang="zh-CN" sz="1600" dirty="0">
              <a:latin typeface="Arial Black" panose="020B0A04020102020204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 panose="020B0A04020102020204"/>
              </a:rPr>
              <a:t>TEXT</a:t>
            </a:r>
            <a:endParaRPr lang="en-US" altLang="zh-CN" sz="1600" dirty="0"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28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 panose="020B0A04020102020204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 panose="020B0A04020102020204"/>
              </a:rPr>
              <a:t>Text</a:t>
            </a:r>
            <a:endParaRPr lang="zh-CN" altLang="en-US" sz="2400" dirty="0">
              <a:latin typeface="Arial Black" panose="020B0A040201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 panose="020B0A04020102020204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 panose="020B0A04020102020204"/>
              </a:rPr>
              <a:t>At the first God made the heaven and the earth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29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 panose="020B0A04020102020204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 panose="020B0A04020102020204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30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1600" dirty="0">
              <a:latin typeface="Arial Black" panose="020B0A040201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800" dirty="0">
              <a:latin typeface="Arial Black" panose="020B0A04020102020204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800" dirty="0"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8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 panose="020B0A0402010202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31</a:t>
            </a:fld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 panose="020B0A0402010202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32</a:t>
            </a:fld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33</a:t>
            </a:fld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34</a:t>
            </a:fld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35</a:t>
            </a:fld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36</a:t>
            </a:fld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37</a:t>
            </a:fld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38</a:t>
            </a:fld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39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980" indent="-939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</a:t>
            </a:fld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/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/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/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/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40</a:t>
            </a:fld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41</a:t>
            </a:fld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363855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 panose="020B0A04020102020204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 panose="020B0A04020102020204"/>
              </a:endParaRPr>
            </a:p>
            <a:p>
              <a:pPr marL="363855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 panose="020B0A04020102020204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 panose="020B0A040201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363855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 panose="020B0A04020102020204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 panose="020B0A04020102020204"/>
              </a:endParaRPr>
            </a:p>
            <a:p>
              <a:pPr marL="363855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 panose="020B0A04020102020204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 panose="020B0A04020102020204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42</a:t>
            </a:fld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 panose="020B0A040201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 panose="020B0A04020102020204"/>
              </a:rPr>
              <a:t>TEXT</a:t>
            </a:r>
            <a:endParaRPr lang="en-US" altLang="zh-CN" sz="20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 panose="020B0A040201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 panose="020B0A040201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 panose="020B0A040201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 panose="020B0A04020102020204"/>
              </a:rPr>
              <a:t>TEXT</a:t>
            </a:r>
            <a:endParaRPr lang="en-US" altLang="zh-CN" sz="20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 panose="020B0A04020102020204"/>
              </a:rPr>
              <a:t>TEXT</a:t>
            </a:r>
            <a:endParaRPr lang="en-US" altLang="zh-CN" sz="20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 panose="020B0A04020102020204"/>
              </a:rPr>
              <a:t>TEXT</a:t>
            </a:r>
            <a:endParaRPr lang="en-US" altLang="zh-CN" sz="20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44</a:t>
            </a:fld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45</a:t>
            </a:fld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 panose="020B0A04020102020204"/>
              </a:rPr>
              <a:t>TEXT</a:t>
            </a:r>
            <a:endParaRPr lang="zh-CN" altLang="en-US" sz="4000" dirty="0">
              <a:latin typeface="Arial Black" panose="020B0A040201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 panose="020B0A04020102020204"/>
              </a:rPr>
              <a:t>TEXT</a:t>
            </a:r>
            <a:endParaRPr lang="zh-CN" altLang="en-US" sz="4000" dirty="0">
              <a:latin typeface="Arial Black" panose="020B0A04020102020204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 panose="020B0A04020102020204"/>
              </a:rPr>
              <a:t>TEXT</a:t>
            </a:r>
            <a:endParaRPr lang="zh-CN" altLang="en-US" sz="4000" dirty="0">
              <a:latin typeface="Arial Black" panose="020B0A04020102020204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 panose="020B0A04020102020204"/>
              </a:rPr>
              <a:t>TEXT</a:t>
            </a:r>
            <a:endParaRPr lang="zh-CN" altLang="en-US" sz="4000" dirty="0">
              <a:latin typeface="Arial Black" panose="020B0A0402010202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46</a:t>
            </a:fld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 panose="020B0A04020102020204"/>
              </a:rPr>
              <a:t>TEXT</a:t>
            </a:r>
            <a:endParaRPr lang="zh-CN" altLang="en-US" sz="4800" dirty="0">
              <a:latin typeface="Arial Black" panose="020B0A04020102020204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47</a:t>
            </a:fld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/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48</a:t>
            </a:fld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 panose="020B0A04020102020204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 panose="020B0A04020102020204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 panose="020B0A04020102020204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 panose="020B0A04020102020204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49</a:t>
            </a:fld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5</a:t>
            </a:fld>
            <a:endParaRPr lang="zh-CN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 panose="020B0A04020102020204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 panose="020B0A040201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50</a:t>
            </a:fld>
            <a:endParaRPr lang="zh-CN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51</a:t>
            </a:fld>
            <a:endParaRPr lang="zh-CN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52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 panose="020B0A04020102020204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 panose="020B0A04020102020204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 panose="020B0A04020102020204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 panose="020B0A04020102020204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 panose="020B0A04020102020204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 panose="020B0A04020102020204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 panose="020B0A04020102020204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 panose="020B0A0402010202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53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Fill 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/>
          <p:nvPr/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line-1 here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Add main title line-2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main title line-1 here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Add main title line-2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2015-8-18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Add chapter 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bg1"/>
                </a:solidFill>
              </a:rPr>
              <a:t>Add chapter number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991850" y="6677025"/>
            <a:ext cx="1200150" cy="165100"/>
          </a:xfrm>
        </p:spPr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828213" y="6696075"/>
            <a:ext cx="2363787" cy="16827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  <a:t>56</a:t>
            </a:fld>
            <a:endParaRPr lang="zh-CN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6</a:t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7</a:t>
            </a:fld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8</a:t>
            </a:fld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 panose="020B0A04020102020204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 panose="020B0A04020102020204"/>
              </a:rPr>
              <a:t>TEXT</a:t>
            </a:r>
            <a:endParaRPr lang="en-US" altLang="zh-CN" sz="2400" dirty="0">
              <a:latin typeface="Arial Black" panose="020B0A04020102020204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t>9</a:t>
            </a:fld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ww.2ppt.com">
  <a:themeElements>
    <a:clrScheme name="自定义 9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CC00"/>
      </a:accent1>
      <a:accent2>
        <a:srgbClr val="FFCC66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PTSHOP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2"/>
            </a:gs>
            <a:gs pos="100000">
              <a:schemeClr val="accent2">
                <a:lumMod val="50000"/>
                <a:alpha val="31000"/>
              </a:schemeClr>
            </a:gs>
          </a:gsLst>
          <a:path path="circle">
            <a:fillToRect r="100000" b="100000"/>
          </a:path>
          <a:tileRect l="-100000" t="-100000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tone Sans" pitchFamily="2" charset="0"/>
            <a:ea typeface="宋体" panose="02010600030101010101" pitchFamily="2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3579</Words>
  <Application>Microsoft Office PowerPoint</Application>
  <PresentationFormat>宽屏</PresentationFormat>
  <Paragraphs>641</Paragraphs>
  <Slides>57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4" baseType="lpstr">
      <vt:lpstr>Stone Sans</vt:lpstr>
      <vt:lpstr>宋体</vt:lpstr>
      <vt:lpstr>微软雅黑</vt:lpstr>
      <vt:lpstr>Arial</vt:lpstr>
      <vt:lpstr>Arial Black</vt:lpstr>
      <vt:lpstr>Wingdings</vt:lpstr>
      <vt:lpstr>www.2ppt.com</vt:lpstr>
      <vt:lpstr>Add main title here</vt:lpstr>
      <vt:lpstr>Contents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Add main title line-1 here  Add main title line-2 here</vt:lpstr>
      <vt:lpstr>Add main title line-1 here  Add main title line-2 here</vt:lpstr>
      <vt:lpstr>Add chapter title here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146</cp:revision>
  <dcterms:created xsi:type="dcterms:W3CDTF">2015-05-07T17:29:00Z</dcterms:created>
  <dcterms:modified xsi:type="dcterms:W3CDTF">2023-01-10T06:49:03Z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ED82F69B3E2F44ABB1EE8F6D0BD10042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