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7" r:id="rId2"/>
    <p:sldId id="268" r:id="rId3"/>
    <p:sldId id="259" r:id="rId4"/>
    <p:sldId id="256" r:id="rId5"/>
    <p:sldId id="258" r:id="rId6"/>
    <p:sldId id="260" r:id="rId7"/>
    <p:sldId id="261" r:id="rId8"/>
    <p:sldId id="262" r:id="rId9"/>
    <p:sldId id="263" r:id="rId10"/>
    <p:sldId id="269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00"/>
    <a:srgbClr val="D00000"/>
    <a:srgbClr val="7F3ADA"/>
    <a:srgbClr val="9E6BE3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E4C9F-D6C6-4C53-B580-F17959EA14B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5BD59-6FDA-44C1-B139-3621693786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5BD59-6FDA-44C1-B139-36216937866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70AC7-C0FF-4372-A8B1-ED308178CAD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97E6D-590A-4468-8D75-22868827205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E2015-70EF-4A69-BDFD-16A6FC2554E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A5F6E-96BE-4793-9EFB-5F77D731B2A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1CA86-8E18-4AC3-AD22-975FDD5D87F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AA57D-A845-4D43-A5A7-F863F986B90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D461C-1BE7-4658-8470-60D68365FC1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D7508-EFE0-4FE1-97E3-48E8690C266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47456-407E-4203-B808-984BF5DCC4B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76520-F61F-49BD-B151-8FB03B63050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AD728-8DBE-4247-B487-5072A504CB8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E51FE696-11B5-4DBB-B652-AC87E09F5B37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10.xml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10" Type="http://schemas.openxmlformats.org/officeDocument/2006/relationships/slide" Target="slide9.xml"/><Relationship Id="rId4" Type="http://schemas.openxmlformats.org/officeDocument/2006/relationships/image" Target="../media/image4.png"/><Relationship Id="rId9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87363" y="1628800"/>
            <a:ext cx="8640762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7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Unit3 </a:t>
            </a:r>
          </a:p>
          <a:p>
            <a:pPr algn="ctr"/>
            <a:r>
              <a:rPr lang="en-US" altLang="zh-CN" sz="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Welcome to my house</a:t>
            </a:r>
            <a:r>
              <a:rPr lang="en-US" altLang="zh-CN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!</a:t>
            </a:r>
            <a:endParaRPr lang="en-US" altLang="zh-CN" sz="60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60498" y="522920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My house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205038"/>
            <a:ext cx="3600450" cy="229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My house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0"/>
            <a:ext cx="31686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My house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4581525"/>
            <a:ext cx="3062287" cy="188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My house0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463" y="2276475"/>
            <a:ext cx="3313112" cy="195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My house0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43438" y="4365625"/>
            <a:ext cx="360045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Picture 9" descr="My house0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16463" y="77788"/>
            <a:ext cx="3671887" cy="210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6659563" y="4508500"/>
            <a:ext cx="1638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D00000"/>
                </a:solidFill>
                <a:latin typeface="Comic Sans MS" panose="030F0702030302020204" pitchFamily="66" charset="0"/>
              </a:rPr>
              <a:t>garden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17500" y="2230438"/>
            <a:ext cx="8275638" cy="393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7F3ADA"/>
                </a:solidFill>
                <a:latin typeface="Comic Sans MS" panose="030F0702030302020204" pitchFamily="66" charset="0"/>
              </a:rPr>
              <a:t>Bedroom, bedroom, sleep in the bedroom.</a:t>
            </a:r>
          </a:p>
          <a:p>
            <a:endParaRPr lang="en-US" altLang="zh-CN" sz="2800" b="1" dirty="0">
              <a:solidFill>
                <a:srgbClr val="7F3ADA"/>
              </a:solidFill>
              <a:latin typeface="Comic Sans MS" panose="030F0702030302020204" pitchFamily="66" charset="0"/>
            </a:endParaRPr>
          </a:p>
          <a:p>
            <a:r>
              <a:rPr lang="en-US" altLang="zh-CN" sz="2800" b="1" dirty="0">
                <a:latin typeface="Comic Sans MS" panose="030F0702030302020204" pitchFamily="66" charset="0"/>
              </a:rPr>
              <a:t>Bathroom, bathroom, wash in the bathroom.</a:t>
            </a:r>
          </a:p>
          <a:p>
            <a:endParaRPr lang="en-US" altLang="zh-CN" sz="2800" b="1" dirty="0">
              <a:latin typeface="Comic Sans MS" panose="030F0702030302020204" pitchFamily="66" charset="0"/>
            </a:endParaRPr>
          </a:p>
          <a:p>
            <a:r>
              <a:rPr lang="en-US" altLang="zh-CN" sz="2800" b="1" dirty="0">
                <a:solidFill>
                  <a:srgbClr val="7F3ADA"/>
                </a:solidFill>
                <a:latin typeface="Comic Sans MS" panose="030F0702030302020204" pitchFamily="66" charset="0"/>
              </a:rPr>
              <a:t>Living room, living room, sit in the living room.</a:t>
            </a:r>
          </a:p>
          <a:p>
            <a:endParaRPr lang="en-US" altLang="zh-CN" sz="2800" b="1" dirty="0">
              <a:latin typeface="Comic Sans MS" panose="030F0702030302020204" pitchFamily="66" charset="0"/>
            </a:endParaRPr>
          </a:p>
          <a:p>
            <a:r>
              <a:rPr lang="en-US" altLang="zh-CN" sz="2800" b="1" dirty="0">
                <a:latin typeface="Comic Sans MS" panose="030F0702030302020204" pitchFamily="66" charset="0"/>
              </a:rPr>
              <a:t>Kitchen, kitchen, cook in the kitchen.</a:t>
            </a:r>
          </a:p>
          <a:p>
            <a:endParaRPr lang="en-US" altLang="zh-CN" sz="2800" b="1" dirty="0">
              <a:latin typeface="Comic Sans MS" panose="030F0702030302020204" pitchFamily="66" charset="0"/>
            </a:endParaRPr>
          </a:p>
          <a:p>
            <a:r>
              <a:rPr lang="en-US" altLang="zh-CN" sz="2800" b="1" dirty="0">
                <a:solidFill>
                  <a:srgbClr val="7F3ADA"/>
                </a:solidFill>
                <a:latin typeface="Comic Sans MS" panose="030F0702030302020204" pitchFamily="66" charset="0"/>
              </a:rPr>
              <a:t>Study, study, read in the study.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95288" y="1358900"/>
            <a:ext cx="18018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D00000"/>
                </a:solidFill>
                <a:latin typeface="Comic Sans MS" panose="030F0702030302020204" pitchFamily="66" charset="0"/>
              </a:rPr>
              <a:t>Chant: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2700338" y="1412875"/>
            <a:ext cx="3670300" cy="1109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设计房间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07950" y="2205038"/>
            <a:ext cx="8574783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zh-CN" sz="2800" dirty="0">
              <a:latin typeface="Comic Sans MS" panose="030F0702030302020204" pitchFamily="66" charset="0"/>
            </a:endParaRPr>
          </a:p>
          <a:p>
            <a:r>
              <a:rPr lang="en-US" altLang="zh-CN" sz="2800" dirty="0">
                <a:latin typeface="Comic Sans MS" panose="030F0702030302020204" pitchFamily="66" charset="0"/>
              </a:rPr>
              <a:t>    </a:t>
            </a:r>
            <a:r>
              <a:rPr lang="en-US" altLang="zh-CN" sz="5400" b="1" dirty="0">
                <a:latin typeface="Comic Sans MS" panose="030F0702030302020204" pitchFamily="66" charset="0"/>
              </a:rPr>
              <a:t>What’s in the …?</a:t>
            </a:r>
          </a:p>
          <a:p>
            <a:r>
              <a:rPr lang="en-US" altLang="zh-CN" sz="5400" b="1" dirty="0">
                <a:latin typeface="Comic Sans MS" panose="030F0702030302020204" pitchFamily="66" charset="0"/>
              </a:rPr>
              <a:t>  There is/are …in the </a:t>
            </a:r>
            <a:r>
              <a:rPr lang="en-US" altLang="zh-CN" sz="5400" b="1" dirty="0" smtClean="0">
                <a:latin typeface="Comic Sans MS" panose="030F0702030302020204" pitchFamily="66" charset="0"/>
              </a:rPr>
              <a:t>…</a:t>
            </a:r>
            <a:endParaRPr lang="en-US" altLang="zh-CN" sz="54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2268538" y="1844824"/>
            <a:ext cx="4852987" cy="16841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 panose="030F0702030302020204"/>
              </a:rPr>
              <a:t>Thank you!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1403648" y="1484784"/>
            <a:ext cx="2879725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 panose="030F0702030302020204"/>
              </a:rPr>
              <a:t>My House</a:t>
            </a:r>
            <a:endParaRPr lang="zh-CN" altLang="en-US" sz="3600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My house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5538"/>
            <a:ext cx="9144000" cy="573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989138" y="115888"/>
            <a:ext cx="55356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Comic Sans MS" panose="030F0702030302020204" pitchFamily="66" charset="0"/>
              </a:rPr>
              <a:t>What’s in the bedroom?</a:t>
            </a:r>
          </a:p>
          <a:p>
            <a:r>
              <a:rPr lang="en-US" altLang="zh-CN" sz="2800" b="1" dirty="0">
                <a:latin typeface="Comic Sans MS" panose="030F0702030302020204" pitchFamily="66" charset="0"/>
              </a:rPr>
              <a:t>There is/are …in the bedroom.</a:t>
            </a:r>
          </a:p>
        </p:txBody>
      </p:sp>
      <p:sp>
        <p:nvSpPr>
          <p:cNvPr id="6153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243888" y="6237288"/>
            <a:ext cx="647700" cy="549275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251519" y="2041254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</a:p>
        </p:txBody>
      </p:sp>
      <p:pic>
        <p:nvPicPr>
          <p:cNvPr id="2055" name="Picture 7" descr="My house07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8313" y="2133600"/>
            <a:ext cx="1943100" cy="1800225"/>
          </a:xfrm>
          <a:prstGeom prst="rect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8" name="Rectangle 1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411413" y="2133600"/>
            <a:ext cx="2016125" cy="18002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9" name="Rectangle 1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427538" y="2133600"/>
            <a:ext cx="1657350" cy="18002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60" name="Rectangle 1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68313" y="3933825"/>
            <a:ext cx="2087562" cy="2303463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61" name="Rectangle 1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555875" y="3933825"/>
            <a:ext cx="3529013" cy="2303463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62" name="Rectangle 1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6084888" y="3357563"/>
            <a:ext cx="2879725" cy="26638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836738" y="765175"/>
            <a:ext cx="2879725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 panose="030F0702030302020204"/>
              </a:rPr>
              <a:t>My House</a:t>
            </a:r>
            <a:endParaRPr lang="zh-CN" altLang="en-US" sz="3600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AutoShape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243888" y="6237288"/>
            <a:ext cx="647700" cy="549275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611188" y="0"/>
            <a:ext cx="293211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 dirty="0">
                <a:latin typeface="Comic Sans MS" panose="030F0702030302020204" pitchFamily="66" charset="0"/>
              </a:rPr>
              <a:t>bathroom</a:t>
            </a:r>
          </a:p>
        </p:txBody>
      </p:sp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965200"/>
            <a:ext cx="8281988" cy="58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4067175" y="0"/>
            <a:ext cx="4381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 dirty="0">
                <a:latin typeface="Comic Sans MS" panose="030F0702030302020204" pitchFamily="66" charset="0"/>
              </a:rPr>
              <a:t>A </a:t>
            </a:r>
            <a:r>
              <a:rPr lang="en-US" altLang="zh-CN" sz="4400" b="1" dirty="0">
                <a:solidFill>
                  <a:srgbClr val="D00000"/>
                </a:solidFill>
                <a:latin typeface="Comic Sans MS" panose="030F0702030302020204" pitchFamily="66" charset="0"/>
              </a:rPr>
              <a:t>big</a:t>
            </a:r>
            <a:r>
              <a:rPr lang="en-US" altLang="zh-CN" sz="4400" b="1" dirty="0">
                <a:latin typeface="Comic Sans MS" panose="030F0702030302020204" pitchFamily="66" charset="0"/>
              </a:rPr>
              <a:t> bathroom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/>
      <p:bldP spid="51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23850" y="260350"/>
            <a:ext cx="21796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b="1" dirty="0">
                <a:latin typeface="Comic Sans MS" panose="030F0702030302020204" pitchFamily="66" charset="0"/>
              </a:rPr>
              <a:t>study</a:t>
            </a: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38250"/>
            <a:ext cx="8099425" cy="561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492500" y="333375"/>
            <a:ext cx="5651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6000" b="1" dirty="0">
                <a:latin typeface="Comic Sans MS" panose="030F0702030302020204" pitchFamily="66" charset="0"/>
              </a:rPr>
              <a:t>A </a:t>
            </a:r>
            <a:r>
              <a:rPr lang="en-US" altLang="zh-CN" sz="6000" b="1" dirty="0">
                <a:solidFill>
                  <a:srgbClr val="D00000"/>
                </a:solidFill>
                <a:latin typeface="Comic Sans MS" panose="030F0702030302020204" pitchFamily="66" charset="0"/>
              </a:rPr>
              <a:t>small</a:t>
            </a:r>
            <a:r>
              <a:rPr lang="en-US" altLang="zh-CN" sz="6000" b="1" dirty="0">
                <a:latin typeface="Comic Sans MS" panose="030F0702030302020204" pitchFamily="66" charset="0"/>
              </a:rPr>
              <a:t> study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71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8" name="AutoShape 1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243888" y="6237288"/>
            <a:ext cx="647700" cy="549275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3708400" y="3284538"/>
            <a:ext cx="1079500" cy="7207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8223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44675"/>
            <a:ext cx="7138987" cy="476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0" y="260350"/>
            <a:ext cx="2824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b="1" dirty="0">
                <a:latin typeface="Comic Sans MS" panose="030F0702030302020204" pitchFamily="66" charset="0"/>
              </a:rPr>
              <a:t>kitchen</a:t>
            </a:r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3254375" y="404813"/>
            <a:ext cx="5889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b="1" dirty="0">
                <a:latin typeface="Comic Sans MS" panose="030F0702030302020204" pitchFamily="66" charset="0"/>
              </a:rPr>
              <a:t>A </a:t>
            </a:r>
            <a:r>
              <a:rPr lang="en-US" altLang="zh-CN" sz="6000" b="1" dirty="0">
                <a:solidFill>
                  <a:srgbClr val="D00000"/>
                </a:solidFill>
                <a:latin typeface="Comic Sans MS" panose="030F0702030302020204" pitchFamily="66" charset="0"/>
              </a:rPr>
              <a:t>clean</a:t>
            </a:r>
            <a:r>
              <a:rPr lang="en-US" altLang="zh-CN" sz="6000" b="1" dirty="0">
                <a:latin typeface="Comic Sans MS" panose="030F0702030302020204" pitchFamily="66" charset="0"/>
              </a:rPr>
              <a:t> kitchen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4" grpId="0"/>
      <p:bldP spid="82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938213"/>
            <a:ext cx="8064500" cy="564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331913" y="0"/>
            <a:ext cx="40830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b="1">
                <a:latin typeface="Comic Sans MS" panose="030F0702030302020204" pitchFamily="66" charset="0"/>
              </a:rPr>
              <a:t>living room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579438" y="1268413"/>
            <a:ext cx="71294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b="1">
                <a:solidFill>
                  <a:srgbClr val="D00000"/>
                </a:solidFill>
                <a:latin typeface="Comic Sans MS" panose="030F0702030302020204" pitchFamily="66" charset="0"/>
              </a:rPr>
              <a:t>A </a:t>
            </a:r>
            <a:r>
              <a:rPr lang="en-US" altLang="zh-CN" sz="6000" b="1">
                <a:solidFill>
                  <a:srgbClr val="7F3ADA"/>
                </a:solidFill>
                <a:latin typeface="Comic Sans MS" panose="030F0702030302020204" pitchFamily="66" charset="0"/>
              </a:rPr>
              <a:t>large</a:t>
            </a:r>
            <a:r>
              <a:rPr lang="en-US" altLang="zh-CN" sz="6000" b="1">
                <a:solidFill>
                  <a:srgbClr val="D00000"/>
                </a:solidFill>
                <a:latin typeface="Comic Sans MS" panose="030F0702030302020204" pitchFamily="66" charset="0"/>
              </a:rPr>
              <a:t> living 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6165850"/>
            <a:ext cx="647700" cy="549275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39750" y="0"/>
            <a:ext cx="26511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b="1">
                <a:latin typeface="Comic Sans MS" panose="030F0702030302020204" pitchFamily="66" charset="0"/>
              </a:rPr>
              <a:t>garden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11188" y="1052513"/>
            <a:ext cx="7132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b="1">
                <a:solidFill>
                  <a:srgbClr val="D00000"/>
                </a:solidFill>
                <a:latin typeface="Comic Sans MS" panose="030F0702030302020204" pitchFamily="66" charset="0"/>
              </a:rPr>
              <a:t>A </a:t>
            </a:r>
            <a:r>
              <a:rPr lang="en-US" altLang="zh-CN" sz="6000" b="1">
                <a:solidFill>
                  <a:srgbClr val="7F3ADA"/>
                </a:solidFill>
                <a:latin typeface="Comic Sans MS" panose="030F0702030302020204" pitchFamily="66" charset="0"/>
              </a:rPr>
              <a:t>beautiful</a:t>
            </a:r>
            <a:r>
              <a:rPr lang="en-US" altLang="zh-CN" sz="6000" b="1">
                <a:solidFill>
                  <a:srgbClr val="D00000"/>
                </a:solidFill>
                <a:latin typeface="Comic Sans MS" panose="030F0702030302020204" pitchFamily="66" charset="0"/>
              </a:rPr>
              <a:t> garden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Microsoft Office PowerPoint</Application>
  <PresentationFormat>全屏显示(4:3)</PresentationFormat>
  <Paragraphs>45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华文行楷</vt:lpstr>
      <vt:lpstr>宋体</vt:lpstr>
      <vt:lpstr>微软雅黑</vt:lpstr>
      <vt:lpstr>Arial</vt:lpstr>
      <vt:lpstr>Calibri</vt:lpstr>
      <vt:lpstr>Comic Sans MS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2004-02-10T10:08:00Z</dcterms:created>
  <dcterms:modified xsi:type="dcterms:W3CDTF">2023-01-16T23:58:44Z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236BACB7CE5D48A4B49AA34BF877861F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