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59C00"/>
    <a:srgbClr val="E1007B"/>
    <a:srgbClr val="710011"/>
    <a:srgbClr val="DF0078"/>
    <a:srgbClr val="7E0018"/>
    <a:srgbClr val="EFA524"/>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1356" y="-229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830831692913403E-2"/>
          <c:y val="3.6668058767958998E-2"/>
          <c:w val="0.94398166830708696"/>
          <c:h val="0.76900586718585595"/>
        </c:manualLayout>
      </c:layout>
      <c:barChart>
        <c:barDir val="col"/>
        <c:grouping val="clustered"/>
        <c:varyColors val="0"/>
        <c:ser>
          <c:idx val="0"/>
          <c:order val="0"/>
          <c:tx>
            <c:strRef>
              <c:f>Sheet1!$B$1</c:f>
              <c:strCache>
                <c:ptCount val="1"/>
                <c:pt idx="0">
                  <c:v>系列 1</c:v>
                </c:pt>
              </c:strCache>
            </c:strRef>
          </c:tx>
          <c:spPr>
            <a:solidFill>
              <a:schemeClr val="accent1"/>
            </a:solidFill>
            <a:ln w="25271">
              <a:noFill/>
            </a:ln>
          </c:spPr>
          <c:invertIfNegative val="0"/>
          <c:dPt>
            <c:idx val="0"/>
            <c:invertIfNegative val="0"/>
            <c:bubble3D val="0"/>
            <c:spPr>
              <a:gradFill>
                <a:gsLst>
                  <a:gs pos="0">
                    <a:srgbClr val="FECF40"/>
                  </a:gs>
                  <a:gs pos="100000">
                    <a:srgbClr val="846C21"/>
                  </a:gs>
                </a:gsLst>
                <a:lin ang="5400000" scaled="0"/>
              </a:gradFill>
              <a:ln w="25271">
                <a:noFill/>
              </a:ln>
            </c:spPr>
            <c:extLst>
              <c:ext xmlns:c16="http://schemas.microsoft.com/office/drawing/2014/chart" uri="{C3380CC4-5D6E-409C-BE32-E72D297353CC}">
                <c16:uniqueId val="{00000001-9691-4607-9F88-0B6F803D89CA}"/>
              </c:ext>
            </c:extLst>
          </c:dPt>
          <c:dPt>
            <c:idx val="1"/>
            <c:invertIfNegative val="0"/>
            <c:bubble3D val="0"/>
            <c:spPr>
              <a:gradFill>
                <a:gsLst>
                  <a:gs pos="0">
                    <a:srgbClr val="FECF40"/>
                  </a:gs>
                  <a:gs pos="100000">
                    <a:srgbClr val="846C21"/>
                  </a:gs>
                </a:gsLst>
                <a:lin ang="5400000" scaled="0"/>
              </a:gradFill>
              <a:ln w="25271">
                <a:noFill/>
              </a:ln>
            </c:spPr>
            <c:extLst>
              <c:ext xmlns:c16="http://schemas.microsoft.com/office/drawing/2014/chart" uri="{C3380CC4-5D6E-409C-BE32-E72D297353CC}">
                <c16:uniqueId val="{00000003-9691-4607-9F88-0B6F803D89CA}"/>
              </c:ext>
            </c:extLst>
          </c:dPt>
          <c:dPt>
            <c:idx val="2"/>
            <c:invertIfNegative val="0"/>
            <c:bubble3D val="0"/>
            <c:spPr>
              <a:gradFill>
                <a:gsLst>
                  <a:gs pos="0">
                    <a:srgbClr val="FECF40"/>
                  </a:gs>
                  <a:gs pos="100000">
                    <a:srgbClr val="846C21"/>
                  </a:gs>
                </a:gsLst>
                <a:lin ang="5400000" scaled="0"/>
              </a:gradFill>
              <a:ln w="25271">
                <a:noFill/>
              </a:ln>
            </c:spPr>
            <c:extLst>
              <c:ext xmlns:c16="http://schemas.microsoft.com/office/drawing/2014/chart" uri="{C3380CC4-5D6E-409C-BE32-E72D297353CC}">
                <c16:uniqueId val="{00000005-9691-4607-9F88-0B6F803D89CA}"/>
              </c:ext>
            </c:extLst>
          </c:dPt>
          <c:dPt>
            <c:idx val="3"/>
            <c:invertIfNegative val="0"/>
            <c:bubble3D val="0"/>
            <c:spPr>
              <a:gradFill>
                <a:gsLst>
                  <a:gs pos="0">
                    <a:srgbClr val="FECF40"/>
                  </a:gs>
                  <a:gs pos="100000">
                    <a:srgbClr val="846C21"/>
                  </a:gs>
                </a:gsLst>
                <a:lin ang="5400000" scaled="0"/>
              </a:gradFill>
              <a:ln w="25271">
                <a:noFill/>
              </a:ln>
            </c:spPr>
            <c:extLst>
              <c:ext xmlns:c16="http://schemas.microsoft.com/office/drawing/2014/chart" uri="{C3380CC4-5D6E-409C-BE32-E72D297353CC}">
                <c16:uniqueId val="{00000007-9691-4607-9F88-0B6F803D89CA}"/>
              </c:ext>
            </c:extLst>
          </c:dPt>
          <c:cat>
            <c:strRef>
              <c:f>Sheet1!$A$2:$A$5</c:f>
              <c:strCache>
                <c:ptCount val="4"/>
                <c:pt idx="0">
                  <c:v>项目1</c:v>
                </c:pt>
                <c:pt idx="1">
                  <c:v>项目2</c:v>
                </c:pt>
                <c:pt idx="2">
                  <c:v>项目3</c:v>
                </c:pt>
                <c:pt idx="3">
                  <c:v>项目4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9691-4607-9F88-0B6F803D89CA}"/>
            </c:ext>
          </c:extLst>
        </c:ser>
        <c:ser>
          <c:idx val="1"/>
          <c:order val="1"/>
          <c:tx>
            <c:strRef>
              <c:f>Sheet1!$C$1</c:f>
              <c:strCache>
                <c:ptCount val="1"/>
                <c:pt idx="0">
                  <c:v>系列 2</c:v>
                </c:pt>
              </c:strCache>
            </c:strRef>
          </c:tx>
          <c:spPr>
            <a:solidFill>
              <a:srgbClr val="EB7513"/>
            </a:solidFill>
            <a:ln w="25292">
              <a:noFill/>
            </a:ln>
          </c:spPr>
          <c:invertIfNegative val="0"/>
          <c:cat>
            <c:strRef>
              <c:f>Sheet1!$A$2:$A$5</c:f>
              <c:strCache>
                <c:ptCount val="4"/>
                <c:pt idx="0">
                  <c:v>项目1</c:v>
                </c:pt>
                <c:pt idx="1">
                  <c:v>项目2</c:v>
                </c:pt>
                <c:pt idx="2">
                  <c:v>项目3</c:v>
                </c:pt>
                <c:pt idx="3">
                  <c:v>项目4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9691-4607-9F88-0B6F803D89CA}"/>
            </c:ext>
          </c:extLst>
        </c:ser>
        <c:ser>
          <c:idx val="2"/>
          <c:order val="2"/>
          <c:tx>
            <c:strRef>
              <c:f>Sheet1!$D$1</c:f>
              <c:strCache>
                <c:ptCount val="1"/>
                <c:pt idx="0">
                  <c:v>系列 3</c:v>
                </c:pt>
              </c:strCache>
            </c:strRef>
          </c:tx>
          <c:spPr>
            <a:gradFill>
              <a:gsLst>
                <a:gs pos="0">
                  <a:srgbClr val="FBFB11"/>
                </a:gs>
                <a:gs pos="100000">
                  <a:srgbClr val="838309"/>
                </a:gs>
              </a:gsLst>
              <a:lin ang="5400000" scaled="0"/>
            </a:gradFill>
            <a:ln w="25292">
              <a:noFill/>
            </a:ln>
          </c:spPr>
          <c:invertIfNegative val="0"/>
          <c:cat>
            <c:strRef>
              <c:f>Sheet1!$A$2:$A$5</c:f>
              <c:strCache>
                <c:ptCount val="4"/>
                <c:pt idx="0">
                  <c:v>项目1</c:v>
                </c:pt>
                <c:pt idx="1">
                  <c:v>项目2</c:v>
                </c:pt>
                <c:pt idx="2">
                  <c:v>项目3</c:v>
                </c:pt>
                <c:pt idx="3">
                  <c:v>项目4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9691-4607-9F88-0B6F803D89CA}"/>
            </c:ext>
          </c:extLst>
        </c:ser>
        <c:dLbls>
          <c:showLegendKey val="0"/>
          <c:showVal val="0"/>
          <c:showCatName val="0"/>
          <c:showSerName val="0"/>
          <c:showPercent val="0"/>
          <c:showBubbleSize val="0"/>
        </c:dLbls>
        <c:gapWidth val="219"/>
        <c:overlap val="-27"/>
        <c:axId val="146220928"/>
        <c:axId val="146222464"/>
      </c:barChart>
      <c:catAx>
        <c:axId val="146220928"/>
        <c:scaling>
          <c:orientation val="minMax"/>
        </c:scaling>
        <c:delete val="0"/>
        <c:axPos val="b"/>
        <c:numFmt formatCode="General" sourceLinked="1"/>
        <c:majorTickMark val="none"/>
        <c:minorTickMark val="none"/>
        <c:tickLblPos val="nextTo"/>
        <c:spPr>
          <a:noFill/>
          <a:ln w="9476" cap="flat" cmpd="sng" algn="ctr">
            <a:solidFill>
              <a:schemeClr val="bg2">
                <a:lumMod val="90000"/>
              </a:schemeClr>
            </a:solidFill>
            <a:prstDash val="solid"/>
            <a:round/>
          </a:ln>
          <a:effectLst/>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endParaRPr lang="zh-CN"/>
          </a:p>
        </c:txPr>
        <c:crossAx val="146222464"/>
        <c:crosses val="autoZero"/>
        <c:auto val="1"/>
        <c:lblAlgn val="ctr"/>
        <c:lblOffset val="100"/>
        <c:noMultiLvlLbl val="0"/>
      </c:catAx>
      <c:valAx>
        <c:axId val="146222464"/>
        <c:scaling>
          <c:orientation val="minMax"/>
        </c:scaling>
        <c:delete val="0"/>
        <c:axPos val="l"/>
        <c:numFmt formatCode="General" sourceLinked="1"/>
        <c:majorTickMark val="none"/>
        <c:minorTickMark val="none"/>
        <c:tickLblPos val="nextTo"/>
        <c:spPr>
          <a:ln w="6318" cap="flat" cmpd="sng" algn="ctr">
            <a:noFill/>
            <a:prstDash val="solid"/>
            <a:round/>
          </a:ln>
        </c:spPr>
        <c:txPr>
          <a:bodyPr rot="0" spcFirstLastPara="0" vertOverflow="ellipsis" vert="horz" wrap="square" anchor="ctr" anchorCtr="1"/>
          <a:lstStyle/>
          <a:p>
            <a:pPr>
              <a:defRPr lang="zh-CN" sz="1195" b="0" i="0" u="none" strike="noStrike" kern="1200" baseline="0">
                <a:solidFill>
                  <a:srgbClr val="808080"/>
                </a:solidFill>
                <a:latin typeface="微软雅黑 Light" panose="020B0502040204020203" pitchFamily="34" charset="-122"/>
                <a:ea typeface="微软雅黑 Light" panose="020B0502040204020203" pitchFamily="34" charset="-122"/>
                <a:cs typeface="微软雅黑 Light" panose="020B0502040204020203" pitchFamily="34" charset="-122"/>
              </a:defRPr>
            </a:pPr>
            <a:endParaRPr lang="zh-CN"/>
          </a:p>
        </c:txPr>
        <c:crossAx val="146220928"/>
        <c:crosses val="autoZero"/>
        <c:crossBetween val="between"/>
      </c:valAx>
      <c:spPr>
        <a:noFill/>
        <a:ln w="25358">
          <a:noFill/>
        </a:ln>
      </c:spPr>
    </c:plotArea>
    <c:plotVisOnly val="1"/>
    <c:dispBlanksAs val="gap"/>
    <c:showDLblsOverMax val="0"/>
  </c:chart>
  <c:spPr>
    <a:noFill/>
    <a:ln>
      <a:noFill/>
    </a:ln>
  </c:spPr>
  <c:txPr>
    <a:bodyPr/>
    <a:lstStyle/>
    <a:p>
      <a:pPr>
        <a:defRPr lang="zh-CN"/>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9" name="矩形 8"/>
          <p:cNvSpPr/>
          <p:nvPr userDrawn="1"/>
        </p:nvSpPr>
        <p:spPr>
          <a:xfrm>
            <a:off x="6431114" y="6502916"/>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模板下载：</a:t>
            </a:r>
            <a:r>
              <a:rPr kumimoji="0" lang="en-US" altLang="zh-CN" sz="100" b="0" i="0" u="none" strike="noStrike" kern="0" cap="none" spc="0" normalizeH="0" baseline="0" noProof="0" dirty="0" smtClean="0">
                <a:ln>
                  <a:noFill/>
                </a:ln>
                <a:solidFill>
                  <a:srgbClr val="C00000"/>
                </a:solidFill>
                <a:effectLst/>
                <a:uLnTx/>
                <a:uFillTx/>
              </a:rPr>
              <a:t> www.2ppt.com/moban/     </a:t>
            </a:r>
            <a:r>
              <a:rPr kumimoji="0" lang="zh-CN" altLang="en-US" sz="100" b="0" i="0" u="none" strike="noStrike" kern="0" cap="none" spc="0" normalizeH="0" baseline="0" noProof="0" dirty="0" smtClean="0">
                <a:ln>
                  <a:noFill/>
                </a:ln>
                <a:solidFill>
                  <a:srgbClr val="C00000"/>
                </a:solidFill>
                <a:effectLst/>
                <a:uLnTx/>
                <a:uFillTx/>
              </a:rPr>
              <a:t>行业</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a:t>
            </a:r>
            <a:r>
              <a:rPr kumimoji="0" lang="en-US" altLang="zh-CN" sz="100" b="0" i="0" u="none" strike="noStrike" kern="0" cap="none" spc="0" normalizeH="0" baseline="0" noProof="0" dirty="0" smtClean="0">
                <a:ln>
                  <a:noFill/>
                </a:ln>
                <a:solidFill>
                  <a:srgbClr val="C00000"/>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节日</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a:t>
            </a:r>
            <a:r>
              <a:rPr kumimoji="0" lang="en-US" altLang="zh-CN" sz="100" b="0" i="0" u="none" strike="noStrike" kern="0" cap="none" spc="0" normalizeH="0" baseline="0" noProof="0" dirty="0" smtClean="0">
                <a:ln>
                  <a:noFill/>
                </a:ln>
                <a:solidFill>
                  <a:srgbClr val="C00000"/>
                </a:solidFill>
                <a:effectLst/>
                <a:uLnTx/>
                <a:uFillTx/>
              </a:rPr>
              <a:t> www.2ppt.com/jieri/           PPT</a:t>
            </a:r>
            <a:r>
              <a:rPr kumimoji="0" lang="zh-CN" altLang="en-US" sz="100" b="0" i="0" u="none" strike="noStrike" kern="0" cap="none" spc="0" normalizeH="0" baseline="0" noProof="0" dirty="0" smtClean="0">
                <a:ln>
                  <a:noFill/>
                </a:ln>
                <a:solidFill>
                  <a:srgbClr val="C00000"/>
                </a:solidFill>
                <a:effectLst/>
                <a:uLnTx/>
                <a:uFillTx/>
              </a:rPr>
              <a:t>素材下载：</a:t>
            </a:r>
            <a:r>
              <a:rPr kumimoji="0" lang="en-US" altLang="zh-CN" sz="100" b="0" i="0" u="none" strike="noStrike" kern="0" cap="none" spc="0" normalizeH="0" baseline="0" noProof="0" dirty="0" smtClean="0">
                <a:ln>
                  <a:noFill/>
                </a:ln>
                <a:solidFill>
                  <a:srgbClr val="C00000"/>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背景图片：</a:t>
            </a:r>
            <a:r>
              <a:rPr kumimoji="0" lang="en-US" altLang="zh-CN" sz="100" b="0" i="0" u="none" strike="noStrike" kern="0" cap="none" spc="0" normalizeH="0" baseline="0" noProof="0" dirty="0" smtClean="0">
                <a:ln>
                  <a:noFill/>
                </a:ln>
                <a:solidFill>
                  <a:srgbClr val="C00000"/>
                </a:solidFill>
                <a:effectLst/>
                <a:uLnTx/>
                <a:uFillTx/>
              </a:rPr>
              <a:t> www.2ppt.com/beijing/      PPT</a:t>
            </a:r>
            <a:r>
              <a:rPr kumimoji="0" lang="zh-CN" altLang="en-US" sz="100" b="0" i="0" u="none" strike="noStrike" kern="0" cap="none" spc="0" normalizeH="0" baseline="0" noProof="0" dirty="0" smtClean="0">
                <a:ln>
                  <a:noFill/>
                </a:ln>
                <a:solidFill>
                  <a:srgbClr val="C00000"/>
                </a:solidFill>
                <a:effectLst/>
                <a:uLnTx/>
                <a:uFillTx/>
              </a:rPr>
              <a:t>图表下载：</a:t>
            </a:r>
            <a:r>
              <a:rPr kumimoji="0" lang="en-US" altLang="zh-CN" sz="100" b="0" i="0" u="none" strike="noStrike" kern="0" cap="none" spc="0" normalizeH="0" baseline="0" noProof="0" dirty="0" smtClean="0">
                <a:ln>
                  <a:noFill/>
                </a:ln>
                <a:solidFill>
                  <a:srgbClr val="C00000"/>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优秀</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下载：</a:t>
            </a:r>
            <a:r>
              <a:rPr kumimoji="0" lang="en-US" altLang="zh-CN" sz="100" b="0" i="0" u="none" strike="noStrike" kern="0" cap="none" spc="0" normalizeH="0" baseline="0" noProof="0" dirty="0" smtClean="0">
                <a:ln>
                  <a:noFill/>
                </a:ln>
                <a:solidFill>
                  <a:srgbClr val="C00000"/>
                </a:solidFill>
                <a:effectLst/>
                <a:uLnTx/>
                <a:uFillTx/>
              </a:rPr>
              <a:t> www.2ppt.com/xiazai/        PPT</a:t>
            </a:r>
            <a:r>
              <a:rPr kumimoji="0" lang="zh-CN" altLang="en-US" sz="100" b="0" i="0" u="none" strike="noStrike" kern="0" cap="none" spc="0" normalizeH="0" baseline="0" noProof="0" dirty="0" smtClean="0">
                <a:ln>
                  <a:noFill/>
                </a:ln>
                <a:solidFill>
                  <a:srgbClr val="C00000"/>
                </a:solidFill>
                <a:effectLst/>
                <a:uLnTx/>
                <a:uFillTx/>
              </a:rPr>
              <a:t>教程： </a:t>
            </a:r>
            <a:r>
              <a:rPr kumimoji="0" lang="en-US" altLang="zh-CN" sz="100" b="0" i="0" u="none" strike="noStrike" kern="0" cap="none" spc="0" normalizeH="0" baseline="0" noProof="0" dirty="0" smtClean="0">
                <a:ln>
                  <a:noFill/>
                </a:ln>
                <a:solidFill>
                  <a:srgbClr val="C00000"/>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C00000"/>
                </a:solidFill>
                <a:effectLst/>
                <a:uLnTx/>
                <a:uFillTx/>
              </a:rPr>
              <a:t>Word</a:t>
            </a:r>
            <a:r>
              <a:rPr kumimoji="0" lang="zh-CN" altLang="en-US" sz="100" b="0" i="0" u="none" strike="noStrike" kern="0" cap="none" spc="0" normalizeH="0" baseline="0" noProof="0" dirty="0" smtClean="0">
                <a:ln>
                  <a:noFill/>
                </a:ln>
                <a:solidFill>
                  <a:srgbClr val="C00000"/>
                </a:solidFill>
                <a:effectLst/>
                <a:uLnTx/>
                <a:uFillTx/>
              </a:rPr>
              <a:t>教程： </a:t>
            </a:r>
            <a:r>
              <a:rPr kumimoji="0" lang="en-US" altLang="zh-CN" sz="100" b="0" i="0" u="none" strike="noStrike" kern="0" cap="none" spc="0" normalizeH="0" baseline="0" noProof="0" dirty="0" smtClean="0">
                <a:ln>
                  <a:noFill/>
                </a:ln>
                <a:solidFill>
                  <a:srgbClr val="C00000"/>
                </a:solidFill>
                <a:effectLst/>
                <a:uLnTx/>
                <a:uFillTx/>
              </a:rPr>
              <a:t> www.2ppt.com/word/              Excel</a:t>
            </a:r>
            <a:r>
              <a:rPr kumimoji="0" lang="zh-CN" altLang="en-US" sz="100" b="0" i="0" u="none" strike="noStrike" kern="0" cap="none" spc="0" normalizeH="0" baseline="0" noProof="0" dirty="0" smtClean="0">
                <a:ln>
                  <a:noFill/>
                </a:ln>
                <a:solidFill>
                  <a:srgbClr val="C00000"/>
                </a:solidFill>
                <a:effectLst/>
                <a:uLnTx/>
                <a:uFillTx/>
              </a:rPr>
              <a:t>教程：</a:t>
            </a:r>
            <a:r>
              <a:rPr kumimoji="0" lang="en-US" altLang="zh-CN" sz="100" b="0" i="0" u="none" strike="noStrike" kern="0" cap="none" spc="0" normalizeH="0" baseline="0" noProof="0" dirty="0" smtClean="0">
                <a:ln>
                  <a:noFill/>
                </a:ln>
                <a:solidFill>
                  <a:srgbClr val="C00000"/>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资料下载：</a:t>
            </a:r>
            <a:r>
              <a:rPr kumimoji="0" lang="en-US" altLang="zh-CN" sz="100" b="0" i="0" u="none" strike="noStrike" kern="0" cap="none" spc="0" normalizeH="0" baseline="0" noProof="0" dirty="0" smtClean="0">
                <a:ln>
                  <a:noFill/>
                </a:ln>
                <a:solidFill>
                  <a:srgbClr val="C00000"/>
                </a:solidFill>
                <a:effectLst/>
                <a:uLnTx/>
                <a:uFillTx/>
              </a:rPr>
              <a:t> www.2ppt.com/ziliao/                PPT</a:t>
            </a:r>
            <a:r>
              <a:rPr kumimoji="0" lang="zh-CN" altLang="en-US" sz="100" b="0" i="0" u="none" strike="noStrike" kern="0" cap="none" spc="0" normalizeH="0" baseline="0" noProof="0" dirty="0" smtClean="0">
                <a:ln>
                  <a:noFill/>
                </a:ln>
                <a:solidFill>
                  <a:srgbClr val="C00000"/>
                </a:solidFill>
                <a:effectLst/>
                <a:uLnTx/>
                <a:uFillTx/>
              </a:rPr>
              <a:t>课件下载：</a:t>
            </a:r>
            <a:r>
              <a:rPr kumimoji="0" lang="en-US" altLang="zh-CN" sz="100" b="0" i="0" u="none" strike="noStrike" kern="0" cap="none" spc="0" normalizeH="0" baseline="0" noProof="0" dirty="0" smtClean="0">
                <a:ln>
                  <a:noFill/>
                </a:ln>
                <a:solidFill>
                  <a:srgbClr val="C00000"/>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范文下载：</a:t>
            </a:r>
            <a:r>
              <a:rPr kumimoji="0" lang="en-US" altLang="zh-CN" sz="100" b="0" i="0" u="none" strike="noStrike" kern="0" cap="none" spc="0" normalizeH="0" baseline="0" noProof="0" dirty="0" smtClean="0">
                <a:ln>
                  <a:noFill/>
                </a:ln>
                <a:solidFill>
                  <a:srgbClr val="C00000"/>
                </a:solidFill>
                <a:effectLst/>
                <a:uLnTx/>
                <a:uFillTx/>
              </a:rPr>
              <a:t> www.2ppt.com/fanwen/             </a:t>
            </a:r>
            <a:r>
              <a:rPr kumimoji="0" lang="zh-CN" altLang="en-US" sz="100" b="0" i="0" u="none" strike="noStrike" kern="0" cap="none" spc="0" normalizeH="0" baseline="0" noProof="0" dirty="0" smtClean="0">
                <a:ln>
                  <a:noFill/>
                </a:ln>
                <a:solidFill>
                  <a:srgbClr val="C00000"/>
                </a:solidFill>
                <a:effectLst/>
                <a:uLnTx/>
                <a:uFillTx/>
              </a:rPr>
              <a:t>试卷下载：</a:t>
            </a:r>
            <a:r>
              <a:rPr kumimoji="0" lang="en-US" altLang="zh-CN" sz="100" b="0" i="0" u="none" strike="noStrike" kern="0" cap="none" spc="0" normalizeH="0" baseline="0" noProof="0" dirty="0" smtClean="0">
                <a:ln>
                  <a:noFill/>
                </a:ln>
                <a:solidFill>
                  <a:srgbClr val="C00000"/>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教案下载：</a:t>
            </a:r>
            <a:r>
              <a:rPr kumimoji="0" lang="en-US" altLang="zh-CN" sz="100" b="0" i="0" u="none" strike="noStrike" kern="0" cap="none" spc="0" normalizeH="0" baseline="0" noProof="0" dirty="0" smtClean="0">
                <a:ln>
                  <a:noFill/>
                </a:ln>
                <a:solidFill>
                  <a:srgbClr val="C00000"/>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rgbClr val="C00000"/>
                </a:solidFill>
                <a:effectLst/>
                <a:uLnTx/>
                <a:uFillTx/>
              </a:rPr>
              <a:t>字体下载：</a:t>
            </a:r>
            <a:r>
              <a:rPr kumimoji="0" lang="en-US" altLang="zh-CN" sz="100" b="0" i="0" u="none" strike="noStrike" kern="0" cap="none" spc="0" normalizeH="0" baseline="0" noProof="0" dirty="0" smtClean="0">
                <a:ln>
                  <a:noFill/>
                </a:ln>
                <a:solidFill>
                  <a:srgbClr val="C00000"/>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C00000"/>
                </a:solidFill>
                <a:effectLst/>
                <a:uLnTx/>
                <a:uFillTx/>
              </a:rPr>
              <a:t> </a:t>
            </a:r>
            <a:endParaRPr kumimoji="0" lang="zh-CN" altLang="en-US" sz="100" b="0" i="0" u="none" strike="noStrike" kern="0" cap="none" spc="0" normalizeH="0" baseline="0" noProof="0" dirty="0" smtClean="0">
              <a:ln>
                <a:noFill/>
              </a:ln>
              <a:solidFill>
                <a:srgbClr val="C00000"/>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email"/>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7" name="图片 6" descr="99"/>
          <p:cNvPicPr>
            <a:picLocks noChangeAspect="1"/>
          </p:cNvPicPr>
          <p:nvPr/>
        </p:nvPicPr>
        <p:blipFill>
          <a:blip r:embed="rId4"/>
          <a:stretch>
            <a:fillRect/>
          </a:stretch>
        </p:blipFill>
        <p:spPr>
          <a:xfrm>
            <a:off x="5600700" y="335915"/>
            <a:ext cx="2639060" cy="2127885"/>
          </a:xfrm>
          <a:prstGeom prst="rect">
            <a:avLst/>
          </a:prstGeom>
        </p:spPr>
      </p:pic>
      <p:pic>
        <p:nvPicPr>
          <p:cNvPr id="8" name="图片 7" descr="94"/>
          <p:cNvPicPr>
            <a:picLocks noChangeAspect="1"/>
          </p:cNvPicPr>
          <p:nvPr/>
        </p:nvPicPr>
        <p:blipFill>
          <a:blip r:embed="rId5"/>
          <a:stretch>
            <a:fillRect/>
          </a:stretch>
        </p:blipFill>
        <p:spPr>
          <a:xfrm>
            <a:off x="3068320" y="1929130"/>
            <a:ext cx="8094980" cy="2608580"/>
          </a:xfrm>
          <a:prstGeom prst="rect">
            <a:avLst/>
          </a:prstGeom>
          <a:noFill/>
          <a:ln>
            <a:noFill/>
          </a:ln>
        </p:spPr>
      </p:pic>
      <p:pic>
        <p:nvPicPr>
          <p:cNvPr id="9" name="图片 8" descr="80"/>
          <p:cNvPicPr>
            <a:picLocks noChangeAspect="1"/>
          </p:cNvPicPr>
          <p:nvPr/>
        </p:nvPicPr>
        <p:blipFill>
          <a:blip r:embed="rId6"/>
          <a:stretch>
            <a:fillRect/>
          </a:stretch>
        </p:blipFill>
        <p:spPr>
          <a:xfrm>
            <a:off x="8698865" y="727075"/>
            <a:ext cx="1969135" cy="1066800"/>
          </a:xfrm>
          <a:prstGeom prst="rect">
            <a:avLst/>
          </a:prstGeom>
        </p:spPr>
      </p:pic>
      <p:sp>
        <p:nvSpPr>
          <p:cNvPr id="11" name="PA_文本框 3"/>
          <p:cNvSpPr txBox="1"/>
          <p:nvPr>
            <p:custDataLst>
              <p:tags r:id="rId1"/>
            </p:custDataLst>
          </p:nvPr>
        </p:nvSpPr>
        <p:spPr>
          <a:xfrm>
            <a:off x="4450080" y="4238898"/>
            <a:ext cx="5500370" cy="400110"/>
          </a:xfrm>
          <a:prstGeom prst="rect">
            <a:avLst/>
          </a:prstGeom>
          <a:noFill/>
          <a:effectLst/>
        </p:spPr>
        <p:txBody>
          <a:bodyPr wrap="square" rtlCol="0">
            <a:spAutoFit/>
          </a:bodyPr>
          <a:lstStyle/>
          <a:p>
            <a:pPr algn="ctr"/>
            <a:r>
              <a:rPr lang="zh-CN" altLang="en-US" sz="2000" kern="2200" spc="600" dirty="0" smtClean="0">
                <a:solidFill>
                  <a:srgbClr val="FFFF00"/>
                </a:solidFill>
                <a:latin typeface="微软雅黑" panose="020B0503020204020204" charset="-122"/>
                <a:ea typeface="微软雅黑" panose="020B0503020204020204" charset="-122"/>
              </a:rPr>
              <a:t>政府党委党政</a:t>
            </a:r>
            <a:r>
              <a:rPr sz="2000" kern="2200" spc="600" dirty="0" smtClean="0">
                <a:solidFill>
                  <a:srgbClr val="FFFF00"/>
                </a:solidFill>
                <a:latin typeface="微软雅黑" panose="020B0503020204020204" charset="-122"/>
                <a:ea typeface="微软雅黑" panose="020B0503020204020204" charset="-122"/>
              </a:rPr>
              <a:t>微党课PPT</a:t>
            </a:r>
            <a:r>
              <a:rPr lang="zh-CN" sz="2000" kern="2200" spc="600" dirty="0" smtClean="0">
                <a:solidFill>
                  <a:srgbClr val="FFFF00"/>
                </a:solidFill>
                <a:latin typeface="微软雅黑" panose="020B0503020204020204" charset="-122"/>
                <a:ea typeface="微软雅黑" panose="020B0503020204020204" charset="-122"/>
              </a:rPr>
              <a:t>模板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1445578" y="2069783"/>
            <a:ext cx="2665412" cy="2346325"/>
            <a:chOff x="1394854" y="2039732"/>
            <a:chExt cx="2666393" cy="2346735"/>
          </a:xfrm>
        </p:grpSpPr>
        <p:sp>
          <p:nvSpPr>
            <p:cNvPr id="2" name="任意多边形 1"/>
            <p:cNvSpPr/>
            <p:nvPr/>
          </p:nvSpPr>
          <p:spPr>
            <a:xfrm rot="13500000" flipH="1">
              <a:off x="1714058" y="2039732"/>
              <a:ext cx="2347189" cy="2346735"/>
            </a:xfrm>
            <a:custGeom>
              <a:avLst/>
              <a:gdLst>
                <a:gd name="connsiteX0" fmla="*/ 650363 w 4518605"/>
                <a:gd name="connsiteY0" fmla="*/ 3854920 h 4518605"/>
                <a:gd name="connsiteX1" fmla="*/ 657342 w 4518605"/>
                <a:gd name="connsiteY1" fmla="*/ 3861263 h 4518605"/>
                <a:gd name="connsiteX2" fmla="*/ 663685 w 4518605"/>
                <a:gd name="connsiteY2" fmla="*/ 3868242 h 4518605"/>
                <a:gd name="connsiteX3" fmla="*/ 664321 w 4518605"/>
                <a:gd name="connsiteY3" fmla="*/ 3867606 h 4518605"/>
                <a:gd name="connsiteX4" fmla="*/ 811278 w 4518605"/>
                <a:gd name="connsiteY4" fmla="*/ 4001169 h 4518605"/>
                <a:gd name="connsiteX5" fmla="*/ 2252641 w 4518605"/>
                <a:gd name="connsiteY5" fmla="*/ 4518605 h 4518605"/>
                <a:gd name="connsiteX6" fmla="*/ 4518605 w 4518605"/>
                <a:gd name="connsiteY6" fmla="*/ 2252641 h 4518605"/>
                <a:gd name="connsiteX7" fmla="*/ 4341017 w 4518605"/>
                <a:gd name="connsiteY7" fmla="*/ 234852 h 4518605"/>
                <a:gd name="connsiteX8" fmla="*/ 4376100 w 4518605"/>
                <a:gd name="connsiteY8" fmla="*/ 155826 h 4518605"/>
                <a:gd name="connsiteX9" fmla="*/ 4410691 w 4518605"/>
                <a:gd name="connsiteY9" fmla="*/ 121235 h 4518605"/>
                <a:gd name="connsiteX10" fmla="*/ 4386735 w 4518605"/>
                <a:gd name="connsiteY10" fmla="*/ 131870 h 4518605"/>
                <a:gd name="connsiteX11" fmla="*/ 4397370 w 4518605"/>
                <a:gd name="connsiteY11" fmla="*/ 107914 h 4518605"/>
                <a:gd name="connsiteX12" fmla="*/ 4362779 w 4518605"/>
                <a:gd name="connsiteY12" fmla="*/ 142505 h 4518605"/>
                <a:gd name="connsiteX13" fmla="*/ 4283753 w 4518605"/>
                <a:gd name="connsiteY13" fmla="*/ 177588 h 4518605"/>
                <a:gd name="connsiteX14" fmla="*/ 2265964 w 4518605"/>
                <a:gd name="connsiteY14" fmla="*/ 0 h 4518605"/>
                <a:gd name="connsiteX15" fmla="*/ 0 w 4518605"/>
                <a:gd name="connsiteY15" fmla="*/ 2265964 h 4518605"/>
                <a:gd name="connsiteX16" fmla="*/ 517436 w 4518605"/>
                <a:gd name="connsiteY16" fmla="*/ 3707327 h 4518605"/>
                <a:gd name="connsiteX17" fmla="*/ 650999 w 4518605"/>
                <a:gd name="connsiteY17" fmla="*/ 3854284 h 451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18605" h="4518605">
                  <a:moveTo>
                    <a:pt x="650363" y="3854920"/>
                  </a:moveTo>
                  <a:lnTo>
                    <a:pt x="657342" y="3861263"/>
                  </a:lnTo>
                  <a:lnTo>
                    <a:pt x="663685" y="3868242"/>
                  </a:lnTo>
                  <a:lnTo>
                    <a:pt x="664321" y="3867606"/>
                  </a:lnTo>
                  <a:lnTo>
                    <a:pt x="811278" y="4001169"/>
                  </a:lnTo>
                  <a:cubicBezTo>
                    <a:pt x="1202970" y="4324422"/>
                    <a:pt x="1705128" y="4518605"/>
                    <a:pt x="2252641" y="4518605"/>
                  </a:cubicBezTo>
                  <a:cubicBezTo>
                    <a:pt x="3504098" y="4518605"/>
                    <a:pt x="4518605" y="3504098"/>
                    <a:pt x="4518605" y="2252641"/>
                  </a:cubicBezTo>
                  <a:cubicBezTo>
                    <a:pt x="4518605" y="1544527"/>
                    <a:pt x="4104232" y="871931"/>
                    <a:pt x="4341017" y="234852"/>
                  </a:cubicBezTo>
                  <a:lnTo>
                    <a:pt x="4376100" y="155826"/>
                  </a:lnTo>
                  <a:lnTo>
                    <a:pt x="4410691" y="121235"/>
                  </a:lnTo>
                  <a:lnTo>
                    <a:pt x="4386735" y="131870"/>
                  </a:lnTo>
                  <a:lnTo>
                    <a:pt x="4397370" y="107914"/>
                  </a:lnTo>
                  <a:lnTo>
                    <a:pt x="4362779" y="142505"/>
                  </a:lnTo>
                  <a:lnTo>
                    <a:pt x="4283753" y="177588"/>
                  </a:lnTo>
                  <a:cubicBezTo>
                    <a:pt x="3646674" y="414373"/>
                    <a:pt x="2974078" y="0"/>
                    <a:pt x="2265964" y="0"/>
                  </a:cubicBezTo>
                  <a:cubicBezTo>
                    <a:pt x="1014507" y="0"/>
                    <a:pt x="0" y="1014507"/>
                    <a:pt x="0" y="2265964"/>
                  </a:cubicBezTo>
                  <a:cubicBezTo>
                    <a:pt x="0" y="2813477"/>
                    <a:pt x="194183" y="3315635"/>
                    <a:pt x="517436" y="3707327"/>
                  </a:cubicBezTo>
                  <a:lnTo>
                    <a:pt x="650999" y="3854284"/>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4356" name="文本框 5"/>
            <p:cNvSpPr txBox="1">
              <a:spLocks noChangeArrowheads="1"/>
            </p:cNvSpPr>
            <p:nvPr/>
          </p:nvSpPr>
          <p:spPr bwMode="auto">
            <a:xfrm>
              <a:off x="1950177" y="2186816"/>
              <a:ext cx="196079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12500">
                  <a:solidFill>
                    <a:schemeClr val="bg1"/>
                  </a:solidFill>
                  <a:latin typeface="黑体" panose="02010609060101010101" charset="-122"/>
                  <a:ea typeface="黑体" panose="02010609060101010101" charset="-122"/>
                </a:rPr>
                <a:t>02</a:t>
              </a:r>
            </a:p>
          </p:txBody>
        </p:sp>
        <p:pic>
          <p:nvPicPr>
            <p:cNvPr id="7" name="图片 6"/>
            <p:cNvPicPr>
              <a:picLocks noChangeAspect="1"/>
            </p:cNvPicPr>
            <p:nvPr/>
          </p:nvPicPr>
          <p:blipFill>
            <a:blip r:embed="rId2" cstate="email"/>
            <a:srcRect/>
            <a:stretch>
              <a:fillRect/>
            </a:stretch>
          </p:blipFill>
          <p:spPr>
            <a:xfrm rot="1956925">
              <a:off x="1394854" y="2289337"/>
              <a:ext cx="2036614" cy="2036614"/>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14" name="椭圆 13"/>
          <p:cNvSpPr/>
          <p:nvPr/>
        </p:nvSpPr>
        <p:spPr>
          <a:xfrm rot="10800000">
            <a:off x="912813" y="4094163"/>
            <a:ext cx="463550" cy="463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6" name="组合 15"/>
          <p:cNvGrpSpPr/>
          <p:nvPr/>
        </p:nvGrpSpPr>
        <p:grpSpPr bwMode="auto">
          <a:xfrm>
            <a:off x="4135438" y="2443163"/>
            <a:ext cx="6777037" cy="1808162"/>
            <a:chOff x="277329" y="1093495"/>
            <a:chExt cx="5427948" cy="1808240"/>
          </a:xfrm>
        </p:grpSpPr>
        <p:cxnSp>
          <p:nvCxnSpPr>
            <p:cNvPr id="17" name="直接连接符 16"/>
            <p:cNvCxnSpPr/>
            <p:nvPr/>
          </p:nvCxnSpPr>
          <p:spPr>
            <a:xfrm>
              <a:off x="410834" y="2206380"/>
              <a:ext cx="529444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7329" y="1418946"/>
              <a:ext cx="5141865" cy="768383"/>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黑体" panose="02010609060101010101" charset="-122"/>
                  <a:ea typeface="黑体" panose="02010609060101010101" charset="-122"/>
                </a:rPr>
                <a:t>在这里输入标题</a:t>
              </a:r>
            </a:p>
          </p:txBody>
        </p:sp>
        <p:sp>
          <p:nvSpPr>
            <p:cNvPr id="19" name="文本框 18"/>
            <p:cNvSpPr txBox="1"/>
            <p:nvPr/>
          </p:nvSpPr>
          <p:spPr>
            <a:xfrm>
              <a:off x="326916" y="1093495"/>
              <a:ext cx="5141865" cy="400067"/>
            </a:xfrm>
            <a:prstGeom prst="rect">
              <a:avLst/>
            </a:prstGeom>
            <a:noFill/>
          </p:spPr>
          <p:txBody>
            <a:bodyPr>
              <a:spAutoFit/>
            </a:bodyPr>
            <a:lstStyle/>
            <a:p>
              <a:pPr eaLnBrk="1" fontAlgn="auto" hangingPunct="1">
                <a:spcBef>
                  <a:spcPts val="0"/>
                </a:spcBef>
                <a:spcAft>
                  <a:spcPts val="0"/>
                </a:spcAft>
                <a:defRPr/>
              </a:pPr>
              <a:r>
                <a:rPr lang="en-US" altLang="zh-CN" sz="2000" dirty="0">
                  <a:solidFill>
                    <a:schemeClr val="bg1"/>
                  </a:solidFill>
                  <a:latin typeface="黑体" panose="02010609060101010101" charset="-122"/>
                  <a:ea typeface="黑体" panose="02010609060101010101" charset="-122"/>
                </a:rPr>
                <a:t>YOUR TITLE HERE</a:t>
              </a:r>
            </a:p>
          </p:txBody>
        </p:sp>
        <p:sp>
          <p:nvSpPr>
            <p:cNvPr id="20" name="文本框 19"/>
            <p:cNvSpPr txBox="1"/>
            <p:nvPr/>
          </p:nvSpPr>
          <p:spPr>
            <a:xfrm>
              <a:off x="277329" y="2317510"/>
              <a:ext cx="5427948" cy="58422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黑体" panose="02010609060101010101" charset="-122"/>
                  <a:ea typeface="黑体" panose="02010609060101010101" charset="-122"/>
                </a:rPr>
                <a:t>在这里输入一些描述文字，可以是对这部分内容的简要说明</a:t>
              </a:r>
            </a:p>
          </p:txBody>
        </p:sp>
      </p:grpSp>
      <p:sp>
        <p:nvSpPr>
          <p:cNvPr id="26" name="椭圆 25"/>
          <p:cNvSpPr/>
          <p:nvPr/>
        </p:nvSpPr>
        <p:spPr>
          <a:xfrm>
            <a:off x="1865313" y="4125913"/>
            <a:ext cx="147637" cy="1492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a:off x="3717925" y="4362450"/>
            <a:ext cx="242888"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2" name="椭圆 31"/>
          <p:cNvSpPr/>
          <p:nvPr/>
        </p:nvSpPr>
        <p:spPr>
          <a:xfrm>
            <a:off x="4065588" y="4079875"/>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rot="11047877">
            <a:off x="3108325" y="4818063"/>
            <a:ext cx="387350" cy="3873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1" name="椭圆 40"/>
          <p:cNvSpPr/>
          <p:nvPr/>
        </p:nvSpPr>
        <p:spPr>
          <a:xfrm rot="11047877">
            <a:off x="2328863" y="4422775"/>
            <a:ext cx="169862" cy="1698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3" name="椭圆 42"/>
          <p:cNvSpPr/>
          <p:nvPr/>
        </p:nvSpPr>
        <p:spPr>
          <a:xfrm>
            <a:off x="1319213" y="2378075"/>
            <a:ext cx="344487" cy="3444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 name="椭圆 14"/>
          <p:cNvSpPr/>
          <p:nvPr/>
        </p:nvSpPr>
        <p:spPr>
          <a:xfrm rot="10800000">
            <a:off x="1358900" y="3316288"/>
            <a:ext cx="528638" cy="527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8" name="椭圆 47"/>
          <p:cNvSpPr/>
          <p:nvPr/>
        </p:nvSpPr>
        <p:spPr>
          <a:xfrm>
            <a:off x="10933113" y="3060700"/>
            <a:ext cx="153987"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9" name="椭圆 48"/>
          <p:cNvSpPr/>
          <p:nvPr/>
        </p:nvSpPr>
        <p:spPr>
          <a:xfrm>
            <a:off x="11139488" y="3213100"/>
            <a:ext cx="242887"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0" name="椭圆 49"/>
          <p:cNvSpPr/>
          <p:nvPr/>
        </p:nvSpPr>
        <p:spPr>
          <a:xfrm>
            <a:off x="2065338" y="5219700"/>
            <a:ext cx="15240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childTnLst>
                                </p:cTn>
                              </p:par>
                              <p:par>
                                <p:cTn id="45" presetID="22" presetClass="entr" presetSubtype="8" fill="hold"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30" grpId="0" bldLvl="0" animBg="1"/>
      <p:bldP spid="32" grpId="0" bldLvl="0" animBg="1"/>
      <p:bldP spid="36" grpId="0" bldLvl="0" animBg="1"/>
      <p:bldP spid="41" grpId="0" bldLvl="0" animBg="1"/>
      <p:bldP spid="43" grpId="0" bldLvl="0" animBg="1"/>
      <p:bldP spid="15" grpId="0" bldLvl="0" animBg="1"/>
      <p:bldP spid="48" grpId="0" bldLvl="0" animBg="1"/>
      <p:bldP spid="49" grpId="0" bldLvl="0" animBg="1"/>
      <p:bldP spid="5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6" name="Group 63"/>
          <p:cNvGrpSpPr/>
          <p:nvPr/>
        </p:nvGrpSpPr>
        <p:grpSpPr>
          <a:xfrm>
            <a:off x="4999305" y="1709487"/>
            <a:ext cx="2601590" cy="548479"/>
            <a:chOff x="1792812" y="1276468"/>
            <a:chExt cx="2779190" cy="518462"/>
          </a:xfrm>
          <a:gradFill>
            <a:gsLst>
              <a:gs pos="0">
                <a:srgbClr val="FECF40"/>
              </a:gs>
              <a:gs pos="100000">
                <a:srgbClr val="846C21"/>
              </a:gs>
            </a:gsLst>
            <a:lin ang="5400000" scaled="0"/>
          </a:gradFill>
        </p:grpSpPr>
        <p:sp>
          <p:nvSpPr>
            <p:cNvPr id="33" name="Pentagon 65"/>
            <p:cNvSpPr/>
            <p:nvPr/>
          </p:nvSpPr>
          <p:spPr>
            <a:xfrm>
              <a:off x="1792812" y="1276468"/>
              <a:ext cx="2779190"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7" name="TextBox 66"/>
            <p:cNvSpPr txBox="1"/>
            <p:nvPr/>
          </p:nvSpPr>
          <p:spPr>
            <a:xfrm>
              <a:off x="3696990" y="1382232"/>
              <a:ext cx="446944" cy="306937"/>
            </a:xfrm>
            <a:prstGeom prst="rect">
              <a:avLst/>
            </a:prstGeom>
            <a:grpFill/>
          </p:spPr>
          <p:txBody>
            <a:bodyPr wrap="none" lIns="0" tIns="0" rIns="0" bIns="0" rtlCol="0" anchor="ctr">
              <a:spAutoFit/>
            </a:bodyPr>
            <a:lstStyle/>
            <a:p>
              <a:pPr algn="ctr" defTabSz="1218565">
                <a:spcBef>
                  <a:spcPct val="20000"/>
                </a:spcBef>
                <a:defRPr/>
              </a:pPr>
              <a:r>
                <a:rPr lang="en-US" sz="1865" b="1" dirty="0">
                  <a:solidFill>
                    <a:schemeClr val="bg1"/>
                  </a:solidFill>
                </a:rPr>
                <a:t>80%</a:t>
              </a:r>
            </a:p>
          </p:txBody>
        </p:sp>
      </p:grpSp>
      <p:grpSp>
        <p:nvGrpSpPr>
          <p:cNvPr id="8" name="Group 67"/>
          <p:cNvGrpSpPr/>
          <p:nvPr/>
        </p:nvGrpSpPr>
        <p:grpSpPr>
          <a:xfrm>
            <a:off x="4999401" y="2320484"/>
            <a:ext cx="2116161" cy="548479"/>
            <a:chOff x="1792915" y="2110893"/>
            <a:chExt cx="2260621" cy="518462"/>
          </a:xfrm>
          <a:solidFill>
            <a:schemeClr val="bg2"/>
          </a:solidFill>
        </p:grpSpPr>
        <p:sp>
          <p:nvSpPr>
            <p:cNvPr id="9" name="Pentagon 68"/>
            <p:cNvSpPr/>
            <p:nvPr/>
          </p:nvSpPr>
          <p:spPr>
            <a:xfrm>
              <a:off x="1792915" y="2110893"/>
              <a:ext cx="2260621"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4" name="TextBox 86"/>
            <p:cNvSpPr txBox="1"/>
            <p:nvPr/>
          </p:nvSpPr>
          <p:spPr>
            <a:xfrm>
              <a:off x="3189579" y="2219721"/>
              <a:ext cx="446944" cy="306937"/>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70%</a:t>
              </a:r>
            </a:p>
          </p:txBody>
        </p:sp>
      </p:grpSp>
      <p:grpSp>
        <p:nvGrpSpPr>
          <p:cNvPr id="44" name="Group 87"/>
          <p:cNvGrpSpPr/>
          <p:nvPr/>
        </p:nvGrpSpPr>
        <p:grpSpPr>
          <a:xfrm>
            <a:off x="5001008" y="2931481"/>
            <a:ext cx="1629224" cy="548479"/>
            <a:chOff x="1794633" y="2975000"/>
            <a:chExt cx="1740443" cy="518462"/>
          </a:xfrm>
          <a:gradFill>
            <a:gsLst>
              <a:gs pos="0">
                <a:srgbClr val="FECF40"/>
              </a:gs>
              <a:gs pos="100000">
                <a:srgbClr val="846C21"/>
              </a:gs>
            </a:gsLst>
            <a:lin ang="5400000" scaled="0"/>
          </a:gradFill>
        </p:grpSpPr>
        <p:sp>
          <p:nvSpPr>
            <p:cNvPr id="15" name="Pentagon 88"/>
            <p:cNvSpPr/>
            <p:nvPr/>
          </p:nvSpPr>
          <p:spPr>
            <a:xfrm>
              <a:off x="1794633" y="2975000"/>
              <a:ext cx="1740443" cy="51846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18" name="TextBox 89"/>
            <p:cNvSpPr txBox="1"/>
            <p:nvPr/>
          </p:nvSpPr>
          <p:spPr>
            <a:xfrm>
              <a:off x="2816916" y="3087027"/>
              <a:ext cx="446944" cy="306937"/>
            </a:xfrm>
            <a:prstGeom prst="rect">
              <a:avLst/>
            </a:prstGeom>
            <a:grpFill/>
          </p:spPr>
          <p:txBody>
            <a:bodyPr wrap="none" lIns="0" tIns="0" rIns="0" bIns="0" rtlCol="0" anchor="ctr">
              <a:spAutoFit/>
            </a:bodyPr>
            <a:lstStyle/>
            <a:p>
              <a:pPr algn="ctr" defTabSz="1218565">
                <a:spcBef>
                  <a:spcPct val="20000"/>
                </a:spcBef>
                <a:defRPr/>
              </a:pPr>
              <a:r>
                <a:rPr lang="en-US" sz="1865" b="1" dirty="0">
                  <a:solidFill>
                    <a:schemeClr val="bg1"/>
                  </a:solidFill>
                </a:rPr>
                <a:t>60%</a:t>
              </a:r>
            </a:p>
          </p:txBody>
        </p:sp>
      </p:grpSp>
      <p:grpSp>
        <p:nvGrpSpPr>
          <p:cNvPr id="19" name="Group 90"/>
          <p:cNvGrpSpPr/>
          <p:nvPr/>
        </p:nvGrpSpPr>
        <p:grpSpPr>
          <a:xfrm>
            <a:off x="5001007" y="3542477"/>
            <a:ext cx="1036041" cy="548479"/>
            <a:chOff x="1794632" y="3851318"/>
            <a:chExt cx="1106766" cy="518462"/>
          </a:xfrm>
          <a:solidFill>
            <a:schemeClr val="accent3"/>
          </a:solidFill>
        </p:grpSpPr>
        <p:sp>
          <p:nvSpPr>
            <p:cNvPr id="20" name="Pentagon 91"/>
            <p:cNvSpPr/>
            <p:nvPr/>
          </p:nvSpPr>
          <p:spPr>
            <a:xfrm>
              <a:off x="1794632" y="3851318"/>
              <a:ext cx="1106766" cy="51846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1"/>
                </a:solidFill>
              </a:endParaRPr>
            </a:p>
          </p:txBody>
        </p:sp>
        <p:sp>
          <p:nvSpPr>
            <p:cNvPr id="21" name="TextBox 92"/>
            <p:cNvSpPr txBox="1"/>
            <p:nvPr/>
          </p:nvSpPr>
          <p:spPr>
            <a:xfrm>
              <a:off x="2210260" y="3946636"/>
              <a:ext cx="446944" cy="306937"/>
            </a:xfrm>
            <a:prstGeom prst="rect">
              <a:avLst/>
            </a:prstGeom>
            <a:noFill/>
          </p:spPr>
          <p:txBody>
            <a:bodyPr wrap="none" lIns="0" tIns="0" rIns="0" bIns="0" rtlCol="0" anchor="ctr">
              <a:spAutoFit/>
            </a:bodyPr>
            <a:lstStyle/>
            <a:p>
              <a:pPr algn="ctr" defTabSz="1218565">
                <a:spcBef>
                  <a:spcPct val="20000"/>
                </a:spcBef>
                <a:defRPr/>
              </a:pPr>
              <a:r>
                <a:rPr lang="en-US" sz="1865" b="1" dirty="0">
                  <a:solidFill>
                    <a:schemeClr val="bg1"/>
                  </a:solidFill>
                </a:rPr>
                <a:t>40%</a:t>
              </a:r>
            </a:p>
          </p:txBody>
        </p:sp>
      </p:grpSp>
      <p:grpSp>
        <p:nvGrpSpPr>
          <p:cNvPr id="23" name="Group 4"/>
          <p:cNvGrpSpPr>
            <a:grpSpLocks noChangeAspect="1"/>
          </p:cNvGrpSpPr>
          <p:nvPr/>
        </p:nvGrpSpPr>
        <p:grpSpPr bwMode="auto">
          <a:xfrm>
            <a:off x="723163" y="1649943"/>
            <a:ext cx="5084707" cy="3160294"/>
            <a:chOff x="376" y="1148"/>
            <a:chExt cx="2053" cy="1276"/>
          </a:xfrm>
        </p:grpSpPr>
        <p:sp>
          <p:nvSpPr>
            <p:cNvPr id="25" name="AutoShape 3"/>
            <p:cNvSpPr>
              <a:spLocks noChangeAspect="1" noChangeArrowheads="1" noTextEdit="1"/>
            </p:cNvSpPr>
            <p:nvPr/>
          </p:nvSpPr>
          <p:spPr bwMode="auto">
            <a:xfrm>
              <a:off x="376" y="1148"/>
              <a:ext cx="2053" cy="1276"/>
            </a:xfrm>
            <a:prstGeom prst="rect">
              <a:avLst/>
            </a:prstGeom>
            <a:noFill/>
            <a:ln w="9525">
              <a:noFill/>
              <a:miter lim="800000"/>
            </a:ln>
          </p:spPr>
          <p:txBody>
            <a:bodyPr vert="horz" wrap="square" lIns="121920" tIns="60960" rIns="121920" bIns="60960" numCol="1" anchor="t" anchorCtr="0" compatLnSpc="1"/>
            <a:lstStyle/>
            <a:p>
              <a:endParaRPr lang="en-US" sz="3555">
                <a:solidFill>
                  <a:schemeClr val="bg1"/>
                </a:solidFill>
              </a:endParaRPr>
            </a:p>
          </p:txBody>
        </p:sp>
        <p:sp>
          <p:nvSpPr>
            <p:cNvPr id="26" name="Freeform 5"/>
            <p:cNvSpPr/>
            <p:nvPr/>
          </p:nvSpPr>
          <p:spPr bwMode="auto">
            <a:xfrm>
              <a:off x="640" y="1150"/>
              <a:ext cx="1525" cy="1002"/>
            </a:xfrm>
            <a:custGeom>
              <a:avLst/>
              <a:gdLst/>
              <a:ahLst/>
              <a:cxnLst>
                <a:cxn ang="0">
                  <a:pos x="33" y="0"/>
                </a:cxn>
                <a:cxn ang="0">
                  <a:pos x="925" y="0"/>
                </a:cxn>
                <a:cxn ang="0">
                  <a:pos x="958" y="33"/>
                </a:cxn>
                <a:cxn ang="0">
                  <a:pos x="958" y="596"/>
                </a:cxn>
                <a:cxn ang="0">
                  <a:pos x="925" y="629"/>
                </a:cxn>
                <a:cxn ang="0">
                  <a:pos x="33" y="629"/>
                </a:cxn>
                <a:cxn ang="0">
                  <a:pos x="0" y="596"/>
                </a:cxn>
                <a:cxn ang="0">
                  <a:pos x="0" y="33"/>
                </a:cxn>
                <a:cxn ang="0">
                  <a:pos x="33" y="0"/>
                </a:cxn>
              </a:cxnLst>
              <a:rect l="0" t="0" r="r" b="b"/>
              <a:pathLst>
                <a:path w="958" h="629">
                  <a:moveTo>
                    <a:pt x="33" y="0"/>
                  </a:moveTo>
                  <a:cubicBezTo>
                    <a:pt x="925" y="0"/>
                    <a:pt x="925" y="0"/>
                    <a:pt x="925" y="0"/>
                  </a:cubicBezTo>
                  <a:cubicBezTo>
                    <a:pt x="943" y="0"/>
                    <a:pt x="958" y="15"/>
                    <a:pt x="958" y="33"/>
                  </a:cubicBezTo>
                  <a:cubicBezTo>
                    <a:pt x="958" y="596"/>
                    <a:pt x="958" y="596"/>
                    <a:pt x="958" y="596"/>
                  </a:cubicBezTo>
                  <a:cubicBezTo>
                    <a:pt x="958" y="614"/>
                    <a:pt x="943" y="629"/>
                    <a:pt x="925" y="629"/>
                  </a:cubicBezTo>
                  <a:cubicBezTo>
                    <a:pt x="33" y="629"/>
                    <a:pt x="33" y="629"/>
                    <a:pt x="33" y="629"/>
                  </a:cubicBezTo>
                  <a:cubicBezTo>
                    <a:pt x="15" y="629"/>
                    <a:pt x="0" y="614"/>
                    <a:pt x="0" y="596"/>
                  </a:cubicBezTo>
                  <a:cubicBezTo>
                    <a:pt x="0" y="33"/>
                    <a:pt x="0" y="33"/>
                    <a:pt x="0" y="33"/>
                  </a:cubicBezTo>
                  <a:cubicBezTo>
                    <a:pt x="0" y="15"/>
                    <a:pt x="15" y="0"/>
                    <a:pt x="33" y="0"/>
                  </a:cubicBez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555">
                <a:solidFill>
                  <a:schemeClr val="bg1"/>
                </a:solidFill>
              </a:endParaRPr>
            </a:p>
          </p:txBody>
        </p:sp>
        <p:sp>
          <p:nvSpPr>
            <p:cNvPr id="27" name="Rectangle 6"/>
            <p:cNvSpPr>
              <a:spLocks noChangeArrowheads="1"/>
            </p:cNvSpPr>
            <p:nvPr/>
          </p:nvSpPr>
          <p:spPr bwMode="auto">
            <a:xfrm>
              <a:off x="720" y="1255"/>
              <a:ext cx="1365" cy="732"/>
            </a:xfrm>
            <a:prstGeom prst="rect">
              <a:avLst/>
            </a:prstGeom>
            <a:blipFill rotWithShape="1">
              <a:blip r:embed="rId4" cstate="email"/>
              <a:stretch>
                <a:fillRect/>
              </a:stretch>
            </a:blipFill>
            <a:ln w="9525">
              <a:noFill/>
              <a:miter lim="800000"/>
            </a:ln>
          </p:spPr>
          <p:txBody>
            <a:bodyPr vert="horz" wrap="square" lIns="121920" tIns="60960" rIns="121920" bIns="60960" numCol="1" anchor="t" anchorCtr="0" compatLnSpc="1"/>
            <a:lstStyle/>
            <a:p>
              <a:endParaRPr lang="en-US" sz="3555">
                <a:solidFill>
                  <a:schemeClr val="bg1"/>
                </a:solidFill>
              </a:endParaRPr>
            </a:p>
          </p:txBody>
        </p:sp>
        <p:sp>
          <p:nvSpPr>
            <p:cNvPr id="29" name="Oval 7"/>
            <p:cNvSpPr>
              <a:spLocks noChangeArrowheads="1"/>
            </p:cNvSpPr>
            <p:nvPr/>
          </p:nvSpPr>
          <p:spPr bwMode="auto">
            <a:xfrm>
              <a:off x="1383" y="1185"/>
              <a:ext cx="39" cy="38"/>
            </a:xfrm>
            <a:prstGeom prst="ellipse">
              <a:avLst/>
            </a:prstGeom>
            <a:solidFill>
              <a:schemeClr val="bg1">
                <a:lumMod val="85000"/>
              </a:schemeClr>
            </a:solidFill>
            <a:ln w="9525">
              <a:noFill/>
              <a:round/>
            </a:ln>
          </p:spPr>
          <p:txBody>
            <a:bodyPr vert="horz" wrap="square" lIns="121920" tIns="60960" rIns="121920" bIns="60960" numCol="1" anchor="t" anchorCtr="0" compatLnSpc="1"/>
            <a:lstStyle/>
            <a:p>
              <a:endParaRPr lang="en-US" sz="3555">
                <a:solidFill>
                  <a:schemeClr val="bg1"/>
                </a:solidFill>
              </a:endParaRPr>
            </a:p>
          </p:txBody>
        </p:sp>
        <p:sp>
          <p:nvSpPr>
            <p:cNvPr id="30" name="Rectangle 8"/>
            <p:cNvSpPr>
              <a:spLocks noChangeArrowheads="1"/>
            </p:cNvSpPr>
            <p:nvPr/>
          </p:nvSpPr>
          <p:spPr bwMode="auto">
            <a:xfrm>
              <a:off x="1371" y="2034"/>
              <a:ext cx="63" cy="65"/>
            </a:xfrm>
            <a:prstGeom prst="ellipse">
              <a:avLst/>
            </a:prstGeom>
            <a:solidFill>
              <a:schemeClr val="bg1">
                <a:lumMod val="85000"/>
              </a:schemeClr>
            </a:solidFill>
            <a:ln w="9525">
              <a:noFill/>
              <a:miter lim="800000"/>
            </a:ln>
          </p:spPr>
          <p:txBody>
            <a:bodyPr vert="horz" wrap="square" lIns="121920" tIns="60960" rIns="121920" bIns="60960" numCol="1" anchor="t" anchorCtr="0" compatLnSpc="1"/>
            <a:lstStyle/>
            <a:p>
              <a:endParaRPr lang="en-US" sz="3555">
                <a:solidFill>
                  <a:schemeClr val="bg1"/>
                </a:solidFill>
              </a:endParaRPr>
            </a:p>
          </p:txBody>
        </p:sp>
        <p:sp>
          <p:nvSpPr>
            <p:cNvPr id="38" name="Freeform 9"/>
            <p:cNvSpPr/>
            <p:nvPr/>
          </p:nvSpPr>
          <p:spPr bwMode="auto">
            <a:xfrm>
              <a:off x="376" y="2152"/>
              <a:ext cx="2053" cy="173"/>
            </a:xfrm>
            <a:custGeom>
              <a:avLst/>
              <a:gdLst/>
              <a:ahLst/>
              <a:cxnLst>
                <a:cxn ang="0">
                  <a:pos x="264" y="0"/>
                </a:cxn>
                <a:cxn ang="0">
                  <a:pos x="1789" y="0"/>
                </a:cxn>
                <a:cxn ang="0">
                  <a:pos x="2053" y="173"/>
                </a:cxn>
                <a:cxn ang="0">
                  <a:pos x="0" y="173"/>
                </a:cxn>
                <a:cxn ang="0">
                  <a:pos x="264" y="0"/>
                </a:cxn>
              </a:cxnLst>
              <a:rect l="0" t="0" r="r" b="b"/>
              <a:pathLst>
                <a:path w="2053" h="173">
                  <a:moveTo>
                    <a:pt x="264" y="0"/>
                  </a:moveTo>
                  <a:lnTo>
                    <a:pt x="1789" y="0"/>
                  </a:lnTo>
                  <a:lnTo>
                    <a:pt x="2053" y="173"/>
                  </a:lnTo>
                  <a:lnTo>
                    <a:pt x="0" y="173"/>
                  </a:lnTo>
                  <a:lnTo>
                    <a:pt x="264" y="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555">
                <a:solidFill>
                  <a:schemeClr val="bg1"/>
                </a:solidFill>
              </a:endParaRPr>
            </a:p>
          </p:txBody>
        </p:sp>
        <p:sp>
          <p:nvSpPr>
            <p:cNvPr id="39" name="Freeform 10"/>
            <p:cNvSpPr/>
            <p:nvPr/>
          </p:nvSpPr>
          <p:spPr bwMode="auto">
            <a:xfrm>
              <a:off x="376" y="2325"/>
              <a:ext cx="2053" cy="97"/>
            </a:xfrm>
            <a:custGeom>
              <a:avLst/>
              <a:gdLst/>
              <a:ahLst/>
              <a:cxnLst>
                <a:cxn ang="0">
                  <a:pos x="0" y="0"/>
                </a:cxn>
                <a:cxn ang="0">
                  <a:pos x="1290" y="0"/>
                </a:cxn>
                <a:cxn ang="0">
                  <a:pos x="1290" y="38"/>
                </a:cxn>
                <a:cxn ang="0">
                  <a:pos x="1266" y="61"/>
                </a:cxn>
                <a:cxn ang="0">
                  <a:pos x="24" y="61"/>
                </a:cxn>
                <a:cxn ang="0">
                  <a:pos x="0" y="38"/>
                </a:cxn>
                <a:cxn ang="0">
                  <a:pos x="0" y="0"/>
                </a:cxn>
              </a:cxnLst>
              <a:rect l="0" t="0" r="r" b="b"/>
              <a:pathLst>
                <a:path w="1290" h="61">
                  <a:moveTo>
                    <a:pt x="0" y="0"/>
                  </a:moveTo>
                  <a:cubicBezTo>
                    <a:pt x="1290" y="0"/>
                    <a:pt x="1290" y="0"/>
                    <a:pt x="1290" y="0"/>
                  </a:cubicBezTo>
                  <a:cubicBezTo>
                    <a:pt x="1290" y="38"/>
                    <a:pt x="1290" y="38"/>
                    <a:pt x="1290" y="38"/>
                  </a:cubicBezTo>
                  <a:cubicBezTo>
                    <a:pt x="1290" y="51"/>
                    <a:pt x="1280" y="61"/>
                    <a:pt x="1266" y="61"/>
                  </a:cubicBezTo>
                  <a:cubicBezTo>
                    <a:pt x="24" y="61"/>
                    <a:pt x="24" y="61"/>
                    <a:pt x="24" y="61"/>
                  </a:cubicBezTo>
                  <a:cubicBezTo>
                    <a:pt x="11" y="61"/>
                    <a:pt x="0" y="51"/>
                    <a:pt x="0" y="38"/>
                  </a:cubicBezTo>
                  <a:lnTo>
                    <a:pt x="0" y="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555">
                <a:solidFill>
                  <a:schemeClr val="bg1"/>
                </a:solidFill>
              </a:endParaRPr>
            </a:p>
          </p:txBody>
        </p:sp>
        <p:sp>
          <p:nvSpPr>
            <p:cNvPr id="40" name="Rectangle 11"/>
            <p:cNvSpPr>
              <a:spLocks noChangeArrowheads="1"/>
            </p:cNvSpPr>
            <p:nvPr/>
          </p:nvSpPr>
          <p:spPr bwMode="auto">
            <a:xfrm>
              <a:off x="1196" y="2376"/>
              <a:ext cx="413" cy="27"/>
            </a:xfrm>
            <a:prstGeom prst="roundRect">
              <a:avLst/>
            </a:prstGeom>
            <a:solidFill>
              <a:srgbClr val="707071"/>
            </a:solidFill>
            <a:ln w="9525">
              <a:noFill/>
              <a:miter lim="800000"/>
            </a:ln>
          </p:spPr>
          <p:txBody>
            <a:bodyPr vert="horz" wrap="square" lIns="121920" tIns="60960" rIns="121920" bIns="60960" numCol="1" anchor="t" anchorCtr="0" compatLnSpc="1"/>
            <a:lstStyle/>
            <a:p>
              <a:endParaRPr lang="en-US" sz="3555">
                <a:solidFill>
                  <a:schemeClr val="bg1"/>
                </a:solidFill>
              </a:endParaRPr>
            </a:p>
          </p:txBody>
        </p:sp>
        <p:sp>
          <p:nvSpPr>
            <p:cNvPr id="41" name="Rectangle 12"/>
            <p:cNvSpPr>
              <a:spLocks noChangeArrowheads="1"/>
            </p:cNvSpPr>
            <p:nvPr/>
          </p:nvSpPr>
          <p:spPr bwMode="auto">
            <a:xfrm>
              <a:off x="376" y="2325"/>
              <a:ext cx="2053" cy="30"/>
            </a:xfrm>
            <a:prstGeom prst="rect">
              <a:avLst/>
            </a:prstGeom>
            <a:solidFill>
              <a:schemeClr val="bg1">
                <a:lumMod val="85000"/>
              </a:schemeClr>
            </a:solidFill>
            <a:ln w="9525">
              <a:noFill/>
              <a:miter lim="800000"/>
            </a:ln>
          </p:spPr>
          <p:txBody>
            <a:bodyPr vert="horz" wrap="square" lIns="121920" tIns="60960" rIns="121920" bIns="60960" numCol="1" anchor="t" anchorCtr="0" compatLnSpc="1"/>
            <a:lstStyle/>
            <a:p>
              <a:endParaRPr lang="en-US" sz="3555">
                <a:solidFill>
                  <a:schemeClr val="bg1"/>
                </a:solidFill>
              </a:endParaRPr>
            </a:p>
          </p:txBody>
        </p:sp>
      </p:grpSp>
      <p:cxnSp>
        <p:nvCxnSpPr>
          <p:cNvPr id="71" name="Straight Connector 101"/>
          <p:cNvCxnSpPr/>
          <p:nvPr/>
        </p:nvCxnSpPr>
        <p:spPr>
          <a:xfrm>
            <a:off x="1042975" y="5199015"/>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77" name="TextBox 107"/>
          <p:cNvSpPr txBox="1"/>
          <p:nvPr/>
        </p:nvSpPr>
        <p:spPr>
          <a:xfrm>
            <a:off x="867925" y="5385548"/>
            <a:ext cx="1045615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lnSpc>
                <a:spcPct val="120000"/>
              </a:lnSpc>
            </a:pPr>
            <a:r>
              <a:rPr lang="zh-CN" altLang="en-US" dirty="0">
                <a:solidFill>
                  <a:schemeClr val="bg1"/>
                </a:solidFill>
                <a:sym typeface="微软雅黑" panose="020B0503020204020204" charset="-122"/>
              </a:rPr>
              <a:t>在此录入上述图表的综合描述说明</a:t>
            </a:r>
            <a:r>
              <a:rPr lang="zh-CN" altLang="en-US" dirty="0" smtClean="0">
                <a:solidFill>
                  <a:schemeClr val="bg1"/>
                </a:solidFill>
                <a:sym typeface="微软雅黑" panose="020B0503020204020204" charset="-122"/>
              </a:rPr>
              <a:t>，</a:t>
            </a:r>
            <a:r>
              <a:rPr lang="zh-CN" altLang="en-US" dirty="0">
                <a:solidFill>
                  <a:schemeClr val="bg1"/>
                </a:solidFill>
                <a:sym typeface="微软雅黑" panose="020B0503020204020204" charset="-122"/>
              </a:rPr>
              <a:t>在此录入上述图表的综合描述说明，</a:t>
            </a:r>
            <a:r>
              <a:rPr lang="zh-CN" altLang="en-US" dirty="0" smtClean="0">
                <a:solidFill>
                  <a:schemeClr val="bg1"/>
                </a:solidFill>
                <a:sym typeface="微软雅黑" panose="020B0503020204020204" charset="-122"/>
              </a:rPr>
              <a:t>在此</a:t>
            </a:r>
            <a:r>
              <a:rPr lang="zh-CN" altLang="en-US" dirty="0">
                <a:solidFill>
                  <a:schemeClr val="bg1"/>
                </a:solidFill>
                <a:sym typeface="微软雅黑" panose="020B0503020204020204" charset="-122"/>
              </a:rPr>
              <a:t>录入上述图表的综合描述说明。在此录入上述图表的描述说明</a:t>
            </a:r>
            <a:r>
              <a:rPr lang="zh-CN" altLang="en-US" dirty="0" smtClean="0">
                <a:solidFill>
                  <a:schemeClr val="bg1"/>
                </a:solidFill>
                <a:sym typeface="微软雅黑" panose="020B0503020204020204" charset="-122"/>
              </a:rPr>
              <a:t>，</a:t>
            </a:r>
            <a:r>
              <a:rPr lang="zh-CN" altLang="en-US" dirty="0">
                <a:solidFill>
                  <a:schemeClr val="bg1"/>
                </a:solidFill>
                <a:sym typeface="微软雅黑" panose="020B0503020204020204" charset="-122"/>
              </a:rPr>
              <a:t>在此录入上述图表的综合描述说明，</a:t>
            </a:r>
            <a:r>
              <a:rPr lang="zh-CN" altLang="en-US" dirty="0" smtClean="0">
                <a:solidFill>
                  <a:schemeClr val="bg1"/>
                </a:solidFill>
                <a:sym typeface="微软雅黑" panose="020B0503020204020204" charset="-122"/>
              </a:rPr>
              <a:t>在此</a:t>
            </a:r>
            <a:r>
              <a:rPr lang="zh-CN" altLang="en-US" dirty="0">
                <a:solidFill>
                  <a:schemeClr val="bg1"/>
                </a:solidFill>
                <a:sym typeface="微软雅黑" panose="020B0503020204020204" charset="-122"/>
              </a:rPr>
              <a:t>录入上述图表的综合描述说明</a:t>
            </a:r>
            <a:r>
              <a:rPr lang="zh-CN" altLang="en-US" dirty="0" smtClean="0">
                <a:solidFill>
                  <a:schemeClr val="bg1"/>
                </a:solidFill>
                <a:sym typeface="微软雅黑" panose="020B0503020204020204" charset="-122"/>
              </a:rPr>
              <a:t>，在此</a:t>
            </a:r>
            <a:r>
              <a:rPr lang="zh-CN" altLang="en-US" dirty="0">
                <a:solidFill>
                  <a:schemeClr val="bg1"/>
                </a:solidFill>
                <a:sym typeface="微软雅黑" panose="020B0503020204020204" charset="-122"/>
              </a:rPr>
              <a:t>录入上述图表的综合描述说明，</a:t>
            </a:r>
            <a:r>
              <a:rPr lang="zh-CN" altLang="en-US" dirty="0" smtClean="0">
                <a:solidFill>
                  <a:schemeClr val="bg1"/>
                </a:solidFill>
                <a:sym typeface="微软雅黑" panose="020B0503020204020204" charset="-122"/>
              </a:rPr>
              <a:t>在此</a:t>
            </a:r>
            <a:r>
              <a:rPr lang="zh-CN" altLang="en-US" dirty="0">
                <a:solidFill>
                  <a:schemeClr val="bg1"/>
                </a:solidFill>
                <a:sym typeface="微软雅黑" panose="020B0503020204020204" charset="-122"/>
              </a:rPr>
              <a:t>录入上述图表的综合描述说明，在此录入上述图表的综合描述说明。</a:t>
            </a:r>
          </a:p>
        </p:txBody>
      </p:sp>
      <p:sp>
        <p:nvSpPr>
          <p:cNvPr id="278" name="矩形 277"/>
          <p:cNvSpPr>
            <a:spLocks noChangeArrowheads="1"/>
          </p:cNvSpPr>
          <p:nvPr/>
        </p:nvSpPr>
        <p:spPr bwMode="auto">
          <a:xfrm>
            <a:off x="8574824" y="1723112"/>
            <a:ext cx="2984820"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说明</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，在此</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的描述说明。</a:t>
            </a:r>
          </a:p>
        </p:txBody>
      </p:sp>
      <p:grpSp>
        <p:nvGrpSpPr>
          <p:cNvPr id="279" name="组合 278"/>
          <p:cNvGrpSpPr/>
          <p:nvPr/>
        </p:nvGrpSpPr>
        <p:grpSpPr>
          <a:xfrm>
            <a:off x="7299930" y="2276201"/>
            <a:ext cx="684000" cy="684000"/>
            <a:chOff x="7381295" y="2358084"/>
            <a:chExt cx="647999" cy="648000"/>
          </a:xfrm>
        </p:grpSpPr>
        <p:sp>
          <p:nvSpPr>
            <p:cNvPr id="280" name="Oval 58"/>
            <p:cNvSpPr>
              <a:spLocks noChangeAspect="1"/>
            </p:cNvSpPr>
            <p:nvPr/>
          </p:nvSpPr>
          <p:spPr>
            <a:xfrm>
              <a:off x="7381295" y="2358084"/>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1" name="Freeform 173"/>
            <p:cNvSpPr>
              <a:spLocks noChangeAspect="1" noEditPoints="1"/>
            </p:cNvSpPr>
            <p:nvPr/>
          </p:nvSpPr>
          <p:spPr bwMode="auto">
            <a:xfrm>
              <a:off x="7561057" y="2510281"/>
              <a:ext cx="305892" cy="32618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grpSp>
      <p:grpSp>
        <p:nvGrpSpPr>
          <p:cNvPr id="282" name="组合 281"/>
          <p:cNvGrpSpPr/>
          <p:nvPr/>
        </p:nvGrpSpPr>
        <p:grpSpPr>
          <a:xfrm>
            <a:off x="6294454" y="3588998"/>
            <a:ext cx="684000" cy="684000"/>
            <a:chOff x="6361541" y="3481431"/>
            <a:chExt cx="647999" cy="648000"/>
          </a:xfrm>
        </p:grpSpPr>
        <p:sp>
          <p:nvSpPr>
            <p:cNvPr id="283" name="Oval 61"/>
            <p:cNvSpPr>
              <a:spLocks noChangeAspect="1"/>
            </p:cNvSpPr>
            <p:nvPr/>
          </p:nvSpPr>
          <p:spPr>
            <a:xfrm>
              <a:off x="6361541" y="3481431"/>
              <a:ext cx="647999"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4" name="Freeform 122"/>
            <p:cNvSpPr>
              <a:spLocks noChangeAspect="1" noEditPoints="1"/>
            </p:cNvSpPr>
            <p:nvPr/>
          </p:nvSpPr>
          <p:spPr bwMode="auto">
            <a:xfrm>
              <a:off x="6579369" y="3642337"/>
              <a:ext cx="212342" cy="326189"/>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grpSp>
      <p:grpSp>
        <p:nvGrpSpPr>
          <p:cNvPr id="285" name="组合 284"/>
          <p:cNvGrpSpPr/>
          <p:nvPr/>
        </p:nvGrpSpPr>
        <p:grpSpPr>
          <a:xfrm>
            <a:off x="7802669" y="1619802"/>
            <a:ext cx="684000" cy="684000"/>
            <a:chOff x="7869756" y="1796411"/>
            <a:chExt cx="647999" cy="648000"/>
          </a:xfrm>
        </p:grpSpPr>
        <p:sp>
          <p:nvSpPr>
            <p:cNvPr id="286" name="Oval 51"/>
            <p:cNvSpPr>
              <a:spLocks noChangeAspect="1"/>
            </p:cNvSpPr>
            <p:nvPr/>
          </p:nvSpPr>
          <p:spPr>
            <a:xfrm>
              <a:off x="7869756" y="1796411"/>
              <a:ext cx="647999" cy="648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7" name="Freeform 357"/>
            <p:cNvSpPr>
              <a:spLocks noChangeAspect="1" noEditPoints="1"/>
            </p:cNvSpPr>
            <p:nvPr/>
          </p:nvSpPr>
          <p:spPr bwMode="auto">
            <a:xfrm>
              <a:off x="8001693" y="1984331"/>
              <a:ext cx="384125" cy="27216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grpSp>
      <p:grpSp>
        <p:nvGrpSpPr>
          <p:cNvPr id="288" name="组合 287"/>
          <p:cNvGrpSpPr/>
          <p:nvPr/>
        </p:nvGrpSpPr>
        <p:grpSpPr>
          <a:xfrm>
            <a:off x="6797192" y="2932600"/>
            <a:ext cx="684000" cy="684000"/>
            <a:chOff x="6920225" y="2919757"/>
            <a:chExt cx="647999" cy="648000"/>
          </a:xfrm>
        </p:grpSpPr>
        <p:sp>
          <p:nvSpPr>
            <p:cNvPr id="289" name="Oval 60"/>
            <p:cNvSpPr>
              <a:spLocks noChangeAspect="1"/>
            </p:cNvSpPr>
            <p:nvPr/>
          </p:nvSpPr>
          <p:spPr>
            <a:xfrm>
              <a:off x="6920225" y="2919757"/>
              <a:ext cx="647999" cy="648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0" name="Freeform 359"/>
            <p:cNvSpPr>
              <a:spLocks noChangeAspect="1" noEditPoints="1"/>
            </p:cNvSpPr>
            <p:nvPr/>
          </p:nvSpPr>
          <p:spPr bwMode="auto">
            <a:xfrm>
              <a:off x="7114190" y="3071954"/>
              <a:ext cx="260069" cy="326189"/>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bg1"/>
                </a:solidFill>
              </a:endParaRPr>
            </a:p>
          </p:txBody>
        </p:sp>
      </p:grpSp>
      <p:sp>
        <p:nvSpPr>
          <p:cNvPr id="291" name="矩形 290"/>
          <p:cNvSpPr>
            <a:spLocks noChangeArrowheads="1"/>
          </p:cNvSpPr>
          <p:nvPr/>
        </p:nvSpPr>
        <p:spPr bwMode="auto">
          <a:xfrm>
            <a:off x="8071047" y="2379875"/>
            <a:ext cx="2984820"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说明</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，在此</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的描述说明。</a:t>
            </a:r>
          </a:p>
        </p:txBody>
      </p:sp>
      <p:sp>
        <p:nvSpPr>
          <p:cNvPr id="292" name="矩形 291"/>
          <p:cNvSpPr>
            <a:spLocks noChangeArrowheads="1"/>
          </p:cNvSpPr>
          <p:nvPr/>
        </p:nvSpPr>
        <p:spPr bwMode="auto">
          <a:xfrm>
            <a:off x="7567269" y="3036638"/>
            <a:ext cx="2984820"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说明</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，在此</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的描述说明。</a:t>
            </a:r>
          </a:p>
        </p:txBody>
      </p:sp>
      <p:sp>
        <p:nvSpPr>
          <p:cNvPr id="293" name="矩形 292"/>
          <p:cNvSpPr>
            <a:spLocks noChangeArrowheads="1"/>
          </p:cNvSpPr>
          <p:nvPr/>
        </p:nvSpPr>
        <p:spPr bwMode="auto">
          <a:xfrm>
            <a:off x="7063491" y="3693402"/>
            <a:ext cx="2984820" cy="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0000"/>
              </a:lnSpc>
            </a:pP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在此录入上述图表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说明</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，在此</a:t>
            </a:r>
            <a:r>
              <a:rPr lang="zh-CN" altLang="en-US" sz="1300" dirty="0">
                <a:solidFill>
                  <a:schemeClr val="bg1"/>
                </a:solidFill>
                <a:latin typeface="微软雅黑" panose="020B0503020204020204" charset="-122"/>
                <a:ea typeface="微软雅黑" panose="020B0503020204020204" charset="-122"/>
                <a:sym typeface="微软雅黑" panose="020B0503020204020204" charset="-122"/>
              </a:rPr>
              <a:t>录入上述图表</a:t>
            </a:r>
            <a:r>
              <a:rPr lang="zh-CN" altLang="en-US" sz="1300" dirty="0" smtClean="0">
                <a:solidFill>
                  <a:schemeClr val="bg1"/>
                </a:solidFill>
                <a:latin typeface="微软雅黑" panose="020B0503020204020204" charset="-122"/>
                <a:ea typeface="微软雅黑" panose="020B0503020204020204" charset="-122"/>
                <a:sym typeface="微软雅黑" panose="020B0503020204020204" charset="-122"/>
              </a:rPr>
              <a:t>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7" name="矩形 6"/>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8"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9"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a:t>
            </a:r>
          </a:p>
        </p:txBody>
      </p:sp>
      <p:sp>
        <p:nvSpPr>
          <p:cNvPr id="10"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12" name="直接连接符 11"/>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897798" y="1591363"/>
            <a:ext cx="6253537" cy="1003334"/>
            <a:chOff x="4911768" y="1576758"/>
            <a:chExt cx="6253537" cy="1003334"/>
          </a:xfrm>
        </p:grpSpPr>
        <p:sp>
          <p:nvSpPr>
            <p:cNvPr id="3" name="矩形 2"/>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charset="-122"/>
                  <a:ea typeface="微软雅黑" panose="020B0503020204020204" charset="-122"/>
                </a:rPr>
                <a:t>点击</a:t>
              </a:r>
              <a:r>
                <a:rPr lang="zh-CN" altLang="en-US" sz="2200" b="1" dirty="0" smtClean="0">
                  <a:solidFill>
                    <a:schemeClr val="bg1"/>
                  </a:solidFill>
                  <a:latin typeface="微软雅黑" panose="020B0503020204020204" charset="-122"/>
                  <a:ea typeface="微软雅黑" panose="020B0503020204020204" charset="-122"/>
                </a:rPr>
                <a:t>添加</a:t>
              </a:r>
              <a:r>
                <a:rPr lang="zh-CN" altLang="en-US" sz="2200" b="1" dirty="0">
                  <a:solidFill>
                    <a:schemeClr val="bg1"/>
                  </a:solidFill>
                  <a:latin typeface="微软雅黑" panose="020B0503020204020204" charset="-122"/>
                  <a:ea typeface="微软雅黑" panose="020B0503020204020204" charset="-122"/>
                </a:rPr>
                <a:t>标题</a:t>
              </a: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smtClean="0">
                  <a:solidFill>
                    <a:schemeClr val="bg1"/>
                  </a:solidFill>
                  <a:sym typeface="微软雅黑" panose="020B0503020204020204" charset="-122"/>
                </a:rPr>
                <a:t>在此</a:t>
              </a:r>
              <a:r>
                <a:rPr lang="zh-CN" altLang="en-US" sz="1400" dirty="0">
                  <a:solidFill>
                    <a:schemeClr val="bg1"/>
                  </a:solidFill>
                  <a:sym typeface="微软雅黑" panose="020B0503020204020204" charset="-122"/>
                </a:rPr>
                <a:t>录入上述图表</a:t>
              </a:r>
              <a:r>
                <a:rPr lang="zh-CN" altLang="en-US" sz="1400" dirty="0" smtClean="0">
                  <a:solidFill>
                    <a:schemeClr val="bg1"/>
                  </a:solidFill>
                  <a:sym typeface="微软雅黑" panose="020B0503020204020204" charset="-122"/>
                </a:rPr>
                <a:t>的综合描述</a:t>
              </a:r>
              <a:r>
                <a:rPr lang="zh-CN" altLang="en-US" sz="1400" dirty="0">
                  <a:solidFill>
                    <a:schemeClr val="bg1"/>
                  </a:solidFill>
                  <a:sym typeface="微软雅黑" panose="020B0503020204020204" charset="-122"/>
                </a:rPr>
                <a:t>说明，在此录入上述图表的综合描述说明，在此录入上述图表的综合描述说明，在此录入上述图表的综合描述说明。</a:t>
              </a:r>
            </a:p>
          </p:txBody>
        </p:sp>
      </p:grpSp>
      <p:grpSp>
        <p:nvGrpSpPr>
          <p:cNvPr id="4" name="组合 3"/>
          <p:cNvGrpSpPr/>
          <p:nvPr/>
        </p:nvGrpSpPr>
        <p:grpSpPr>
          <a:xfrm>
            <a:off x="4897798" y="2867857"/>
            <a:ext cx="6253537" cy="1003334"/>
            <a:chOff x="4911768" y="2853252"/>
            <a:chExt cx="6253537" cy="1003334"/>
          </a:xfrm>
        </p:grpSpPr>
        <p:sp>
          <p:nvSpPr>
            <p:cNvPr id="5" name="矩形 4"/>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charset="-122"/>
                  <a:ea typeface="微软雅黑" panose="020B0503020204020204" charset="-122"/>
                </a:rPr>
                <a:t>点击</a:t>
              </a:r>
              <a:r>
                <a:rPr lang="zh-CN" altLang="en-US" sz="2200" b="1" dirty="0" smtClean="0">
                  <a:solidFill>
                    <a:schemeClr val="bg1"/>
                  </a:solidFill>
                  <a:latin typeface="微软雅黑" panose="020B0503020204020204" charset="-122"/>
                  <a:ea typeface="微软雅黑" panose="020B0503020204020204" charset="-122"/>
                </a:rPr>
                <a:t>添加</a:t>
              </a:r>
              <a:r>
                <a:rPr lang="zh-CN" altLang="en-US" sz="2200" b="1" dirty="0">
                  <a:solidFill>
                    <a:schemeClr val="bg1"/>
                  </a:solidFill>
                  <a:latin typeface="微软雅黑" panose="020B0503020204020204" charset="-122"/>
                  <a:ea typeface="微软雅黑" panose="020B0503020204020204" charset="-122"/>
                </a:rPr>
                <a:t>标题</a:t>
              </a:r>
            </a:p>
          </p:txBody>
        </p:sp>
        <p:sp>
          <p:nvSpPr>
            <p:cNvPr id="11"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smtClean="0">
                  <a:solidFill>
                    <a:schemeClr val="bg1"/>
                  </a:solidFill>
                  <a:sym typeface="微软雅黑" panose="020B0503020204020204" charset="-122"/>
                </a:rPr>
                <a:t>在此</a:t>
              </a:r>
              <a:r>
                <a:rPr lang="zh-CN" altLang="en-US" sz="1400" dirty="0">
                  <a:solidFill>
                    <a:schemeClr val="bg1"/>
                  </a:solidFill>
                  <a:sym typeface="微软雅黑" panose="020B0503020204020204" charset="-122"/>
                </a:rPr>
                <a:t>录入上述图表</a:t>
              </a:r>
              <a:r>
                <a:rPr lang="zh-CN" altLang="en-US" sz="1400" dirty="0" smtClean="0">
                  <a:solidFill>
                    <a:schemeClr val="bg1"/>
                  </a:solidFill>
                  <a:sym typeface="微软雅黑" panose="020B0503020204020204" charset="-122"/>
                </a:rPr>
                <a:t>的综合描述</a:t>
              </a:r>
              <a:r>
                <a:rPr lang="zh-CN" altLang="en-US" sz="1400" dirty="0">
                  <a:solidFill>
                    <a:schemeClr val="bg1"/>
                  </a:solidFill>
                  <a:sym typeface="微软雅黑" panose="020B0503020204020204" charset="-122"/>
                </a:rPr>
                <a:t>说明，在此录入上述图表的综合描述说明，在此录入上述图表的综合描述说明，在此录入上述图表的综合描述说明。</a:t>
              </a:r>
            </a:p>
          </p:txBody>
        </p:sp>
      </p:grpSp>
      <p:grpSp>
        <p:nvGrpSpPr>
          <p:cNvPr id="30" name="组合 29"/>
          <p:cNvGrpSpPr/>
          <p:nvPr/>
        </p:nvGrpSpPr>
        <p:grpSpPr>
          <a:xfrm>
            <a:off x="4897798" y="4144351"/>
            <a:ext cx="6253537" cy="1003334"/>
            <a:chOff x="4911768" y="4129746"/>
            <a:chExt cx="6253537" cy="1003334"/>
          </a:xfrm>
        </p:grpSpPr>
        <p:sp>
          <p:nvSpPr>
            <p:cNvPr id="35" name="矩形 34"/>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charset="-122"/>
                  <a:ea typeface="微软雅黑" panose="020B0503020204020204" charset="-122"/>
                </a:rPr>
                <a:t>点击</a:t>
              </a:r>
              <a:r>
                <a:rPr lang="zh-CN" altLang="en-US" sz="2200" b="1" dirty="0" smtClean="0">
                  <a:solidFill>
                    <a:schemeClr val="bg1"/>
                  </a:solidFill>
                  <a:latin typeface="微软雅黑" panose="020B0503020204020204" charset="-122"/>
                  <a:ea typeface="微软雅黑" panose="020B0503020204020204" charset="-122"/>
                </a:rPr>
                <a:t>添加</a:t>
              </a:r>
              <a:r>
                <a:rPr lang="zh-CN" altLang="en-US" sz="2200" b="1" dirty="0">
                  <a:solidFill>
                    <a:schemeClr val="bg1"/>
                  </a:solidFill>
                  <a:latin typeface="微软雅黑" panose="020B0503020204020204" charset="-122"/>
                  <a:ea typeface="微软雅黑" panose="020B0503020204020204" charset="-122"/>
                </a:rPr>
                <a:t>标题</a:t>
              </a: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smtClean="0">
                  <a:solidFill>
                    <a:schemeClr val="bg1"/>
                  </a:solidFill>
                  <a:sym typeface="微软雅黑" panose="020B0503020204020204" charset="-122"/>
                </a:rPr>
                <a:t>在此</a:t>
              </a:r>
              <a:r>
                <a:rPr lang="zh-CN" altLang="en-US" sz="1400" dirty="0">
                  <a:solidFill>
                    <a:schemeClr val="bg1"/>
                  </a:solidFill>
                  <a:sym typeface="微软雅黑" panose="020B0503020204020204" charset="-122"/>
                </a:rPr>
                <a:t>录入上述图表</a:t>
              </a:r>
              <a:r>
                <a:rPr lang="zh-CN" altLang="en-US" sz="1400" dirty="0" smtClean="0">
                  <a:solidFill>
                    <a:schemeClr val="bg1"/>
                  </a:solidFill>
                  <a:sym typeface="微软雅黑" panose="020B0503020204020204" charset="-122"/>
                </a:rPr>
                <a:t>的综合描述</a:t>
              </a:r>
              <a:r>
                <a:rPr lang="zh-CN" altLang="en-US" sz="1400" dirty="0">
                  <a:solidFill>
                    <a:schemeClr val="bg1"/>
                  </a:solidFill>
                  <a:sym typeface="微软雅黑" panose="020B0503020204020204" charset="-122"/>
                </a:rPr>
                <a:t>说明，在此录入上述图表的综合描述说明，在此录入上述图表的综合描述说明。</a:t>
              </a:r>
            </a:p>
          </p:txBody>
        </p:sp>
      </p:grpSp>
      <p:grpSp>
        <p:nvGrpSpPr>
          <p:cNvPr id="44" name="组合 43"/>
          <p:cNvGrpSpPr/>
          <p:nvPr/>
        </p:nvGrpSpPr>
        <p:grpSpPr>
          <a:xfrm>
            <a:off x="4897798" y="5420846"/>
            <a:ext cx="6253537" cy="1003334"/>
            <a:chOff x="4911768" y="5406241"/>
            <a:chExt cx="6253537" cy="1003334"/>
          </a:xfrm>
        </p:grpSpPr>
        <p:sp>
          <p:nvSpPr>
            <p:cNvPr id="36" name="矩形 3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bg1"/>
                  </a:solidFill>
                  <a:latin typeface="微软雅黑" panose="020B0503020204020204" charset="-122"/>
                  <a:ea typeface="微软雅黑" panose="020B0503020204020204" charset="-122"/>
                </a:rPr>
                <a:t>点击</a:t>
              </a:r>
              <a:r>
                <a:rPr lang="zh-CN" altLang="en-US" sz="2200" b="1" dirty="0" smtClean="0">
                  <a:solidFill>
                    <a:schemeClr val="bg1"/>
                  </a:solidFill>
                  <a:latin typeface="微软雅黑" panose="020B0503020204020204" charset="-122"/>
                  <a:ea typeface="微软雅黑" panose="020B0503020204020204" charset="-122"/>
                </a:rPr>
                <a:t>添加</a:t>
              </a:r>
              <a:r>
                <a:rPr lang="zh-CN" altLang="en-US" sz="2200" b="1" dirty="0">
                  <a:solidFill>
                    <a:schemeClr val="bg1"/>
                  </a:solidFill>
                  <a:latin typeface="微软雅黑" panose="020B0503020204020204" charset="-122"/>
                  <a:ea typeface="微软雅黑" panose="020B0503020204020204" charset="-122"/>
                </a:rPr>
                <a:t>标题</a:t>
              </a:r>
            </a:p>
          </p:txBody>
        </p:sp>
        <p:sp>
          <p:nvSpPr>
            <p:cNvPr id="3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smtClean="0">
                  <a:solidFill>
                    <a:schemeClr val="bg1"/>
                  </a:solidFill>
                  <a:sym typeface="微软雅黑" panose="020B0503020204020204" charset="-122"/>
                </a:rPr>
                <a:t>在此</a:t>
              </a:r>
              <a:r>
                <a:rPr lang="zh-CN" altLang="en-US" sz="1400" dirty="0">
                  <a:solidFill>
                    <a:schemeClr val="bg1"/>
                  </a:solidFill>
                  <a:sym typeface="微软雅黑" panose="020B0503020204020204" charset="-122"/>
                </a:rPr>
                <a:t>录入上述图表</a:t>
              </a:r>
              <a:r>
                <a:rPr lang="zh-CN" altLang="en-US" sz="1400" dirty="0" smtClean="0">
                  <a:solidFill>
                    <a:schemeClr val="bg1"/>
                  </a:solidFill>
                  <a:sym typeface="微软雅黑" panose="020B0503020204020204" charset="-122"/>
                </a:rPr>
                <a:t>的综合描述</a:t>
              </a:r>
              <a:r>
                <a:rPr lang="zh-CN" altLang="en-US" sz="1400" dirty="0">
                  <a:solidFill>
                    <a:schemeClr val="bg1"/>
                  </a:solidFill>
                  <a:sym typeface="微软雅黑" panose="020B0503020204020204" charset="-122"/>
                </a:rPr>
                <a:t>说明，在此录入上述图表的综合描述说明，在此录入上述图表的综合描述说明，在此录入上述图表的综合描述说明。</a:t>
              </a:r>
            </a:p>
          </p:txBody>
        </p:sp>
      </p:grpSp>
      <p:sp>
        <p:nvSpPr>
          <p:cNvPr id="38" name="Oval 25"/>
          <p:cNvSpPr/>
          <p:nvPr/>
        </p:nvSpPr>
        <p:spPr>
          <a:xfrm>
            <a:off x="4413754" y="1912689"/>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bg1"/>
              </a:solidFill>
            </a:endParaRPr>
          </a:p>
        </p:txBody>
      </p:sp>
      <p:sp>
        <p:nvSpPr>
          <p:cNvPr id="45" name="Oval 35"/>
          <p:cNvSpPr/>
          <p:nvPr/>
        </p:nvSpPr>
        <p:spPr>
          <a:xfrm>
            <a:off x="4413754" y="3192845"/>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bg1"/>
              </a:solidFill>
            </a:endParaRPr>
          </a:p>
        </p:txBody>
      </p:sp>
      <p:sp>
        <p:nvSpPr>
          <p:cNvPr id="60" name="Oval 51"/>
          <p:cNvSpPr/>
          <p:nvPr/>
        </p:nvSpPr>
        <p:spPr>
          <a:xfrm>
            <a:off x="4413754" y="4473000"/>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bg1"/>
              </a:solidFill>
            </a:endParaRPr>
          </a:p>
        </p:txBody>
      </p:sp>
      <p:sp>
        <p:nvSpPr>
          <p:cNvPr id="61" name="Oval 64"/>
          <p:cNvSpPr/>
          <p:nvPr/>
        </p:nvSpPr>
        <p:spPr>
          <a:xfrm>
            <a:off x="4413754" y="5753156"/>
            <a:ext cx="192723"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solidFill>
                <a:schemeClr val="bg1"/>
              </a:solidFill>
            </a:endParaRPr>
          </a:p>
        </p:txBody>
      </p:sp>
      <p:grpSp>
        <p:nvGrpSpPr>
          <p:cNvPr id="62" name="组合 61"/>
          <p:cNvGrpSpPr/>
          <p:nvPr/>
        </p:nvGrpSpPr>
        <p:grpSpPr>
          <a:xfrm>
            <a:off x="1315345" y="1523373"/>
            <a:ext cx="3084440" cy="971355"/>
            <a:chOff x="1361399" y="1508768"/>
            <a:chExt cx="3084440" cy="971355"/>
          </a:xfrm>
        </p:grpSpPr>
        <p:grpSp>
          <p:nvGrpSpPr>
            <p:cNvPr id="63" name="Group 30"/>
            <p:cNvGrpSpPr/>
            <p:nvPr/>
          </p:nvGrpSpPr>
          <p:grpSpPr>
            <a:xfrm>
              <a:off x="1361399" y="1508768"/>
              <a:ext cx="3084440" cy="971355"/>
              <a:chOff x="1231550" y="1255634"/>
              <a:chExt cx="2419659" cy="762001"/>
            </a:xfrm>
          </p:grpSpPr>
          <p:sp>
            <p:nvSpPr>
              <p:cNvPr id="64" name="Flowchart: Off-page Connector 22"/>
              <p:cNvSpPr/>
              <p:nvPr/>
            </p:nvSpPr>
            <p:spPr>
              <a:xfrm rot="16200000">
                <a:off x="1829116" y="830137"/>
                <a:ext cx="762000" cy="1612995"/>
              </a:xfrm>
              <a:prstGeom prst="flowChartOffpageConnector">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solidFill>
                    <a:schemeClr val="bg1"/>
                  </a:solidFill>
                </a:endParaRPr>
              </a:p>
            </p:txBody>
          </p:sp>
          <p:sp>
            <p:nvSpPr>
              <p:cNvPr id="65"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solidFill>
                    <a:latin typeface="Impact" panose="020B0806030902050204" pitchFamily="34" charset="0"/>
                  </a:rPr>
                  <a:t>01</a:t>
                </a:r>
              </a:p>
            </p:txBody>
          </p:sp>
          <p:cxnSp>
            <p:nvCxnSpPr>
              <p:cNvPr id="66" name="Straight Connector 24"/>
              <p:cNvCxnSpPr>
                <a:endCxn id="38" idx="2"/>
              </p:cNvCxnSpPr>
              <p:nvPr/>
            </p:nvCxnSpPr>
            <p:spPr>
              <a:xfrm flipV="1">
                <a:off x="2980486" y="1648092"/>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6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solidFill>
                  <a:schemeClr val="bg1"/>
                </a:solidFill>
              </a:endParaRPr>
            </a:p>
          </p:txBody>
        </p:sp>
      </p:grpSp>
      <p:grpSp>
        <p:nvGrpSpPr>
          <p:cNvPr id="68" name="组合 67"/>
          <p:cNvGrpSpPr/>
          <p:nvPr/>
        </p:nvGrpSpPr>
        <p:grpSpPr>
          <a:xfrm>
            <a:off x="1288024" y="4083683"/>
            <a:ext cx="3086994" cy="971356"/>
            <a:chOff x="1358843" y="4069078"/>
            <a:chExt cx="3086994" cy="971356"/>
          </a:xfrm>
        </p:grpSpPr>
        <p:grpSp>
          <p:nvGrpSpPr>
            <p:cNvPr id="69" name="Group 40"/>
            <p:cNvGrpSpPr/>
            <p:nvPr/>
          </p:nvGrpSpPr>
          <p:grpSpPr>
            <a:xfrm>
              <a:off x="1358843" y="4069078"/>
              <a:ext cx="3086994" cy="971356"/>
              <a:chOff x="1229546" y="1255634"/>
              <a:chExt cx="2421663" cy="762002"/>
            </a:xfrm>
          </p:grpSpPr>
          <p:sp>
            <p:nvSpPr>
              <p:cNvPr id="70" name="Flowchart: Off-page Connector 47"/>
              <p:cNvSpPr/>
              <p:nvPr/>
            </p:nvSpPr>
            <p:spPr>
              <a:xfrm rot="16200000">
                <a:off x="1829116" y="830138"/>
                <a:ext cx="762000" cy="1612995"/>
              </a:xfrm>
              <a:prstGeom prst="flowChartOffpageConnector">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71" name="Round Same Side Corner Rectangle 49"/>
              <p:cNvSpPr/>
              <p:nvPr/>
            </p:nvSpPr>
            <p:spPr>
              <a:xfrm rot="16200000">
                <a:off x="1078974"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solidFill>
                    <a:latin typeface="Impact" panose="020B0806030902050204" pitchFamily="34" charset="0"/>
                  </a:rPr>
                  <a:t>03</a:t>
                </a:r>
              </a:p>
            </p:txBody>
          </p:sp>
          <p:cxnSp>
            <p:nvCxnSpPr>
              <p:cNvPr id="72" name="Straight Connector 50"/>
              <p:cNvCxnSpPr>
                <a:endCxn id="60" idx="2"/>
              </p:cNvCxnSpPr>
              <p:nvPr/>
            </p:nvCxnSpPr>
            <p:spPr>
              <a:xfrm>
                <a:off x="2980485" y="1648092"/>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73"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bg1"/>
                </a:solidFill>
                <a:latin typeface="Impact" panose="020B0806030902050204" pitchFamily="34" charset="0"/>
              </a:endParaRPr>
            </a:p>
          </p:txBody>
        </p:sp>
      </p:grpSp>
      <p:grpSp>
        <p:nvGrpSpPr>
          <p:cNvPr id="74" name="组合 73"/>
          <p:cNvGrpSpPr/>
          <p:nvPr/>
        </p:nvGrpSpPr>
        <p:grpSpPr>
          <a:xfrm>
            <a:off x="1315345" y="2803528"/>
            <a:ext cx="3084438" cy="971356"/>
            <a:chOff x="1361399" y="2788923"/>
            <a:chExt cx="3084438" cy="971356"/>
          </a:xfrm>
        </p:grpSpPr>
        <p:grpSp>
          <p:nvGrpSpPr>
            <p:cNvPr id="75" name="Group 31"/>
            <p:cNvGrpSpPr/>
            <p:nvPr/>
          </p:nvGrpSpPr>
          <p:grpSpPr>
            <a:xfrm>
              <a:off x="1361399" y="2788923"/>
              <a:ext cx="3084438" cy="971356"/>
              <a:chOff x="1231549" y="1255634"/>
              <a:chExt cx="2419657" cy="762002"/>
            </a:xfrm>
          </p:grpSpPr>
          <p:sp>
            <p:nvSpPr>
              <p:cNvPr id="76" name="Flowchart: Off-page Connector 32"/>
              <p:cNvSpPr/>
              <p:nvPr/>
            </p:nvSpPr>
            <p:spPr>
              <a:xfrm rot="16200000">
                <a:off x="1829116" y="830138"/>
                <a:ext cx="762000" cy="1612995"/>
              </a:xfrm>
              <a:prstGeom prst="flowChartOffpageConnector">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77"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solidFill>
                    <a:latin typeface="Impact" panose="020B0806030902050204" pitchFamily="34" charset="0"/>
                  </a:rPr>
                  <a:t>02</a:t>
                </a:r>
              </a:p>
            </p:txBody>
          </p:sp>
          <p:cxnSp>
            <p:nvCxnSpPr>
              <p:cNvPr id="78" name="Straight Connector 34"/>
              <p:cNvCxnSpPr>
                <a:endCxn id="45" idx="2"/>
              </p:cNvCxnSpPr>
              <p:nvPr/>
            </p:nvCxnSpPr>
            <p:spPr>
              <a:xfrm>
                <a:off x="2980487" y="1648092"/>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79"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solidFill>
                  <a:schemeClr val="bg1"/>
                </a:solidFill>
                <a:latin typeface="Impact" panose="020B0806030902050204" pitchFamily="34" charset="0"/>
              </a:endParaRPr>
            </a:p>
          </p:txBody>
        </p:sp>
      </p:grpSp>
      <p:grpSp>
        <p:nvGrpSpPr>
          <p:cNvPr id="80" name="组合 79"/>
          <p:cNvGrpSpPr/>
          <p:nvPr/>
        </p:nvGrpSpPr>
        <p:grpSpPr>
          <a:xfrm>
            <a:off x="1312790" y="5363839"/>
            <a:ext cx="3086993" cy="971356"/>
            <a:chOff x="1358844" y="5349234"/>
            <a:chExt cx="3086993" cy="971356"/>
          </a:xfrm>
        </p:grpSpPr>
        <p:grpSp>
          <p:nvGrpSpPr>
            <p:cNvPr id="81" name="Group 56"/>
            <p:cNvGrpSpPr/>
            <p:nvPr/>
          </p:nvGrpSpPr>
          <p:grpSpPr>
            <a:xfrm>
              <a:off x="1358844" y="5349234"/>
              <a:ext cx="3086993" cy="971356"/>
              <a:chOff x="1229545" y="1255634"/>
              <a:chExt cx="2421661" cy="762002"/>
            </a:xfrm>
          </p:grpSpPr>
          <p:sp>
            <p:nvSpPr>
              <p:cNvPr id="82" name="Flowchart: Off-page Connector 59"/>
              <p:cNvSpPr/>
              <p:nvPr/>
            </p:nvSpPr>
            <p:spPr>
              <a:xfrm rot="16200000">
                <a:off x="1829116" y="830138"/>
                <a:ext cx="762000" cy="1612995"/>
              </a:xfrm>
              <a:prstGeom prst="flowChartOffpageConnector">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83"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solidFill>
                    <a:latin typeface="Impact" panose="020B0806030902050204" pitchFamily="34" charset="0"/>
                  </a:rPr>
                  <a:t>04</a:t>
                </a:r>
              </a:p>
            </p:txBody>
          </p:sp>
          <p:cxnSp>
            <p:nvCxnSpPr>
              <p:cNvPr id="84" name="Straight Connector 63"/>
              <p:cNvCxnSpPr>
                <a:endCxn id="61" idx="2"/>
              </p:cNvCxnSpPr>
              <p:nvPr/>
            </p:nvCxnSpPr>
            <p:spPr>
              <a:xfrm>
                <a:off x="2980487" y="1648092"/>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85" name="Group 50"/>
            <p:cNvGrpSpPr/>
            <p:nvPr/>
          </p:nvGrpSpPr>
          <p:grpSpPr>
            <a:xfrm>
              <a:off x="2365810" y="5540420"/>
              <a:ext cx="591603" cy="588985"/>
              <a:chOff x="6350" y="-3175"/>
              <a:chExt cx="717550" cy="714376"/>
            </a:xfrm>
            <a:solidFill>
              <a:schemeClr val="bg1"/>
            </a:solidFill>
          </p:grpSpPr>
          <p:sp>
            <p:nvSpPr>
              <p:cNvPr id="86"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solidFill>
                    <a:schemeClr val="bg1"/>
                  </a:solidFill>
                  <a:latin typeface="Impact" panose="020B0806030902050204" pitchFamily="34" charset="0"/>
                </a:endParaRPr>
              </a:p>
            </p:txBody>
          </p:sp>
          <p:sp>
            <p:nvSpPr>
              <p:cNvPr id="87"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solidFill>
                    <a:schemeClr val="bg1"/>
                  </a:solidFill>
                  <a:latin typeface="Impact" panose="020B0806030902050204" pitchFamily="34" charset="0"/>
                </a:endParaRPr>
              </a:p>
            </p:txBody>
          </p:sp>
          <p:sp>
            <p:nvSpPr>
              <p:cNvPr id="88"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solidFill>
                    <a:schemeClr val="bg1"/>
                  </a:solidFill>
                  <a:latin typeface="Impact" panose="020B080603090205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9"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二</a:t>
            </a:r>
          </a:p>
        </p:txBody>
      </p:sp>
      <p:sp>
        <p:nvSpPr>
          <p:cNvPr id="10" name="PA_文本框 3"/>
          <p:cNvSpPr txBox="1"/>
          <p:nvPr>
            <p:custDataLst>
              <p:tags r:id="rId2"/>
            </p:custDataLst>
          </p:nvPr>
        </p:nvSpPr>
        <p:spPr>
          <a:xfrm>
            <a:off x="837565" y="153670"/>
            <a:ext cx="3364865" cy="457200"/>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12" name="直接连接符 11"/>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24578" name="灯片编号占位符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nSpc>
                <a:spcPct val="100000"/>
              </a:lnSpc>
              <a:spcBef>
                <a:spcPct val="0"/>
              </a:spcBef>
              <a:buFontTx/>
              <a:buNone/>
            </a:pPr>
            <a:fld id="{FA828987-4274-4168-9207-35F67700B711}" type="slidenum">
              <a:rPr lang="zh-CN" altLang="en-US" sz="1200">
                <a:solidFill>
                  <a:schemeClr val="bg1"/>
                </a:solidFill>
                <a:latin typeface="Century Gothic" panose="020B0502020202020204" pitchFamily="34" charset="0"/>
                <a:ea typeface="微软雅黑" panose="020B0503020204020204" charset="-122"/>
              </a:rPr>
              <a:t>13</a:t>
            </a:fld>
            <a:endParaRPr lang="zh-CN" altLang="en-US" sz="1200">
              <a:solidFill>
                <a:schemeClr val="bg1"/>
              </a:solidFill>
              <a:latin typeface="Century Gothic" panose="020B0502020202020204" pitchFamily="34" charset="0"/>
              <a:ea typeface="微软雅黑" panose="020B0503020204020204" charset="-122"/>
            </a:endParaRPr>
          </a:p>
        </p:txBody>
      </p:sp>
      <p:grpSp>
        <p:nvGrpSpPr>
          <p:cNvPr id="29" name="组合 28"/>
          <p:cNvGrpSpPr/>
          <p:nvPr/>
        </p:nvGrpSpPr>
        <p:grpSpPr bwMode="auto">
          <a:xfrm>
            <a:off x="1162050" y="5053013"/>
            <a:ext cx="9731375" cy="1258887"/>
            <a:chOff x="1444608" y="836515"/>
            <a:chExt cx="9731392" cy="1259732"/>
          </a:xfrm>
        </p:grpSpPr>
        <p:sp>
          <p:nvSpPr>
            <p:cNvPr id="30" name="矩形 29"/>
            <p:cNvSpPr/>
            <p:nvPr/>
          </p:nvSpPr>
          <p:spPr bwMode="auto">
            <a:xfrm>
              <a:off x="1543033" y="836515"/>
              <a:ext cx="9632967" cy="1259732"/>
            </a:xfrm>
            <a:prstGeom prst="rect">
              <a:avLst/>
            </a:prstGeom>
            <a:solidFill>
              <a:schemeClr val="accent4">
                <a:alpha val="18000"/>
              </a:schemeClr>
            </a:solidFill>
            <a:ln>
              <a:noFill/>
            </a:ln>
          </p:spPr>
          <p:txBody>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cs typeface="Arial" panose="020B0604020202020204" pitchFamily="34" charset="0"/>
              </a:endParaRPr>
            </a:p>
          </p:txBody>
        </p:sp>
        <p:grpSp>
          <p:nvGrpSpPr>
            <p:cNvPr id="24627" name="组合 30"/>
            <p:cNvGrpSpPr/>
            <p:nvPr/>
          </p:nvGrpSpPr>
          <p:grpSpPr bwMode="auto">
            <a:xfrm>
              <a:off x="1444608" y="836515"/>
              <a:ext cx="9256729" cy="1259732"/>
              <a:chOff x="1104129" y="5270499"/>
              <a:chExt cx="9256729" cy="1259732"/>
            </a:xfrm>
          </p:grpSpPr>
          <p:sp>
            <p:nvSpPr>
              <p:cNvPr id="32" name="文本框 31"/>
              <p:cNvSpPr txBox="1"/>
              <p:nvPr/>
            </p:nvSpPr>
            <p:spPr>
              <a:xfrm>
                <a:off x="1359717" y="5375344"/>
                <a:ext cx="2492379" cy="398729"/>
              </a:xfrm>
              <a:prstGeom prst="rect">
                <a:avLst/>
              </a:prstGeom>
              <a:noFill/>
            </p:spPr>
            <p:txBody>
              <a:bodyPr wrap="none">
                <a:spAutoFit/>
              </a:bodyPr>
              <a:lstStyle/>
              <a:p>
                <a:pP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cs typeface="Arial" panose="020B0604020202020204" pitchFamily="34" charset="0"/>
                  </a:rPr>
                  <a:t>在这里输入文字信息</a:t>
                </a:r>
              </a:p>
            </p:txBody>
          </p:sp>
          <p:grpSp>
            <p:nvGrpSpPr>
              <p:cNvPr id="24629" name="组合 32"/>
              <p:cNvGrpSpPr/>
              <p:nvPr/>
            </p:nvGrpSpPr>
            <p:grpSpPr bwMode="auto">
              <a:xfrm>
                <a:off x="1104129" y="5270499"/>
                <a:ext cx="9256729" cy="1259732"/>
                <a:chOff x="1104129" y="5270499"/>
                <a:chExt cx="9256729" cy="1259732"/>
              </a:xfrm>
            </p:grpSpPr>
            <p:sp>
              <p:nvSpPr>
                <p:cNvPr id="34" name="矩形 33"/>
                <p:cNvSpPr/>
                <p:nvPr/>
              </p:nvSpPr>
              <p:spPr>
                <a:xfrm>
                  <a:off x="1104129" y="5270499"/>
                  <a:ext cx="98425" cy="1259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cs typeface="Arial" panose="020B0604020202020204" pitchFamily="34" charset="0"/>
                  </a:endParaRPr>
                </a:p>
              </p:txBody>
            </p:sp>
            <p:sp>
              <p:nvSpPr>
                <p:cNvPr id="35" name="矩形 34"/>
                <p:cNvSpPr/>
                <p:nvPr/>
              </p:nvSpPr>
              <p:spPr>
                <a:xfrm>
                  <a:off x="1383529" y="5794726"/>
                  <a:ext cx="8977329" cy="518508"/>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grpSp>
        </p:grpSp>
      </p:grpSp>
      <p:grpSp>
        <p:nvGrpSpPr>
          <p:cNvPr id="74" name="组合 73"/>
          <p:cNvGrpSpPr/>
          <p:nvPr/>
        </p:nvGrpSpPr>
        <p:grpSpPr bwMode="auto">
          <a:xfrm>
            <a:off x="1568450" y="895350"/>
            <a:ext cx="9029700" cy="4029075"/>
            <a:chOff x="1567998" y="894805"/>
            <a:chExt cx="9029701" cy="4029076"/>
          </a:xfrm>
        </p:grpSpPr>
        <p:grpSp>
          <p:nvGrpSpPr>
            <p:cNvPr id="24596" name="组合 72"/>
            <p:cNvGrpSpPr/>
            <p:nvPr/>
          </p:nvGrpSpPr>
          <p:grpSpPr bwMode="auto">
            <a:xfrm>
              <a:off x="1567998" y="894805"/>
              <a:ext cx="9029701" cy="4029076"/>
              <a:chOff x="1567998" y="894805"/>
              <a:chExt cx="9029701" cy="4029076"/>
            </a:xfrm>
          </p:grpSpPr>
          <p:grpSp>
            <p:nvGrpSpPr>
              <p:cNvPr id="24601" name="组合 5"/>
              <p:cNvGrpSpPr/>
              <p:nvPr/>
            </p:nvGrpSpPr>
            <p:grpSpPr bwMode="auto">
              <a:xfrm>
                <a:off x="1567998" y="894805"/>
                <a:ext cx="9029701" cy="4029076"/>
                <a:chOff x="1581150" y="1414463"/>
                <a:chExt cx="9029701" cy="4029076"/>
              </a:xfrm>
            </p:grpSpPr>
            <p:sp>
              <p:nvSpPr>
                <p:cNvPr id="13" name="Oval 5"/>
                <p:cNvSpPr>
                  <a:spLocks noChangeArrowheads="1"/>
                </p:cNvSpPr>
                <p:nvPr/>
              </p:nvSpPr>
              <p:spPr bwMode="auto">
                <a:xfrm>
                  <a:off x="8793164" y="2528888"/>
                  <a:ext cx="1817687" cy="18161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14" name="Freeform 6"/>
                <p:cNvSpPr/>
                <p:nvPr/>
              </p:nvSpPr>
              <p:spPr bwMode="auto">
                <a:xfrm>
                  <a:off x="8113714" y="2287588"/>
                  <a:ext cx="1330325" cy="1500188"/>
                </a:xfrm>
                <a:custGeom>
                  <a:avLst/>
                  <a:gdLst>
                    <a:gd name="T0" fmla="*/ 354 w 354"/>
                    <a:gd name="T1" fmla="*/ 74 h 399"/>
                    <a:gd name="T2" fmla="*/ 175 w 354"/>
                    <a:gd name="T3" fmla="*/ 0 h 399"/>
                    <a:gd name="T4" fmla="*/ 0 w 354"/>
                    <a:gd name="T5" fmla="*/ 333 h 399"/>
                    <a:gd name="T6" fmla="*/ 200 w 354"/>
                    <a:gd name="T7" fmla="*/ 399 h 399"/>
                    <a:gd name="T8" fmla="*/ 354 w 354"/>
                    <a:gd name="T9" fmla="*/ 74 h 399"/>
                  </a:gdLst>
                  <a:ahLst/>
                  <a:cxnLst>
                    <a:cxn ang="0">
                      <a:pos x="T0" y="T1"/>
                    </a:cxn>
                    <a:cxn ang="0">
                      <a:pos x="T2" y="T3"/>
                    </a:cxn>
                    <a:cxn ang="0">
                      <a:pos x="T4" y="T5"/>
                    </a:cxn>
                    <a:cxn ang="0">
                      <a:pos x="T6" y="T7"/>
                    </a:cxn>
                    <a:cxn ang="0">
                      <a:pos x="T8" y="T9"/>
                    </a:cxn>
                  </a:cxnLst>
                  <a:rect l="0" t="0" r="r" b="b"/>
                  <a:pathLst>
                    <a:path w="354" h="399">
                      <a:moveTo>
                        <a:pt x="354" y="74"/>
                      </a:moveTo>
                      <a:cubicBezTo>
                        <a:pt x="354" y="74"/>
                        <a:pt x="217" y="128"/>
                        <a:pt x="175" y="0"/>
                      </a:cubicBezTo>
                      <a:cubicBezTo>
                        <a:pt x="0" y="333"/>
                        <a:pt x="0" y="333"/>
                        <a:pt x="0" y="333"/>
                      </a:cubicBezTo>
                      <a:cubicBezTo>
                        <a:pt x="0" y="333"/>
                        <a:pt x="132" y="270"/>
                        <a:pt x="200" y="399"/>
                      </a:cubicBezTo>
                      <a:lnTo>
                        <a:pt x="354" y="7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4614" name="Oval 7"/>
                <p:cNvSpPr>
                  <a:spLocks noChangeArrowheads="1"/>
                </p:cNvSpPr>
                <p:nvPr/>
              </p:nvSpPr>
              <p:spPr bwMode="auto">
                <a:xfrm>
                  <a:off x="8921750" y="2652713"/>
                  <a:ext cx="1565275" cy="1568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5" name="Freeform 8"/>
                <p:cNvSpPr/>
                <p:nvPr/>
              </p:nvSpPr>
              <p:spPr bwMode="auto">
                <a:xfrm>
                  <a:off x="8113714" y="2287588"/>
                  <a:ext cx="819150" cy="1252538"/>
                </a:xfrm>
                <a:custGeom>
                  <a:avLst/>
                  <a:gdLst>
                    <a:gd name="T0" fmla="*/ 175 w 218"/>
                    <a:gd name="T1" fmla="*/ 0 h 333"/>
                    <a:gd name="T2" fmla="*/ 0 w 218"/>
                    <a:gd name="T3" fmla="*/ 333 h 333"/>
                    <a:gd name="T4" fmla="*/ 94 w 218"/>
                    <a:gd name="T5" fmla="*/ 319 h 333"/>
                    <a:gd name="T6" fmla="*/ 218 w 218"/>
                    <a:gd name="T7" fmla="*/ 64 h 333"/>
                    <a:gd name="T8" fmla="*/ 175 w 218"/>
                    <a:gd name="T9" fmla="*/ 0 h 333"/>
                  </a:gdLst>
                  <a:ahLst/>
                  <a:cxnLst>
                    <a:cxn ang="0">
                      <a:pos x="T0" y="T1"/>
                    </a:cxn>
                    <a:cxn ang="0">
                      <a:pos x="T2" y="T3"/>
                    </a:cxn>
                    <a:cxn ang="0">
                      <a:pos x="T4" y="T5"/>
                    </a:cxn>
                    <a:cxn ang="0">
                      <a:pos x="T6" y="T7"/>
                    </a:cxn>
                    <a:cxn ang="0">
                      <a:pos x="T8" y="T9"/>
                    </a:cxn>
                  </a:cxnLst>
                  <a:rect l="0" t="0" r="r" b="b"/>
                  <a:pathLst>
                    <a:path w="218" h="333">
                      <a:moveTo>
                        <a:pt x="175" y="0"/>
                      </a:moveTo>
                      <a:cubicBezTo>
                        <a:pt x="0" y="333"/>
                        <a:pt x="0" y="333"/>
                        <a:pt x="0" y="333"/>
                      </a:cubicBezTo>
                      <a:cubicBezTo>
                        <a:pt x="0" y="333"/>
                        <a:pt x="44" y="312"/>
                        <a:pt x="94" y="319"/>
                      </a:cubicBezTo>
                      <a:cubicBezTo>
                        <a:pt x="169" y="259"/>
                        <a:pt x="217" y="167"/>
                        <a:pt x="218" y="64"/>
                      </a:cubicBezTo>
                      <a:cubicBezTo>
                        <a:pt x="200" y="51"/>
                        <a:pt x="185" y="31"/>
                        <a:pt x="175"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16" name="Oval 9"/>
                <p:cNvSpPr>
                  <a:spLocks noChangeArrowheads="1"/>
                </p:cNvSpPr>
                <p:nvPr/>
              </p:nvSpPr>
              <p:spPr bwMode="auto">
                <a:xfrm>
                  <a:off x="6589714" y="1414463"/>
                  <a:ext cx="2203450" cy="2212976"/>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17" name="Freeform 10"/>
                <p:cNvSpPr/>
                <p:nvPr/>
              </p:nvSpPr>
              <p:spPr bwMode="auto">
                <a:xfrm>
                  <a:off x="5846763" y="2493963"/>
                  <a:ext cx="1722437" cy="1633538"/>
                </a:xfrm>
                <a:custGeom>
                  <a:avLst/>
                  <a:gdLst>
                    <a:gd name="T0" fmla="*/ 198 w 459"/>
                    <a:gd name="T1" fmla="*/ 0 h 434"/>
                    <a:gd name="T2" fmla="*/ 0 w 459"/>
                    <a:gd name="T3" fmla="*/ 138 h 434"/>
                    <a:gd name="T4" fmla="*/ 198 w 459"/>
                    <a:gd name="T5" fmla="*/ 375 h 434"/>
                    <a:gd name="T6" fmla="*/ 289 w 459"/>
                    <a:gd name="T7" fmla="*/ 434 h 434"/>
                    <a:gd name="T8" fmla="*/ 459 w 459"/>
                    <a:gd name="T9" fmla="*/ 299 h 434"/>
                    <a:gd name="T10" fmla="*/ 198 w 459"/>
                    <a:gd name="T11" fmla="*/ 0 h 434"/>
                  </a:gdLst>
                  <a:ahLst/>
                  <a:cxnLst>
                    <a:cxn ang="0">
                      <a:pos x="T0" y="T1"/>
                    </a:cxn>
                    <a:cxn ang="0">
                      <a:pos x="T2" y="T3"/>
                    </a:cxn>
                    <a:cxn ang="0">
                      <a:pos x="T4" y="T5"/>
                    </a:cxn>
                    <a:cxn ang="0">
                      <a:pos x="T6" y="T7"/>
                    </a:cxn>
                    <a:cxn ang="0">
                      <a:pos x="T8" y="T9"/>
                    </a:cxn>
                    <a:cxn ang="0">
                      <a:pos x="T10" y="T11"/>
                    </a:cxn>
                  </a:cxnLst>
                  <a:rect l="0" t="0" r="r" b="b"/>
                  <a:pathLst>
                    <a:path w="459" h="434">
                      <a:moveTo>
                        <a:pt x="198" y="0"/>
                      </a:moveTo>
                      <a:cubicBezTo>
                        <a:pt x="198" y="0"/>
                        <a:pt x="192" y="132"/>
                        <a:pt x="0" y="138"/>
                      </a:cubicBezTo>
                      <a:cubicBezTo>
                        <a:pt x="198" y="375"/>
                        <a:pt x="198" y="375"/>
                        <a:pt x="198" y="375"/>
                      </a:cubicBezTo>
                      <a:cubicBezTo>
                        <a:pt x="289" y="434"/>
                        <a:pt x="289" y="434"/>
                        <a:pt x="289" y="434"/>
                      </a:cubicBezTo>
                      <a:cubicBezTo>
                        <a:pt x="289" y="434"/>
                        <a:pt x="278" y="285"/>
                        <a:pt x="459" y="299"/>
                      </a:cubicBezTo>
                      <a:lnTo>
                        <a:pt x="198" y="0"/>
                      </a:lnTo>
                      <a:close/>
                    </a:path>
                  </a:pathLst>
                </a:cu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4618" name="Oval 11"/>
                <p:cNvSpPr>
                  <a:spLocks noChangeArrowheads="1"/>
                </p:cNvSpPr>
                <p:nvPr/>
              </p:nvSpPr>
              <p:spPr bwMode="auto">
                <a:xfrm>
                  <a:off x="6765925" y="1590676"/>
                  <a:ext cx="1855788" cy="18589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8" name="Freeform 12"/>
                <p:cNvSpPr/>
                <p:nvPr/>
              </p:nvSpPr>
              <p:spPr bwMode="auto">
                <a:xfrm>
                  <a:off x="5846763" y="2941638"/>
                  <a:ext cx="1182687" cy="1185863"/>
                </a:xfrm>
                <a:custGeom>
                  <a:avLst/>
                  <a:gdLst>
                    <a:gd name="T0" fmla="*/ 100 w 315"/>
                    <a:gd name="T1" fmla="*/ 0 h 315"/>
                    <a:gd name="T2" fmla="*/ 0 w 315"/>
                    <a:gd name="T3" fmla="*/ 19 h 315"/>
                    <a:gd name="T4" fmla="*/ 198 w 315"/>
                    <a:gd name="T5" fmla="*/ 256 h 315"/>
                    <a:gd name="T6" fmla="*/ 289 w 315"/>
                    <a:gd name="T7" fmla="*/ 315 h 315"/>
                    <a:gd name="T8" fmla="*/ 315 w 315"/>
                    <a:gd name="T9" fmla="*/ 229 h 315"/>
                    <a:gd name="T10" fmla="*/ 100 w 315"/>
                    <a:gd name="T11" fmla="*/ 0 h 315"/>
                  </a:gdLst>
                  <a:ahLst/>
                  <a:cxnLst>
                    <a:cxn ang="0">
                      <a:pos x="T0" y="T1"/>
                    </a:cxn>
                    <a:cxn ang="0">
                      <a:pos x="T2" y="T3"/>
                    </a:cxn>
                    <a:cxn ang="0">
                      <a:pos x="T4" y="T5"/>
                    </a:cxn>
                    <a:cxn ang="0">
                      <a:pos x="T6" y="T7"/>
                    </a:cxn>
                    <a:cxn ang="0">
                      <a:pos x="T8" y="T9"/>
                    </a:cxn>
                    <a:cxn ang="0">
                      <a:pos x="T10" y="T11"/>
                    </a:cxn>
                  </a:cxnLst>
                  <a:rect l="0" t="0" r="r" b="b"/>
                  <a:pathLst>
                    <a:path w="315" h="315">
                      <a:moveTo>
                        <a:pt x="100" y="0"/>
                      </a:moveTo>
                      <a:cubicBezTo>
                        <a:pt x="74" y="11"/>
                        <a:pt x="42" y="18"/>
                        <a:pt x="0" y="19"/>
                      </a:cubicBezTo>
                      <a:cubicBezTo>
                        <a:pt x="198" y="256"/>
                        <a:pt x="198" y="256"/>
                        <a:pt x="198" y="256"/>
                      </a:cubicBezTo>
                      <a:cubicBezTo>
                        <a:pt x="289" y="315"/>
                        <a:pt x="289" y="315"/>
                        <a:pt x="289" y="315"/>
                      </a:cubicBezTo>
                      <a:cubicBezTo>
                        <a:pt x="289" y="315"/>
                        <a:pt x="286" y="268"/>
                        <a:pt x="315" y="229"/>
                      </a:cubicBezTo>
                      <a:cubicBezTo>
                        <a:pt x="280" y="125"/>
                        <a:pt x="201" y="41"/>
                        <a:pt x="100" y="0"/>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4620" name="Oval 13"/>
                <p:cNvSpPr>
                  <a:spLocks noChangeArrowheads="1"/>
                </p:cNvSpPr>
                <p:nvPr/>
              </p:nvSpPr>
              <p:spPr bwMode="auto">
                <a:xfrm>
                  <a:off x="4497388" y="3006726"/>
                  <a:ext cx="2433638" cy="24368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24621" name="Freeform 14"/>
                <p:cNvSpPr/>
                <p:nvPr/>
              </p:nvSpPr>
              <p:spPr bwMode="auto">
                <a:xfrm>
                  <a:off x="3190875" y="2559051"/>
                  <a:ext cx="2144713" cy="2316163"/>
                </a:xfrm>
                <a:custGeom>
                  <a:avLst/>
                  <a:gdLst>
                    <a:gd name="T0" fmla="*/ 2147483646 w 571"/>
                    <a:gd name="T1" fmla="*/ 1922719850 h 616"/>
                    <a:gd name="T2" fmla="*/ 2147483646 w 571"/>
                    <a:gd name="T3" fmla="*/ 0 h 616"/>
                    <a:gd name="T4" fmla="*/ 0 w 571"/>
                    <a:gd name="T5" fmla="*/ 2147483646 h 616"/>
                    <a:gd name="T6" fmla="*/ 2147483646 w 571"/>
                    <a:gd name="T7" fmla="*/ 2147483646 h 616"/>
                    <a:gd name="T8" fmla="*/ 2147483646 w 571"/>
                    <a:gd name="T9" fmla="*/ 1922719850 h 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616">
                      <a:moveTo>
                        <a:pt x="571" y="136"/>
                      </a:moveTo>
                      <a:cubicBezTo>
                        <a:pt x="571" y="136"/>
                        <a:pt x="396" y="179"/>
                        <a:pt x="329" y="0"/>
                      </a:cubicBezTo>
                      <a:cubicBezTo>
                        <a:pt x="0" y="506"/>
                        <a:pt x="0" y="506"/>
                        <a:pt x="0" y="506"/>
                      </a:cubicBezTo>
                      <a:cubicBezTo>
                        <a:pt x="0" y="506"/>
                        <a:pt x="309" y="429"/>
                        <a:pt x="398" y="616"/>
                      </a:cubicBezTo>
                      <a:lnTo>
                        <a:pt x="571" y="13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2" name="Oval 15"/>
                <p:cNvSpPr>
                  <a:spLocks noChangeArrowheads="1"/>
                </p:cNvSpPr>
                <p:nvPr/>
              </p:nvSpPr>
              <p:spPr bwMode="auto">
                <a:xfrm>
                  <a:off x="4670425" y="3182938"/>
                  <a:ext cx="2087563" cy="20875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19" name="Freeform 16"/>
                <p:cNvSpPr/>
                <p:nvPr/>
              </p:nvSpPr>
              <p:spPr bwMode="auto">
                <a:xfrm>
                  <a:off x="3190875" y="2559051"/>
                  <a:ext cx="1473200" cy="1903412"/>
                </a:xfrm>
                <a:custGeom>
                  <a:avLst/>
                  <a:gdLst>
                    <a:gd name="T0" fmla="*/ 329 w 392"/>
                    <a:gd name="T1" fmla="*/ 0 h 506"/>
                    <a:gd name="T2" fmla="*/ 0 w 392"/>
                    <a:gd name="T3" fmla="*/ 506 h 506"/>
                    <a:gd name="T4" fmla="*/ 179 w 392"/>
                    <a:gd name="T5" fmla="*/ 492 h 506"/>
                    <a:gd name="T6" fmla="*/ 392 w 392"/>
                    <a:gd name="T7" fmla="*/ 119 h 506"/>
                    <a:gd name="T8" fmla="*/ 391 w 392"/>
                    <a:gd name="T9" fmla="*/ 93 h 506"/>
                    <a:gd name="T10" fmla="*/ 329 w 392"/>
                    <a:gd name="T11" fmla="*/ 0 h 506"/>
                  </a:gdLst>
                  <a:ahLst/>
                  <a:cxnLst>
                    <a:cxn ang="0">
                      <a:pos x="T0" y="T1"/>
                    </a:cxn>
                    <a:cxn ang="0">
                      <a:pos x="T2" y="T3"/>
                    </a:cxn>
                    <a:cxn ang="0">
                      <a:pos x="T4" y="T5"/>
                    </a:cxn>
                    <a:cxn ang="0">
                      <a:pos x="T6" y="T7"/>
                    </a:cxn>
                    <a:cxn ang="0">
                      <a:pos x="T8" y="T9"/>
                    </a:cxn>
                    <a:cxn ang="0">
                      <a:pos x="T10" y="T11"/>
                    </a:cxn>
                  </a:cxnLst>
                  <a:rect l="0" t="0" r="r" b="b"/>
                  <a:pathLst>
                    <a:path w="392" h="506">
                      <a:moveTo>
                        <a:pt x="329" y="0"/>
                      </a:moveTo>
                      <a:cubicBezTo>
                        <a:pt x="0" y="506"/>
                        <a:pt x="0" y="506"/>
                        <a:pt x="0" y="506"/>
                      </a:cubicBezTo>
                      <a:cubicBezTo>
                        <a:pt x="0" y="506"/>
                        <a:pt x="85" y="485"/>
                        <a:pt x="179" y="492"/>
                      </a:cubicBezTo>
                      <a:cubicBezTo>
                        <a:pt x="307" y="417"/>
                        <a:pt x="392" y="278"/>
                        <a:pt x="392" y="119"/>
                      </a:cubicBezTo>
                      <a:cubicBezTo>
                        <a:pt x="392" y="110"/>
                        <a:pt x="391" y="102"/>
                        <a:pt x="391" y="93"/>
                      </a:cubicBezTo>
                      <a:cubicBezTo>
                        <a:pt x="367" y="72"/>
                        <a:pt x="345" y="42"/>
                        <a:pt x="329"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Arial" panose="020B0604020202020204" pitchFamily="34" charset="0"/>
                    <a:ea typeface="+mn-ea"/>
                    <a:cs typeface="Arial" panose="020B0604020202020204" pitchFamily="34" charset="0"/>
                  </a:endParaRPr>
                </a:p>
              </p:txBody>
            </p:sp>
            <p:sp>
              <p:nvSpPr>
                <p:cNvPr id="24624" name="Oval 17"/>
                <p:cNvSpPr>
                  <a:spLocks noChangeArrowheads="1"/>
                </p:cNvSpPr>
                <p:nvPr/>
              </p:nvSpPr>
              <p:spPr bwMode="auto">
                <a:xfrm>
                  <a:off x="1581150" y="1546226"/>
                  <a:ext cx="2916238" cy="2922588"/>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sp>
              <p:nvSpPr>
                <p:cNvPr id="24625" name="Oval 18"/>
                <p:cNvSpPr>
                  <a:spLocks noChangeArrowheads="1"/>
                </p:cNvSpPr>
                <p:nvPr/>
              </p:nvSpPr>
              <p:spPr bwMode="auto">
                <a:xfrm>
                  <a:off x="1835150" y="1801813"/>
                  <a:ext cx="2408238" cy="24114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endParaRPr lang="zh-CN" altLang="en-US" sz="1800">
                    <a:latin typeface="Arial" panose="020B0604020202020204" pitchFamily="34" charset="0"/>
                    <a:ea typeface="宋体" panose="02010600030101010101" pitchFamily="2" charset="-122"/>
                    <a:cs typeface="Arial" panose="020B0604020202020204" pitchFamily="34" charset="0"/>
                  </a:endParaRPr>
                </a:p>
              </p:txBody>
            </p:sp>
          </p:grpSp>
          <p:sp>
            <p:nvSpPr>
              <p:cNvPr id="41" name="Freeform 54"/>
              <p:cNvSpPr>
                <a:spLocks noEditPoints="1"/>
              </p:cNvSpPr>
              <p:nvPr/>
            </p:nvSpPr>
            <p:spPr bwMode="auto">
              <a:xfrm>
                <a:off x="7459212" y="1259930"/>
                <a:ext cx="495300" cy="485775"/>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gradFill>
                <a:gsLst>
                  <a:gs pos="0">
                    <a:srgbClr val="FECF40"/>
                  </a:gs>
                  <a:gs pos="100000">
                    <a:srgbClr val="846C21"/>
                  </a:gs>
                </a:gsLst>
                <a:lin ang="5400000" scaled="0"/>
              </a:gra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文本框 44"/>
              <p:cNvSpPr txBox="1"/>
              <p:nvPr/>
            </p:nvSpPr>
            <p:spPr>
              <a:xfrm>
                <a:off x="6930574" y="1753643"/>
                <a:ext cx="1552575" cy="368300"/>
              </a:xfrm>
              <a:prstGeom prst="rect">
                <a:avLst/>
              </a:prstGeom>
              <a:noFill/>
            </p:spPr>
            <p:txBody>
              <a:bodyPr>
                <a:spAutoFit/>
              </a:bodyPr>
              <a:lstStyle/>
              <a:p>
                <a:pPr algn="ctr" eaLnBrk="1" fontAlgn="auto" hangingPunct="1">
                  <a:spcBef>
                    <a:spcPts val="0"/>
                  </a:spcBef>
                  <a:spcAft>
                    <a:spcPts val="0"/>
                  </a:spcAft>
                  <a:defRPr/>
                </a:pPr>
                <a:r>
                  <a:rPr lang="zh-CN" altLang="en-US" b="1" dirty="0">
                    <a:solidFill>
                      <a:schemeClr val="accent3"/>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grpSp>
            <p:nvGrpSpPr>
              <p:cNvPr id="24604" name="组合 50"/>
              <p:cNvGrpSpPr/>
              <p:nvPr/>
            </p:nvGrpSpPr>
            <p:grpSpPr bwMode="auto">
              <a:xfrm>
                <a:off x="2018848" y="1468011"/>
                <a:ext cx="1920875" cy="1568549"/>
                <a:chOff x="1815345" y="1222786"/>
                <a:chExt cx="1920875" cy="1568549"/>
              </a:xfrm>
            </p:grpSpPr>
            <p:sp>
              <p:nvSpPr>
                <p:cNvPr id="24609" name="Freeform 72"/>
                <p:cNvSpPr>
                  <a:spLocks noEditPoints="1"/>
                </p:cNvSpPr>
                <p:nvPr/>
              </p:nvSpPr>
              <p:spPr bwMode="auto">
                <a:xfrm>
                  <a:off x="2454117" y="1222786"/>
                  <a:ext cx="642952" cy="685292"/>
                </a:xfrm>
                <a:custGeom>
                  <a:avLst/>
                  <a:gdLst>
                    <a:gd name="T0" fmla="*/ 409632262 w 358"/>
                    <a:gd name="T1" fmla="*/ 939739843 h 382"/>
                    <a:gd name="T2" fmla="*/ 1038597362 w 358"/>
                    <a:gd name="T3" fmla="*/ 202751352 h 382"/>
                    <a:gd name="T4" fmla="*/ 1074076459 w 358"/>
                    <a:gd name="T5" fmla="*/ 363665807 h 382"/>
                    <a:gd name="T6" fmla="*/ 1083753067 w 358"/>
                    <a:gd name="T7" fmla="*/ 572855675 h 382"/>
                    <a:gd name="T8" fmla="*/ 1090204138 w 358"/>
                    <a:gd name="T9" fmla="*/ 788480471 h 382"/>
                    <a:gd name="T10" fmla="*/ 1035371827 w 358"/>
                    <a:gd name="T11" fmla="*/ 1010541988 h 382"/>
                    <a:gd name="T12" fmla="*/ 874098632 w 358"/>
                    <a:gd name="T13" fmla="*/ 1229385145 h 382"/>
                    <a:gd name="T14" fmla="*/ 554777778 w 358"/>
                    <a:gd name="T15" fmla="*/ 727333408 h 382"/>
                    <a:gd name="T16" fmla="*/ 396731915 w 358"/>
                    <a:gd name="T17" fmla="*/ 634002737 h 382"/>
                    <a:gd name="T18" fmla="*/ 403181191 w 358"/>
                    <a:gd name="T19" fmla="*/ 669402913 h 382"/>
                    <a:gd name="T20" fmla="*/ 561228850 w 358"/>
                    <a:gd name="T21" fmla="*/ 759515223 h 382"/>
                    <a:gd name="T22" fmla="*/ 554777778 w 358"/>
                    <a:gd name="T23" fmla="*/ 727333408 h 382"/>
                    <a:gd name="T24" fmla="*/ 928930943 w 358"/>
                    <a:gd name="T25" fmla="*/ 437686313 h 382"/>
                    <a:gd name="T26" fmla="*/ 848294346 w 358"/>
                    <a:gd name="T27" fmla="*/ 402286138 h 382"/>
                    <a:gd name="T28" fmla="*/ 551552243 w 358"/>
                    <a:gd name="T29" fmla="*/ 225279878 h 382"/>
                    <a:gd name="T30" fmla="*/ 477366717 w 358"/>
                    <a:gd name="T31" fmla="*/ 173787898 h 382"/>
                    <a:gd name="T32" fmla="*/ 551552243 w 358"/>
                    <a:gd name="T33" fmla="*/ 225279878 h 382"/>
                    <a:gd name="T34" fmla="*/ 657993126 w 358"/>
                    <a:gd name="T35" fmla="*/ 125512486 h 382"/>
                    <a:gd name="T36" fmla="*/ 622512233 w 358"/>
                    <a:gd name="T37" fmla="*/ 205969713 h 382"/>
                    <a:gd name="T38" fmla="*/ 832166667 w 358"/>
                    <a:gd name="T39" fmla="*/ 331483993 h 382"/>
                    <a:gd name="T40" fmla="*/ 883775239 w 358"/>
                    <a:gd name="T41" fmla="*/ 257463487 h 382"/>
                    <a:gd name="T42" fmla="*/ 832166667 w 358"/>
                    <a:gd name="T43" fmla="*/ 331483993 h 382"/>
                    <a:gd name="T44" fmla="*/ 803138642 w 358"/>
                    <a:gd name="T45" fmla="*/ 177006259 h 382"/>
                    <a:gd name="T46" fmla="*/ 728953116 w 358"/>
                    <a:gd name="T47" fmla="*/ 228498239 h 382"/>
                    <a:gd name="T48" fmla="*/ 587033136 w 358"/>
                    <a:gd name="T49" fmla="*/ 672621274 h 382"/>
                    <a:gd name="T50" fmla="*/ 428985477 w 358"/>
                    <a:gd name="T51" fmla="*/ 579290603 h 382"/>
                    <a:gd name="T52" fmla="*/ 435436548 w 358"/>
                    <a:gd name="T53" fmla="*/ 611474211 h 382"/>
                    <a:gd name="T54" fmla="*/ 593484207 w 358"/>
                    <a:gd name="T55" fmla="*/ 704804882 h 382"/>
                    <a:gd name="T56" fmla="*/ 587033136 w 358"/>
                    <a:gd name="T57" fmla="*/ 672621274 h 382"/>
                    <a:gd name="T58" fmla="*/ 506396538 w 358"/>
                    <a:gd name="T59" fmla="*/ 334702353 h 382"/>
                    <a:gd name="T60" fmla="*/ 599935278 w 358"/>
                    <a:gd name="T61" fmla="*/ 627566016 h 382"/>
                    <a:gd name="T62" fmla="*/ 716050973 w 358"/>
                    <a:gd name="T63" fmla="*/ 289645301 h 382"/>
                    <a:gd name="T64" fmla="*/ 438662084 w 358"/>
                    <a:gd name="T65" fmla="*/ 765951945 h 382"/>
                    <a:gd name="T66" fmla="*/ 416083334 w 358"/>
                    <a:gd name="T67" fmla="*/ 695149800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文本框 42"/>
                <p:cNvSpPr txBox="1"/>
                <p:nvPr/>
              </p:nvSpPr>
              <p:spPr>
                <a:xfrm>
                  <a:off x="2170945" y="2032293"/>
                  <a:ext cx="1209675" cy="400050"/>
                </a:xfrm>
                <a:prstGeom prst="rect">
                  <a:avLst/>
                </a:prstGeom>
                <a:noFill/>
              </p:spPr>
              <p:txBody>
                <a:bodyPr wrap="none">
                  <a:spAutoFit/>
                </a:bodyPr>
                <a:lstStyle/>
                <a:p>
                  <a:pPr algn="ctr" eaLnBrk="1" fontAlgn="auto" hangingPunct="1">
                    <a:spcBef>
                      <a:spcPts val="0"/>
                    </a:spcBef>
                    <a:spcAft>
                      <a:spcPts val="0"/>
                    </a:spcAft>
                    <a:defRPr/>
                  </a:pPr>
                  <a:r>
                    <a:rPr lang="zh-CN" altLang="en-US" sz="2000" b="1" dirty="0">
                      <a:solidFill>
                        <a:schemeClr val="bg1">
                          <a:lumMod val="50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47" name="矩形 46"/>
                <p:cNvSpPr/>
                <p:nvPr/>
              </p:nvSpPr>
              <p:spPr>
                <a:xfrm>
                  <a:off x="1815345" y="2391068"/>
                  <a:ext cx="1920875" cy="400267"/>
                </a:xfrm>
                <a:prstGeom prst="rect">
                  <a:avLst/>
                </a:prstGeom>
              </p:spPr>
              <p:txBody>
                <a:bodyPr>
                  <a:spAutoFit/>
                </a:bodyPr>
                <a:lstStyle/>
                <a:p>
                  <a:pPr algn="ctr" eaLnBrk="1" fontAlgn="auto" hangingPunct="1">
                    <a:spcBef>
                      <a:spcPts val="0"/>
                    </a:spcBef>
                    <a:spcAft>
                      <a:spcPts val="0"/>
                    </a:spcAft>
                    <a:defRPr/>
                  </a:pPr>
                  <a:r>
                    <a:rPr sz="1400" dirty="0">
                      <a:solidFill>
                        <a:schemeClr val="tx1">
                          <a:lumMod val="50000"/>
                          <a:lumOff val="50000"/>
                        </a:schemeClr>
                      </a:solidFill>
                      <a:latin typeface="微软雅黑 Light" panose="020B0502040204020203" pitchFamily="34" charset="-122"/>
                      <a:ea typeface="微软雅黑 Light" panose="020B0502040204020203" pitchFamily="34" charset="-122"/>
                    </a:rPr>
                    <a:t>请在此粘贴或者输入您的文字内容</a:t>
                  </a:r>
                </a:p>
              </p:txBody>
            </p:sp>
          </p:grpSp>
          <p:sp>
            <p:nvSpPr>
              <p:cNvPr id="49" name="矩形 48"/>
              <p:cNvSpPr/>
              <p:nvPr/>
            </p:nvSpPr>
            <p:spPr>
              <a:xfrm>
                <a:off x="6933749" y="2034630"/>
                <a:ext cx="1546225" cy="731520"/>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tx1">
                        <a:lumMod val="50000"/>
                        <a:lumOff val="50000"/>
                      </a:schemeClr>
                    </a:solidFill>
                    <a:latin typeface="微软雅黑 Light" panose="020B0502040204020203" pitchFamily="34" charset="-122"/>
                    <a:ea typeface="微软雅黑 Light" panose="020B0502040204020203" pitchFamily="34" charset="-122"/>
                  </a:rPr>
                  <a:t>请在此粘贴或者输入您的文字内容</a:t>
                </a:r>
              </a:p>
            </p:txBody>
          </p:sp>
          <p:grpSp>
            <p:nvGrpSpPr>
              <p:cNvPr id="24606" name="组合 52"/>
              <p:cNvGrpSpPr/>
              <p:nvPr/>
            </p:nvGrpSpPr>
            <p:grpSpPr bwMode="auto">
              <a:xfrm>
                <a:off x="9155860" y="2511219"/>
                <a:ext cx="1107997" cy="888209"/>
                <a:chOff x="8952357" y="2265994"/>
                <a:chExt cx="1107997" cy="888209"/>
              </a:xfrm>
            </p:grpSpPr>
            <p:sp>
              <p:nvSpPr>
                <p:cNvPr id="46" name="文本框 45"/>
                <p:cNvSpPr txBox="1"/>
                <p:nvPr/>
              </p:nvSpPr>
              <p:spPr>
                <a:xfrm>
                  <a:off x="8952746" y="2784768"/>
                  <a:ext cx="1108075" cy="369887"/>
                </a:xfrm>
                <a:prstGeom prst="rect">
                  <a:avLst/>
                </a:prstGeom>
                <a:noFill/>
              </p:spPr>
              <p:txBody>
                <a:bodyPr wrap="none">
                  <a:spAutoFit/>
                </a:bodyPr>
                <a:lstStyle/>
                <a:p>
                  <a:pPr algn="ctr" eaLnBrk="1" fontAlgn="auto" hangingPunct="1">
                    <a:spcBef>
                      <a:spcPts val="0"/>
                    </a:spcBef>
                    <a:spcAft>
                      <a:spcPts val="0"/>
                    </a:spcAft>
                    <a:defRPr/>
                  </a:pPr>
                  <a:r>
                    <a:rPr lang="zh-CN" altLang="en-US" b="1" dirty="0">
                      <a:solidFill>
                        <a:schemeClr val="accent4">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52" name="Freeform 28"/>
                <p:cNvSpPr>
                  <a:spLocks noEditPoints="1"/>
                </p:cNvSpPr>
                <p:nvPr/>
              </p:nvSpPr>
              <p:spPr bwMode="auto">
                <a:xfrm>
                  <a:off x="9151184" y="2265655"/>
                  <a:ext cx="711200" cy="530225"/>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accent4"/>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24597" name="组合 71"/>
            <p:cNvGrpSpPr/>
            <p:nvPr/>
          </p:nvGrpSpPr>
          <p:grpSpPr bwMode="auto">
            <a:xfrm>
              <a:off x="4738236" y="2952637"/>
              <a:ext cx="1917700" cy="1268417"/>
              <a:chOff x="4738236" y="2952637"/>
              <a:chExt cx="1917700" cy="1268417"/>
            </a:xfrm>
          </p:grpSpPr>
          <p:sp>
            <p:nvSpPr>
              <p:cNvPr id="24598" name="Freeform 16"/>
              <p:cNvSpPr>
                <a:spLocks noEditPoints="1"/>
              </p:cNvSpPr>
              <p:nvPr/>
            </p:nvSpPr>
            <p:spPr bwMode="auto">
              <a:xfrm>
                <a:off x="5407809" y="2952637"/>
                <a:ext cx="578853" cy="558715"/>
              </a:xfrm>
              <a:custGeom>
                <a:avLst/>
                <a:gdLst>
                  <a:gd name="T0" fmla="*/ 1460082098 w 97"/>
                  <a:gd name="T1" fmla="*/ 2147483646 h 94"/>
                  <a:gd name="T2" fmla="*/ 1744973255 w 97"/>
                  <a:gd name="T3" fmla="*/ 2147483646 h 94"/>
                  <a:gd name="T4" fmla="*/ 1531304887 w 97"/>
                  <a:gd name="T5" fmla="*/ 2147483646 h 94"/>
                  <a:gd name="T6" fmla="*/ 213668368 w 97"/>
                  <a:gd name="T7" fmla="*/ 2147483646 h 94"/>
                  <a:gd name="T8" fmla="*/ 320505535 w 97"/>
                  <a:gd name="T9" fmla="*/ 2147483646 h 94"/>
                  <a:gd name="T10" fmla="*/ 71222789 w 97"/>
                  <a:gd name="T11" fmla="*/ 2147483646 h 94"/>
                  <a:gd name="T12" fmla="*/ 356119914 w 97"/>
                  <a:gd name="T13" fmla="*/ 1943068119 h 94"/>
                  <a:gd name="T14" fmla="*/ 249282746 w 97"/>
                  <a:gd name="T15" fmla="*/ 1519122310 h 94"/>
                  <a:gd name="T16" fmla="*/ 35614378 w 97"/>
                  <a:gd name="T17" fmla="*/ 1024528772 h 94"/>
                  <a:gd name="T18" fmla="*/ 1388859309 w 97"/>
                  <a:gd name="T19" fmla="*/ 1024528772 h 94"/>
                  <a:gd name="T20" fmla="*/ 1460082098 w 97"/>
                  <a:gd name="T21" fmla="*/ 1448468638 h 94"/>
                  <a:gd name="T22" fmla="*/ 1673750466 w 97"/>
                  <a:gd name="T23" fmla="*/ 1943068119 h 94"/>
                  <a:gd name="T24" fmla="*/ 2147483646 w 97"/>
                  <a:gd name="T25" fmla="*/ 35329808 h 94"/>
                  <a:gd name="T26" fmla="*/ 1958647590 w 97"/>
                  <a:gd name="T27" fmla="*/ 529929290 h 94"/>
                  <a:gd name="T28" fmla="*/ 1709364844 w 97"/>
                  <a:gd name="T29" fmla="*/ 706572387 h 94"/>
                  <a:gd name="T30" fmla="*/ 1958647590 w 97"/>
                  <a:gd name="T31" fmla="*/ 1130512252 h 94"/>
                  <a:gd name="T32" fmla="*/ 1923033212 w 97"/>
                  <a:gd name="T33" fmla="*/ 1589781926 h 94"/>
                  <a:gd name="T34" fmla="*/ 1923033212 w 97"/>
                  <a:gd name="T35" fmla="*/ 2049051600 h 94"/>
                  <a:gd name="T36" fmla="*/ 2029870379 w 97"/>
                  <a:gd name="T37" fmla="*/ 2147483646 h 94"/>
                  <a:gd name="T38" fmla="*/ 1958647590 w 97"/>
                  <a:gd name="T39" fmla="*/ 2147483646 h 94"/>
                  <a:gd name="T40" fmla="*/ 2147483646 w 97"/>
                  <a:gd name="T41" fmla="*/ 2147483646 h 94"/>
                  <a:gd name="T42" fmla="*/ 2147483646 w 97"/>
                  <a:gd name="T43" fmla="*/ 2147483646 h 94"/>
                  <a:gd name="T44" fmla="*/ 2147483646 w 97"/>
                  <a:gd name="T45" fmla="*/ 2147483646 h 94"/>
                  <a:gd name="T46" fmla="*/ 2147483646 w 97"/>
                  <a:gd name="T47" fmla="*/ 2147483646 h 94"/>
                  <a:gd name="T48" fmla="*/ 2147483646 w 97"/>
                  <a:gd name="T49" fmla="*/ 1695765407 h 94"/>
                  <a:gd name="T50" fmla="*/ 2147483646 w 97"/>
                  <a:gd name="T51" fmla="*/ 1236495733 h 94"/>
                  <a:gd name="T52" fmla="*/ 2147483646 w 97"/>
                  <a:gd name="T53" fmla="*/ 1059852636 h 94"/>
                  <a:gd name="T54" fmla="*/ 2147483646 w 97"/>
                  <a:gd name="T55" fmla="*/ 635912770 h 94"/>
                  <a:gd name="T56" fmla="*/ 2147483646 w 97"/>
                  <a:gd name="T57" fmla="*/ 176643097 h 94"/>
                  <a:gd name="T58" fmla="*/ 2147483646 w 97"/>
                  <a:gd name="T59" fmla="*/ 635912770 h 94"/>
                  <a:gd name="T60" fmla="*/ 2147483646 w 97"/>
                  <a:gd name="T61" fmla="*/ 741896251 h 94"/>
                  <a:gd name="T62" fmla="*/ 2147483646 w 97"/>
                  <a:gd name="T63" fmla="*/ 635912770 h 94"/>
                  <a:gd name="T64" fmla="*/ 2147483646 w 97"/>
                  <a:gd name="T65" fmla="*/ 176643097 h 94"/>
                  <a:gd name="T66" fmla="*/ 2101093169 w 97"/>
                  <a:gd name="T67" fmla="*/ 176643097 h 94"/>
                  <a:gd name="T68" fmla="*/ 2147483646 w 97"/>
                  <a:gd name="T69" fmla="*/ 1165842060 h 94"/>
                  <a:gd name="T70" fmla="*/ 2147483646 w 97"/>
                  <a:gd name="T71" fmla="*/ 1271825541 h 94"/>
                  <a:gd name="T72" fmla="*/ 2147483646 w 97"/>
                  <a:gd name="T73" fmla="*/ 1165842060 h 94"/>
                  <a:gd name="T74" fmla="*/ 2147483646 w 97"/>
                  <a:gd name="T75" fmla="*/ 1695765407 h 94"/>
                  <a:gd name="T76" fmla="*/ 2147483646 w 97"/>
                  <a:gd name="T77" fmla="*/ 1766425023 h 94"/>
                  <a:gd name="T78" fmla="*/ 2147483646 w 97"/>
                  <a:gd name="T79" fmla="*/ 1695765407 h 94"/>
                  <a:gd name="T80" fmla="*/ 2147483646 w 97"/>
                  <a:gd name="T81" fmla="*/ 2147483646 h 94"/>
                  <a:gd name="T82" fmla="*/ 2147483646 w 97"/>
                  <a:gd name="T83" fmla="*/ 2147483646 h 94"/>
                  <a:gd name="T84" fmla="*/ 2147483646 w 97"/>
                  <a:gd name="T85" fmla="*/ 2147483646 h 94"/>
                  <a:gd name="T86" fmla="*/ 2147483646 w 97"/>
                  <a:gd name="T87" fmla="*/ 2147483646 h 94"/>
                  <a:gd name="T88" fmla="*/ 2147483646 w 97"/>
                  <a:gd name="T89" fmla="*/ 2147483646 h 94"/>
                  <a:gd name="T90" fmla="*/ 356119914 w 97"/>
                  <a:gd name="T91" fmla="*/ 2147483646 h 94"/>
                  <a:gd name="T92" fmla="*/ 1424467720 w 97"/>
                  <a:gd name="T93" fmla="*/ 2147483646 h 94"/>
                  <a:gd name="T94" fmla="*/ 1460082098 w 97"/>
                  <a:gd name="T95" fmla="*/ 2147483646 h 94"/>
                  <a:gd name="T96" fmla="*/ 1210799352 w 97"/>
                  <a:gd name="T97" fmla="*/ 1519122310 h 94"/>
                  <a:gd name="T98" fmla="*/ 498565492 w 97"/>
                  <a:gd name="T99" fmla="*/ 1589781926 h 94"/>
                  <a:gd name="T100" fmla="*/ 1566913298 w 97"/>
                  <a:gd name="T101" fmla="*/ 1589781926 h 94"/>
                  <a:gd name="T102" fmla="*/ 712233860 w 97"/>
                  <a:gd name="T103" fmla="*/ 1024528772 h 94"/>
                  <a:gd name="T104" fmla="*/ 712233860 w 97"/>
                  <a:gd name="T105" fmla="*/ 1130512252 h 94"/>
                  <a:gd name="T106" fmla="*/ 1210799352 w 97"/>
                  <a:gd name="T107" fmla="*/ 2049051600 h 94"/>
                  <a:gd name="T108" fmla="*/ 320505535 w 97"/>
                  <a:gd name="T109" fmla="*/ 2049051600 h 94"/>
                  <a:gd name="T110" fmla="*/ 1175184974 w 97"/>
                  <a:gd name="T111" fmla="*/ 2119711216 h 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7" h="94">
                    <a:moveTo>
                      <a:pt x="40" y="58"/>
                    </a:moveTo>
                    <a:cubicBezTo>
                      <a:pt x="40" y="58"/>
                      <a:pt x="40" y="58"/>
                      <a:pt x="40" y="58"/>
                    </a:cubicBezTo>
                    <a:cubicBezTo>
                      <a:pt x="41" y="58"/>
                      <a:pt x="41" y="59"/>
                      <a:pt x="41" y="59"/>
                    </a:cubicBezTo>
                    <a:cubicBezTo>
                      <a:pt x="41" y="67"/>
                      <a:pt x="41" y="67"/>
                      <a:pt x="41" y="67"/>
                    </a:cubicBezTo>
                    <a:cubicBezTo>
                      <a:pt x="41" y="67"/>
                      <a:pt x="42" y="67"/>
                      <a:pt x="42" y="67"/>
                    </a:cubicBezTo>
                    <a:cubicBezTo>
                      <a:pt x="45" y="68"/>
                      <a:pt x="47" y="68"/>
                      <a:pt x="48" y="69"/>
                    </a:cubicBezTo>
                    <a:cubicBezTo>
                      <a:pt x="49" y="70"/>
                      <a:pt x="49" y="70"/>
                      <a:pt x="49" y="71"/>
                    </a:cubicBezTo>
                    <a:cubicBezTo>
                      <a:pt x="49" y="74"/>
                      <a:pt x="49" y="77"/>
                      <a:pt x="49" y="80"/>
                    </a:cubicBezTo>
                    <a:cubicBezTo>
                      <a:pt x="49" y="80"/>
                      <a:pt x="49" y="81"/>
                      <a:pt x="48" y="81"/>
                    </a:cubicBezTo>
                    <a:cubicBezTo>
                      <a:pt x="47" y="82"/>
                      <a:pt x="46" y="83"/>
                      <a:pt x="44" y="83"/>
                    </a:cubicBezTo>
                    <a:cubicBezTo>
                      <a:pt x="44" y="90"/>
                      <a:pt x="44" y="90"/>
                      <a:pt x="44" y="90"/>
                    </a:cubicBezTo>
                    <a:cubicBezTo>
                      <a:pt x="44" y="90"/>
                      <a:pt x="44" y="91"/>
                      <a:pt x="43" y="91"/>
                    </a:cubicBezTo>
                    <a:cubicBezTo>
                      <a:pt x="42" y="92"/>
                      <a:pt x="40" y="93"/>
                      <a:pt x="37" y="93"/>
                    </a:cubicBezTo>
                    <a:cubicBezTo>
                      <a:pt x="34" y="94"/>
                      <a:pt x="29" y="94"/>
                      <a:pt x="24" y="94"/>
                    </a:cubicBezTo>
                    <a:cubicBezTo>
                      <a:pt x="19" y="94"/>
                      <a:pt x="15" y="94"/>
                      <a:pt x="12" y="93"/>
                    </a:cubicBezTo>
                    <a:cubicBezTo>
                      <a:pt x="9" y="93"/>
                      <a:pt x="7" y="92"/>
                      <a:pt x="6" y="91"/>
                    </a:cubicBezTo>
                    <a:cubicBezTo>
                      <a:pt x="5" y="91"/>
                      <a:pt x="5" y="90"/>
                      <a:pt x="5" y="90"/>
                    </a:cubicBezTo>
                    <a:cubicBezTo>
                      <a:pt x="5" y="87"/>
                      <a:pt x="5" y="84"/>
                      <a:pt x="5" y="81"/>
                    </a:cubicBezTo>
                    <a:cubicBezTo>
                      <a:pt x="5" y="80"/>
                      <a:pt x="5" y="80"/>
                      <a:pt x="5" y="79"/>
                    </a:cubicBezTo>
                    <a:cubicBezTo>
                      <a:pt x="6" y="79"/>
                      <a:pt x="8" y="78"/>
                      <a:pt x="9" y="78"/>
                    </a:cubicBezTo>
                    <a:cubicBezTo>
                      <a:pt x="9" y="72"/>
                      <a:pt x="9" y="72"/>
                      <a:pt x="9" y="72"/>
                    </a:cubicBezTo>
                    <a:cubicBezTo>
                      <a:pt x="9" y="72"/>
                      <a:pt x="9" y="72"/>
                      <a:pt x="8" y="72"/>
                    </a:cubicBezTo>
                    <a:cubicBezTo>
                      <a:pt x="6" y="71"/>
                      <a:pt x="4" y="71"/>
                      <a:pt x="2" y="70"/>
                    </a:cubicBezTo>
                    <a:cubicBezTo>
                      <a:pt x="2" y="69"/>
                      <a:pt x="2" y="69"/>
                      <a:pt x="2" y="68"/>
                    </a:cubicBezTo>
                    <a:cubicBezTo>
                      <a:pt x="2" y="65"/>
                      <a:pt x="2" y="62"/>
                      <a:pt x="2" y="59"/>
                    </a:cubicBezTo>
                    <a:cubicBezTo>
                      <a:pt x="2" y="59"/>
                      <a:pt x="2" y="58"/>
                      <a:pt x="2" y="58"/>
                    </a:cubicBezTo>
                    <a:cubicBezTo>
                      <a:pt x="3" y="57"/>
                      <a:pt x="6" y="56"/>
                      <a:pt x="8" y="56"/>
                    </a:cubicBezTo>
                    <a:cubicBezTo>
                      <a:pt x="9" y="55"/>
                      <a:pt x="9" y="55"/>
                      <a:pt x="10" y="55"/>
                    </a:cubicBezTo>
                    <a:cubicBezTo>
                      <a:pt x="9" y="55"/>
                      <a:pt x="9" y="54"/>
                      <a:pt x="9" y="54"/>
                    </a:cubicBezTo>
                    <a:cubicBezTo>
                      <a:pt x="9" y="51"/>
                      <a:pt x="9" y="48"/>
                      <a:pt x="9" y="45"/>
                    </a:cubicBezTo>
                    <a:cubicBezTo>
                      <a:pt x="9" y="45"/>
                      <a:pt x="9" y="44"/>
                      <a:pt x="10" y="44"/>
                    </a:cubicBezTo>
                    <a:cubicBezTo>
                      <a:pt x="9" y="44"/>
                      <a:pt x="8" y="43"/>
                      <a:pt x="7" y="43"/>
                    </a:cubicBezTo>
                    <a:cubicBezTo>
                      <a:pt x="4" y="43"/>
                      <a:pt x="2" y="42"/>
                      <a:pt x="1" y="41"/>
                    </a:cubicBezTo>
                    <a:cubicBezTo>
                      <a:pt x="1" y="40"/>
                      <a:pt x="0" y="40"/>
                      <a:pt x="0" y="39"/>
                    </a:cubicBezTo>
                    <a:cubicBezTo>
                      <a:pt x="0" y="37"/>
                      <a:pt x="0" y="34"/>
                      <a:pt x="0" y="31"/>
                    </a:cubicBezTo>
                    <a:cubicBezTo>
                      <a:pt x="0" y="30"/>
                      <a:pt x="1" y="30"/>
                      <a:pt x="1" y="29"/>
                    </a:cubicBezTo>
                    <a:cubicBezTo>
                      <a:pt x="2" y="28"/>
                      <a:pt x="4" y="27"/>
                      <a:pt x="7" y="27"/>
                    </a:cubicBezTo>
                    <a:cubicBezTo>
                      <a:pt x="11" y="26"/>
                      <a:pt x="15" y="26"/>
                      <a:pt x="20" y="26"/>
                    </a:cubicBezTo>
                    <a:cubicBezTo>
                      <a:pt x="25" y="26"/>
                      <a:pt x="30" y="26"/>
                      <a:pt x="33" y="27"/>
                    </a:cubicBezTo>
                    <a:cubicBezTo>
                      <a:pt x="36" y="27"/>
                      <a:pt x="38" y="28"/>
                      <a:pt x="39" y="29"/>
                    </a:cubicBezTo>
                    <a:cubicBezTo>
                      <a:pt x="40" y="30"/>
                      <a:pt x="40" y="30"/>
                      <a:pt x="40" y="31"/>
                    </a:cubicBezTo>
                    <a:cubicBezTo>
                      <a:pt x="40" y="34"/>
                      <a:pt x="40" y="37"/>
                      <a:pt x="40" y="39"/>
                    </a:cubicBezTo>
                    <a:cubicBezTo>
                      <a:pt x="40" y="40"/>
                      <a:pt x="40" y="41"/>
                      <a:pt x="39" y="41"/>
                    </a:cubicBezTo>
                    <a:cubicBezTo>
                      <a:pt x="40" y="41"/>
                      <a:pt x="41" y="41"/>
                      <a:pt x="41" y="41"/>
                    </a:cubicBezTo>
                    <a:cubicBezTo>
                      <a:pt x="44" y="42"/>
                      <a:pt x="46" y="42"/>
                      <a:pt x="47" y="43"/>
                    </a:cubicBezTo>
                    <a:cubicBezTo>
                      <a:pt x="48" y="44"/>
                      <a:pt x="48" y="45"/>
                      <a:pt x="48" y="45"/>
                    </a:cubicBezTo>
                    <a:cubicBezTo>
                      <a:pt x="48" y="48"/>
                      <a:pt x="48" y="51"/>
                      <a:pt x="48" y="54"/>
                    </a:cubicBezTo>
                    <a:cubicBezTo>
                      <a:pt x="48" y="55"/>
                      <a:pt x="48" y="55"/>
                      <a:pt x="47" y="55"/>
                    </a:cubicBezTo>
                    <a:cubicBezTo>
                      <a:pt x="46" y="56"/>
                      <a:pt x="44" y="57"/>
                      <a:pt x="41" y="58"/>
                    </a:cubicBezTo>
                    <a:cubicBezTo>
                      <a:pt x="41" y="58"/>
                      <a:pt x="41" y="58"/>
                      <a:pt x="40" y="58"/>
                    </a:cubicBezTo>
                    <a:close/>
                    <a:moveTo>
                      <a:pt x="74" y="0"/>
                    </a:moveTo>
                    <a:cubicBezTo>
                      <a:pt x="69" y="0"/>
                      <a:pt x="64" y="1"/>
                      <a:pt x="61" y="1"/>
                    </a:cubicBezTo>
                    <a:cubicBezTo>
                      <a:pt x="58" y="2"/>
                      <a:pt x="56" y="2"/>
                      <a:pt x="55" y="4"/>
                    </a:cubicBezTo>
                    <a:cubicBezTo>
                      <a:pt x="54" y="4"/>
                      <a:pt x="54" y="4"/>
                      <a:pt x="54" y="5"/>
                    </a:cubicBezTo>
                    <a:cubicBezTo>
                      <a:pt x="54" y="8"/>
                      <a:pt x="54" y="11"/>
                      <a:pt x="54" y="14"/>
                    </a:cubicBezTo>
                    <a:cubicBezTo>
                      <a:pt x="54" y="14"/>
                      <a:pt x="54" y="15"/>
                      <a:pt x="55" y="15"/>
                    </a:cubicBezTo>
                    <a:cubicBezTo>
                      <a:pt x="55" y="16"/>
                      <a:pt x="55" y="16"/>
                      <a:pt x="55" y="16"/>
                    </a:cubicBezTo>
                    <a:cubicBezTo>
                      <a:pt x="55" y="16"/>
                      <a:pt x="55" y="16"/>
                      <a:pt x="55" y="16"/>
                    </a:cubicBezTo>
                    <a:cubicBezTo>
                      <a:pt x="52" y="16"/>
                      <a:pt x="49" y="17"/>
                      <a:pt x="48" y="18"/>
                    </a:cubicBezTo>
                    <a:cubicBezTo>
                      <a:pt x="48" y="19"/>
                      <a:pt x="48" y="19"/>
                      <a:pt x="48" y="20"/>
                    </a:cubicBezTo>
                    <a:cubicBezTo>
                      <a:pt x="48" y="23"/>
                      <a:pt x="48" y="26"/>
                      <a:pt x="48" y="28"/>
                    </a:cubicBezTo>
                    <a:cubicBezTo>
                      <a:pt x="48" y="29"/>
                      <a:pt x="48" y="30"/>
                      <a:pt x="48" y="30"/>
                    </a:cubicBezTo>
                    <a:cubicBezTo>
                      <a:pt x="50" y="31"/>
                      <a:pt x="52" y="32"/>
                      <a:pt x="55" y="32"/>
                    </a:cubicBezTo>
                    <a:cubicBezTo>
                      <a:pt x="55" y="32"/>
                      <a:pt x="55" y="32"/>
                      <a:pt x="55" y="32"/>
                    </a:cubicBezTo>
                    <a:cubicBezTo>
                      <a:pt x="55" y="33"/>
                      <a:pt x="54" y="33"/>
                      <a:pt x="54" y="33"/>
                    </a:cubicBezTo>
                    <a:cubicBezTo>
                      <a:pt x="54" y="34"/>
                      <a:pt x="53" y="34"/>
                      <a:pt x="53" y="35"/>
                    </a:cubicBezTo>
                    <a:cubicBezTo>
                      <a:pt x="53" y="37"/>
                      <a:pt x="53" y="40"/>
                      <a:pt x="53" y="43"/>
                    </a:cubicBezTo>
                    <a:cubicBezTo>
                      <a:pt x="53" y="44"/>
                      <a:pt x="54" y="44"/>
                      <a:pt x="54" y="45"/>
                    </a:cubicBezTo>
                    <a:cubicBezTo>
                      <a:pt x="55" y="46"/>
                      <a:pt x="56" y="46"/>
                      <a:pt x="58" y="47"/>
                    </a:cubicBezTo>
                    <a:cubicBezTo>
                      <a:pt x="57" y="47"/>
                      <a:pt x="56" y="47"/>
                      <a:pt x="55" y="48"/>
                    </a:cubicBezTo>
                    <a:cubicBezTo>
                      <a:pt x="55" y="48"/>
                      <a:pt x="54" y="49"/>
                      <a:pt x="54" y="50"/>
                    </a:cubicBezTo>
                    <a:cubicBezTo>
                      <a:pt x="54" y="52"/>
                      <a:pt x="54" y="55"/>
                      <a:pt x="54" y="58"/>
                    </a:cubicBezTo>
                    <a:cubicBezTo>
                      <a:pt x="54" y="59"/>
                      <a:pt x="55" y="59"/>
                      <a:pt x="55" y="60"/>
                    </a:cubicBezTo>
                    <a:cubicBezTo>
                      <a:pt x="56" y="60"/>
                      <a:pt x="58" y="61"/>
                      <a:pt x="60" y="62"/>
                    </a:cubicBezTo>
                    <a:cubicBezTo>
                      <a:pt x="59" y="62"/>
                      <a:pt x="58" y="62"/>
                      <a:pt x="58" y="63"/>
                    </a:cubicBezTo>
                    <a:cubicBezTo>
                      <a:pt x="57" y="63"/>
                      <a:pt x="57" y="64"/>
                      <a:pt x="57" y="64"/>
                    </a:cubicBezTo>
                    <a:cubicBezTo>
                      <a:pt x="57" y="67"/>
                      <a:pt x="57" y="70"/>
                      <a:pt x="57" y="73"/>
                    </a:cubicBezTo>
                    <a:cubicBezTo>
                      <a:pt x="57" y="74"/>
                      <a:pt x="57" y="74"/>
                      <a:pt x="58" y="74"/>
                    </a:cubicBezTo>
                    <a:cubicBezTo>
                      <a:pt x="58" y="75"/>
                      <a:pt x="59" y="75"/>
                      <a:pt x="59" y="75"/>
                    </a:cubicBezTo>
                    <a:cubicBezTo>
                      <a:pt x="57" y="76"/>
                      <a:pt x="56" y="76"/>
                      <a:pt x="55" y="77"/>
                    </a:cubicBezTo>
                    <a:cubicBezTo>
                      <a:pt x="55" y="78"/>
                      <a:pt x="54" y="78"/>
                      <a:pt x="54" y="79"/>
                    </a:cubicBezTo>
                    <a:cubicBezTo>
                      <a:pt x="54" y="82"/>
                      <a:pt x="54" y="85"/>
                      <a:pt x="54" y="87"/>
                    </a:cubicBezTo>
                    <a:cubicBezTo>
                      <a:pt x="54" y="88"/>
                      <a:pt x="55" y="88"/>
                      <a:pt x="55" y="89"/>
                    </a:cubicBezTo>
                    <a:cubicBezTo>
                      <a:pt x="56" y="90"/>
                      <a:pt x="59" y="91"/>
                      <a:pt x="61" y="91"/>
                    </a:cubicBezTo>
                    <a:cubicBezTo>
                      <a:pt x="65" y="92"/>
                      <a:pt x="69" y="92"/>
                      <a:pt x="74" y="92"/>
                    </a:cubicBezTo>
                    <a:cubicBezTo>
                      <a:pt x="79" y="92"/>
                      <a:pt x="84" y="92"/>
                      <a:pt x="87" y="91"/>
                    </a:cubicBezTo>
                    <a:cubicBezTo>
                      <a:pt x="90" y="91"/>
                      <a:pt x="92" y="90"/>
                      <a:pt x="93" y="89"/>
                    </a:cubicBezTo>
                    <a:cubicBezTo>
                      <a:pt x="94" y="89"/>
                      <a:pt x="94" y="88"/>
                      <a:pt x="94" y="87"/>
                    </a:cubicBezTo>
                    <a:cubicBezTo>
                      <a:pt x="94" y="85"/>
                      <a:pt x="94" y="82"/>
                      <a:pt x="94" y="79"/>
                    </a:cubicBezTo>
                    <a:cubicBezTo>
                      <a:pt x="94" y="78"/>
                      <a:pt x="94" y="78"/>
                      <a:pt x="93" y="77"/>
                    </a:cubicBezTo>
                    <a:cubicBezTo>
                      <a:pt x="93" y="77"/>
                      <a:pt x="92" y="77"/>
                      <a:pt x="92" y="76"/>
                    </a:cubicBezTo>
                    <a:cubicBezTo>
                      <a:pt x="93" y="76"/>
                      <a:pt x="95" y="75"/>
                      <a:pt x="96" y="75"/>
                    </a:cubicBezTo>
                    <a:cubicBezTo>
                      <a:pt x="96" y="74"/>
                      <a:pt x="96" y="74"/>
                      <a:pt x="97" y="73"/>
                    </a:cubicBezTo>
                    <a:cubicBezTo>
                      <a:pt x="97" y="70"/>
                      <a:pt x="97" y="67"/>
                      <a:pt x="97" y="64"/>
                    </a:cubicBezTo>
                    <a:cubicBezTo>
                      <a:pt x="97" y="64"/>
                      <a:pt x="96" y="63"/>
                      <a:pt x="96" y="63"/>
                    </a:cubicBezTo>
                    <a:cubicBezTo>
                      <a:pt x="95" y="62"/>
                      <a:pt x="93" y="61"/>
                      <a:pt x="91" y="61"/>
                    </a:cubicBezTo>
                    <a:cubicBezTo>
                      <a:pt x="92" y="60"/>
                      <a:pt x="93" y="60"/>
                      <a:pt x="93" y="60"/>
                    </a:cubicBezTo>
                    <a:cubicBezTo>
                      <a:pt x="94" y="59"/>
                      <a:pt x="94" y="59"/>
                      <a:pt x="94" y="58"/>
                    </a:cubicBezTo>
                    <a:cubicBezTo>
                      <a:pt x="94" y="55"/>
                      <a:pt x="94" y="52"/>
                      <a:pt x="94" y="50"/>
                    </a:cubicBezTo>
                    <a:cubicBezTo>
                      <a:pt x="94" y="49"/>
                      <a:pt x="94" y="48"/>
                      <a:pt x="93" y="48"/>
                    </a:cubicBezTo>
                    <a:cubicBezTo>
                      <a:pt x="92" y="47"/>
                      <a:pt x="91" y="47"/>
                      <a:pt x="90" y="46"/>
                    </a:cubicBezTo>
                    <a:cubicBezTo>
                      <a:pt x="91" y="46"/>
                      <a:pt x="91" y="45"/>
                      <a:pt x="92" y="45"/>
                    </a:cubicBezTo>
                    <a:cubicBezTo>
                      <a:pt x="93" y="44"/>
                      <a:pt x="93" y="44"/>
                      <a:pt x="93" y="43"/>
                    </a:cubicBezTo>
                    <a:cubicBezTo>
                      <a:pt x="93" y="40"/>
                      <a:pt x="93" y="37"/>
                      <a:pt x="93" y="35"/>
                    </a:cubicBezTo>
                    <a:cubicBezTo>
                      <a:pt x="93" y="34"/>
                      <a:pt x="93" y="34"/>
                      <a:pt x="92" y="33"/>
                    </a:cubicBezTo>
                    <a:cubicBezTo>
                      <a:pt x="91" y="32"/>
                      <a:pt x="89" y="31"/>
                      <a:pt x="86" y="31"/>
                    </a:cubicBezTo>
                    <a:cubicBezTo>
                      <a:pt x="86" y="31"/>
                      <a:pt x="86"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6"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3" y="3"/>
                    </a:cubicBezTo>
                    <a:cubicBezTo>
                      <a:pt x="91" y="2"/>
                      <a:pt x="89" y="2"/>
                      <a:pt x="86" y="1"/>
                    </a:cubicBezTo>
                    <a:cubicBezTo>
                      <a:pt x="83" y="1"/>
                      <a:pt x="79" y="0"/>
                      <a:pt x="74" y="0"/>
                    </a:cubicBezTo>
                    <a:close/>
                    <a:moveTo>
                      <a:pt x="78" y="18"/>
                    </a:moveTo>
                    <a:cubicBezTo>
                      <a:pt x="78" y="18"/>
                      <a:pt x="79" y="19"/>
                      <a:pt x="79" y="19"/>
                    </a:cubicBezTo>
                    <a:cubicBezTo>
                      <a:pt x="81" y="19"/>
                      <a:pt x="82" y="19"/>
                      <a:pt x="82" y="19"/>
                    </a:cubicBezTo>
                    <a:cubicBezTo>
                      <a:pt x="82" y="20"/>
                      <a:pt x="81" y="20"/>
                      <a:pt x="79" y="20"/>
                    </a:cubicBezTo>
                    <a:cubicBezTo>
                      <a:pt x="76" y="21"/>
                      <a:pt x="72" y="21"/>
                      <a:pt x="67" y="21"/>
                    </a:cubicBezTo>
                    <a:cubicBezTo>
                      <a:pt x="63" y="21"/>
                      <a:pt x="58" y="21"/>
                      <a:pt x="55" y="20"/>
                    </a:cubicBezTo>
                    <a:cubicBezTo>
                      <a:pt x="53" y="20"/>
                      <a:pt x="52" y="20"/>
                      <a:pt x="52" y="19"/>
                    </a:cubicBezTo>
                    <a:cubicBezTo>
                      <a:pt x="52" y="19"/>
                      <a:pt x="53" y="19"/>
                      <a:pt x="55" y="19"/>
                    </a:cubicBezTo>
                    <a:cubicBezTo>
                      <a:pt x="57" y="18"/>
                      <a:pt x="60" y="18"/>
                      <a:pt x="63" y="18"/>
                    </a:cubicBezTo>
                    <a:cubicBezTo>
                      <a:pt x="66" y="18"/>
                      <a:pt x="70" y="18"/>
                      <a:pt x="74" y="18"/>
                    </a:cubicBezTo>
                    <a:cubicBezTo>
                      <a:pt x="75" y="18"/>
                      <a:pt x="76" y="18"/>
                      <a:pt x="78" y="18"/>
                    </a:cubicBezTo>
                    <a:close/>
                    <a:moveTo>
                      <a:pt x="86" y="4"/>
                    </a:moveTo>
                    <a:cubicBezTo>
                      <a:pt x="88" y="4"/>
                      <a:pt x="89" y="4"/>
                      <a:pt x="89" y="5"/>
                    </a:cubicBezTo>
                    <a:cubicBezTo>
                      <a:pt x="89" y="5"/>
                      <a:pt x="88" y="5"/>
                      <a:pt x="86" y="5"/>
                    </a:cubicBezTo>
                    <a:cubicBezTo>
                      <a:pt x="83" y="6"/>
                      <a:pt x="78" y="6"/>
                      <a:pt x="74" y="6"/>
                    </a:cubicBezTo>
                    <a:cubicBezTo>
                      <a:pt x="69" y="6"/>
                      <a:pt x="65" y="6"/>
                      <a:pt x="62" y="5"/>
                    </a:cubicBezTo>
                    <a:cubicBezTo>
                      <a:pt x="60" y="5"/>
                      <a:pt x="59" y="5"/>
                      <a:pt x="59" y="5"/>
                    </a:cubicBezTo>
                    <a:cubicBezTo>
                      <a:pt x="59" y="4"/>
                      <a:pt x="60" y="4"/>
                      <a:pt x="62" y="4"/>
                    </a:cubicBezTo>
                    <a:cubicBezTo>
                      <a:pt x="65" y="3"/>
                      <a:pt x="69" y="3"/>
                      <a:pt x="74" y="3"/>
                    </a:cubicBezTo>
                    <a:cubicBezTo>
                      <a:pt x="78" y="3"/>
                      <a:pt x="83" y="3"/>
                      <a:pt x="86" y="4"/>
                    </a:cubicBezTo>
                    <a:close/>
                    <a:moveTo>
                      <a:pt x="78" y="33"/>
                    </a:moveTo>
                    <a:cubicBezTo>
                      <a:pt x="81" y="33"/>
                      <a:pt x="83" y="33"/>
                      <a:pt x="85" y="33"/>
                    </a:cubicBezTo>
                    <a:cubicBezTo>
                      <a:pt x="87" y="34"/>
                      <a:pt x="88" y="34"/>
                      <a:pt x="88" y="34"/>
                    </a:cubicBezTo>
                    <a:cubicBezTo>
                      <a:pt x="88" y="34"/>
                      <a:pt x="87" y="35"/>
                      <a:pt x="85" y="35"/>
                    </a:cubicBezTo>
                    <a:cubicBezTo>
                      <a:pt x="82" y="35"/>
                      <a:pt x="78" y="36"/>
                      <a:pt x="73" y="36"/>
                    </a:cubicBezTo>
                    <a:cubicBezTo>
                      <a:pt x="68" y="36"/>
                      <a:pt x="64" y="35"/>
                      <a:pt x="61" y="35"/>
                    </a:cubicBezTo>
                    <a:cubicBezTo>
                      <a:pt x="59" y="35"/>
                      <a:pt x="58" y="34"/>
                      <a:pt x="58" y="34"/>
                    </a:cubicBezTo>
                    <a:cubicBezTo>
                      <a:pt x="58" y="34"/>
                      <a:pt x="59" y="34"/>
                      <a:pt x="61" y="33"/>
                    </a:cubicBezTo>
                    <a:cubicBezTo>
                      <a:pt x="62"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49"/>
                      <a:pt x="86" y="50"/>
                    </a:cubicBezTo>
                    <a:cubicBezTo>
                      <a:pt x="83" y="50"/>
                      <a:pt x="79" y="51"/>
                      <a:pt x="74" y="51"/>
                    </a:cubicBezTo>
                    <a:cubicBezTo>
                      <a:pt x="69" y="51"/>
                      <a:pt x="65" y="50"/>
                      <a:pt x="62" y="50"/>
                    </a:cubicBezTo>
                    <a:cubicBezTo>
                      <a:pt x="60" y="49"/>
                      <a:pt x="59" y="49"/>
                      <a:pt x="59" y="49"/>
                    </a:cubicBezTo>
                    <a:cubicBezTo>
                      <a:pt x="59" y="49"/>
                      <a:pt x="60" y="49"/>
                      <a:pt x="62" y="48"/>
                    </a:cubicBezTo>
                    <a:cubicBezTo>
                      <a:pt x="63" y="48"/>
                      <a:pt x="64" y="48"/>
                      <a:pt x="66" y="48"/>
                    </a:cubicBezTo>
                    <a:cubicBezTo>
                      <a:pt x="68" y="48"/>
                      <a:pt x="70" y="48"/>
                      <a:pt x="73" y="48"/>
                    </a:cubicBezTo>
                    <a:cubicBezTo>
                      <a:pt x="76" y="48"/>
                      <a:pt x="79" y="48"/>
                      <a:pt x="82" y="48"/>
                    </a:cubicBezTo>
                    <a:close/>
                    <a:moveTo>
                      <a:pt x="84" y="62"/>
                    </a:moveTo>
                    <a:cubicBezTo>
                      <a:pt x="86" y="63"/>
                      <a:pt x="87" y="63"/>
                      <a:pt x="89" y="63"/>
                    </a:cubicBezTo>
                    <a:cubicBezTo>
                      <a:pt x="91" y="63"/>
                      <a:pt x="92" y="64"/>
                      <a:pt x="92" y="64"/>
                    </a:cubicBezTo>
                    <a:cubicBezTo>
                      <a:pt x="92" y="64"/>
                      <a:pt x="91" y="64"/>
                      <a:pt x="89" y="65"/>
                    </a:cubicBezTo>
                    <a:cubicBezTo>
                      <a:pt x="86" y="65"/>
                      <a:pt x="82" y="65"/>
                      <a:pt x="77" y="65"/>
                    </a:cubicBezTo>
                    <a:cubicBezTo>
                      <a:pt x="72" y="65"/>
                      <a:pt x="68" y="65"/>
                      <a:pt x="65" y="65"/>
                    </a:cubicBezTo>
                    <a:cubicBezTo>
                      <a:pt x="63" y="64"/>
                      <a:pt x="62" y="64"/>
                      <a:pt x="62" y="64"/>
                    </a:cubicBezTo>
                    <a:cubicBezTo>
                      <a:pt x="62" y="64"/>
                      <a:pt x="63" y="63"/>
                      <a:pt x="65" y="63"/>
                    </a:cubicBezTo>
                    <a:cubicBezTo>
                      <a:pt x="66" y="63"/>
                      <a:pt x="67" y="63"/>
                      <a:pt x="68" y="63"/>
                    </a:cubicBezTo>
                    <a:cubicBezTo>
                      <a:pt x="70" y="63"/>
                      <a:pt x="72" y="63"/>
                      <a:pt x="74" y="63"/>
                    </a:cubicBezTo>
                    <a:cubicBezTo>
                      <a:pt x="78" y="63"/>
                      <a:pt x="81" y="63"/>
                      <a:pt x="84" y="62"/>
                    </a:cubicBezTo>
                    <a:close/>
                    <a:moveTo>
                      <a:pt x="85" y="77"/>
                    </a:moveTo>
                    <a:cubicBezTo>
                      <a:pt x="85" y="77"/>
                      <a:pt x="86" y="77"/>
                      <a:pt x="86" y="78"/>
                    </a:cubicBezTo>
                    <a:cubicBezTo>
                      <a:pt x="88" y="78"/>
                      <a:pt x="89" y="78"/>
                      <a:pt x="89" y="78"/>
                    </a:cubicBezTo>
                    <a:cubicBezTo>
                      <a:pt x="89" y="79"/>
                      <a:pt x="88" y="79"/>
                      <a:pt x="86" y="79"/>
                    </a:cubicBezTo>
                    <a:cubicBezTo>
                      <a:pt x="83" y="80"/>
                      <a:pt x="79" y="80"/>
                      <a:pt x="74" y="80"/>
                    </a:cubicBezTo>
                    <a:cubicBezTo>
                      <a:pt x="69" y="80"/>
                      <a:pt x="65" y="80"/>
                      <a:pt x="62" y="79"/>
                    </a:cubicBezTo>
                    <a:cubicBezTo>
                      <a:pt x="60" y="79"/>
                      <a:pt x="59" y="79"/>
                      <a:pt x="59" y="78"/>
                    </a:cubicBezTo>
                    <a:cubicBezTo>
                      <a:pt x="59" y="78"/>
                      <a:pt x="60" y="78"/>
                      <a:pt x="62" y="78"/>
                    </a:cubicBezTo>
                    <a:cubicBezTo>
                      <a:pt x="63" y="77"/>
                      <a:pt x="65" y="77"/>
                      <a:pt x="66" y="77"/>
                    </a:cubicBezTo>
                    <a:cubicBezTo>
                      <a:pt x="69" y="77"/>
                      <a:pt x="73" y="78"/>
                      <a:pt x="77" y="78"/>
                    </a:cubicBezTo>
                    <a:cubicBezTo>
                      <a:pt x="80" y="78"/>
                      <a:pt x="82" y="78"/>
                      <a:pt x="85" y="77"/>
                    </a:cubicBezTo>
                    <a:close/>
                    <a:moveTo>
                      <a:pt x="10" y="81"/>
                    </a:moveTo>
                    <a:cubicBezTo>
                      <a:pt x="10" y="81"/>
                      <a:pt x="10" y="81"/>
                      <a:pt x="10" y="80"/>
                    </a:cubicBezTo>
                    <a:cubicBezTo>
                      <a:pt x="9" y="80"/>
                      <a:pt x="9" y="80"/>
                      <a:pt x="9" y="81"/>
                    </a:cubicBezTo>
                    <a:cubicBezTo>
                      <a:pt x="9" y="81"/>
                      <a:pt x="10" y="81"/>
                      <a:pt x="10" y="81"/>
                    </a:cubicBezTo>
                    <a:close/>
                    <a:moveTo>
                      <a:pt x="40" y="70"/>
                    </a:moveTo>
                    <a:cubicBezTo>
                      <a:pt x="40" y="70"/>
                      <a:pt x="40" y="70"/>
                      <a:pt x="40" y="70"/>
                    </a:cubicBezTo>
                    <a:cubicBezTo>
                      <a:pt x="39" y="71"/>
                      <a:pt x="37" y="71"/>
                      <a:pt x="34" y="72"/>
                    </a:cubicBezTo>
                    <a:cubicBezTo>
                      <a:pt x="34" y="72"/>
                      <a:pt x="34" y="72"/>
                      <a:pt x="33" y="72"/>
                    </a:cubicBezTo>
                    <a:cubicBezTo>
                      <a:pt x="36" y="72"/>
                      <a:pt x="39" y="72"/>
                      <a:pt x="41" y="71"/>
                    </a:cubicBezTo>
                    <a:cubicBezTo>
                      <a:pt x="43" y="71"/>
                      <a:pt x="44" y="71"/>
                      <a:pt x="44" y="71"/>
                    </a:cubicBezTo>
                    <a:cubicBezTo>
                      <a:pt x="44" y="70"/>
                      <a:pt x="43" y="70"/>
                      <a:pt x="41" y="70"/>
                    </a:cubicBezTo>
                    <a:cubicBezTo>
                      <a:pt x="41" y="70"/>
                      <a:pt x="41" y="70"/>
                      <a:pt x="40" y="70"/>
                    </a:cubicBezTo>
                    <a:close/>
                    <a:moveTo>
                      <a:pt x="34" y="43"/>
                    </a:moveTo>
                    <a:cubicBezTo>
                      <a:pt x="33" y="43"/>
                      <a:pt x="33" y="43"/>
                      <a:pt x="33" y="43"/>
                    </a:cubicBezTo>
                    <a:cubicBezTo>
                      <a:pt x="30" y="44"/>
                      <a:pt x="25" y="44"/>
                      <a:pt x="20" y="44"/>
                    </a:cubicBezTo>
                    <a:cubicBezTo>
                      <a:pt x="18" y="44"/>
                      <a:pt x="17" y="44"/>
                      <a:pt x="15" y="44"/>
                    </a:cubicBezTo>
                    <a:cubicBezTo>
                      <a:pt x="14" y="44"/>
                      <a:pt x="14" y="45"/>
                      <a:pt x="14" y="45"/>
                    </a:cubicBezTo>
                    <a:cubicBezTo>
                      <a:pt x="14" y="45"/>
                      <a:pt x="15" y="45"/>
                      <a:pt x="17" y="45"/>
                    </a:cubicBezTo>
                    <a:cubicBezTo>
                      <a:pt x="20" y="46"/>
                      <a:pt x="24" y="46"/>
                      <a:pt x="29" y="46"/>
                    </a:cubicBezTo>
                    <a:cubicBezTo>
                      <a:pt x="33" y="46"/>
                      <a:pt x="38" y="46"/>
                      <a:pt x="41" y="45"/>
                    </a:cubicBezTo>
                    <a:cubicBezTo>
                      <a:pt x="43" y="45"/>
                      <a:pt x="44" y="45"/>
                      <a:pt x="44" y="45"/>
                    </a:cubicBezTo>
                    <a:cubicBezTo>
                      <a:pt x="44" y="44"/>
                      <a:pt x="43" y="44"/>
                      <a:pt x="41" y="44"/>
                    </a:cubicBezTo>
                    <a:cubicBezTo>
                      <a:pt x="39" y="44"/>
                      <a:pt x="36" y="43"/>
                      <a:pt x="34"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8"/>
                    </a:moveTo>
                    <a:cubicBezTo>
                      <a:pt x="32" y="58"/>
                      <a:pt x="31" y="59"/>
                      <a:pt x="29" y="59"/>
                    </a:cubicBezTo>
                    <a:cubicBezTo>
                      <a:pt x="24" y="59"/>
                      <a:pt x="19" y="58"/>
                      <a:pt x="16" y="58"/>
                    </a:cubicBezTo>
                    <a:cubicBezTo>
                      <a:pt x="15" y="58"/>
                      <a:pt x="15" y="58"/>
                      <a:pt x="15" y="58"/>
                    </a:cubicBezTo>
                    <a:cubicBezTo>
                      <a:pt x="13" y="58"/>
                      <a:pt x="11" y="58"/>
                      <a:pt x="9" y="58"/>
                    </a:cubicBezTo>
                    <a:cubicBezTo>
                      <a:pt x="7" y="59"/>
                      <a:pt x="6" y="59"/>
                      <a:pt x="6" y="59"/>
                    </a:cubicBezTo>
                    <a:cubicBezTo>
                      <a:pt x="6" y="59"/>
                      <a:pt x="7" y="59"/>
                      <a:pt x="9" y="60"/>
                    </a:cubicBezTo>
                    <a:cubicBezTo>
                      <a:pt x="12" y="60"/>
                      <a:pt x="17" y="61"/>
                      <a:pt x="21" y="61"/>
                    </a:cubicBezTo>
                    <a:cubicBezTo>
                      <a:pt x="26" y="61"/>
                      <a:pt x="30" y="60"/>
                      <a:pt x="33" y="60"/>
                    </a:cubicBezTo>
                    <a:cubicBezTo>
                      <a:pt x="35" y="59"/>
                      <a:pt x="36" y="59"/>
                      <a:pt x="36" y="59"/>
                    </a:cubicBezTo>
                    <a:cubicBezTo>
                      <a:pt x="36" y="59"/>
                      <a:pt x="36" y="59"/>
                      <a:pt x="34"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文本框 43"/>
              <p:cNvSpPr txBox="1"/>
              <p:nvPr/>
            </p:nvSpPr>
            <p:spPr>
              <a:xfrm>
                <a:off x="5143048" y="3531644"/>
                <a:ext cx="1108075" cy="369887"/>
              </a:xfrm>
              <a:prstGeom prst="rect">
                <a:avLst/>
              </a:prstGeom>
              <a:noFill/>
            </p:spPr>
            <p:txBody>
              <a:bodyPr wrap="none">
                <a:spAutoFit/>
              </a:bodyPr>
              <a:lstStyle/>
              <a:p>
                <a:pPr algn="ctr" eaLnBrk="1" fontAlgn="auto" hangingPunct="1">
                  <a:spcBef>
                    <a:spcPts val="0"/>
                  </a:spcBef>
                  <a:spcAft>
                    <a:spcPts val="0"/>
                  </a:spcAft>
                  <a:defRPr/>
                </a:pPr>
                <a:r>
                  <a:rPr lang="zh-CN" altLang="en-US" b="1" dirty="0">
                    <a:solidFill>
                      <a:schemeClr val="accent2">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文字内容</a:t>
                </a:r>
              </a:p>
            </p:txBody>
          </p:sp>
          <p:sp>
            <p:nvSpPr>
              <p:cNvPr id="48" name="矩形 47"/>
              <p:cNvSpPr/>
              <p:nvPr/>
            </p:nvSpPr>
            <p:spPr>
              <a:xfrm>
                <a:off x="4738236" y="3841206"/>
                <a:ext cx="1917700" cy="379848"/>
              </a:xfrm>
              <a:prstGeom prst="rect">
                <a:avLst/>
              </a:prstGeom>
            </p:spPr>
            <p:txBody>
              <a:bodyPr>
                <a:spAutoFit/>
              </a:bodyPr>
              <a:lstStyle/>
              <a:p>
                <a:pPr algn="ctr" eaLnBrk="1" fontAlgn="auto" hangingPunct="1">
                  <a:spcBef>
                    <a:spcPts val="0"/>
                  </a:spcBef>
                  <a:spcAft>
                    <a:spcPts val="0"/>
                  </a:spcAft>
                  <a:defRPr/>
                </a:pPr>
                <a:r>
                  <a:rPr sz="1400" dirty="0">
                    <a:solidFill>
                      <a:schemeClr val="tx1">
                        <a:lumMod val="50000"/>
                        <a:lumOff val="50000"/>
                      </a:schemeClr>
                    </a:solidFill>
                    <a:latin typeface="微软雅黑 Light" panose="020B0502040204020203" pitchFamily="34" charset="-122"/>
                    <a:ea typeface="微软雅黑 Light" panose="020B0502040204020203" pitchFamily="34" charset="-122"/>
                  </a:rPr>
                  <a:t>请在此粘贴或者输入您的文字内容</a:t>
                </a:r>
              </a:p>
            </p:txBody>
          </p:sp>
        </p:grpSp>
      </p:grpSp>
      <p:sp>
        <p:nvSpPr>
          <p:cNvPr id="56" name="椭圆 55"/>
          <p:cNvSpPr/>
          <p:nvPr/>
        </p:nvSpPr>
        <p:spPr>
          <a:xfrm rot="2715566">
            <a:off x="3014663" y="3994150"/>
            <a:ext cx="381000" cy="381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椭圆 56"/>
          <p:cNvSpPr/>
          <p:nvPr/>
        </p:nvSpPr>
        <p:spPr>
          <a:xfrm rot="2715566">
            <a:off x="2351088" y="4087813"/>
            <a:ext cx="187325" cy="1873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 name="椭圆 57"/>
          <p:cNvSpPr/>
          <p:nvPr/>
        </p:nvSpPr>
        <p:spPr>
          <a:xfrm rot="2715566">
            <a:off x="4210050" y="1354138"/>
            <a:ext cx="187325" cy="1873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椭圆 58"/>
          <p:cNvSpPr/>
          <p:nvPr/>
        </p:nvSpPr>
        <p:spPr>
          <a:xfrm>
            <a:off x="1311275" y="2033588"/>
            <a:ext cx="152400" cy="1539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椭圆 59"/>
          <p:cNvSpPr/>
          <p:nvPr/>
        </p:nvSpPr>
        <p:spPr>
          <a:xfrm>
            <a:off x="4419600" y="1528763"/>
            <a:ext cx="317500" cy="3159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椭圆 60"/>
          <p:cNvSpPr/>
          <p:nvPr/>
        </p:nvSpPr>
        <p:spPr>
          <a:xfrm>
            <a:off x="6961188" y="3625850"/>
            <a:ext cx="317500" cy="315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椭圆 61"/>
          <p:cNvSpPr/>
          <p:nvPr/>
        </p:nvSpPr>
        <p:spPr>
          <a:xfrm>
            <a:off x="6961188" y="4078288"/>
            <a:ext cx="177800" cy="177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椭圆 62"/>
          <p:cNvSpPr/>
          <p:nvPr/>
        </p:nvSpPr>
        <p:spPr>
          <a:xfrm>
            <a:off x="4419600" y="4192588"/>
            <a:ext cx="177800" cy="177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椭圆 64"/>
          <p:cNvSpPr/>
          <p:nvPr/>
        </p:nvSpPr>
        <p:spPr>
          <a:xfrm rot="15358016">
            <a:off x="7852569" y="662782"/>
            <a:ext cx="206375" cy="2047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椭圆 65"/>
          <p:cNvSpPr/>
          <p:nvPr/>
        </p:nvSpPr>
        <p:spPr>
          <a:xfrm rot="15358016">
            <a:off x="8257382" y="924719"/>
            <a:ext cx="100012" cy="101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椭圆 66"/>
          <p:cNvSpPr/>
          <p:nvPr/>
        </p:nvSpPr>
        <p:spPr>
          <a:xfrm rot="15358016">
            <a:off x="6334918" y="1678782"/>
            <a:ext cx="100013" cy="101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accent6"/>
              </a:solidFill>
            </a:endParaRPr>
          </a:p>
        </p:txBody>
      </p:sp>
      <p:sp>
        <p:nvSpPr>
          <p:cNvPr id="68" name="椭圆 67"/>
          <p:cNvSpPr/>
          <p:nvPr/>
        </p:nvSpPr>
        <p:spPr>
          <a:xfrm rot="15358016">
            <a:off x="10645775" y="2732088"/>
            <a:ext cx="204787" cy="204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椭圆 68"/>
          <p:cNvSpPr/>
          <p:nvPr/>
        </p:nvSpPr>
        <p:spPr>
          <a:xfrm rot="15358016">
            <a:off x="10507662" y="3089276"/>
            <a:ext cx="373063" cy="3730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0" name="椭圆 69"/>
          <p:cNvSpPr/>
          <p:nvPr/>
        </p:nvSpPr>
        <p:spPr>
          <a:xfrm rot="15358016">
            <a:off x="8540750" y="3222625"/>
            <a:ext cx="177800" cy="177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ppt_w</p:attrName>
                                        </p:attrNameLst>
                                      </p:cBhvr>
                                      <p:tavLst>
                                        <p:tav tm="0">
                                          <p:val>
                                            <p:fltVal val="0"/>
                                          </p:val>
                                        </p:tav>
                                        <p:tav tm="100000">
                                          <p:val>
                                            <p:strVal val="#ppt_w"/>
                                          </p:val>
                                        </p:tav>
                                      </p:tavLst>
                                    </p:anim>
                                    <p:anim calcmode="lin" valueType="num">
                                      <p:cBhvr>
                                        <p:cTn id="88" dur="500" fill="hold"/>
                                        <p:tgtEl>
                                          <p:spTgt spid="70"/>
                                        </p:tgtEl>
                                        <p:attrNameLst>
                                          <p:attrName>ppt_h</p:attrName>
                                        </p:attrNameLst>
                                      </p:cBhvr>
                                      <p:tavLst>
                                        <p:tav tm="0">
                                          <p:val>
                                            <p:fltVal val="0"/>
                                          </p:val>
                                        </p:tav>
                                        <p:tav tm="100000">
                                          <p:val>
                                            <p:strVal val="#ppt_h"/>
                                          </p:val>
                                        </p:tav>
                                      </p:tavLst>
                                    </p:anim>
                                    <p:animEffect transition="in" filter="fade">
                                      <p:cBhvr>
                                        <p:cTn id="89" dur="500"/>
                                        <p:tgtEl>
                                          <p:spTgt spid="70"/>
                                        </p:tgtEl>
                                      </p:cBhvr>
                                    </p:animEffect>
                                  </p:childTnLst>
                                </p:cTn>
                              </p:par>
                              <p:par>
                                <p:cTn id="90" presetID="10" presetClass="entr" presetSubtype="0" fill="hold" nodeType="withEffect">
                                  <p:stCondLst>
                                    <p:cond delay="20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5" grpId="0" bldLvl="0" animBg="1"/>
      <p:bldP spid="66" grpId="0" bldLvl="0" animBg="1"/>
      <p:bldP spid="67" grpId="0" bldLvl="0" animBg="1"/>
      <p:bldP spid="68" grpId="0" bldLvl="0" animBg="1"/>
      <p:bldP spid="69" grpId="0" bldLvl="0" animBg="1"/>
      <p:bldP spid="7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7" name="矩形 6"/>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8"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9"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a:t>
            </a:r>
          </a:p>
        </p:txBody>
      </p:sp>
      <p:sp>
        <p:nvSpPr>
          <p:cNvPr id="10"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12" name="直接连接符 11"/>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rot="10836226" flipV="1">
            <a:off x="7456488" y="3481388"/>
            <a:ext cx="117475" cy="1174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7" name="椭圆 16"/>
          <p:cNvSpPr/>
          <p:nvPr/>
        </p:nvSpPr>
        <p:spPr>
          <a:xfrm rot="10836226">
            <a:off x="4483100" y="3340100"/>
            <a:ext cx="82550" cy="825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8" name="椭圆 17"/>
          <p:cNvSpPr/>
          <p:nvPr/>
        </p:nvSpPr>
        <p:spPr>
          <a:xfrm rot="10836226">
            <a:off x="2446338" y="3544888"/>
            <a:ext cx="82550" cy="8255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 name="椭圆 18"/>
          <p:cNvSpPr/>
          <p:nvPr/>
        </p:nvSpPr>
        <p:spPr>
          <a:xfrm rot="10836226">
            <a:off x="2033588" y="4013200"/>
            <a:ext cx="85725" cy="84138"/>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0" name="椭圆 19"/>
          <p:cNvSpPr/>
          <p:nvPr/>
        </p:nvSpPr>
        <p:spPr>
          <a:xfrm rot="10836226">
            <a:off x="6719888" y="3314700"/>
            <a:ext cx="303212" cy="30321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1" name="椭圆 20"/>
          <p:cNvSpPr/>
          <p:nvPr/>
        </p:nvSpPr>
        <p:spPr>
          <a:xfrm rot="10836226" flipH="1">
            <a:off x="11606213" y="2851150"/>
            <a:ext cx="93662" cy="9366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2" name="椭圆 21"/>
          <p:cNvSpPr/>
          <p:nvPr/>
        </p:nvSpPr>
        <p:spPr>
          <a:xfrm rot="10836226" flipH="1">
            <a:off x="1017588" y="3941763"/>
            <a:ext cx="93662" cy="920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 name="椭圆 22"/>
          <p:cNvSpPr/>
          <p:nvPr/>
        </p:nvSpPr>
        <p:spPr>
          <a:xfrm rot="10836226" flipH="1">
            <a:off x="12060238" y="3348038"/>
            <a:ext cx="282575" cy="2825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4" name="椭圆 23"/>
          <p:cNvSpPr/>
          <p:nvPr/>
        </p:nvSpPr>
        <p:spPr>
          <a:xfrm rot="21388349">
            <a:off x="9512300" y="2809875"/>
            <a:ext cx="180975" cy="182563"/>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5" name="椭圆 24"/>
          <p:cNvSpPr/>
          <p:nvPr/>
        </p:nvSpPr>
        <p:spPr>
          <a:xfrm rot="21388349" flipV="1">
            <a:off x="8205788" y="2489200"/>
            <a:ext cx="257175" cy="2571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6" name="椭圆 25"/>
          <p:cNvSpPr/>
          <p:nvPr/>
        </p:nvSpPr>
        <p:spPr>
          <a:xfrm rot="21388349" flipV="1">
            <a:off x="4787900" y="3517900"/>
            <a:ext cx="257175" cy="2571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7" name="椭圆 26"/>
          <p:cNvSpPr/>
          <p:nvPr/>
        </p:nvSpPr>
        <p:spPr>
          <a:xfrm rot="21388349">
            <a:off x="1924050" y="3557588"/>
            <a:ext cx="315913" cy="315912"/>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8" name="椭圆 27"/>
          <p:cNvSpPr/>
          <p:nvPr/>
        </p:nvSpPr>
        <p:spPr>
          <a:xfrm rot="21388349">
            <a:off x="3417888" y="3824288"/>
            <a:ext cx="180975" cy="182562"/>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9" name="椭圆 28"/>
          <p:cNvSpPr/>
          <p:nvPr/>
        </p:nvSpPr>
        <p:spPr>
          <a:xfrm rot="21388349">
            <a:off x="9131300" y="3079750"/>
            <a:ext cx="180975" cy="180975"/>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rot="21388349">
            <a:off x="1770063" y="3194050"/>
            <a:ext cx="366712" cy="36830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1" name="椭圆 30"/>
          <p:cNvSpPr/>
          <p:nvPr/>
        </p:nvSpPr>
        <p:spPr>
          <a:xfrm rot="21388349">
            <a:off x="10587038" y="3344863"/>
            <a:ext cx="368300" cy="366712"/>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2" name="椭圆 31"/>
          <p:cNvSpPr/>
          <p:nvPr/>
        </p:nvSpPr>
        <p:spPr>
          <a:xfrm rot="21388349">
            <a:off x="3457575" y="3487738"/>
            <a:ext cx="368300" cy="3683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3" name="椭圆 32"/>
          <p:cNvSpPr/>
          <p:nvPr/>
        </p:nvSpPr>
        <p:spPr>
          <a:xfrm rot="21388349" flipH="1">
            <a:off x="-9525" y="3702050"/>
            <a:ext cx="246063" cy="2460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4" name="椭圆 33"/>
          <p:cNvSpPr/>
          <p:nvPr/>
        </p:nvSpPr>
        <p:spPr>
          <a:xfrm rot="21388349">
            <a:off x="3949700" y="3228975"/>
            <a:ext cx="406400" cy="40798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5" name="椭圆 34"/>
          <p:cNvSpPr/>
          <p:nvPr/>
        </p:nvSpPr>
        <p:spPr>
          <a:xfrm rot="21388349">
            <a:off x="5746750" y="3219450"/>
            <a:ext cx="231775" cy="2317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rot="21388349">
            <a:off x="7556500" y="3003550"/>
            <a:ext cx="166688" cy="1651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7" name="椭圆 36"/>
          <p:cNvSpPr/>
          <p:nvPr/>
        </p:nvSpPr>
        <p:spPr>
          <a:xfrm rot="21388349">
            <a:off x="11256963" y="3392488"/>
            <a:ext cx="561975" cy="561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8" name="椭圆 37"/>
          <p:cNvSpPr/>
          <p:nvPr/>
        </p:nvSpPr>
        <p:spPr>
          <a:xfrm rot="21388349">
            <a:off x="11936413" y="2825750"/>
            <a:ext cx="487362" cy="48736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9" name="椭圆 38"/>
          <p:cNvSpPr/>
          <p:nvPr/>
        </p:nvSpPr>
        <p:spPr>
          <a:xfrm rot="21388349" flipH="1">
            <a:off x="4359275" y="3948113"/>
            <a:ext cx="206375" cy="207962"/>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0" name="椭圆 39"/>
          <p:cNvSpPr/>
          <p:nvPr/>
        </p:nvSpPr>
        <p:spPr>
          <a:xfrm rot="21388349">
            <a:off x="8251825" y="3186113"/>
            <a:ext cx="236538" cy="23653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1" name="椭圆 40"/>
          <p:cNvSpPr/>
          <p:nvPr/>
        </p:nvSpPr>
        <p:spPr>
          <a:xfrm rot="21388349">
            <a:off x="7834313" y="3230563"/>
            <a:ext cx="241300" cy="2413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2" name="椭圆 41"/>
          <p:cNvSpPr/>
          <p:nvPr/>
        </p:nvSpPr>
        <p:spPr>
          <a:xfrm rot="21388349">
            <a:off x="10858500" y="3022600"/>
            <a:ext cx="349250" cy="3492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3" name="椭圆 42"/>
          <p:cNvSpPr/>
          <p:nvPr/>
        </p:nvSpPr>
        <p:spPr>
          <a:xfrm rot="21388349" flipH="1">
            <a:off x="625475" y="4006850"/>
            <a:ext cx="211138" cy="21113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4" name="椭圆 43"/>
          <p:cNvSpPr/>
          <p:nvPr/>
        </p:nvSpPr>
        <p:spPr>
          <a:xfrm rot="21388349" flipH="1">
            <a:off x="-42228" y="3221038"/>
            <a:ext cx="277813" cy="2794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5" name="椭圆 44"/>
          <p:cNvSpPr/>
          <p:nvPr/>
        </p:nvSpPr>
        <p:spPr>
          <a:xfrm rot="10836226">
            <a:off x="1519238" y="3451225"/>
            <a:ext cx="82550" cy="8255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6" name="椭圆 45"/>
          <p:cNvSpPr/>
          <p:nvPr/>
        </p:nvSpPr>
        <p:spPr>
          <a:xfrm rot="21388349">
            <a:off x="5316538" y="3554413"/>
            <a:ext cx="449262" cy="449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7" name="椭圆 46"/>
          <p:cNvSpPr/>
          <p:nvPr/>
        </p:nvSpPr>
        <p:spPr>
          <a:xfrm rot="21388349">
            <a:off x="7078663" y="3082925"/>
            <a:ext cx="293687" cy="29368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8" name="椭圆 47"/>
          <p:cNvSpPr/>
          <p:nvPr/>
        </p:nvSpPr>
        <p:spPr>
          <a:xfrm rot="21388349">
            <a:off x="6015038" y="3549650"/>
            <a:ext cx="368300" cy="3683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9" name="椭圆 48"/>
          <p:cNvSpPr/>
          <p:nvPr/>
        </p:nvSpPr>
        <p:spPr>
          <a:xfrm rot="21388349">
            <a:off x="9842500" y="2863850"/>
            <a:ext cx="488950" cy="48895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0" name="椭圆 49"/>
          <p:cNvSpPr/>
          <p:nvPr/>
        </p:nvSpPr>
        <p:spPr>
          <a:xfrm rot="21388349">
            <a:off x="10093325" y="3595688"/>
            <a:ext cx="276225" cy="276225"/>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1" name="椭圆 50"/>
          <p:cNvSpPr/>
          <p:nvPr/>
        </p:nvSpPr>
        <p:spPr>
          <a:xfrm rot="21388349">
            <a:off x="1223963" y="3627438"/>
            <a:ext cx="488950" cy="48895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2" name="椭圆 51"/>
          <p:cNvSpPr/>
          <p:nvPr/>
        </p:nvSpPr>
        <p:spPr>
          <a:xfrm rot="21388349">
            <a:off x="4668838" y="3748088"/>
            <a:ext cx="188912" cy="1905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3" name="椭圆 52"/>
          <p:cNvSpPr/>
          <p:nvPr/>
        </p:nvSpPr>
        <p:spPr>
          <a:xfrm rot="10836226" flipH="1">
            <a:off x="9494838" y="3186113"/>
            <a:ext cx="93662" cy="92075"/>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4" name="椭圆 53"/>
          <p:cNvSpPr/>
          <p:nvPr/>
        </p:nvSpPr>
        <p:spPr>
          <a:xfrm rot="21388349">
            <a:off x="392113" y="3240088"/>
            <a:ext cx="663575" cy="6635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5" name="椭圆 54"/>
          <p:cNvSpPr/>
          <p:nvPr/>
        </p:nvSpPr>
        <p:spPr>
          <a:xfrm rot="21388349" flipH="1">
            <a:off x="3913188" y="3830638"/>
            <a:ext cx="401637" cy="40322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6" name="椭圆 55"/>
          <p:cNvSpPr/>
          <p:nvPr/>
        </p:nvSpPr>
        <p:spPr>
          <a:xfrm rot="21388349">
            <a:off x="2981325" y="3395663"/>
            <a:ext cx="257175" cy="2555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7" name="椭圆 56"/>
          <p:cNvSpPr/>
          <p:nvPr/>
        </p:nvSpPr>
        <p:spPr>
          <a:xfrm rot="21388349">
            <a:off x="7867650" y="2735263"/>
            <a:ext cx="427038" cy="42703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8" name="椭圆 57"/>
          <p:cNvSpPr/>
          <p:nvPr/>
        </p:nvSpPr>
        <p:spPr>
          <a:xfrm rot="21388349">
            <a:off x="8574088" y="2763838"/>
            <a:ext cx="363537" cy="361950"/>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9" name="椭圆 58"/>
          <p:cNvSpPr/>
          <p:nvPr/>
        </p:nvSpPr>
        <p:spPr>
          <a:xfrm rot="21388349">
            <a:off x="6284913" y="3425825"/>
            <a:ext cx="274637" cy="27463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0" name="椭圆 59"/>
          <p:cNvSpPr/>
          <p:nvPr/>
        </p:nvSpPr>
        <p:spPr>
          <a:xfrm rot="21388349">
            <a:off x="9745663" y="3335338"/>
            <a:ext cx="180975" cy="182562"/>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1" name="椭圆 60"/>
          <p:cNvSpPr/>
          <p:nvPr/>
        </p:nvSpPr>
        <p:spPr>
          <a:xfrm rot="21388349" flipV="1">
            <a:off x="12045950" y="3795713"/>
            <a:ext cx="184150" cy="1841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2" name="椭圆 61"/>
          <p:cNvSpPr/>
          <p:nvPr/>
        </p:nvSpPr>
        <p:spPr>
          <a:xfrm>
            <a:off x="2328863" y="3343275"/>
            <a:ext cx="658812" cy="660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3" name="椭圆 62"/>
          <p:cNvSpPr/>
          <p:nvPr/>
        </p:nvSpPr>
        <p:spPr>
          <a:xfrm>
            <a:off x="5149850" y="3476625"/>
            <a:ext cx="658813" cy="660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4" name="椭圆 63"/>
          <p:cNvSpPr/>
          <p:nvPr/>
        </p:nvSpPr>
        <p:spPr>
          <a:xfrm>
            <a:off x="7878763" y="2409825"/>
            <a:ext cx="658812" cy="65881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5" name="椭圆 64"/>
          <p:cNvSpPr/>
          <p:nvPr/>
        </p:nvSpPr>
        <p:spPr>
          <a:xfrm>
            <a:off x="11209338" y="3303588"/>
            <a:ext cx="660400" cy="660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66" name="椭圆 65"/>
          <p:cNvSpPr/>
          <p:nvPr/>
        </p:nvSpPr>
        <p:spPr>
          <a:xfrm>
            <a:off x="384175" y="3228975"/>
            <a:ext cx="660400" cy="65881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cxnSp>
        <p:nvCxnSpPr>
          <p:cNvPr id="67" name="直接连接符 66"/>
          <p:cNvCxnSpPr/>
          <p:nvPr/>
        </p:nvCxnSpPr>
        <p:spPr>
          <a:xfrm>
            <a:off x="714375" y="3843338"/>
            <a:ext cx="0" cy="1935162"/>
          </a:xfrm>
          <a:prstGeom prst="line">
            <a:avLst/>
          </a:prstGeom>
          <a:ln>
            <a:solidFill>
              <a:srgbClr val="FFFF0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2659063" y="1498600"/>
            <a:ext cx="0" cy="1936750"/>
          </a:xfrm>
          <a:prstGeom prst="line">
            <a:avLst/>
          </a:prstGeom>
          <a:gradFill>
            <a:gsLst>
              <a:gs pos="0">
                <a:srgbClr val="FBFB11"/>
              </a:gs>
              <a:gs pos="100000">
                <a:srgbClr val="838309"/>
              </a:gs>
            </a:gsLst>
            <a:lin ang="5400000" scaled="0"/>
          </a:gradFill>
          <a:ln>
            <a:solidFill>
              <a:srgbClr val="FFFF0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478463" y="3843338"/>
            <a:ext cx="0" cy="1935162"/>
          </a:xfrm>
          <a:prstGeom prst="line">
            <a:avLst/>
          </a:prstGeom>
          <a:ln>
            <a:solidFill>
              <a:srgbClr val="FFFF0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8207375" y="1058863"/>
            <a:ext cx="0" cy="1558925"/>
          </a:xfrm>
          <a:prstGeom prst="line">
            <a:avLst/>
          </a:prstGeom>
          <a:ln>
            <a:solidFill>
              <a:srgbClr val="FFFF00"/>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530013" y="3646488"/>
            <a:ext cx="0" cy="1935162"/>
          </a:xfrm>
          <a:prstGeom prst="line">
            <a:avLst/>
          </a:prstGeom>
          <a:ln>
            <a:solidFill>
              <a:srgbClr val="FFFF00"/>
            </a:solidFill>
            <a:prstDash val="dash"/>
            <a:tailEnd type="oval" w="lg" len="lg"/>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bwMode="auto">
          <a:xfrm>
            <a:off x="858838" y="4332288"/>
            <a:ext cx="2198687" cy="1710510"/>
            <a:chOff x="858193" y="4331712"/>
            <a:chExt cx="2198591" cy="1710737"/>
          </a:xfrm>
        </p:grpSpPr>
        <p:sp>
          <p:nvSpPr>
            <p:cNvPr id="25673" name="文本框 62"/>
            <p:cNvSpPr txBox="1">
              <a:spLocks noChangeArrowheads="1"/>
            </p:cNvSpPr>
            <p:nvPr/>
          </p:nvSpPr>
          <p:spPr bwMode="auto">
            <a:xfrm>
              <a:off x="858193" y="5463252"/>
              <a:ext cx="995637" cy="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en-US" altLang="zh-CN" sz="3200" dirty="0">
                  <a:solidFill>
                    <a:schemeClr val="bg1"/>
                  </a:solidFill>
                  <a:latin typeface="黑体" panose="02010609060101010101" charset="-122"/>
                  <a:ea typeface="黑体" panose="02010609060101010101" charset="-122"/>
                </a:rPr>
                <a:t>2013</a:t>
              </a:r>
            </a:p>
          </p:txBody>
        </p:sp>
        <p:sp>
          <p:nvSpPr>
            <p:cNvPr id="72" name="矩形 71"/>
            <p:cNvSpPr/>
            <p:nvPr/>
          </p:nvSpPr>
          <p:spPr>
            <a:xfrm>
              <a:off x="862955" y="4331712"/>
              <a:ext cx="2193829" cy="731617"/>
            </a:xfrm>
            <a:prstGeom prst="rect">
              <a:avLst/>
            </a:prstGeom>
          </p:spPr>
          <p:txBody>
            <a:bodyPr>
              <a:spAutoFit/>
            </a:bodyPr>
            <a:lstStyle/>
            <a:p>
              <a:pPr algn="just"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79" name="组合 78"/>
          <p:cNvGrpSpPr/>
          <p:nvPr/>
        </p:nvGrpSpPr>
        <p:grpSpPr bwMode="auto">
          <a:xfrm>
            <a:off x="2805113" y="1252538"/>
            <a:ext cx="2614612" cy="1508441"/>
            <a:chOff x="2805901" y="1252174"/>
            <a:chExt cx="2613580" cy="1509002"/>
          </a:xfrm>
        </p:grpSpPr>
        <p:sp>
          <p:nvSpPr>
            <p:cNvPr id="25671" name="文本框 69"/>
            <p:cNvSpPr txBox="1">
              <a:spLocks noChangeArrowheads="1"/>
            </p:cNvSpPr>
            <p:nvPr/>
          </p:nvSpPr>
          <p:spPr bwMode="auto">
            <a:xfrm>
              <a:off x="2805901" y="1252174"/>
              <a:ext cx="1005006" cy="58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en-US" altLang="zh-CN" sz="3200" dirty="0" smtClean="0">
                  <a:solidFill>
                    <a:schemeClr val="bg1"/>
                  </a:solidFill>
                  <a:latin typeface="黑体" panose="02010609060101010101" charset="-122"/>
                  <a:ea typeface="黑体" panose="02010609060101010101" charset="-122"/>
                </a:rPr>
                <a:t>2016</a:t>
              </a:r>
              <a:endParaRPr lang="en-US" altLang="zh-CN" sz="3200" dirty="0">
                <a:solidFill>
                  <a:schemeClr val="bg1"/>
                </a:solidFill>
                <a:latin typeface="黑体" panose="02010609060101010101" charset="-122"/>
                <a:ea typeface="黑体" panose="02010609060101010101" charset="-122"/>
              </a:endParaRPr>
            </a:p>
          </p:txBody>
        </p:sp>
        <p:sp>
          <p:nvSpPr>
            <p:cNvPr id="73" name="矩形 72"/>
            <p:cNvSpPr/>
            <p:nvPr/>
          </p:nvSpPr>
          <p:spPr>
            <a:xfrm>
              <a:off x="2805901" y="1815945"/>
              <a:ext cx="2613580" cy="945231"/>
            </a:xfrm>
            <a:prstGeom prst="rect">
              <a:avLst/>
            </a:prstGeom>
          </p:spPr>
          <p:txBody>
            <a:bodyPr>
              <a:spAutoFit/>
            </a:bodyPr>
            <a:lstStyle/>
            <a:p>
              <a:pPr algn="just"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grpSp>
      <p:grpSp>
        <p:nvGrpSpPr>
          <p:cNvPr id="80" name="组合 79"/>
          <p:cNvGrpSpPr/>
          <p:nvPr/>
        </p:nvGrpSpPr>
        <p:grpSpPr bwMode="auto">
          <a:xfrm>
            <a:off x="5622925" y="4373563"/>
            <a:ext cx="2193925" cy="1674809"/>
            <a:chOff x="5622718" y="4373225"/>
            <a:chExt cx="2193877" cy="1674799"/>
          </a:xfrm>
        </p:grpSpPr>
        <p:sp>
          <p:nvSpPr>
            <p:cNvPr id="25669" name="文本框 66"/>
            <p:cNvSpPr txBox="1">
              <a:spLocks noChangeArrowheads="1"/>
            </p:cNvSpPr>
            <p:nvPr/>
          </p:nvSpPr>
          <p:spPr bwMode="auto">
            <a:xfrm>
              <a:off x="5622718" y="5463252"/>
              <a:ext cx="1005381" cy="5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en-US" altLang="zh-CN" sz="3200" dirty="0" smtClean="0">
                  <a:solidFill>
                    <a:schemeClr val="bg1"/>
                  </a:solidFill>
                  <a:latin typeface="黑体" panose="02010609060101010101" charset="-122"/>
                  <a:ea typeface="黑体" panose="02010609060101010101" charset="-122"/>
                </a:rPr>
                <a:t>2018</a:t>
              </a:r>
              <a:endParaRPr lang="en-US" altLang="zh-CN" sz="3200" dirty="0">
                <a:solidFill>
                  <a:schemeClr val="bg1"/>
                </a:solidFill>
                <a:latin typeface="黑体" panose="02010609060101010101" charset="-122"/>
                <a:ea typeface="黑体" panose="02010609060101010101" charset="-122"/>
              </a:endParaRPr>
            </a:p>
          </p:txBody>
        </p:sp>
        <p:sp>
          <p:nvSpPr>
            <p:cNvPr id="74" name="矩形 73"/>
            <p:cNvSpPr/>
            <p:nvPr/>
          </p:nvSpPr>
          <p:spPr>
            <a:xfrm>
              <a:off x="5622718" y="4373225"/>
              <a:ext cx="2193877" cy="1158233"/>
            </a:xfrm>
            <a:prstGeom prst="rect">
              <a:avLst/>
            </a:prstGeom>
          </p:spPr>
          <p:txBody>
            <a:bodyPr>
              <a:spAutoFit/>
            </a:bodyPr>
            <a:lstStyle/>
            <a:p>
              <a:pPr algn="just"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grpSp>
      <p:grpSp>
        <p:nvGrpSpPr>
          <p:cNvPr id="81" name="组合 80"/>
          <p:cNvGrpSpPr/>
          <p:nvPr/>
        </p:nvGrpSpPr>
        <p:grpSpPr bwMode="auto">
          <a:xfrm>
            <a:off x="8366125" y="739775"/>
            <a:ext cx="2532063" cy="1489393"/>
            <a:chOff x="8365640" y="739150"/>
            <a:chExt cx="2532624" cy="1490542"/>
          </a:xfrm>
        </p:grpSpPr>
        <p:sp>
          <p:nvSpPr>
            <p:cNvPr id="25667" name="文本框 68"/>
            <p:cNvSpPr txBox="1">
              <a:spLocks noChangeArrowheads="1"/>
            </p:cNvSpPr>
            <p:nvPr/>
          </p:nvSpPr>
          <p:spPr bwMode="auto">
            <a:xfrm>
              <a:off x="8365640" y="739150"/>
              <a:ext cx="1005626" cy="58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en-US" altLang="zh-CN" sz="3200" dirty="0" smtClean="0">
                  <a:solidFill>
                    <a:schemeClr val="bg1"/>
                  </a:solidFill>
                  <a:latin typeface="黑体" panose="02010609060101010101" charset="-122"/>
                  <a:ea typeface="黑体" panose="02010609060101010101" charset="-122"/>
                </a:rPr>
                <a:t>2019</a:t>
              </a:r>
              <a:endParaRPr lang="en-US" altLang="zh-CN" sz="3200" dirty="0">
                <a:solidFill>
                  <a:schemeClr val="bg1"/>
                </a:solidFill>
                <a:latin typeface="黑体" panose="02010609060101010101" charset="-122"/>
                <a:ea typeface="黑体" panose="02010609060101010101" charset="-122"/>
              </a:endParaRPr>
            </a:p>
          </p:txBody>
        </p:sp>
        <p:sp>
          <p:nvSpPr>
            <p:cNvPr id="75" name="矩形 74"/>
            <p:cNvSpPr/>
            <p:nvPr/>
          </p:nvSpPr>
          <p:spPr>
            <a:xfrm>
              <a:off x="8365640" y="1284083"/>
              <a:ext cx="2532624" cy="945609"/>
            </a:xfrm>
            <a:prstGeom prst="rect">
              <a:avLst/>
            </a:prstGeom>
          </p:spPr>
          <p:txBody>
            <a:bodyPr>
              <a:spAutoFit/>
            </a:bodyPr>
            <a:lstStyle/>
            <a:p>
              <a:pPr algn="just"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grpSp>
      <p:grpSp>
        <p:nvGrpSpPr>
          <p:cNvPr id="82" name="组合 81"/>
          <p:cNvGrpSpPr/>
          <p:nvPr/>
        </p:nvGrpSpPr>
        <p:grpSpPr bwMode="auto">
          <a:xfrm>
            <a:off x="9513888" y="4051300"/>
            <a:ext cx="1812925" cy="1727201"/>
            <a:chOff x="9513933" y="4051838"/>
            <a:chExt cx="1812364" cy="1727203"/>
          </a:xfrm>
        </p:grpSpPr>
        <p:sp>
          <p:nvSpPr>
            <p:cNvPr id="25665" name="文本框 67"/>
            <p:cNvSpPr txBox="1">
              <a:spLocks noChangeArrowheads="1"/>
            </p:cNvSpPr>
            <p:nvPr/>
          </p:nvSpPr>
          <p:spPr bwMode="auto">
            <a:xfrm>
              <a:off x="10231125" y="5194265"/>
              <a:ext cx="100509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en-US" altLang="zh-CN" sz="3200" dirty="0" smtClean="0">
                  <a:solidFill>
                    <a:schemeClr val="bg1"/>
                  </a:solidFill>
                  <a:latin typeface="黑体" panose="02010609060101010101" charset="-122"/>
                  <a:ea typeface="黑体" panose="02010609060101010101" charset="-122"/>
                </a:rPr>
                <a:t>20XX</a:t>
              </a:r>
              <a:endParaRPr lang="en-US" altLang="zh-CN" sz="3200" dirty="0">
                <a:solidFill>
                  <a:schemeClr val="bg1"/>
                </a:solidFill>
                <a:latin typeface="黑体" panose="02010609060101010101" charset="-122"/>
                <a:ea typeface="黑体" panose="02010609060101010101" charset="-122"/>
              </a:endParaRPr>
            </a:p>
          </p:txBody>
        </p:sp>
        <p:sp>
          <p:nvSpPr>
            <p:cNvPr id="76" name="矩形 75"/>
            <p:cNvSpPr/>
            <p:nvPr/>
          </p:nvSpPr>
          <p:spPr>
            <a:xfrm>
              <a:off x="9513933" y="4051838"/>
              <a:ext cx="1812364" cy="1158241"/>
            </a:xfrm>
            <a:prstGeom prst="rect">
              <a:avLst/>
            </a:prstGeom>
          </p:spPr>
          <p:txBody>
            <a:bodyPr>
              <a:spAutoFit/>
            </a:bodyPr>
            <a:lstStyle/>
            <a:p>
              <a:pPr algn="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Effect transition="in" filter="fade">
                                      <p:cBhvr>
                                        <p:cTn id="111" dur="500"/>
                                        <p:tgtEl>
                                          <p:spTgt spid="34"/>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p:cTn id="114" dur="500" fill="hold"/>
                                        <p:tgtEl>
                                          <p:spTgt spid="35"/>
                                        </p:tgtEl>
                                        <p:attrNameLst>
                                          <p:attrName>ppt_w</p:attrName>
                                        </p:attrNameLst>
                                      </p:cBhvr>
                                      <p:tavLst>
                                        <p:tav tm="0">
                                          <p:val>
                                            <p:fltVal val="0"/>
                                          </p:val>
                                        </p:tav>
                                        <p:tav tm="100000">
                                          <p:val>
                                            <p:strVal val="#ppt_w"/>
                                          </p:val>
                                        </p:tav>
                                      </p:tavLst>
                                    </p:anim>
                                    <p:anim calcmode="lin" valueType="num">
                                      <p:cBhvr>
                                        <p:cTn id="115" dur="500" fill="hold"/>
                                        <p:tgtEl>
                                          <p:spTgt spid="35"/>
                                        </p:tgtEl>
                                        <p:attrNameLst>
                                          <p:attrName>ppt_h</p:attrName>
                                        </p:attrNameLst>
                                      </p:cBhvr>
                                      <p:tavLst>
                                        <p:tav tm="0">
                                          <p:val>
                                            <p:fltVal val="0"/>
                                          </p:val>
                                        </p:tav>
                                        <p:tav tm="100000">
                                          <p:val>
                                            <p:strVal val="#ppt_h"/>
                                          </p:val>
                                        </p:tav>
                                      </p:tavLst>
                                    </p:anim>
                                    <p:animEffect transition="in" filter="fade">
                                      <p:cBhvr>
                                        <p:cTn id="116" dur="500"/>
                                        <p:tgtEl>
                                          <p:spTgt spid="35"/>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p:cTn id="129" dur="500" fill="hold"/>
                                        <p:tgtEl>
                                          <p:spTgt spid="38"/>
                                        </p:tgtEl>
                                        <p:attrNameLst>
                                          <p:attrName>ppt_w</p:attrName>
                                        </p:attrNameLst>
                                      </p:cBhvr>
                                      <p:tavLst>
                                        <p:tav tm="0">
                                          <p:val>
                                            <p:fltVal val="0"/>
                                          </p:val>
                                        </p:tav>
                                        <p:tav tm="100000">
                                          <p:val>
                                            <p:strVal val="#ppt_w"/>
                                          </p:val>
                                        </p:tav>
                                      </p:tavLst>
                                    </p:anim>
                                    <p:anim calcmode="lin" valueType="num">
                                      <p:cBhvr>
                                        <p:cTn id="130" dur="500" fill="hold"/>
                                        <p:tgtEl>
                                          <p:spTgt spid="38"/>
                                        </p:tgtEl>
                                        <p:attrNameLst>
                                          <p:attrName>ppt_h</p:attrName>
                                        </p:attrNameLst>
                                      </p:cBhvr>
                                      <p:tavLst>
                                        <p:tav tm="0">
                                          <p:val>
                                            <p:fltVal val="0"/>
                                          </p:val>
                                        </p:tav>
                                        <p:tav tm="100000">
                                          <p:val>
                                            <p:strVal val="#ppt_h"/>
                                          </p:val>
                                        </p:tav>
                                      </p:tavLst>
                                    </p:anim>
                                    <p:animEffect transition="in" filter="fade">
                                      <p:cBhvr>
                                        <p:cTn id="131" dur="500"/>
                                        <p:tgtEl>
                                          <p:spTgt spid="38"/>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p:cTn id="134" dur="500" fill="hold"/>
                                        <p:tgtEl>
                                          <p:spTgt spid="39"/>
                                        </p:tgtEl>
                                        <p:attrNameLst>
                                          <p:attrName>ppt_w</p:attrName>
                                        </p:attrNameLst>
                                      </p:cBhvr>
                                      <p:tavLst>
                                        <p:tav tm="0">
                                          <p:val>
                                            <p:fltVal val="0"/>
                                          </p:val>
                                        </p:tav>
                                        <p:tav tm="100000">
                                          <p:val>
                                            <p:strVal val="#ppt_w"/>
                                          </p:val>
                                        </p:tav>
                                      </p:tavLst>
                                    </p:anim>
                                    <p:anim calcmode="lin" valueType="num">
                                      <p:cBhvr>
                                        <p:cTn id="135" dur="500" fill="hold"/>
                                        <p:tgtEl>
                                          <p:spTgt spid="39"/>
                                        </p:tgtEl>
                                        <p:attrNameLst>
                                          <p:attrName>ppt_h</p:attrName>
                                        </p:attrNameLst>
                                      </p:cBhvr>
                                      <p:tavLst>
                                        <p:tav tm="0">
                                          <p:val>
                                            <p:fltVal val="0"/>
                                          </p:val>
                                        </p:tav>
                                        <p:tav tm="100000">
                                          <p:val>
                                            <p:strVal val="#ppt_h"/>
                                          </p:val>
                                        </p:tav>
                                      </p:tavLst>
                                    </p:anim>
                                    <p:animEffect transition="in" filter="fade">
                                      <p:cBhvr>
                                        <p:cTn id="136" dur="500"/>
                                        <p:tgtEl>
                                          <p:spTgt spid="39"/>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 calcmode="lin" valueType="num">
                                      <p:cBhvr>
                                        <p:cTn id="139" dur="500" fill="hold"/>
                                        <p:tgtEl>
                                          <p:spTgt spid="40"/>
                                        </p:tgtEl>
                                        <p:attrNameLst>
                                          <p:attrName>ppt_w</p:attrName>
                                        </p:attrNameLst>
                                      </p:cBhvr>
                                      <p:tavLst>
                                        <p:tav tm="0">
                                          <p:val>
                                            <p:fltVal val="0"/>
                                          </p:val>
                                        </p:tav>
                                        <p:tav tm="100000">
                                          <p:val>
                                            <p:strVal val="#ppt_w"/>
                                          </p:val>
                                        </p:tav>
                                      </p:tavLst>
                                    </p:anim>
                                    <p:anim calcmode="lin" valueType="num">
                                      <p:cBhvr>
                                        <p:cTn id="140" dur="500" fill="hold"/>
                                        <p:tgtEl>
                                          <p:spTgt spid="40"/>
                                        </p:tgtEl>
                                        <p:attrNameLst>
                                          <p:attrName>ppt_h</p:attrName>
                                        </p:attrNameLst>
                                      </p:cBhvr>
                                      <p:tavLst>
                                        <p:tav tm="0">
                                          <p:val>
                                            <p:fltVal val="0"/>
                                          </p:val>
                                        </p:tav>
                                        <p:tav tm="100000">
                                          <p:val>
                                            <p:strVal val="#ppt_h"/>
                                          </p:val>
                                        </p:tav>
                                      </p:tavLst>
                                    </p:anim>
                                    <p:animEffect transition="in" filter="fade">
                                      <p:cBhvr>
                                        <p:cTn id="141" dur="500"/>
                                        <p:tgtEl>
                                          <p:spTgt spid="40"/>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p:cTn id="144" dur="500" fill="hold"/>
                                        <p:tgtEl>
                                          <p:spTgt spid="41"/>
                                        </p:tgtEl>
                                        <p:attrNameLst>
                                          <p:attrName>ppt_w</p:attrName>
                                        </p:attrNameLst>
                                      </p:cBhvr>
                                      <p:tavLst>
                                        <p:tav tm="0">
                                          <p:val>
                                            <p:fltVal val="0"/>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animEffect transition="in" filter="fade">
                                      <p:cBhvr>
                                        <p:cTn id="146" dur="500"/>
                                        <p:tgtEl>
                                          <p:spTgt spid="41"/>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500" fill="hold"/>
                                        <p:tgtEl>
                                          <p:spTgt spid="42"/>
                                        </p:tgtEl>
                                        <p:attrNameLst>
                                          <p:attrName>ppt_w</p:attrName>
                                        </p:attrNameLst>
                                      </p:cBhvr>
                                      <p:tavLst>
                                        <p:tav tm="0">
                                          <p:val>
                                            <p:fltVal val="0"/>
                                          </p:val>
                                        </p:tav>
                                        <p:tav tm="100000">
                                          <p:val>
                                            <p:strVal val="#ppt_w"/>
                                          </p:val>
                                        </p:tav>
                                      </p:tavLst>
                                    </p:anim>
                                    <p:anim calcmode="lin" valueType="num">
                                      <p:cBhvr>
                                        <p:cTn id="150" dur="500" fill="hold"/>
                                        <p:tgtEl>
                                          <p:spTgt spid="42"/>
                                        </p:tgtEl>
                                        <p:attrNameLst>
                                          <p:attrName>ppt_h</p:attrName>
                                        </p:attrNameLst>
                                      </p:cBhvr>
                                      <p:tavLst>
                                        <p:tav tm="0">
                                          <p:val>
                                            <p:fltVal val="0"/>
                                          </p:val>
                                        </p:tav>
                                        <p:tav tm="100000">
                                          <p:val>
                                            <p:strVal val="#ppt_h"/>
                                          </p:val>
                                        </p:tav>
                                      </p:tavLst>
                                    </p:anim>
                                    <p:animEffect transition="in" filter="fade">
                                      <p:cBhvr>
                                        <p:cTn id="151" dur="500"/>
                                        <p:tgtEl>
                                          <p:spTgt spid="42"/>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43"/>
                                        </p:tgtEl>
                                        <p:attrNameLst>
                                          <p:attrName>style.visibility</p:attrName>
                                        </p:attrNameLst>
                                      </p:cBhvr>
                                      <p:to>
                                        <p:strVal val="visible"/>
                                      </p:to>
                                    </p:set>
                                    <p:anim calcmode="lin" valueType="num">
                                      <p:cBhvr>
                                        <p:cTn id="154" dur="500" fill="hold"/>
                                        <p:tgtEl>
                                          <p:spTgt spid="43"/>
                                        </p:tgtEl>
                                        <p:attrNameLst>
                                          <p:attrName>ppt_w</p:attrName>
                                        </p:attrNameLst>
                                      </p:cBhvr>
                                      <p:tavLst>
                                        <p:tav tm="0">
                                          <p:val>
                                            <p:fltVal val="0"/>
                                          </p:val>
                                        </p:tav>
                                        <p:tav tm="100000">
                                          <p:val>
                                            <p:strVal val="#ppt_w"/>
                                          </p:val>
                                        </p:tav>
                                      </p:tavLst>
                                    </p:anim>
                                    <p:anim calcmode="lin" valueType="num">
                                      <p:cBhvr>
                                        <p:cTn id="155" dur="500" fill="hold"/>
                                        <p:tgtEl>
                                          <p:spTgt spid="43"/>
                                        </p:tgtEl>
                                        <p:attrNameLst>
                                          <p:attrName>ppt_h</p:attrName>
                                        </p:attrNameLst>
                                      </p:cBhvr>
                                      <p:tavLst>
                                        <p:tav tm="0">
                                          <p:val>
                                            <p:fltVal val="0"/>
                                          </p:val>
                                        </p:tav>
                                        <p:tav tm="100000">
                                          <p:val>
                                            <p:strVal val="#ppt_h"/>
                                          </p:val>
                                        </p:tav>
                                      </p:tavLst>
                                    </p:anim>
                                    <p:animEffect transition="in" filter="fade">
                                      <p:cBhvr>
                                        <p:cTn id="156" dur="500"/>
                                        <p:tgtEl>
                                          <p:spTgt spid="43"/>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44"/>
                                        </p:tgtEl>
                                        <p:attrNameLst>
                                          <p:attrName>style.visibility</p:attrName>
                                        </p:attrNameLst>
                                      </p:cBhvr>
                                      <p:to>
                                        <p:strVal val="visible"/>
                                      </p:to>
                                    </p:set>
                                    <p:anim calcmode="lin" valueType="num">
                                      <p:cBhvr>
                                        <p:cTn id="159" dur="500" fill="hold"/>
                                        <p:tgtEl>
                                          <p:spTgt spid="44"/>
                                        </p:tgtEl>
                                        <p:attrNameLst>
                                          <p:attrName>ppt_w</p:attrName>
                                        </p:attrNameLst>
                                      </p:cBhvr>
                                      <p:tavLst>
                                        <p:tav tm="0">
                                          <p:val>
                                            <p:fltVal val="0"/>
                                          </p:val>
                                        </p:tav>
                                        <p:tav tm="100000">
                                          <p:val>
                                            <p:strVal val="#ppt_w"/>
                                          </p:val>
                                        </p:tav>
                                      </p:tavLst>
                                    </p:anim>
                                    <p:anim calcmode="lin" valueType="num">
                                      <p:cBhvr>
                                        <p:cTn id="160" dur="500" fill="hold"/>
                                        <p:tgtEl>
                                          <p:spTgt spid="44"/>
                                        </p:tgtEl>
                                        <p:attrNameLst>
                                          <p:attrName>ppt_h</p:attrName>
                                        </p:attrNameLst>
                                      </p:cBhvr>
                                      <p:tavLst>
                                        <p:tav tm="0">
                                          <p:val>
                                            <p:fltVal val="0"/>
                                          </p:val>
                                        </p:tav>
                                        <p:tav tm="100000">
                                          <p:val>
                                            <p:strVal val="#ppt_h"/>
                                          </p:val>
                                        </p:tav>
                                      </p:tavLst>
                                    </p:anim>
                                    <p:animEffect transition="in" filter="fade">
                                      <p:cBhvr>
                                        <p:cTn id="161" dur="500"/>
                                        <p:tgtEl>
                                          <p:spTgt spid="44"/>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45"/>
                                        </p:tgtEl>
                                        <p:attrNameLst>
                                          <p:attrName>style.visibility</p:attrName>
                                        </p:attrNameLst>
                                      </p:cBhvr>
                                      <p:to>
                                        <p:strVal val="visible"/>
                                      </p:to>
                                    </p:set>
                                    <p:anim calcmode="lin" valueType="num">
                                      <p:cBhvr>
                                        <p:cTn id="164" dur="500" fill="hold"/>
                                        <p:tgtEl>
                                          <p:spTgt spid="45"/>
                                        </p:tgtEl>
                                        <p:attrNameLst>
                                          <p:attrName>ppt_w</p:attrName>
                                        </p:attrNameLst>
                                      </p:cBhvr>
                                      <p:tavLst>
                                        <p:tav tm="0">
                                          <p:val>
                                            <p:fltVal val="0"/>
                                          </p:val>
                                        </p:tav>
                                        <p:tav tm="100000">
                                          <p:val>
                                            <p:strVal val="#ppt_w"/>
                                          </p:val>
                                        </p:tav>
                                      </p:tavLst>
                                    </p:anim>
                                    <p:anim calcmode="lin" valueType="num">
                                      <p:cBhvr>
                                        <p:cTn id="165" dur="500" fill="hold"/>
                                        <p:tgtEl>
                                          <p:spTgt spid="45"/>
                                        </p:tgtEl>
                                        <p:attrNameLst>
                                          <p:attrName>ppt_h</p:attrName>
                                        </p:attrNameLst>
                                      </p:cBhvr>
                                      <p:tavLst>
                                        <p:tav tm="0">
                                          <p:val>
                                            <p:fltVal val="0"/>
                                          </p:val>
                                        </p:tav>
                                        <p:tav tm="100000">
                                          <p:val>
                                            <p:strVal val="#ppt_h"/>
                                          </p:val>
                                        </p:tav>
                                      </p:tavLst>
                                    </p:anim>
                                    <p:animEffect transition="in" filter="fade">
                                      <p:cBhvr>
                                        <p:cTn id="166" dur="500"/>
                                        <p:tgtEl>
                                          <p:spTgt spid="45"/>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 calcmode="lin" valueType="num">
                                      <p:cBhvr>
                                        <p:cTn id="169" dur="500" fill="hold"/>
                                        <p:tgtEl>
                                          <p:spTgt spid="46"/>
                                        </p:tgtEl>
                                        <p:attrNameLst>
                                          <p:attrName>ppt_w</p:attrName>
                                        </p:attrNameLst>
                                      </p:cBhvr>
                                      <p:tavLst>
                                        <p:tav tm="0">
                                          <p:val>
                                            <p:fltVal val="0"/>
                                          </p:val>
                                        </p:tav>
                                        <p:tav tm="100000">
                                          <p:val>
                                            <p:strVal val="#ppt_w"/>
                                          </p:val>
                                        </p:tav>
                                      </p:tavLst>
                                    </p:anim>
                                    <p:anim calcmode="lin" valueType="num">
                                      <p:cBhvr>
                                        <p:cTn id="170" dur="500" fill="hold"/>
                                        <p:tgtEl>
                                          <p:spTgt spid="46"/>
                                        </p:tgtEl>
                                        <p:attrNameLst>
                                          <p:attrName>ppt_h</p:attrName>
                                        </p:attrNameLst>
                                      </p:cBhvr>
                                      <p:tavLst>
                                        <p:tav tm="0">
                                          <p:val>
                                            <p:fltVal val="0"/>
                                          </p:val>
                                        </p:tav>
                                        <p:tav tm="100000">
                                          <p:val>
                                            <p:strVal val="#ppt_h"/>
                                          </p:val>
                                        </p:tav>
                                      </p:tavLst>
                                    </p:anim>
                                    <p:animEffect transition="in" filter="fade">
                                      <p:cBhvr>
                                        <p:cTn id="171" dur="500"/>
                                        <p:tgtEl>
                                          <p:spTgt spid="46"/>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47"/>
                                        </p:tgtEl>
                                        <p:attrNameLst>
                                          <p:attrName>style.visibility</p:attrName>
                                        </p:attrNameLst>
                                      </p:cBhvr>
                                      <p:to>
                                        <p:strVal val="visible"/>
                                      </p:to>
                                    </p:set>
                                    <p:anim calcmode="lin" valueType="num">
                                      <p:cBhvr>
                                        <p:cTn id="174" dur="500" fill="hold"/>
                                        <p:tgtEl>
                                          <p:spTgt spid="47"/>
                                        </p:tgtEl>
                                        <p:attrNameLst>
                                          <p:attrName>ppt_w</p:attrName>
                                        </p:attrNameLst>
                                      </p:cBhvr>
                                      <p:tavLst>
                                        <p:tav tm="0">
                                          <p:val>
                                            <p:fltVal val="0"/>
                                          </p:val>
                                        </p:tav>
                                        <p:tav tm="100000">
                                          <p:val>
                                            <p:strVal val="#ppt_w"/>
                                          </p:val>
                                        </p:tav>
                                      </p:tavLst>
                                    </p:anim>
                                    <p:anim calcmode="lin" valueType="num">
                                      <p:cBhvr>
                                        <p:cTn id="175" dur="500" fill="hold"/>
                                        <p:tgtEl>
                                          <p:spTgt spid="47"/>
                                        </p:tgtEl>
                                        <p:attrNameLst>
                                          <p:attrName>ppt_h</p:attrName>
                                        </p:attrNameLst>
                                      </p:cBhvr>
                                      <p:tavLst>
                                        <p:tav tm="0">
                                          <p:val>
                                            <p:fltVal val="0"/>
                                          </p:val>
                                        </p:tav>
                                        <p:tav tm="100000">
                                          <p:val>
                                            <p:strVal val="#ppt_h"/>
                                          </p:val>
                                        </p:tav>
                                      </p:tavLst>
                                    </p:anim>
                                    <p:animEffect transition="in" filter="fade">
                                      <p:cBhvr>
                                        <p:cTn id="176" dur="500"/>
                                        <p:tgtEl>
                                          <p:spTgt spid="47"/>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p:cTn id="179" dur="500" fill="hold"/>
                                        <p:tgtEl>
                                          <p:spTgt spid="48"/>
                                        </p:tgtEl>
                                        <p:attrNameLst>
                                          <p:attrName>ppt_w</p:attrName>
                                        </p:attrNameLst>
                                      </p:cBhvr>
                                      <p:tavLst>
                                        <p:tav tm="0">
                                          <p:val>
                                            <p:fltVal val="0"/>
                                          </p:val>
                                        </p:tav>
                                        <p:tav tm="100000">
                                          <p:val>
                                            <p:strVal val="#ppt_w"/>
                                          </p:val>
                                        </p:tav>
                                      </p:tavLst>
                                    </p:anim>
                                    <p:anim calcmode="lin" valueType="num">
                                      <p:cBhvr>
                                        <p:cTn id="180" dur="500" fill="hold"/>
                                        <p:tgtEl>
                                          <p:spTgt spid="48"/>
                                        </p:tgtEl>
                                        <p:attrNameLst>
                                          <p:attrName>ppt_h</p:attrName>
                                        </p:attrNameLst>
                                      </p:cBhvr>
                                      <p:tavLst>
                                        <p:tav tm="0">
                                          <p:val>
                                            <p:fltVal val="0"/>
                                          </p:val>
                                        </p:tav>
                                        <p:tav tm="100000">
                                          <p:val>
                                            <p:strVal val="#ppt_h"/>
                                          </p:val>
                                        </p:tav>
                                      </p:tavLst>
                                    </p:anim>
                                    <p:animEffect transition="in" filter="fade">
                                      <p:cBhvr>
                                        <p:cTn id="181" dur="500"/>
                                        <p:tgtEl>
                                          <p:spTgt spid="48"/>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49"/>
                                        </p:tgtEl>
                                        <p:attrNameLst>
                                          <p:attrName>style.visibility</p:attrName>
                                        </p:attrNameLst>
                                      </p:cBhvr>
                                      <p:to>
                                        <p:strVal val="visible"/>
                                      </p:to>
                                    </p:set>
                                    <p:anim calcmode="lin" valueType="num">
                                      <p:cBhvr>
                                        <p:cTn id="184" dur="500" fill="hold"/>
                                        <p:tgtEl>
                                          <p:spTgt spid="49"/>
                                        </p:tgtEl>
                                        <p:attrNameLst>
                                          <p:attrName>ppt_w</p:attrName>
                                        </p:attrNameLst>
                                      </p:cBhvr>
                                      <p:tavLst>
                                        <p:tav tm="0">
                                          <p:val>
                                            <p:fltVal val="0"/>
                                          </p:val>
                                        </p:tav>
                                        <p:tav tm="100000">
                                          <p:val>
                                            <p:strVal val="#ppt_w"/>
                                          </p:val>
                                        </p:tav>
                                      </p:tavLst>
                                    </p:anim>
                                    <p:anim calcmode="lin" valueType="num">
                                      <p:cBhvr>
                                        <p:cTn id="185" dur="500" fill="hold"/>
                                        <p:tgtEl>
                                          <p:spTgt spid="49"/>
                                        </p:tgtEl>
                                        <p:attrNameLst>
                                          <p:attrName>ppt_h</p:attrName>
                                        </p:attrNameLst>
                                      </p:cBhvr>
                                      <p:tavLst>
                                        <p:tav tm="0">
                                          <p:val>
                                            <p:fltVal val="0"/>
                                          </p:val>
                                        </p:tav>
                                        <p:tav tm="100000">
                                          <p:val>
                                            <p:strVal val="#ppt_h"/>
                                          </p:val>
                                        </p:tav>
                                      </p:tavLst>
                                    </p:anim>
                                    <p:animEffect transition="in" filter="fade">
                                      <p:cBhvr>
                                        <p:cTn id="186" dur="500"/>
                                        <p:tgtEl>
                                          <p:spTgt spid="49"/>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50"/>
                                        </p:tgtEl>
                                        <p:attrNameLst>
                                          <p:attrName>style.visibility</p:attrName>
                                        </p:attrNameLst>
                                      </p:cBhvr>
                                      <p:to>
                                        <p:strVal val="visible"/>
                                      </p:to>
                                    </p:set>
                                    <p:anim calcmode="lin" valueType="num">
                                      <p:cBhvr>
                                        <p:cTn id="189" dur="500" fill="hold"/>
                                        <p:tgtEl>
                                          <p:spTgt spid="50"/>
                                        </p:tgtEl>
                                        <p:attrNameLst>
                                          <p:attrName>ppt_w</p:attrName>
                                        </p:attrNameLst>
                                      </p:cBhvr>
                                      <p:tavLst>
                                        <p:tav tm="0">
                                          <p:val>
                                            <p:fltVal val="0"/>
                                          </p:val>
                                        </p:tav>
                                        <p:tav tm="100000">
                                          <p:val>
                                            <p:strVal val="#ppt_w"/>
                                          </p:val>
                                        </p:tav>
                                      </p:tavLst>
                                    </p:anim>
                                    <p:anim calcmode="lin" valueType="num">
                                      <p:cBhvr>
                                        <p:cTn id="190" dur="500" fill="hold"/>
                                        <p:tgtEl>
                                          <p:spTgt spid="50"/>
                                        </p:tgtEl>
                                        <p:attrNameLst>
                                          <p:attrName>ppt_h</p:attrName>
                                        </p:attrNameLst>
                                      </p:cBhvr>
                                      <p:tavLst>
                                        <p:tav tm="0">
                                          <p:val>
                                            <p:fltVal val="0"/>
                                          </p:val>
                                        </p:tav>
                                        <p:tav tm="100000">
                                          <p:val>
                                            <p:strVal val="#ppt_h"/>
                                          </p:val>
                                        </p:tav>
                                      </p:tavLst>
                                    </p:anim>
                                    <p:animEffect transition="in" filter="fade">
                                      <p:cBhvr>
                                        <p:cTn id="191" dur="500"/>
                                        <p:tgtEl>
                                          <p:spTgt spid="50"/>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51"/>
                                        </p:tgtEl>
                                        <p:attrNameLst>
                                          <p:attrName>style.visibility</p:attrName>
                                        </p:attrNameLst>
                                      </p:cBhvr>
                                      <p:to>
                                        <p:strVal val="visible"/>
                                      </p:to>
                                    </p:set>
                                    <p:anim calcmode="lin" valueType="num">
                                      <p:cBhvr>
                                        <p:cTn id="194" dur="500" fill="hold"/>
                                        <p:tgtEl>
                                          <p:spTgt spid="51"/>
                                        </p:tgtEl>
                                        <p:attrNameLst>
                                          <p:attrName>ppt_w</p:attrName>
                                        </p:attrNameLst>
                                      </p:cBhvr>
                                      <p:tavLst>
                                        <p:tav tm="0">
                                          <p:val>
                                            <p:fltVal val="0"/>
                                          </p:val>
                                        </p:tav>
                                        <p:tav tm="100000">
                                          <p:val>
                                            <p:strVal val="#ppt_w"/>
                                          </p:val>
                                        </p:tav>
                                      </p:tavLst>
                                    </p:anim>
                                    <p:anim calcmode="lin" valueType="num">
                                      <p:cBhvr>
                                        <p:cTn id="195" dur="500" fill="hold"/>
                                        <p:tgtEl>
                                          <p:spTgt spid="51"/>
                                        </p:tgtEl>
                                        <p:attrNameLst>
                                          <p:attrName>ppt_h</p:attrName>
                                        </p:attrNameLst>
                                      </p:cBhvr>
                                      <p:tavLst>
                                        <p:tav tm="0">
                                          <p:val>
                                            <p:fltVal val="0"/>
                                          </p:val>
                                        </p:tav>
                                        <p:tav tm="100000">
                                          <p:val>
                                            <p:strVal val="#ppt_h"/>
                                          </p:val>
                                        </p:tav>
                                      </p:tavLst>
                                    </p:anim>
                                    <p:animEffect transition="in" filter="fade">
                                      <p:cBhvr>
                                        <p:cTn id="196" dur="500"/>
                                        <p:tgtEl>
                                          <p:spTgt spid="51"/>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500" fill="hold"/>
                                        <p:tgtEl>
                                          <p:spTgt spid="52"/>
                                        </p:tgtEl>
                                        <p:attrNameLst>
                                          <p:attrName>ppt_w</p:attrName>
                                        </p:attrNameLst>
                                      </p:cBhvr>
                                      <p:tavLst>
                                        <p:tav tm="0">
                                          <p:val>
                                            <p:fltVal val="0"/>
                                          </p:val>
                                        </p:tav>
                                        <p:tav tm="100000">
                                          <p:val>
                                            <p:strVal val="#ppt_w"/>
                                          </p:val>
                                        </p:tav>
                                      </p:tavLst>
                                    </p:anim>
                                    <p:anim calcmode="lin" valueType="num">
                                      <p:cBhvr>
                                        <p:cTn id="200" dur="500" fill="hold"/>
                                        <p:tgtEl>
                                          <p:spTgt spid="52"/>
                                        </p:tgtEl>
                                        <p:attrNameLst>
                                          <p:attrName>ppt_h</p:attrName>
                                        </p:attrNameLst>
                                      </p:cBhvr>
                                      <p:tavLst>
                                        <p:tav tm="0">
                                          <p:val>
                                            <p:fltVal val="0"/>
                                          </p:val>
                                        </p:tav>
                                        <p:tav tm="100000">
                                          <p:val>
                                            <p:strVal val="#ppt_h"/>
                                          </p:val>
                                        </p:tav>
                                      </p:tavLst>
                                    </p:anim>
                                    <p:animEffect transition="in" filter="fade">
                                      <p:cBhvr>
                                        <p:cTn id="201" dur="500"/>
                                        <p:tgtEl>
                                          <p:spTgt spid="52"/>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53"/>
                                        </p:tgtEl>
                                        <p:attrNameLst>
                                          <p:attrName>style.visibility</p:attrName>
                                        </p:attrNameLst>
                                      </p:cBhvr>
                                      <p:to>
                                        <p:strVal val="visible"/>
                                      </p:to>
                                    </p:set>
                                    <p:anim calcmode="lin" valueType="num">
                                      <p:cBhvr>
                                        <p:cTn id="204" dur="500" fill="hold"/>
                                        <p:tgtEl>
                                          <p:spTgt spid="53"/>
                                        </p:tgtEl>
                                        <p:attrNameLst>
                                          <p:attrName>ppt_w</p:attrName>
                                        </p:attrNameLst>
                                      </p:cBhvr>
                                      <p:tavLst>
                                        <p:tav tm="0">
                                          <p:val>
                                            <p:fltVal val="0"/>
                                          </p:val>
                                        </p:tav>
                                        <p:tav tm="100000">
                                          <p:val>
                                            <p:strVal val="#ppt_w"/>
                                          </p:val>
                                        </p:tav>
                                      </p:tavLst>
                                    </p:anim>
                                    <p:anim calcmode="lin" valueType="num">
                                      <p:cBhvr>
                                        <p:cTn id="205" dur="500" fill="hold"/>
                                        <p:tgtEl>
                                          <p:spTgt spid="53"/>
                                        </p:tgtEl>
                                        <p:attrNameLst>
                                          <p:attrName>ppt_h</p:attrName>
                                        </p:attrNameLst>
                                      </p:cBhvr>
                                      <p:tavLst>
                                        <p:tav tm="0">
                                          <p:val>
                                            <p:fltVal val="0"/>
                                          </p:val>
                                        </p:tav>
                                        <p:tav tm="100000">
                                          <p:val>
                                            <p:strVal val="#ppt_h"/>
                                          </p:val>
                                        </p:tav>
                                      </p:tavLst>
                                    </p:anim>
                                    <p:animEffect transition="in" filter="fade">
                                      <p:cBhvr>
                                        <p:cTn id="206" dur="500"/>
                                        <p:tgtEl>
                                          <p:spTgt spid="53"/>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54"/>
                                        </p:tgtEl>
                                        <p:attrNameLst>
                                          <p:attrName>style.visibility</p:attrName>
                                        </p:attrNameLst>
                                      </p:cBhvr>
                                      <p:to>
                                        <p:strVal val="visible"/>
                                      </p:to>
                                    </p:set>
                                    <p:anim calcmode="lin" valueType="num">
                                      <p:cBhvr>
                                        <p:cTn id="209" dur="500" fill="hold"/>
                                        <p:tgtEl>
                                          <p:spTgt spid="54"/>
                                        </p:tgtEl>
                                        <p:attrNameLst>
                                          <p:attrName>ppt_w</p:attrName>
                                        </p:attrNameLst>
                                      </p:cBhvr>
                                      <p:tavLst>
                                        <p:tav tm="0">
                                          <p:val>
                                            <p:fltVal val="0"/>
                                          </p:val>
                                        </p:tav>
                                        <p:tav tm="100000">
                                          <p:val>
                                            <p:strVal val="#ppt_w"/>
                                          </p:val>
                                        </p:tav>
                                      </p:tavLst>
                                    </p:anim>
                                    <p:anim calcmode="lin" valueType="num">
                                      <p:cBhvr>
                                        <p:cTn id="210" dur="500" fill="hold"/>
                                        <p:tgtEl>
                                          <p:spTgt spid="54"/>
                                        </p:tgtEl>
                                        <p:attrNameLst>
                                          <p:attrName>ppt_h</p:attrName>
                                        </p:attrNameLst>
                                      </p:cBhvr>
                                      <p:tavLst>
                                        <p:tav tm="0">
                                          <p:val>
                                            <p:fltVal val="0"/>
                                          </p:val>
                                        </p:tav>
                                        <p:tav tm="100000">
                                          <p:val>
                                            <p:strVal val="#ppt_h"/>
                                          </p:val>
                                        </p:tav>
                                      </p:tavLst>
                                    </p:anim>
                                    <p:animEffect transition="in" filter="fade">
                                      <p:cBhvr>
                                        <p:cTn id="211" dur="500"/>
                                        <p:tgtEl>
                                          <p:spTgt spid="54"/>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55"/>
                                        </p:tgtEl>
                                        <p:attrNameLst>
                                          <p:attrName>style.visibility</p:attrName>
                                        </p:attrNameLst>
                                      </p:cBhvr>
                                      <p:to>
                                        <p:strVal val="visible"/>
                                      </p:to>
                                    </p:set>
                                    <p:anim calcmode="lin" valueType="num">
                                      <p:cBhvr>
                                        <p:cTn id="214" dur="500" fill="hold"/>
                                        <p:tgtEl>
                                          <p:spTgt spid="55"/>
                                        </p:tgtEl>
                                        <p:attrNameLst>
                                          <p:attrName>ppt_w</p:attrName>
                                        </p:attrNameLst>
                                      </p:cBhvr>
                                      <p:tavLst>
                                        <p:tav tm="0">
                                          <p:val>
                                            <p:fltVal val="0"/>
                                          </p:val>
                                        </p:tav>
                                        <p:tav tm="100000">
                                          <p:val>
                                            <p:strVal val="#ppt_w"/>
                                          </p:val>
                                        </p:tav>
                                      </p:tavLst>
                                    </p:anim>
                                    <p:anim calcmode="lin" valueType="num">
                                      <p:cBhvr>
                                        <p:cTn id="215" dur="500" fill="hold"/>
                                        <p:tgtEl>
                                          <p:spTgt spid="55"/>
                                        </p:tgtEl>
                                        <p:attrNameLst>
                                          <p:attrName>ppt_h</p:attrName>
                                        </p:attrNameLst>
                                      </p:cBhvr>
                                      <p:tavLst>
                                        <p:tav tm="0">
                                          <p:val>
                                            <p:fltVal val="0"/>
                                          </p:val>
                                        </p:tav>
                                        <p:tav tm="100000">
                                          <p:val>
                                            <p:strVal val="#ppt_h"/>
                                          </p:val>
                                        </p:tav>
                                      </p:tavLst>
                                    </p:anim>
                                    <p:animEffect transition="in" filter="fade">
                                      <p:cBhvr>
                                        <p:cTn id="216" dur="500"/>
                                        <p:tgtEl>
                                          <p:spTgt spid="55"/>
                                        </p:tgtEl>
                                      </p:cBhvr>
                                    </p:animEffect>
                                  </p:childTnLst>
                                </p:cTn>
                              </p:par>
                              <p:par>
                                <p:cTn id="217" presetID="53" presetClass="entr" presetSubtype="16" fill="hold" grpId="0" nodeType="withEffect">
                                  <p:stCondLst>
                                    <p:cond delay="0"/>
                                  </p:stCondLst>
                                  <p:childTnLst>
                                    <p:set>
                                      <p:cBhvr>
                                        <p:cTn id="218" dur="1" fill="hold">
                                          <p:stCondLst>
                                            <p:cond delay="0"/>
                                          </p:stCondLst>
                                        </p:cTn>
                                        <p:tgtEl>
                                          <p:spTgt spid="56"/>
                                        </p:tgtEl>
                                        <p:attrNameLst>
                                          <p:attrName>style.visibility</p:attrName>
                                        </p:attrNameLst>
                                      </p:cBhvr>
                                      <p:to>
                                        <p:strVal val="visible"/>
                                      </p:to>
                                    </p:set>
                                    <p:anim calcmode="lin" valueType="num">
                                      <p:cBhvr>
                                        <p:cTn id="219" dur="500" fill="hold"/>
                                        <p:tgtEl>
                                          <p:spTgt spid="56"/>
                                        </p:tgtEl>
                                        <p:attrNameLst>
                                          <p:attrName>ppt_w</p:attrName>
                                        </p:attrNameLst>
                                      </p:cBhvr>
                                      <p:tavLst>
                                        <p:tav tm="0">
                                          <p:val>
                                            <p:fltVal val="0"/>
                                          </p:val>
                                        </p:tav>
                                        <p:tav tm="100000">
                                          <p:val>
                                            <p:strVal val="#ppt_w"/>
                                          </p:val>
                                        </p:tav>
                                      </p:tavLst>
                                    </p:anim>
                                    <p:anim calcmode="lin" valueType="num">
                                      <p:cBhvr>
                                        <p:cTn id="220" dur="500" fill="hold"/>
                                        <p:tgtEl>
                                          <p:spTgt spid="56"/>
                                        </p:tgtEl>
                                        <p:attrNameLst>
                                          <p:attrName>ppt_h</p:attrName>
                                        </p:attrNameLst>
                                      </p:cBhvr>
                                      <p:tavLst>
                                        <p:tav tm="0">
                                          <p:val>
                                            <p:fltVal val="0"/>
                                          </p:val>
                                        </p:tav>
                                        <p:tav tm="100000">
                                          <p:val>
                                            <p:strVal val="#ppt_h"/>
                                          </p:val>
                                        </p:tav>
                                      </p:tavLst>
                                    </p:anim>
                                    <p:animEffect transition="in" filter="fade">
                                      <p:cBhvr>
                                        <p:cTn id="221" dur="500"/>
                                        <p:tgtEl>
                                          <p:spTgt spid="56"/>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57"/>
                                        </p:tgtEl>
                                        <p:attrNameLst>
                                          <p:attrName>style.visibility</p:attrName>
                                        </p:attrNameLst>
                                      </p:cBhvr>
                                      <p:to>
                                        <p:strVal val="visible"/>
                                      </p:to>
                                    </p:set>
                                    <p:anim calcmode="lin" valueType="num">
                                      <p:cBhvr>
                                        <p:cTn id="224" dur="500" fill="hold"/>
                                        <p:tgtEl>
                                          <p:spTgt spid="57"/>
                                        </p:tgtEl>
                                        <p:attrNameLst>
                                          <p:attrName>ppt_w</p:attrName>
                                        </p:attrNameLst>
                                      </p:cBhvr>
                                      <p:tavLst>
                                        <p:tav tm="0">
                                          <p:val>
                                            <p:fltVal val="0"/>
                                          </p:val>
                                        </p:tav>
                                        <p:tav tm="100000">
                                          <p:val>
                                            <p:strVal val="#ppt_w"/>
                                          </p:val>
                                        </p:tav>
                                      </p:tavLst>
                                    </p:anim>
                                    <p:anim calcmode="lin" valueType="num">
                                      <p:cBhvr>
                                        <p:cTn id="225" dur="500" fill="hold"/>
                                        <p:tgtEl>
                                          <p:spTgt spid="57"/>
                                        </p:tgtEl>
                                        <p:attrNameLst>
                                          <p:attrName>ppt_h</p:attrName>
                                        </p:attrNameLst>
                                      </p:cBhvr>
                                      <p:tavLst>
                                        <p:tav tm="0">
                                          <p:val>
                                            <p:fltVal val="0"/>
                                          </p:val>
                                        </p:tav>
                                        <p:tav tm="100000">
                                          <p:val>
                                            <p:strVal val="#ppt_h"/>
                                          </p:val>
                                        </p:tav>
                                      </p:tavLst>
                                    </p:anim>
                                    <p:animEffect transition="in" filter="fade">
                                      <p:cBhvr>
                                        <p:cTn id="226" dur="500"/>
                                        <p:tgtEl>
                                          <p:spTgt spid="57"/>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58"/>
                                        </p:tgtEl>
                                        <p:attrNameLst>
                                          <p:attrName>style.visibility</p:attrName>
                                        </p:attrNameLst>
                                      </p:cBhvr>
                                      <p:to>
                                        <p:strVal val="visible"/>
                                      </p:to>
                                    </p:set>
                                    <p:anim calcmode="lin" valueType="num">
                                      <p:cBhvr>
                                        <p:cTn id="229" dur="500" fill="hold"/>
                                        <p:tgtEl>
                                          <p:spTgt spid="58"/>
                                        </p:tgtEl>
                                        <p:attrNameLst>
                                          <p:attrName>ppt_w</p:attrName>
                                        </p:attrNameLst>
                                      </p:cBhvr>
                                      <p:tavLst>
                                        <p:tav tm="0">
                                          <p:val>
                                            <p:fltVal val="0"/>
                                          </p:val>
                                        </p:tav>
                                        <p:tav tm="100000">
                                          <p:val>
                                            <p:strVal val="#ppt_w"/>
                                          </p:val>
                                        </p:tav>
                                      </p:tavLst>
                                    </p:anim>
                                    <p:anim calcmode="lin" valueType="num">
                                      <p:cBhvr>
                                        <p:cTn id="230" dur="500" fill="hold"/>
                                        <p:tgtEl>
                                          <p:spTgt spid="58"/>
                                        </p:tgtEl>
                                        <p:attrNameLst>
                                          <p:attrName>ppt_h</p:attrName>
                                        </p:attrNameLst>
                                      </p:cBhvr>
                                      <p:tavLst>
                                        <p:tav tm="0">
                                          <p:val>
                                            <p:fltVal val="0"/>
                                          </p:val>
                                        </p:tav>
                                        <p:tav tm="100000">
                                          <p:val>
                                            <p:strVal val="#ppt_h"/>
                                          </p:val>
                                        </p:tav>
                                      </p:tavLst>
                                    </p:anim>
                                    <p:animEffect transition="in" filter="fade">
                                      <p:cBhvr>
                                        <p:cTn id="231" dur="500"/>
                                        <p:tgtEl>
                                          <p:spTgt spid="58"/>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59"/>
                                        </p:tgtEl>
                                        <p:attrNameLst>
                                          <p:attrName>style.visibility</p:attrName>
                                        </p:attrNameLst>
                                      </p:cBhvr>
                                      <p:to>
                                        <p:strVal val="visible"/>
                                      </p:to>
                                    </p:set>
                                    <p:anim calcmode="lin" valueType="num">
                                      <p:cBhvr>
                                        <p:cTn id="234" dur="500" fill="hold"/>
                                        <p:tgtEl>
                                          <p:spTgt spid="59"/>
                                        </p:tgtEl>
                                        <p:attrNameLst>
                                          <p:attrName>ppt_w</p:attrName>
                                        </p:attrNameLst>
                                      </p:cBhvr>
                                      <p:tavLst>
                                        <p:tav tm="0">
                                          <p:val>
                                            <p:fltVal val="0"/>
                                          </p:val>
                                        </p:tav>
                                        <p:tav tm="100000">
                                          <p:val>
                                            <p:strVal val="#ppt_w"/>
                                          </p:val>
                                        </p:tav>
                                      </p:tavLst>
                                    </p:anim>
                                    <p:anim calcmode="lin" valueType="num">
                                      <p:cBhvr>
                                        <p:cTn id="235" dur="500" fill="hold"/>
                                        <p:tgtEl>
                                          <p:spTgt spid="59"/>
                                        </p:tgtEl>
                                        <p:attrNameLst>
                                          <p:attrName>ppt_h</p:attrName>
                                        </p:attrNameLst>
                                      </p:cBhvr>
                                      <p:tavLst>
                                        <p:tav tm="0">
                                          <p:val>
                                            <p:fltVal val="0"/>
                                          </p:val>
                                        </p:tav>
                                        <p:tav tm="100000">
                                          <p:val>
                                            <p:strVal val="#ppt_h"/>
                                          </p:val>
                                        </p:tav>
                                      </p:tavLst>
                                    </p:anim>
                                    <p:animEffect transition="in" filter="fade">
                                      <p:cBhvr>
                                        <p:cTn id="236" dur="500"/>
                                        <p:tgtEl>
                                          <p:spTgt spid="59"/>
                                        </p:tgtEl>
                                      </p:cBhvr>
                                    </p:animEffect>
                                  </p:childTnLst>
                                </p:cTn>
                              </p:par>
                              <p:par>
                                <p:cTn id="237" presetID="53" presetClass="entr" presetSubtype="16" fill="hold" grpId="0" nodeType="withEffect">
                                  <p:stCondLst>
                                    <p:cond delay="0"/>
                                  </p:stCondLst>
                                  <p:childTnLst>
                                    <p:set>
                                      <p:cBhvr>
                                        <p:cTn id="238" dur="1" fill="hold">
                                          <p:stCondLst>
                                            <p:cond delay="0"/>
                                          </p:stCondLst>
                                        </p:cTn>
                                        <p:tgtEl>
                                          <p:spTgt spid="60"/>
                                        </p:tgtEl>
                                        <p:attrNameLst>
                                          <p:attrName>style.visibility</p:attrName>
                                        </p:attrNameLst>
                                      </p:cBhvr>
                                      <p:to>
                                        <p:strVal val="visible"/>
                                      </p:to>
                                    </p:set>
                                    <p:anim calcmode="lin" valueType="num">
                                      <p:cBhvr>
                                        <p:cTn id="239" dur="500" fill="hold"/>
                                        <p:tgtEl>
                                          <p:spTgt spid="60"/>
                                        </p:tgtEl>
                                        <p:attrNameLst>
                                          <p:attrName>ppt_w</p:attrName>
                                        </p:attrNameLst>
                                      </p:cBhvr>
                                      <p:tavLst>
                                        <p:tav tm="0">
                                          <p:val>
                                            <p:fltVal val="0"/>
                                          </p:val>
                                        </p:tav>
                                        <p:tav tm="100000">
                                          <p:val>
                                            <p:strVal val="#ppt_w"/>
                                          </p:val>
                                        </p:tav>
                                      </p:tavLst>
                                    </p:anim>
                                    <p:anim calcmode="lin" valueType="num">
                                      <p:cBhvr>
                                        <p:cTn id="240" dur="500" fill="hold"/>
                                        <p:tgtEl>
                                          <p:spTgt spid="60"/>
                                        </p:tgtEl>
                                        <p:attrNameLst>
                                          <p:attrName>ppt_h</p:attrName>
                                        </p:attrNameLst>
                                      </p:cBhvr>
                                      <p:tavLst>
                                        <p:tav tm="0">
                                          <p:val>
                                            <p:fltVal val="0"/>
                                          </p:val>
                                        </p:tav>
                                        <p:tav tm="100000">
                                          <p:val>
                                            <p:strVal val="#ppt_h"/>
                                          </p:val>
                                        </p:tav>
                                      </p:tavLst>
                                    </p:anim>
                                    <p:animEffect transition="in" filter="fade">
                                      <p:cBhvr>
                                        <p:cTn id="241" dur="500"/>
                                        <p:tgtEl>
                                          <p:spTgt spid="60"/>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61"/>
                                        </p:tgtEl>
                                        <p:attrNameLst>
                                          <p:attrName>style.visibility</p:attrName>
                                        </p:attrNameLst>
                                      </p:cBhvr>
                                      <p:to>
                                        <p:strVal val="visible"/>
                                      </p:to>
                                    </p:set>
                                    <p:anim calcmode="lin" valueType="num">
                                      <p:cBhvr>
                                        <p:cTn id="244" dur="500" fill="hold"/>
                                        <p:tgtEl>
                                          <p:spTgt spid="61"/>
                                        </p:tgtEl>
                                        <p:attrNameLst>
                                          <p:attrName>ppt_w</p:attrName>
                                        </p:attrNameLst>
                                      </p:cBhvr>
                                      <p:tavLst>
                                        <p:tav tm="0">
                                          <p:val>
                                            <p:fltVal val="0"/>
                                          </p:val>
                                        </p:tav>
                                        <p:tav tm="100000">
                                          <p:val>
                                            <p:strVal val="#ppt_w"/>
                                          </p:val>
                                        </p:tav>
                                      </p:tavLst>
                                    </p:anim>
                                    <p:anim calcmode="lin" valueType="num">
                                      <p:cBhvr>
                                        <p:cTn id="245" dur="500" fill="hold"/>
                                        <p:tgtEl>
                                          <p:spTgt spid="61"/>
                                        </p:tgtEl>
                                        <p:attrNameLst>
                                          <p:attrName>ppt_h</p:attrName>
                                        </p:attrNameLst>
                                      </p:cBhvr>
                                      <p:tavLst>
                                        <p:tav tm="0">
                                          <p:val>
                                            <p:fltVal val="0"/>
                                          </p:val>
                                        </p:tav>
                                        <p:tav tm="100000">
                                          <p:val>
                                            <p:strVal val="#ppt_h"/>
                                          </p:val>
                                        </p:tav>
                                      </p:tavLst>
                                    </p:anim>
                                    <p:animEffect transition="in" filter="fade">
                                      <p:cBhvr>
                                        <p:cTn id="246" dur="500"/>
                                        <p:tgtEl>
                                          <p:spTgt spid="61"/>
                                        </p:tgtEl>
                                      </p:cBhvr>
                                    </p:animEffect>
                                  </p:childTnLst>
                                </p:cTn>
                              </p:par>
                            </p:childTnLst>
                          </p:cTn>
                        </p:par>
                        <p:par>
                          <p:cTn id="247" fill="hold">
                            <p:stCondLst>
                              <p:cond delay="2500"/>
                            </p:stCondLst>
                            <p:childTnLst>
                              <p:par>
                                <p:cTn id="248" presetID="53" presetClass="entr" presetSubtype="16" fill="hold" grpId="0" nodeType="afterEffect">
                                  <p:stCondLst>
                                    <p:cond delay="0"/>
                                  </p:stCondLst>
                                  <p:childTnLst>
                                    <p:set>
                                      <p:cBhvr>
                                        <p:cTn id="249" dur="1" fill="hold">
                                          <p:stCondLst>
                                            <p:cond delay="0"/>
                                          </p:stCondLst>
                                        </p:cTn>
                                        <p:tgtEl>
                                          <p:spTgt spid="66"/>
                                        </p:tgtEl>
                                        <p:attrNameLst>
                                          <p:attrName>style.visibility</p:attrName>
                                        </p:attrNameLst>
                                      </p:cBhvr>
                                      <p:to>
                                        <p:strVal val="visible"/>
                                      </p:to>
                                    </p:set>
                                    <p:anim calcmode="lin" valueType="num">
                                      <p:cBhvr>
                                        <p:cTn id="250" dur="500" fill="hold"/>
                                        <p:tgtEl>
                                          <p:spTgt spid="66"/>
                                        </p:tgtEl>
                                        <p:attrNameLst>
                                          <p:attrName>ppt_w</p:attrName>
                                        </p:attrNameLst>
                                      </p:cBhvr>
                                      <p:tavLst>
                                        <p:tav tm="0">
                                          <p:val>
                                            <p:fltVal val="0"/>
                                          </p:val>
                                        </p:tav>
                                        <p:tav tm="100000">
                                          <p:val>
                                            <p:strVal val="#ppt_w"/>
                                          </p:val>
                                        </p:tav>
                                      </p:tavLst>
                                    </p:anim>
                                    <p:anim calcmode="lin" valueType="num">
                                      <p:cBhvr>
                                        <p:cTn id="251" dur="500" fill="hold"/>
                                        <p:tgtEl>
                                          <p:spTgt spid="66"/>
                                        </p:tgtEl>
                                        <p:attrNameLst>
                                          <p:attrName>ppt_h</p:attrName>
                                        </p:attrNameLst>
                                      </p:cBhvr>
                                      <p:tavLst>
                                        <p:tav tm="0">
                                          <p:val>
                                            <p:fltVal val="0"/>
                                          </p:val>
                                        </p:tav>
                                        <p:tav tm="100000">
                                          <p:val>
                                            <p:strVal val="#ppt_h"/>
                                          </p:val>
                                        </p:tav>
                                      </p:tavLst>
                                    </p:anim>
                                    <p:animEffect transition="in" filter="fade">
                                      <p:cBhvr>
                                        <p:cTn id="252" dur="500"/>
                                        <p:tgtEl>
                                          <p:spTgt spid="66"/>
                                        </p:tgtEl>
                                      </p:cBhvr>
                                    </p:animEffect>
                                  </p:childTnLst>
                                </p:cTn>
                              </p:par>
                            </p:childTnLst>
                          </p:cTn>
                        </p:par>
                        <p:par>
                          <p:cTn id="253" fill="hold">
                            <p:stCondLst>
                              <p:cond delay="3000"/>
                            </p:stCondLst>
                            <p:childTnLst>
                              <p:par>
                                <p:cTn id="254" presetID="22" presetClass="entr" presetSubtype="1" fill="hold" nodeType="afterEffect">
                                  <p:stCondLst>
                                    <p:cond delay="0"/>
                                  </p:stCondLst>
                                  <p:childTnLst>
                                    <p:set>
                                      <p:cBhvr>
                                        <p:cTn id="255" dur="1" fill="hold">
                                          <p:stCondLst>
                                            <p:cond delay="0"/>
                                          </p:stCondLst>
                                        </p:cTn>
                                        <p:tgtEl>
                                          <p:spTgt spid="67"/>
                                        </p:tgtEl>
                                        <p:attrNameLst>
                                          <p:attrName>style.visibility</p:attrName>
                                        </p:attrNameLst>
                                      </p:cBhvr>
                                      <p:to>
                                        <p:strVal val="visible"/>
                                      </p:to>
                                    </p:set>
                                    <p:animEffect transition="in" filter="wipe(up)">
                                      <p:cBhvr>
                                        <p:cTn id="256" dur="250"/>
                                        <p:tgtEl>
                                          <p:spTgt spid="67"/>
                                        </p:tgtEl>
                                      </p:cBhvr>
                                    </p:animEffect>
                                  </p:childTnLst>
                                </p:cTn>
                              </p:par>
                              <p:par>
                                <p:cTn id="257" presetID="12" presetClass="entr" presetSubtype="8" fill="hold" nodeType="withEffect">
                                  <p:stCondLst>
                                    <p:cond delay="200"/>
                                  </p:stCondLst>
                                  <p:childTnLst>
                                    <p:set>
                                      <p:cBhvr>
                                        <p:cTn id="258" dur="1" fill="hold">
                                          <p:stCondLst>
                                            <p:cond delay="0"/>
                                          </p:stCondLst>
                                        </p:cTn>
                                        <p:tgtEl>
                                          <p:spTgt spid="78"/>
                                        </p:tgtEl>
                                        <p:attrNameLst>
                                          <p:attrName>style.visibility</p:attrName>
                                        </p:attrNameLst>
                                      </p:cBhvr>
                                      <p:to>
                                        <p:strVal val="visible"/>
                                      </p:to>
                                    </p:set>
                                    <p:anim calcmode="lin" valueType="num">
                                      <p:cBhvr additive="base">
                                        <p:cTn id="259" dur="500"/>
                                        <p:tgtEl>
                                          <p:spTgt spid="78"/>
                                        </p:tgtEl>
                                        <p:attrNameLst>
                                          <p:attrName>ppt_x</p:attrName>
                                        </p:attrNameLst>
                                      </p:cBhvr>
                                      <p:tavLst>
                                        <p:tav tm="0">
                                          <p:val>
                                            <p:strVal val="#ppt_x-#ppt_w*1.125000"/>
                                          </p:val>
                                        </p:tav>
                                        <p:tav tm="100000">
                                          <p:val>
                                            <p:strVal val="#ppt_x"/>
                                          </p:val>
                                        </p:tav>
                                      </p:tavLst>
                                    </p:anim>
                                    <p:animEffect transition="in" filter="wipe(right)">
                                      <p:cBhvr>
                                        <p:cTn id="260" dur="500"/>
                                        <p:tgtEl>
                                          <p:spTgt spid="78"/>
                                        </p:tgtEl>
                                      </p:cBhvr>
                                    </p:animEffect>
                                  </p:childTnLst>
                                </p:cTn>
                              </p:par>
                            </p:childTnLst>
                          </p:cTn>
                        </p:par>
                        <p:par>
                          <p:cTn id="261" fill="hold">
                            <p:stCondLst>
                              <p:cond delay="3500"/>
                            </p:stCondLst>
                            <p:childTnLst>
                              <p:par>
                                <p:cTn id="262" presetID="53" presetClass="entr" presetSubtype="16" fill="hold" grpId="0" nodeType="afterEffect">
                                  <p:stCondLst>
                                    <p:cond delay="0"/>
                                  </p:stCondLst>
                                  <p:childTnLst>
                                    <p:set>
                                      <p:cBhvr>
                                        <p:cTn id="263" dur="1" fill="hold">
                                          <p:stCondLst>
                                            <p:cond delay="0"/>
                                          </p:stCondLst>
                                        </p:cTn>
                                        <p:tgtEl>
                                          <p:spTgt spid="62"/>
                                        </p:tgtEl>
                                        <p:attrNameLst>
                                          <p:attrName>style.visibility</p:attrName>
                                        </p:attrNameLst>
                                      </p:cBhvr>
                                      <p:to>
                                        <p:strVal val="visible"/>
                                      </p:to>
                                    </p:set>
                                    <p:anim calcmode="lin" valueType="num">
                                      <p:cBhvr>
                                        <p:cTn id="264" dur="500" fill="hold"/>
                                        <p:tgtEl>
                                          <p:spTgt spid="62"/>
                                        </p:tgtEl>
                                        <p:attrNameLst>
                                          <p:attrName>ppt_w</p:attrName>
                                        </p:attrNameLst>
                                      </p:cBhvr>
                                      <p:tavLst>
                                        <p:tav tm="0">
                                          <p:val>
                                            <p:fltVal val="0"/>
                                          </p:val>
                                        </p:tav>
                                        <p:tav tm="100000">
                                          <p:val>
                                            <p:strVal val="#ppt_w"/>
                                          </p:val>
                                        </p:tav>
                                      </p:tavLst>
                                    </p:anim>
                                    <p:anim calcmode="lin" valueType="num">
                                      <p:cBhvr>
                                        <p:cTn id="265" dur="500" fill="hold"/>
                                        <p:tgtEl>
                                          <p:spTgt spid="62"/>
                                        </p:tgtEl>
                                        <p:attrNameLst>
                                          <p:attrName>ppt_h</p:attrName>
                                        </p:attrNameLst>
                                      </p:cBhvr>
                                      <p:tavLst>
                                        <p:tav tm="0">
                                          <p:val>
                                            <p:fltVal val="0"/>
                                          </p:val>
                                        </p:tav>
                                        <p:tav tm="100000">
                                          <p:val>
                                            <p:strVal val="#ppt_h"/>
                                          </p:val>
                                        </p:tav>
                                      </p:tavLst>
                                    </p:anim>
                                    <p:animEffect transition="in" filter="fade">
                                      <p:cBhvr>
                                        <p:cTn id="266" dur="500"/>
                                        <p:tgtEl>
                                          <p:spTgt spid="62"/>
                                        </p:tgtEl>
                                      </p:cBhvr>
                                    </p:animEffect>
                                  </p:childTnLst>
                                </p:cTn>
                              </p:par>
                            </p:childTnLst>
                          </p:cTn>
                        </p:par>
                        <p:par>
                          <p:cTn id="267" fill="hold">
                            <p:stCondLst>
                              <p:cond delay="4000"/>
                            </p:stCondLst>
                            <p:childTnLst>
                              <p:par>
                                <p:cTn id="268" presetID="22" presetClass="entr" presetSubtype="4" fill="hold" nodeType="afterEffect">
                                  <p:stCondLst>
                                    <p:cond delay="0"/>
                                  </p:stCondLst>
                                  <p:childTnLst>
                                    <p:set>
                                      <p:cBhvr>
                                        <p:cTn id="269" dur="1" fill="hold">
                                          <p:stCondLst>
                                            <p:cond delay="0"/>
                                          </p:stCondLst>
                                        </p:cTn>
                                        <p:tgtEl>
                                          <p:spTgt spid="68"/>
                                        </p:tgtEl>
                                        <p:attrNameLst>
                                          <p:attrName>style.visibility</p:attrName>
                                        </p:attrNameLst>
                                      </p:cBhvr>
                                      <p:to>
                                        <p:strVal val="visible"/>
                                      </p:to>
                                    </p:set>
                                    <p:animEffect transition="in" filter="wipe(down)">
                                      <p:cBhvr>
                                        <p:cTn id="270" dur="250"/>
                                        <p:tgtEl>
                                          <p:spTgt spid="68"/>
                                        </p:tgtEl>
                                      </p:cBhvr>
                                    </p:animEffect>
                                  </p:childTnLst>
                                </p:cTn>
                              </p:par>
                            </p:childTnLst>
                          </p:cTn>
                        </p:par>
                        <p:par>
                          <p:cTn id="271" fill="hold">
                            <p:stCondLst>
                              <p:cond delay="4500"/>
                            </p:stCondLst>
                            <p:childTnLst>
                              <p:par>
                                <p:cTn id="272" presetID="12" presetClass="entr" presetSubtype="8" fill="hold" nodeType="afterEffect">
                                  <p:stCondLst>
                                    <p:cond delay="0"/>
                                  </p:stCondLst>
                                  <p:childTnLst>
                                    <p:set>
                                      <p:cBhvr>
                                        <p:cTn id="273" dur="1" fill="hold">
                                          <p:stCondLst>
                                            <p:cond delay="0"/>
                                          </p:stCondLst>
                                        </p:cTn>
                                        <p:tgtEl>
                                          <p:spTgt spid="79"/>
                                        </p:tgtEl>
                                        <p:attrNameLst>
                                          <p:attrName>style.visibility</p:attrName>
                                        </p:attrNameLst>
                                      </p:cBhvr>
                                      <p:to>
                                        <p:strVal val="visible"/>
                                      </p:to>
                                    </p:set>
                                    <p:anim calcmode="lin" valueType="num">
                                      <p:cBhvr additive="base">
                                        <p:cTn id="274" dur="500"/>
                                        <p:tgtEl>
                                          <p:spTgt spid="79"/>
                                        </p:tgtEl>
                                        <p:attrNameLst>
                                          <p:attrName>ppt_x</p:attrName>
                                        </p:attrNameLst>
                                      </p:cBhvr>
                                      <p:tavLst>
                                        <p:tav tm="0">
                                          <p:val>
                                            <p:strVal val="#ppt_x-#ppt_w*1.125000"/>
                                          </p:val>
                                        </p:tav>
                                        <p:tav tm="100000">
                                          <p:val>
                                            <p:strVal val="#ppt_x"/>
                                          </p:val>
                                        </p:tav>
                                      </p:tavLst>
                                    </p:anim>
                                    <p:animEffect transition="in" filter="wipe(right)">
                                      <p:cBhvr>
                                        <p:cTn id="275" dur="500"/>
                                        <p:tgtEl>
                                          <p:spTgt spid="79"/>
                                        </p:tgtEl>
                                      </p:cBhvr>
                                    </p:animEffect>
                                  </p:childTnLst>
                                </p:cTn>
                              </p:par>
                            </p:childTnLst>
                          </p:cTn>
                        </p:par>
                        <p:par>
                          <p:cTn id="276" fill="hold">
                            <p:stCondLst>
                              <p:cond delay="5000"/>
                            </p:stCondLst>
                            <p:childTnLst>
                              <p:par>
                                <p:cTn id="277" presetID="53" presetClass="entr" presetSubtype="16" fill="hold" grpId="0" nodeType="afterEffect">
                                  <p:stCondLst>
                                    <p:cond delay="0"/>
                                  </p:stCondLst>
                                  <p:childTnLst>
                                    <p:set>
                                      <p:cBhvr>
                                        <p:cTn id="278" dur="1" fill="hold">
                                          <p:stCondLst>
                                            <p:cond delay="0"/>
                                          </p:stCondLst>
                                        </p:cTn>
                                        <p:tgtEl>
                                          <p:spTgt spid="63"/>
                                        </p:tgtEl>
                                        <p:attrNameLst>
                                          <p:attrName>style.visibility</p:attrName>
                                        </p:attrNameLst>
                                      </p:cBhvr>
                                      <p:to>
                                        <p:strVal val="visible"/>
                                      </p:to>
                                    </p:set>
                                    <p:anim calcmode="lin" valueType="num">
                                      <p:cBhvr>
                                        <p:cTn id="279" dur="500" fill="hold"/>
                                        <p:tgtEl>
                                          <p:spTgt spid="63"/>
                                        </p:tgtEl>
                                        <p:attrNameLst>
                                          <p:attrName>ppt_w</p:attrName>
                                        </p:attrNameLst>
                                      </p:cBhvr>
                                      <p:tavLst>
                                        <p:tav tm="0">
                                          <p:val>
                                            <p:fltVal val="0"/>
                                          </p:val>
                                        </p:tav>
                                        <p:tav tm="100000">
                                          <p:val>
                                            <p:strVal val="#ppt_w"/>
                                          </p:val>
                                        </p:tav>
                                      </p:tavLst>
                                    </p:anim>
                                    <p:anim calcmode="lin" valueType="num">
                                      <p:cBhvr>
                                        <p:cTn id="280" dur="500" fill="hold"/>
                                        <p:tgtEl>
                                          <p:spTgt spid="63"/>
                                        </p:tgtEl>
                                        <p:attrNameLst>
                                          <p:attrName>ppt_h</p:attrName>
                                        </p:attrNameLst>
                                      </p:cBhvr>
                                      <p:tavLst>
                                        <p:tav tm="0">
                                          <p:val>
                                            <p:fltVal val="0"/>
                                          </p:val>
                                        </p:tav>
                                        <p:tav tm="100000">
                                          <p:val>
                                            <p:strVal val="#ppt_h"/>
                                          </p:val>
                                        </p:tav>
                                      </p:tavLst>
                                    </p:anim>
                                    <p:animEffect transition="in" filter="fade">
                                      <p:cBhvr>
                                        <p:cTn id="281" dur="500"/>
                                        <p:tgtEl>
                                          <p:spTgt spid="63"/>
                                        </p:tgtEl>
                                      </p:cBhvr>
                                    </p:animEffect>
                                  </p:childTnLst>
                                </p:cTn>
                              </p:par>
                            </p:childTnLst>
                          </p:cTn>
                        </p:par>
                        <p:par>
                          <p:cTn id="282" fill="hold">
                            <p:stCondLst>
                              <p:cond delay="5500"/>
                            </p:stCondLst>
                            <p:childTnLst>
                              <p:par>
                                <p:cTn id="283" presetID="22" presetClass="entr" presetSubtype="1" fill="hold" nodeType="afterEffect">
                                  <p:stCondLst>
                                    <p:cond delay="0"/>
                                  </p:stCondLst>
                                  <p:childTnLst>
                                    <p:set>
                                      <p:cBhvr>
                                        <p:cTn id="284" dur="1" fill="hold">
                                          <p:stCondLst>
                                            <p:cond delay="0"/>
                                          </p:stCondLst>
                                        </p:cTn>
                                        <p:tgtEl>
                                          <p:spTgt spid="69"/>
                                        </p:tgtEl>
                                        <p:attrNameLst>
                                          <p:attrName>style.visibility</p:attrName>
                                        </p:attrNameLst>
                                      </p:cBhvr>
                                      <p:to>
                                        <p:strVal val="visible"/>
                                      </p:to>
                                    </p:set>
                                    <p:animEffect transition="in" filter="wipe(up)">
                                      <p:cBhvr>
                                        <p:cTn id="285" dur="250"/>
                                        <p:tgtEl>
                                          <p:spTgt spid="69"/>
                                        </p:tgtEl>
                                      </p:cBhvr>
                                    </p:animEffect>
                                  </p:childTnLst>
                                </p:cTn>
                              </p:par>
                            </p:childTnLst>
                          </p:cTn>
                        </p:par>
                        <p:par>
                          <p:cTn id="286" fill="hold">
                            <p:stCondLst>
                              <p:cond delay="6000"/>
                            </p:stCondLst>
                            <p:childTnLst>
                              <p:par>
                                <p:cTn id="287" presetID="12" presetClass="entr" presetSubtype="8" fill="hold" nodeType="afterEffect">
                                  <p:stCondLst>
                                    <p:cond delay="0"/>
                                  </p:stCondLst>
                                  <p:childTnLst>
                                    <p:set>
                                      <p:cBhvr>
                                        <p:cTn id="288" dur="1" fill="hold">
                                          <p:stCondLst>
                                            <p:cond delay="0"/>
                                          </p:stCondLst>
                                        </p:cTn>
                                        <p:tgtEl>
                                          <p:spTgt spid="80"/>
                                        </p:tgtEl>
                                        <p:attrNameLst>
                                          <p:attrName>style.visibility</p:attrName>
                                        </p:attrNameLst>
                                      </p:cBhvr>
                                      <p:to>
                                        <p:strVal val="visible"/>
                                      </p:to>
                                    </p:set>
                                    <p:anim calcmode="lin" valueType="num">
                                      <p:cBhvr additive="base">
                                        <p:cTn id="289" dur="500"/>
                                        <p:tgtEl>
                                          <p:spTgt spid="80"/>
                                        </p:tgtEl>
                                        <p:attrNameLst>
                                          <p:attrName>ppt_x</p:attrName>
                                        </p:attrNameLst>
                                      </p:cBhvr>
                                      <p:tavLst>
                                        <p:tav tm="0">
                                          <p:val>
                                            <p:strVal val="#ppt_x-#ppt_w*1.125000"/>
                                          </p:val>
                                        </p:tav>
                                        <p:tav tm="100000">
                                          <p:val>
                                            <p:strVal val="#ppt_x"/>
                                          </p:val>
                                        </p:tav>
                                      </p:tavLst>
                                    </p:anim>
                                    <p:animEffect transition="in" filter="wipe(right)">
                                      <p:cBhvr>
                                        <p:cTn id="290" dur="500"/>
                                        <p:tgtEl>
                                          <p:spTgt spid="80"/>
                                        </p:tgtEl>
                                      </p:cBhvr>
                                    </p:animEffect>
                                  </p:childTnLst>
                                </p:cTn>
                              </p:par>
                            </p:childTnLst>
                          </p:cTn>
                        </p:par>
                        <p:par>
                          <p:cTn id="291" fill="hold">
                            <p:stCondLst>
                              <p:cond delay="6500"/>
                            </p:stCondLst>
                            <p:childTnLst>
                              <p:par>
                                <p:cTn id="292" presetID="53" presetClass="entr" presetSubtype="16" fill="hold" grpId="0" nodeType="afterEffect">
                                  <p:stCondLst>
                                    <p:cond delay="0"/>
                                  </p:stCondLst>
                                  <p:childTnLst>
                                    <p:set>
                                      <p:cBhvr>
                                        <p:cTn id="293" dur="1" fill="hold">
                                          <p:stCondLst>
                                            <p:cond delay="0"/>
                                          </p:stCondLst>
                                        </p:cTn>
                                        <p:tgtEl>
                                          <p:spTgt spid="64"/>
                                        </p:tgtEl>
                                        <p:attrNameLst>
                                          <p:attrName>style.visibility</p:attrName>
                                        </p:attrNameLst>
                                      </p:cBhvr>
                                      <p:to>
                                        <p:strVal val="visible"/>
                                      </p:to>
                                    </p:set>
                                    <p:anim calcmode="lin" valueType="num">
                                      <p:cBhvr>
                                        <p:cTn id="294" dur="500" fill="hold"/>
                                        <p:tgtEl>
                                          <p:spTgt spid="64"/>
                                        </p:tgtEl>
                                        <p:attrNameLst>
                                          <p:attrName>ppt_w</p:attrName>
                                        </p:attrNameLst>
                                      </p:cBhvr>
                                      <p:tavLst>
                                        <p:tav tm="0">
                                          <p:val>
                                            <p:fltVal val="0"/>
                                          </p:val>
                                        </p:tav>
                                        <p:tav tm="100000">
                                          <p:val>
                                            <p:strVal val="#ppt_w"/>
                                          </p:val>
                                        </p:tav>
                                      </p:tavLst>
                                    </p:anim>
                                    <p:anim calcmode="lin" valueType="num">
                                      <p:cBhvr>
                                        <p:cTn id="295" dur="500" fill="hold"/>
                                        <p:tgtEl>
                                          <p:spTgt spid="64"/>
                                        </p:tgtEl>
                                        <p:attrNameLst>
                                          <p:attrName>ppt_h</p:attrName>
                                        </p:attrNameLst>
                                      </p:cBhvr>
                                      <p:tavLst>
                                        <p:tav tm="0">
                                          <p:val>
                                            <p:fltVal val="0"/>
                                          </p:val>
                                        </p:tav>
                                        <p:tav tm="100000">
                                          <p:val>
                                            <p:strVal val="#ppt_h"/>
                                          </p:val>
                                        </p:tav>
                                      </p:tavLst>
                                    </p:anim>
                                    <p:animEffect transition="in" filter="fade">
                                      <p:cBhvr>
                                        <p:cTn id="296" dur="500"/>
                                        <p:tgtEl>
                                          <p:spTgt spid="64"/>
                                        </p:tgtEl>
                                      </p:cBhvr>
                                    </p:animEffect>
                                  </p:childTnLst>
                                </p:cTn>
                              </p:par>
                            </p:childTnLst>
                          </p:cTn>
                        </p:par>
                        <p:par>
                          <p:cTn id="297" fill="hold">
                            <p:stCondLst>
                              <p:cond delay="7000"/>
                            </p:stCondLst>
                            <p:childTnLst>
                              <p:par>
                                <p:cTn id="298" presetID="22" presetClass="entr" presetSubtype="4" fill="hold" nodeType="afterEffect">
                                  <p:stCondLst>
                                    <p:cond delay="0"/>
                                  </p:stCondLst>
                                  <p:childTnLst>
                                    <p:set>
                                      <p:cBhvr>
                                        <p:cTn id="299" dur="1" fill="hold">
                                          <p:stCondLst>
                                            <p:cond delay="0"/>
                                          </p:stCondLst>
                                        </p:cTn>
                                        <p:tgtEl>
                                          <p:spTgt spid="70"/>
                                        </p:tgtEl>
                                        <p:attrNameLst>
                                          <p:attrName>style.visibility</p:attrName>
                                        </p:attrNameLst>
                                      </p:cBhvr>
                                      <p:to>
                                        <p:strVal val="visible"/>
                                      </p:to>
                                    </p:set>
                                    <p:animEffect transition="in" filter="wipe(down)">
                                      <p:cBhvr>
                                        <p:cTn id="300" dur="250"/>
                                        <p:tgtEl>
                                          <p:spTgt spid="70"/>
                                        </p:tgtEl>
                                      </p:cBhvr>
                                    </p:animEffect>
                                  </p:childTnLst>
                                </p:cTn>
                              </p:par>
                            </p:childTnLst>
                          </p:cTn>
                        </p:par>
                        <p:par>
                          <p:cTn id="301" fill="hold">
                            <p:stCondLst>
                              <p:cond delay="7500"/>
                            </p:stCondLst>
                            <p:childTnLst>
                              <p:par>
                                <p:cTn id="302" presetID="12" presetClass="entr" presetSubtype="8" fill="hold" nodeType="afterEffect">
                                  <p:stCondLst>
                                    <p:cond delay="0"/>
                                  </p:stCondLst>
                                  <p:childTnLst>
                                    <p:set>
                                      <p:cBhvr>
                                        <p:cTn id="303" dur="1" fill="hold">
                                          <p:stCondLst>
                                            <p:cond delay="0"/>
                                          </p:stCondLst>
                                        </p:cTn>
                                        <p:tgtEl>
                                          <p:spTgt spid="81"/>
                                        </p:tgtEl>
                                        <p:attrNameLst>
                                          <p:attrName>style.visibility</p:attrName>
                                        </p:attrNameLst>
                                      </p:cBhvr>
                                      <p:to>
                                        <p:strVal val="visible"/>
                                      </p:to>
                                    </p:set>
                                    <p:anim calcmode="lin" valueType="num">
                                      <p:cBhvr additive="base">
                                        <p:cTn id="304" dur="500"/>
                                        <p:tgtEl>
                                          <p:spTgt spid="81"/>
                                        </p:tgtEl>
                                        <p:attrNameLst>
                                          <p:attrName>ppt_x</p:attrName>
                                        </p:attrNameLst>
                                      </p:cBhvr>
                                      <p:tavLst>
                                        <p:tav tm="0">
                                          <p:val>
                                            <p:strVal val="#ppt_x-#ppt_w*1.125000"/>
                                          </p:val>
                                        </p:tav>
                                        <p:tav tm="100000">
                                          <p:val>
                                            <p:strVal val="#ppt_x"/>
                                          </p:val>
                                        </p:tav>
                                      </p:tavLst>
                                    </p:anim>
                                    <p:animEffect transition="in" filter="wipe(right)">
                                      <p:cBhvr>
                                        <p:cTn id="305" dur="500"/>
                                        <p:tgtEl>
                                          <p:spTgt spid="81"/>
                                        </p:tgtEl>
                                      </p:cBhvr>
                                    </p:animEffect>
                                  </p:childTnLst>
                                </p:cTn>
                              </p:par>
                            </p:childTnLst>
                          </p:cTn>
                        </p:par>
                        <p:par>
                          <p:cTn id="306" fill="hold">
                            <p:stCondLst>
                              <p:cond delay="8000"/>
                            </p:stCondLst>
                            <p:childTnLst>
                              <p:par>
                                <p:cTn id="307" presetID="53" presetClass="entr" presetSubtype="16" fill="hold" grpId="0" nodeType="afterEffect">
                                  <p:stCondLst>
                                    <p:cond delay="0"/>
                                  </p:stCondLst>
                                  <p:childTnLst>
                                    <p:set>
                                      <p:cBhvr>
                                        <p:cTn id="308" dur="1" fill="hold">
                                          <p:stCondLst>
                                            <p:cond delay="0"/>
                                          </p:stCondLst>
                                        </p:cTn>
                                        <p:tgtEl>
                                          <p:spTgt spid="65"/>
                                        </p:tgtEl>
                                        <p:attrNameLst>
                                          <p:attrName>style.visibility</p:attrName>
                                        </p:attrNameLst>
                                      </p:cBhvr>
                                      <p:to>
                                        <p:strVal val="visible"/>
                                      </p:to>
                                    </p:set>
                                    <p:anim calcmode="lin" valueType="num">
                                      <p:cBhvr>
                                        <p:cTn id="309" dur="500" fill="hold"/>
                                        <p:tgtEl>
                                          <p:spTgt spid="65"/>
                                        </p:tgtEl>
                                        <p:attrNameLst>
                                          <p:attrName>ppt_w</p:attrName>
                                        </p:attrNameLst>
                                      </p:cBhvr>
                                      <p:tavLst>
                                        <p:tav tm="0">
                                          <p:val>
                                            <p:fltVal val="0"/>
                                          </p:val>
                                        </p:tav>
                                        <p:tav tm="100000">
                                          <p:val>
                                            <p:strVal val="#ppt_w"/>
                                          </p:val>
                                        </p:tav>
                                      </p:tavLst>
                                    </p:anim>
                                    <p:anim calcmode="lin" valueType="num">
                                      <p:cBhvr>
                                        <p:cTn id="310" dur="500" fill="hold"/>
                                        <p:tgtEl>
                                          <p:spTgt spid="65"/>
                                        </p:tgtEl>
                                        <p:attrNameLst>
                                          <p:attrName>ppt_h</p:attrName>
                                        </p:attrNameLst>
                                      </p:cBhvr>
                                      <p:tavLst>
                                        <p:tav tm="0">
                                          <p:val>
                                            <p:fltVal val="0"/>
                                          </p:val>
                                        </p:tav>
                                        <p:tav tm="100000">
                                          <p:val>
                                            <p:strVal val="#ppt_h"/>
                                          </p:val>
                                        </p:tav>
                                      </p:tavLst>
                                    </p:anim>
                                    <p:animEffect transition="in" filter="fade">
                                      <p:cBhvr>
                                        <p:cTn id="311" dur="500"/>
                                        <p:tgtEl>
                                          <p:spTgt spid="65"/>
                                        </p:tgtEl>
                                      </p:cBhvr>
                                    </p:animEffect>
                                  </p:childTnLst>
                                </p:cTn>
                              </p:par>
                            </p:childTnLst>
                          </p:cTn>
                        </p:par>
                        <p:par>
                          <p:cTn id="312" fill="hold">
                            <p:stCondLst>
                              <p:cond delay="8500"/>
                            </p:stCondLst>
                            <p:childTnLst>
                              <p:par>
                                <p:cTn id="313" presetID="22" presetClass="entr" presetSubtype="1" fill="hold" nodeType="afterEffect">
                                  <p:stCondLst>
                                    <p:cond delay="0"/>
                                  </p:stCondLst>
                                  <p:childTnLst>
                                    <p:set>
                                      <p:cBhvr>
                                        <p:cTn id="314" dur="1" fill="hold">
                                          <p:stCondLst>
                                            <p:cond delay="0"/>
                                          </p:stCondLst>
                                        </p:cTn>
                                        <p:tgtEl>
                                          <p:spTgt spid="71"/>
                                        </p:tgtEl>
                                        <p:attrNameLst>
                                          <p:attrName>style.visibility</p:attrName>
                                        </p:attrNameLst>
                                      </p:cBhvr>
                                      <p:to>
                                        <p:strVal val="visible"/>
                                      </p:to>
                                    </p:set>
                                    <p:animEffect transition="in" filter="wipe(up)">
                                      <p:cBhvr>
                                        <p:cTn id="315" dur="250"/>
                                        <p:tgtEl>
                                          <p:spTgt spid="71"/>
                                        </p:tgtEl>
                                      </p:cBhvr>
                                    </p:animEffect>
                                  </p:childTnLst>
                                </p:cTn>
                              </p:par>
                            </p:childTnLst>
                          </p:cTn>
                        </p:par>
                        <p:par>
                          <p:cTn id="316" fill="hold">
                            <p:stCondLst>
                              <p:cond delay="9000"/>
                            </p:stCondLst>
                            <p:childTnLst>
                              <p:par>
                                <p:cTn id="317" presetID="12" presetClass="entr" presetSubtype="2" fill="hold" nodeType="afterEffect">
                                  <p:stCondLst>
                                    <p:cond delay="0"/>
                                  </p:stCondLst>
                                  <p:childTnLst>
                                    <p:set>
                                      <p:cBhvr>
                                        <p:cTn id="318" dur="1" fill="hold">
                                          <p:stCondLst>
                                            <p:cond delay="0"/>
                                          </p:stCondLst>
                                        </p:cTn>
                                        <p:tgtEl>
                                          <p:spTgt spid="82"/>
                                        </p:tgtEl>
                                        <p:attrNameLst>
                                          <p:attrName>style.visibility</p:attrName>
                                        </p:attrNameLst>
                                      </p:cBhvr>
                                      <p:to>
                                        <p:strVal val="visible"/>
                                      </p:to>
                                    </p:set>
                                    <p:anim calcmode="lin" valueType="num">
                                      <p:cBhvr additive="base">
                                        <p:cTn id="319" dur="500"/>
                                        <p:tgtEl>
                                          <p:spTgt spid="82"/>
                                        </p:tgtEl>
                                        <p:attrNameLst>
                                          <p:attrName>ppt_x</p:attrName>
                                        </p:attrNameLst>
                                      </p:cBhvr>
                                      <p:tavLst>
                                        <p:tav tm="0">
                                          <p:val>
                                            <p:strVal val="#ppt_x+#ppt_w*1.125000"/>
                                          </p:val>
                                        </p:tav>
                                        <p:tav tm="100000">
                                          <p:val>
                                            <p:strVal val="#ppt_x"/>
                                          </p:val>
                                        </p:tav>
                                      </p:tavLst>
                                    </p:anim>
                                    <p:animEffect transition="in" filter="wipe(left)">
                                      <p:cBhvr>
                                        <p:cTn id="3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1395413" y="2039938"/>
            <a:ext cx="2665412" cy="2346325"/>
            <a:chOff x="1394854" y="2039732"/>
            <a:chExt cx="2666393" cy="2346735"/>
          </a:xfrm>
        </p:grpSpPr>
        <p:sp>
          <p:nvSpPr>
            <p:cNvPr id="5" name="任意多边形 4"/>
            <p:cNvSpPr/>
            <p:nvPr/>
          </p:nvSpPr>
          <p:spPr>
            <a:xfrm rot="13500000" flipH="1">
              <a:off x="1714058" y="2039732"/>
              <a:ext cx="2347189" cy="2346735"/>
            </a:xfrm>
            <a:custGeom>
              <a:avLst/>
              <a:gdLst>
                <a:gd name="connsiteX0" fmla="*/ 650363 w 4518605"/>
                <a:gd name="connsiteY0" fmla="*/ 3854920 h 4518605"/>
                <a:gd name="connsiteX1" fmla="*/ 657342 w 4518605"/>
                <a:gd name="connsiteY1" fmla="*/ 3861263 h 4518605"/>
                <a:gd name="connsiteX2" fmla="*/ 663685 w 4518605"/>
                <a:gd name="connsiteY2" fmla="*/ 3868242 h 4518605"/>
                <a:gd name="connsiteX3" fmla="*/ 664321 w 4518605"/>
                <a:gd name="connsiteY3" fmla="*/ 3867606 h 4518605"/>
                <a:gd name="connsiteX4" fmla="*/ 811278 w 4518605"/>
                <a:gd name="connsiteY4" fmla="*/ 4001169 h 4518605"/>
                <a:gd name="connsiteX5" fmla="*/ 2252641 w 4518605"/>
                <a:gd name="connsiteY5" fmla="*/ 4518605 h 4518605"/>
                <a:gd name="connsiteX6" fmla="*/ 4518605 w 4518605"/>
                <a:gd name="connsiteY6" fmla="*/ 2252641 h 4518605"/>
                <a:gd name="connsiteX7" fmla="*/ 4341017 w 4518605"/>
                <a:gd name="connsiteY7" fmla="*/ 234852 h 4518605"/>
                <a:gd name="connsiteX8" fmla="*/ 4376100 w 4518605"/>
                <a:gd name="connsiteY8" fmla="*/ 155826 h 4518605"/>
                <a:gd name="connsiteX9" fmla="*/ 4410691 w 4518605"/>
                <a:gd name="connsiteY9" fmla="*/ 121235 h 4518605"/>
                <a:gd name="connsiteX10" fmla="*/ 4386735 w 4518605"/>
                <a:gd name="connsiteY10" fmla="*/ 131870 h 4518605"/>
                <a:gd name="connsiteX11" fmla="*/ 4397370 w 4518605"/>
                <a:gd name="connsiteY11" fmla="*/ 107914 h 4518605"/>
                <a:gd name="connsiteX12" fmla="*/ 4362779 w 4518605"/>
                <a:gd name="connsiteY12" fmla="*/ 142505 h 4518605"/>
                <a:gd name="connsiteX13" fmla="*/ 4283753 w 4518605"/>
                <a:gd name="connsiteY13" fmla="*/ 177588 h 4518605"/>
                <a:gd name="connsiteX14" fmla="*/ 2265964 w 4518605"/>
                <a:gd name="connsiteY14" fmla="*/ 0 h 4518605"/>
                <a:gd name="connsiteX15" fmla="*/ 0 w 4518605"/>
                <a:gd name="connsiteY15" fmla="*/ 2265964 h 4518605"/>
                <a:gd name="connsiteX16" fmla="*/ 517436 w 4518605"/>
                <a:gd name="connsiteY16" fmla="*/ 3707327 h 4518605"/>
                <a:gd name="connsiteX17" fmla="*/ 650999 w 4518605"/>
                <a:gd name="connsiteY17" fmla="*/ 3854284 h 451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18605" h="4518605">
                  <a:moveTo>
                    <a:pt x="650363" y="3854920"/>
                  </a:moveTo>
                  <a:lnTo>
                    <a:pt x="657342" y="3861263"/>
                  </a:lnTo>
                  <a:lnTo>
                    <a:pt x="663685" y="3868242"/>
                  </a:lnTo>
                  <a:lnTo>
                    <a:pt x="664321" y="3867606"/>
                  </a:lnTo>
                  <a:lnTo>
                    <a:pt x="811278" y="4001169"/>
                  </a:lnTo>
                  <a:cubicBezTo>
                    <a:pt x="1202970" y="4324422"/>
                    <a:pt x="1705128" y="4518605"/>
                    <a:pt x="2252641" y="4518605"/>
                  </a:cubicBezTo>
                  <a:cubicBezTo>
                    <a:pt x="3504098" y="4518605"/>
                    <a:pt x="4518605" y="3504098"/>
                    <a:pt x="4518605" y="2252641"/>
                  </a:cubicBezTo>
                  <a:cubicBezTo>
                    <a:pt x="4518605" y="1544527"/>
                    <a:pt x="4104232" y="871931"/>
                    <a:pt x="4341017" y="234852"/>
                  </a:cubicBezTo>
                  <a:lnTo>
                    <a:pt x="4376100" y="155826"/>
                  </a:lnTo>
                  <a:lnTo>
                    <a:pt x="4410691" y="121235"/>
                  </a:lnTo>
                  <a:lnTo>
                    <a:pt x="4386735" y="131870"/>
                  </a:lnTo>
                  <a:lnTo>
                    <a:pt x="4397370" y="107914"/>
                  </a:lnTo>
                  <a:lnTo>
                    <a:pt x="4362779" y="142505"/>
                  </a:lnTo>
                  <a:lnTo>
                    <a:pt x="4283753" y="177588"/>
                  </a:lnTo>
                  <a:cubicBezTo>
                    <a:pt x="3646674" y="414373"/>
                    <a:pt x="2974078" y="0"/>
                    <a:pt x="2265964" y="0"/>
                  </a:cubicBezTo>
                  <a:cubicBezTo>
                    <a:pt x="1014507" y="0"/>
                    <a:pt x="0" y="1014507"/>
                    <a:pt x="0" y="2265964"/>
                  </a:cubicBezTo>
                  <a:cubicBezTo>
                    <a:pt x="0" y="2813477"/>
                    <a:pt x="194183" y="3315635"/>
                    <a:pt x="517436" y="3707327"/>
                  </a:cubicBezTo>
                  <a:lnTo>
                    <a:pt x="650999" y="3854284"/>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476" name="文本框 5"/>
            <p:cNvSpPr txBox="1">
              <a:spLocks noChangeArrowheads="1"/>
            </p:cNvSpPr>
            <p:nvPr/>
          </p:nvSpPr>
          <p:spPr bwMode="auto">
            <a:xfrm>
              <a:off x="1950177" y="2186816"/>
              <a:ext cx="196079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12500">
                  <a:solidFill>
                    <a:schemeClr val="bg1"/>
                  </a:solidFill>
                  <a:latin typeface="黑体" panose="02010609060101010101" charset="-122"/>
                  <a:ea typeface="黑体" panose="02010609060101010101" charset="-122"/>
                </a:rPr>
                <a:t>03</a:t>
              </a:r>
            </a:p>
          </p:txBody>
        </p:sp>
        <p:pic>
          <p:nvPicPr>
            <p:cNvPr id="6" name="图片 5"/>
            <p:cNvPicPr>
              <a:picLocks noChangeAspect="1"/>
            </p:cNvPicPr>
            <p:nvPr/>
          </p:nvPicPr>
          <p:blipFill>
            <a:blip r:embed="rId2" cstate="email"/>
            <a:srcRect/>
            <a:stretch>
              <a:fillRect/>
            </a:stretch>
          </p:blipFill>
          <p:spPr>
            <a:xfrm>
              <a:off x="1394854" y="2289337"/>
              <a:ext cx="2036614" cy="2036614"/>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8" name="椭圆 7"/>
          <p:cNvSpPr/>
          <p:nvPr/>
        </p:nvSpPr>
        <p:spPr>
          <a:xfrm rot="10800000">
            <a:off x="912813" y="4094163"/>
            <a:ext cx="463550" cy="463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9" name="组合 8"/>
          <p:cNvGrpSpPr/>
          <p:nvPr/>
        </p:nvGrpSpPr>
        <p:grpSpPr bwMode="auto">
          <a:xfrm>
            <a:off x="4135438" y="2443163"/>
            <a:ext cx="6777037" cy="1808162"/>
            <a:chOff x="277329" y="1093495"/>
            <a:chExt cx="5427948" cy="1808240"/>
          </a:xfrm>
        </p:grpSpPr>
        <p:cxnSp>
          <p:nvCxnSpPr>
            <p:cNvPr id="10" name="直接连接符 9"/>
            <p:cNvCxnSpPr/>
            <p:nvPr/>
          </p:nvCxnSpPr>
          <p:spPr>
            <a:xfrm>
              <a:off x="410834" y="2206380"/>
              <a:ext cx="529444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77329" y="1418946"/>
              <a:ext cx="5141865" cy="768383"/>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黑体" panose="02010609060101010101" charset="-122"/>
                  <a:ea typeface="黑体" panose="02010609060101010101" charset="-122"/>
                </a:rPr>
                <a:t>在这里输入标题</a:t>
              </a:r>
            </a:p>
          </p:txBody>
        </p:sp>
        <p:sp>
          <p:nvSpPr>
            <p:cNvPr id="12" name="文本框 11"/>
            <p:cNvSpPr txBox="1"/>
            <p:nvPr/>
          </p:nvSpPr>
          <p:spPr>
            <a:xfrm>
              <a:off x="326916" y="1093495"/>
              <a:ext cx="5141865" cy="400067"/>
            </a:xfrm>
            <a:prstGeom prst="rect">
              <a:avLst/>
            </a:prstGeom>
            <a:noFill/>
          </p:spPr>
          <p:txBody>
            <a:bodyPr>
              <a:spAutoFit/>
            </a:bodyPr>
            <a:lstStyle/>
            <a:p>
              <a:pPr eaLnBrk="1" fontAlgn="auto" hangingPunct="1">
                <a:spcBef>
                  <a:spcPts val="0"/>
                </a:spcBef>
                <a:spcAft>
                  <a:spcPts val="0"/>
                </a:spcAft>
                <a:defRPr/>
              </a:pPr>
              <a:r>
                <a:rPr lang="en-US" altLang="zh-CN" sz="2000" dirty="0">
                  <a:solidFill>
                    <a:schemeClr val="bg1"/>
                  </a:solidFill>
                  <a:latin typeface="黑体" panose="02010609060101010101" charset="-122"/>
                  <a:ea typeface="黑体" panose="02010609060101010101" charset="-122"/>
                </a:rPr>
                <a:t>YOUR TITLE HERE</a:t>
              </a:r>
            </a:p>
          </p:txBody>
        </p:sp>
        <p:sp>
          <p:nvSpPr>
            <p:cNvPr id="13" name="文本框 12"/>
            <p:cNvSpPr txBox="1"/>
            <p:nvPr/>
          </p:nvSpPr>
          <p:spPr>
            <a:xfrm>
              <a:off x="277329" y="2317510"/>
              <a:ext cx="5427948" cy="58422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黑体" panose="02010609060101010101" charset="-122"/>
                  <a:ea typeface="黑体" panose="02010609060101010101" charset="-122"/>
                </a:rPr>
                <a:t>在这里输入一些描述文字，可以是对这部分内容的简要说明</a:t>
              </a:r>
            </a:p>
          </p:txBody>
        </p:sp>
      </p:grpSp>
      <p:sp>
        <p:nvSpPr>
          <p:cNvPr id="21" name="椭圆 20"/>
          <p:cNvSpPr/>
          <p:nvPr/>
        </p:nvSpPr>
        <p:spPr>
          <a:xfrm>
            <a:off x="1865313" y="4125913"/>
            <a:ext cx="147637" cy="149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2" name="椭圆 21"/>
          <p:cNvSpPr/>
          <p:nvPr/>
        </p:nvSpPr>
        <p:spPr>
          <a:xfrm>
            <a:off x="3717925" y="4362450"/>
            <a:ext cx="242888"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 name="椭圆 22"/>
          <p:cNvSpPr/>
          <p:nvPr/>
        </p:nvSpPr>
        <p:spPr>
          <a:xfrm>
            <a:off x="4065588" y="4079875"/>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4" name="椭圆 23"/>
          <p:cNvSpPr/>
          <p:nvPr/>
        </p:nvSpPr>
        <p:spPr>
          <a:xfrm rot="11047877">
            <a:off x="3108325" y="4818063"/>
            <a:ext cx="387350" cy="3873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5" name="椭圆 24"/>
          <p:cNvSpPr/>
          <p:nvPr/>
        </p:nvSpPr>
        <p:spPr>
          <a:xfrm rot="11047877">
            <a:off x="2328863" y="4422775"/>
            <a:ext cx="169862" cy="1698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7" name="椭圆 26"/>
          <p:cNvSpPr/>
          <p:nvPr/>
        </p:nvSpPr>
        <p:spPr>
          <a:xfrm>
            <a:off x="1319213" y="2378075"/>
            <a:ext cx="344487" cy="3444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8" name="椭圆 27"/>
          <p:cNvSpPr/>
          <p:nvPr/>
        </p:nvSpPr>
        <p:spPr>
          <a:xfrm rot="10800000">
            <a:off x="1358900" y="3316288"/>
            <a:ext cx="528638" cy="527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9" name="椭圆 28"/>
          <p:cNvSpPr/>
          <p:nvPr/>
        </p:nvSpPr>
        <p:spPr>
          <a:xfrm>
            <a:off x="10933113" y="3060700"/>
            <a:ext cx="153987"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1" name="椭圆 30"/>
          <p:cNvSpPr/>
          <p:nvPr/>
        </p:nvSpPr>
        <p:spPr>
          <a:xfrm>
            <a:off x="11139488" y="3213100"/>
            <a:ext cx="242887"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3" name="椭圆 32"/>
          <p:cNvSpPr/>
          <p:nvPr/>
        </p:nvSpPr>
        <p:spPr>
          <a:xfrm>
            <a:off x="2065338" y="52197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childTnLst>
                                </p:cTn>
                              </p:par>
                              <p:par>
                                <p:cTn id="45" presetID="22" presetClass="entr" presetSubtype="8" fill="hold" nodeType="with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P spid="22" grpId="0" bldLvl="0" animBg="1"/>
      <p:bldP spid="23" grpId="0" bldLvl="0" animBg="1"/>
      <p:bldP spid="24" grpId="0" bldLvl="0" animBg="1"/>
      <p:bldP spid="25" grpId="0" bldLvl="0" animBg="1"/>
      <p:bldP spid="27" grpId="0" bldLvl="0" animBg="1"/>
      <p:bldP spid="28" grpId="0" bldLvl="0" animBg="1"/>
      <p:bldP spid="29" grpId="0" bldLvl="0" animBg="1"/>
      <p:bldP spid="31" grpId="0" bldLvl="0" animBg="1"/>
      <p:bldP spid="3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三</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bwMode="auto">
          <a:xfrm>
            <a:off x="587375" y="1143000"/>
            <a:ext cx="2952750" cy="2887663"/>
            <a:chOff x="725173" y="1142234"/>
            <a:chExt cx="4291910" cy="4198858"/>
          </a:xfrm>
        </p:grpSpPr>
        <p:sp>
          <p:nvSpPr>
            <p:cNvPr id="6" name="椭圆 5"/>
            <p:cNvSpPr/>
            <p:nvPr/>
          </p:nvSpPr>
          <p:spPr>
            <a:xfrm>
              <a:off x="875160" y="1142234"/>
              <a:ext cx="4141923" cy="41411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pic>
          <p:nvPicPr>
            <p:cNvPr id="7" name="图片 6"/>
            <p:cNvPicPr>
              <a:picLocks noChangeAspect="1"/>
            </p:cNvPicPr>
            <p:nvPr/>
          </p:nvPicPr>
          <p:blipFill>
            <a:blip r:embed="rId4" cstate="email"/>
            <a:srcRect/>
            <a:stretch>
              <a:fillRect/>
            </a:stretch>
          </p:blipFill>
          <p:spPr>
            <a:xfrm rot="2636422">
              <a:off x="725173" y="1862295"/>
              <a:ext cx="3478797" cy="3478797"/>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 name="图片 7" descr="C:\Users\Administrator\Desktop\QQ截图20170120001237.jpgQQ截图20170120001237"/>
            <p:cNvPicPr>
              <a:picLocks noChangeAspect="1"/>
            </p:cNvPicPr>
            <p:nvPr/>
          </p:nvPicPr>
          <p:blipFill>
            <a:blip r:embed="rId5" cstate="email"/>
            <a:srcRect/>
            <a:stretch>
              <a:fillRect/>
            </a:stretch>
          </p:blipFill>
          <p:spPr>
            <a:xfrm>
              <a:off x="1090677" y="1346292"/>
              <a:ext cx="3745499" cy="3721956"/>
            </a:xfrm>
            <a:prstGeom prst="ellipse">
              <a:avLst/>
            </a:prstGeom>
          </p:spPr>
        </p:pic>
      </p:grpSp>
      <p:grpSp>
        <p:nvGrpSpPr>
          <p:cNvPr id="10" name="组合 9"/>
          <p:cNvGrpSpPr/>
          <p:nvPr/>
        </p:nvGrpSpPr>
        <p:grpSpPr bwMode="auto">
          <a:xfrm>
            <a:off x="4437063" y="1143000"/>
            <a:ext cx="2952750" cy="2887663"/>
            <a:chOff x="725173" y="1142234"/>
            <a:chExt cx="4291910" cy="4198858"/>
          </a:xfrm>
        </p:grpSpPr>
        <p:sp>
          <p:nvSpPr>
            <p:cNvPr id="12" name="椭圆 11"/>
            <p:cNvSpPr/>
            <p:nvPr/>
          </p:nvSpPr>
          <p:spPr>
            <a:xfrm>
              <a:off x="875158" y="1142234"/>
              <a:ext cx="4141925" cy="4141149"/>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pic>
          <p:nvPicPr>
            <p:cNvPr id="13" name="图片 12"/>
            <p:cNvPicPr>
              <a:picLocks noChangeAspect="1"/>
            </p:cNvPicPr>
            <p:nvPr/>
          </p:nvPicPr>
          <p:blipFill>
            <a:blip r:embed="rId4" cstate="email"/>
            <a:srcRect/>
            <a:stretch>
              <a:fillRect/>
            </a:stretch>
          </p:blipFill>
          <p:spPr>
            <a:xfrm rot="2636422">
              <a:off x="725173" y="1862295"/>
              <a:ext cx="3478797" cy="3478797"/>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14" name="图片 13" descr="C:\Users\Administrator\Desktop\1757bd0f35d169c.jpg1757bd0f35d169c"/>
            <p:cNvPicPr>
              <a:picLocks noChangeAspect="1"/>
            </p:cNvPicPr>
            <p:nvPr/>
          </p:nvPicPr>
          <p:blipFill>
            <a:blip r:embed="rId6" cstate="email"/>
            <a:srcRect/>
            <a:stretch>
              <a:fillRect/>
            </a:stretch>
          </p:blipFill>
          <p:spPr>
            <a:xfrm>
              <a:off x="1131289" y="1303817"/>
              <a:ext cx="3745499" cy="3827216"/>
            </a:xfrm>
            <a:prstGeom prst="ellipse">
              <a:avLst/>
            </a:prstGeom>
          </p:spPr>
        </p:pic>
      </p:grpSp>
      <p:grpSp>
        <p:nvGrpSpPr>
          <p:cNvPr id="15" name="组合 14"/>
          <p:cNvGrpSpPr/>
          <p:nvPr/>
        </p:nvGrpSpPr>
        <p:grpSpPr bwMode="auto">
          <a:xfrm>
            <a:off x="8286750" y="1143000"/>
            <a:ext cx="2952750" cy="2887663"/>
            <a:chOff x="725173" y="1142234"/>
            <a:chExt cx="4291910" cy="4198858"/>
          </a:xfrm>
        </p:grpSpPr>
        <p:sp>
          <p:nvSpPr>
            <p:cNvPr id="16" name="椭圆 15"/>
            <p:cNvSpPr/>
            <p:nvPr/>
          </p:nvSpPr>
          <p:spPr>
            <a:xfrm>
              <a:off x="875160" y="1142234"/>
              <a:ext cx="4141923" cy="41411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pic>
          <p:nvPicPr>
            <p:cNvPr id="17" name="图片 16"/>
            <p:cNvPicPr>
              <a:picLocks noChangeAspect="1"/>
            </p:cNvPicPr>
            <p:nvPr/>
          </p:nvPicPr>
          <p:blipFill>
            <a:blip r:embed="rId4" cstate="email"/>
            <a:srcRect/>
            <a:stretch>
              <a:fillRect/>
            </a:stretch>
          </p:blipFill>
          <p:spPr>
            <a:xfrm rot="2636422">
              <a:off x="725173" y="1862295"/>
              <a:ext cx="3478797" cy="3478797"/>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18" name="图片 17" descr="C:\Users\Administrator\Desktop\QQ截图20170120001209.jpgQQ截图20170120001209"/>
            <p:cNvPicPr>
              <a:picLocks noChangeAspect="1"/>
            </p:cNvPicPr>
            <p:nvPr/>
          </p:nvPicPr>
          <p:blipFill>
            <a:blip r:embed="rId7" cstate="email"/>
            <a:srcRect/>
            <a:stretch>
              <a:fillRect/>
            </a:stretch>
          </p:blipFill>
          <p:spPr>
            <a:xfrm>
              <a:off x="1098062" y="1304740"/>
              <a:ext cx="3778727" cy="3866919"/>
            </a:xfrm>
            <a:prstGeom prst="ellipse">
              <a:avLst/>
            </a:prstGeom>
          </p:spPr>
        </p:pic>
      </p:grpSp>
      <p:sp>
        <p:nvSpPr>
          <p:cNvPr id="19" name="椭圆 18"/>
          <p:cNvSpPr/>
          <p:nvPr/>
        </p:nvSpPr>
        <p:spPr>
          <a:xfrm rot="10836226" flipV="1">
            <a:off x="3041650" y="3767138"/>
            <a:ext cx="117475" cy="117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0" name="椭圆 19"/>
          <p:cNvSpPr/>
          <p:nvPr/>
        </p:nvSpPr>
        <p:spPr>
          <a:xfrm rot="10836226">
            <a:off x="8415338" y="3605213"/>
            <a:ext cx="303212" cy="3032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1" name="椭圆 20"/>
          <p:cNvSpPr/>
          <p:nvPr/>
        </p:nvSpPr>
        <p:spPr>
          <a:xfrm rot="21388349">
            <a:off x="8188325" y="3403600"/>
            <a:ext cx="165100" cy="165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2" name="椭圆 21"/>
          <p:cNvSpPr/>
          <p:nvPr/>
        </p:nvSpPr>
        <p:spPr>
          <a:xfrm rot="21388349">
            <a:off x="449263" y="1873250"/>
            <a:ext cx="234950" cy="2365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 name="椭圆 22"/>
          <p:cNvSpPr/>
          <p:nvPr/>
        </p:nvSpPr>
        <p:spPr>
          <a:xfrm rot="21388349">
            <a:off x="3413125" y="2827338"/>
            <a:ext cx="366713" cy="3683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4" name="椭圆 23"/>
          <p:cNvSpPr/>
          <p:nvPr/>
        </p:nvSpPr>
        <p:spPr>
          <a:xfrm rot="21388349">
            <a:off x="3438525" y="3427413"/>
            <a:ext cx="293688" cy="2936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5" name="椭圆 24"/>
          <p:cNvSpPr/>
          <p:nvPr/>
        </p:nvSpPr>
        <p:spPr>
          <a:xfrm rot="21388349">
            <a:off x="4376738" y="3489325"/>
            <a:ext cx="368300" cy="3683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6" name="椭圆 25"/>
          <p:cNvSpPr/>
          <p:nvPr/>
        </p:nvSpPr>
        <p:spPr>
          <a:xfrm rot="21388349">
            <a:off x="444500" y="3262313"/>
            <a:ext cx="273050" cy="273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7" name="椭圆 26"/>
          <p:cNvSpPr/>
          <p:nvPr/>
        </p:nvSpPr>
        <p:spPr>
          <a:xfrm rot="21388349">
            <a:off x="171450" y="2452688"/>
            <a:ext cx="449263" cy="4492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8" name="椭圆 27"/>
          <p:cNvSpPr/>
          <p:nvPr/>
        </p:nvSpPr>
        <p:spPr>
          <a:xfrm rot="21388349">
            <a:off x="3182938" y="1374775"/>
            <a:ext cx="141287" cy="141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9" name="椭圆 28"/>
          <p:cNvSpPr/>
          <p:nvPr/>
        </p:nvSpPr>
        <p:spPr>
          <a:xfrm rot="10836226" flipV="1">
            <a:off x="4521200" y="3357563"/>
            <a:ext cx="117475" cy="1174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rot="21388349">
            <a:off x="7107238" y="1336675"/>
            <a:ext cx="366712" cy="3683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1" name="椭圆 30"/>
          <p:cNvSpPr/>
          <p:nvPr/>
        </p:nvSpPr>
        <p:spPr>
          <a:xfrm rot="21388349">
            <a:off x="7316788" y="3270250"/>
            <a:ext cx="295275" cy="2952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2" name="椭圆 31"/>
          <p:cNvSpPr/>
          <p:nvPr/>
        </p:nvSpPr>
        <p:spPr>
          <a:xfrm rot="21388349">
            <a:off x="7423150" y="3068638"/>
            <a:ext cx="133350" cy="133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3" name="椭圆 32"/>
          <p:cNvSpPr/>
          <p:nvPr/>
        </p:nvSpPr>
        <p:spPr>
          <a:xfrm rot="10836226">
            <a:off x="11329988" y="2484438"/>
            <a:ext cx="301625" cy="303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4" name="椭圆 33"/>
          <p:cNvSpPr/>
          <p:nvPr/>
        </p:nvSpPr>
        <p:spPr>
          <a:xfrm rot="21388349">
            <a:off x="11190288" y="3022600"/>
            <a:ext cx="165100" cy="165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5" name="椭圆 34"/>
          <p:cNvSpPr/>
          <p:nvPr/>
        </p:nvSpPr>
        <p:spPr>
          <a:xfrm rot="10836226" flipH="1">
            <a:off x="9440863" y="979488"/>
            <a:ext cx="68262" cy="682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rot="21388349">
            <a:off x="11068050" y="1697038"/>
            <a:ext cx="166688" cy="165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7" name="椭圆 36"/>
          <p:cNvSpPr/>
          <p:nvPr/>
        </p:nvSpPr>
        <p:spPr>
          <a:xfrm rot="21388349">
            <a:off x="4300538" y="3167063"/>
            <a:ext cx="215900" cy="2159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50" name="组合 49"/>
          <p:cNvGrpSpPr/>
          <p:nvPr/>
        </p:nvGrpSpPr>
        <p:grpSpPr bwMode="auto">
          <a:xfrm>
            <a:off x="1068388" y="4125913"/>
            <a:ext cx="1990725" cy="1131570"/>
            <a:chOff x="1069049" y="4125511"/>
            <a:chExt cx="1989370" cy="1131637"/>
          </a:xfrm>
        </p:grpSpPr>
        <p:sp>
          <p:nvSpPr>
            <p:cNvPr id="38" name="文本框 37"/>
            <p:cNvSpPr txBox="1"/>
            <p:nvPr/>
          </p:nvSpPr>
          <p:spPr>
            <a:xfrm>
              <a:off x="1457721" y="4125511"/>
              <a:ext cx="1212024" cy="400074"/>
            </a:xfrm>
            <a:prstGeom prst="rect">
              <a:avLst/>
            </a:prstGeom>
            <a:noFill/>
          </p:spPr>
          <p:txBody>
            <a:bodyPr wrap="none">
              <a:spAutoFit/>
            </a:bodyPr>
            <a:lstStyle/>
            <a:p>
              <a:pPr algn="ctr" eaLnBrk="1" fontAlgn="auto" hangingPunct="1">
                <a:spcBef>
                  <a:spcPts val="0"/>
                </a:spcBef>
                <a:spcAft>
                  <a:spcPts val="0"/>
                </a:spcAft>
                <a:defRPr/>
              </a:pPr>
              <a:r>
                <a:rPr lang="zh-CN" altLang="en-US" sz="2000" b="1" dirty="0">
                  <a:solidFill>
                    <a:schemeClr val="bg1"/>
                  </a:solidFill>
                  <a:latin typeface="黑体" panose="02010609060101010101" charset="-122"/>
                  <a:ea typeface="黑体" panose="02010609060101010101" charset="-122"/>
                </a:rPr>
                <a:t>文字内容</a:t>
              </a:r>
            </a:p>
          </p:txBody>
        </p:sp>
        <p:sp>
          <p:nvSpPr>
            <p:cNvPr id="41" name="矩形 40"/>
            <p:cNvSpPr/>
            <p:nvPr/>
          </p:nvSpPr>
          <p:spPr>
            <a:xfrm>
              <a:off x="1069049" y="4525585"/>
              <a:ext cx="1989370" cy="731563"/>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51" name="组合 50"/>
          <p:cNvGrpSpPr/>
          <p:nvPr/>
        </p:nvGrpSpPr>
        <p:grpSpPr bwMode="auto">
          <a:xfrm>
            <a:off x="4918075" y="4144963"/>
            <a:ext cx="1990725" cy="1131570"/>
            <a:chOff x="4918779" y="4144213"/>
            <a:chExt cx="1989370" cy="1131637"/>
          </a:xfrm>
        </p:grpSpPr>
        <p:sp>
          <p:nvSpPr>
            <p:cNvPr id="39" name="文本框 38"/>
            <p:cNvSpPr txBox="1"/>
            <p:nvPr/>
          </p:nvSpPr>
          <p:spPr>
            <a:xfrm>
              <a:off x="5307452" y="4144213"/>
              <a:ext cx="1212024" cy="400074"/>
            </a:xfrm>
            <a:prstGeom prst="rect">
              <a:avLst/>
            </a:prstGeom>
            <a:noFill/>
          </p:spPr>
          <p:txBody>
            <a:bodyPr wrap="none">
              <a:spAutoFit/>
            </a:bodyPr>
            <a:lstStyle/>
            <a:p>
              <a:pPr algn="ctr" eaLnBrk="1" fontAlgn="auto" hangingPunct="1">
                <a:spcBef>
                  <a:spcPts val="0"/>
                </a:spcBef>
                <a:spcAft>
                  <a:spcPts val="0"/>
                </a:spcAft>
                <a:defRPr/>
              </a:pPr>
              <a:r>
                <a:rPr lang="zh-CN" altLang="en-US" sz="2000" b="1" dirty="0">
                  <a:solidFill>
                    <a:schemeClr val="bg1"/>
                  </a:solidFill>
                  <a:latin typeface="黑体" panose="02010609060101010101" charset="-122"/>
                  <a:ea typeface="黑体" panose="02010609060101010101" charset="-122"/>
                </a:rPr>
                <a:t>文字内容</a:t>
              </a:r>
            </a:p>
          </p:txBody>
        </p:sp>
        <p:sp>
          <p:nvSpPr>
            <p:cNvPr id="42" name="矩形 41"/>
            <p:cNvSpPr/>
            <p:nvPr/>
          </p:nvSpPr>
          <p:spPr>
            <a:xfrm>
              <a:off x="4918779" y="4544287"/>
              <a:ext cx="1989370" cy="731563"/>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52" name="组合 51"/>
          <p:cNvGrpSpPr/>
          <p:nvPr/>
        </p:nvGrpSpPr>
        <p:grpSpPr bwMode="auto">
          <a:xfrm>
            <a:off x="8767763" y="4144963"/>
            <a:ext cx="1990725" cy="1131570"/>
            <a:chOff x="8768509" y="4144213"/>
            <a:chExt cx="1989370" cy="1131637"/>
          </a:xfrm>
        </p:grpSpPr>
        <p:sp>
          <p:nvSpPr>
            <p:cNvPr id="40" name="文本框 39"/>
            <p:cNvSpPr txBox="1"/>
            <p:nvPr/>
          </p:nvSpPr>
          <p:spPr>
            <a:xfrm>
              <a:off x="9157181" y="4144213"/>
              <a:ext cx="1212024" cy="400074"/>
            </a:xfrm>
            <a:prstGeom prst="rect">
              <a:avLst/>
            </a:prstGeom>
            <a:noFill/>
          </p:spPr>
          <p:txBody>
            <a:bodyPr wrap="none">
              <a:spAutoFit/>
            </a:bodyPr>
            <a:lstStyle/>
            <a:p>
              <a:pPr algn="ctr" eaLnBrk="1" fontAlgn="auto" hangingPunct="1">
                <a:spcBef>
                  <a:spcPts val="0"/>
                </a:spcBef>
                <a:spcAft>
                  <a:spcPts val="0"/>
                </a:spcAft>
                <a:defRPr/>
              </a:pPr>
              <a:r>
                <a:rPr lang="zh-CN" altLang="en-US" sz="2000" b="1" dirty="0">
                  <a:solidFill>
                    <a:schemeClr val="bg1"/>
                  </a:solidFill>
                  <a:latin typeface="黑体" panose="02010609060101010101" charset="-122"/>
                  <a:ea typeface="黑体" panose="02010609060101010101" charset="-122"/>
                </a:rPr>
                <a:t>文字内容</a:t>
              </a:r>
            </a:p>
          </p:txBody>
        </p:sp>
        <p:sp>
          <p:nvSpPr>
            <p:cNvPr id="43" name="矩形 42"/>
            <p:cNvSpPr/>
            <p:nvPr/>
          </p:nvSpPr>
          <p:spPr>
            <a:xfrm>
              <a:off x="8768509" y="4544287"/>
              <a:ext cx="1989370" cy="731563"/>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par>
                                <p:cTn id="77" presetID="53" presetClass="entr" presetSubtype="16"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fltVal val="0"/>
                                          </p:val>
                                        </p:tav>
                                        <p:tav tm="100000">
                                          <p:val>
                                            <p:strVal val="#ppt_h"/>
                                          </p:val>
                                        </p:tav>
                                      </p:tavLst>
                                    </p:anim>
                                    <p:animEffect transition="in" filter="fade">
                                      <p:cBhvr>
                                        <p:cTn id="91" dur="500"/>
                                        <p:tgtEl>
                                          <p:spTgt spid="3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childTnLst>
                          </p:cTn>
                        </p:par>
                        <p:par>
                          <p:cTn id="101" fill="hold">
                            <p:stCondLst>
                              <p:cond delay="4000"/>
                            </p:stCondLst>
                            <p:childTnLst>
                              <p:par>
                                <p:cTn id="102" presetID="53" presetClass="entr" presetSubtype="16"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500" fill="hold"/>
                                        <p:tgtEl>
                                          <p:spTgt spid="15"/>
                                        </p:tgtEl>
                                        <p:attrNameLst>
                                          <p:attrName>ppt_w</p:attrName>
                                        </p:attrNameLst>
                                      </p:cBhvr>
                                      <p:tavLst>
                                        <p:tav tm="0">
                                          <p:val>
                                            <p:fltVal val="0"/>
                                          </p:val>
                                        </p:tav>
                                        <p:tav tm="100000">
                                          <p:val>
                                            <p:strVal val="#ppt_w"/>
                                          </p:val>
                                        </p:tav>
                                      </p:tavLst>
                                    </p:anim>
                                    <p:anim calcmode="lin" valueType="num">
                                      <p:cBhvr>
                                        <p:cTn id="105" dur="500" fill="hold"/>
                                        <p:tgtEl>
                                          <p:spTgt spid="15"/>
                                        </p:tgtEl>
                                        <p:attrNameLst>
                                          <p:attrName>ppt_h</p:attrName>
                                        </p:attrNameLst>
                                      </p:cBhvr>
                                      <p:tavLst>
                                        <p:tav tm="0">
                                          <p:val>
                                            <p:fltVal val="0"/>
                                          </p:val>
                                        </p:tav>
                                        <p:tav tm="100000">
                                          <p:val>
                                            <p:strVal val="#ppt_h"/>
                                          </p:val>
                                        </p:tav>
                                      </p:tavLst>
                                    </p:anim>
                                    <p:animEffect transition="in" filter="fade">
                                      <p:cBhvr>
                                        <p:cTn id="106" dur="500"/>
                                        <p:tgtEl>
                                          <p:spTgt spid="15"/>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p:cTn id="114" dur="500" fill="hold"/>
                                        <p:tgtEl>
                                          <p:spTgt spid="20"/>
                                        </p:tgtEl>
                                        <p:attrNameLst>
                                          <p:attrName>ppt_w</p:attrName>
                                        </p:attrNameLst>
                                      </p:cBhvr>
                                      <p:tavLst>
                                        <p:tav tm="0">
                                          <p:val>
                                            <p:fltVal val="0"/>
                                          </p:val>
                                        </p:tav>
                                        <p:tav tm="100000">
                                          <p:val>
                                            <p:strVal val="#ppt_w"/>
                                          </p:val>
                                        </p:tav>
                                      </p:tavLst>
                                    </p:anim>
                                    <p:anim calcmode="lin" valueType="num">
                                      <p:cBhvr>
                                        <p:cTn id="115" dur="500" fill="hold"/>
                                        <p:tgtEl>
                                          <p:spTgt spid="20"/>
                                        </p:tgtEl>
                                        <p:attrNameLst>
                                          <p:attrName>ppt_h</p:attrName>
                                        </p:attrNameLst>
                                      </p:cBhvr>
                                      <p:tavLst>
                                        <p:tav tm="0">
                                          <p:val>
                                            <p:fltVal val="0"/>
                                          </p:val>
                                        </p:tav>
                                        <p:tav tm="100000">
                                          <p:val>
                                            <p:strVal val="#ppt_h"/>
                                          </p:val>
                                        </p:tav>
                                      </p:tavLst>
                                    </p:anim>
                                    <p:animEffect transition="in" filter="fade">
                                      <p:cBhvr>
                                        <p:cTn id="116" dur="500"/>
                                        <p:tgtEl>
                                          <p:spTgt spid="20"/>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p:cTn id="119" dur="500" fill="hold"/>
                                        <p:tgtEl>
                                          <p:spTgt spid="33"/>
                                        </p:tgtEl>
                                        <p:attrNameLst>
                                          <p:attrName>ppt_w</p:attrName>
                                        </p:attrNameLst>
                                      </p:cBhvr>
                                      <p:tavLst>
                                        <p:tav tm="0">
                                          <p:val>
                                            <p:fltVal val="0"/>
                                          </p:val>
                                        </p:tav>
                                        <p:tav tm="100000">
                                          <p:val>
                                            <p:strVal val="#ppt_w"/>
                                          </p:val>
                                        </p:tav>
                                      </p:tavLst>
                                    </p:anim>
                                    <p:anim calcmode="lin" valueType="num">
                                      <p:cBhvr>
                                        <p:cTn id="120" dur="500" fill="hold"/>
                                        <p:tgtEl>
                                          <p:spTgt spid="33"/>
                                        </p:tgtEl>
                                        <p:attrNameLst>
                                          <p:attrName>ppt_h</p:attrName>
                                        </p:attrNameLst>
                                      </p:cBhvr>
                                      <p:tavLst>
                                        <p:tav tm="0">
                                          <p:val>
                                            <p:fltVal val="0"/>
                                          </p:val>
                                        </p:tav>
                                        <p:tav tm="100000">
                                          <p:val>
                                            <p:strVal val="#ppt_h"/>
                                          </p:val>
                                        </p:tav>
                                      </p:tavLst>
                                    </p:anim>
                                    <p:animEffect transition="in" filter="fade">
                                      <p:cBhvr>
                                        <p:cTn id="121" dur="500"/>
                                        <p:tgtEl>
                                          <p:spTgt spid="33"/>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p:cTn id="124" dur="500" fill="hold"/>
                                        <p:tgtEl>
                                          <p:spTgt spid="34"/>
                                        </p:tgtEl>
                                        <p:attrNameLst>
                                          <p:attrName>ppt_w</p:attrName>
                                        </p:attrNameLst>
                                      </p:cBhvr>
                                      <p:tavLst>
                                        <p:tav tm="0">
                                          <p:val>
                                            <p:fltVal val="0"/>
                                          </p:val>
                                        </p:tav>
                                        <p:tav tm="100000">
                                          <p:val>
                                            <p:strVal val="#ppt_w"/>
                                          </p:val>
                                        </p:tav>
                                      </p:tavLst>
                                    </p:anim>
                                    <p:anim calcmode="lin" valueType="num">
                                      <p:cBhvr>
                                        <p:cTn id="125" dur="500" fill="hold"/>
                                        <p:tgtEl>
                                          <p:spTgt spid="34"/>
                                        </p:tgtEl>
                                        <p:attrNameLst>
                                          <p:attrName>ppt_h</p:attrName>
                                        </p:attrNameLst>
                                      </p:cBhvr>
                                      <p:tavLst>
                                        <p:tav tm="0">
                                          <p:val>
                                            <p:fltVal val="0"/>
                                          </p:val>
                                        </p:tav>
                                        <p:tav tm="100000">
                                          <p:val>
                                            <p:strVal val="#ppt_h"/>
                                          </p:val>
                                        </p:tav>
                                      </p:tavLst>
                                    </p:anim>
                                    <p:animEffect transition="in" filter="fade">
                                      <p:cBhvr>
                                        <p:cTn id="126" dur="500"/>
                                        <p:tgtEl>
                                          <p:spTgt spid="34"/>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p:cTn id="129" dur="500" fill="hold"/>
                                        <p:tgtEl>
                                          <p:spTgt spid="35"/>
                                        </p:tgtEl>
                                        <p:attrNameLst>
                                          <p:attrName>ppt_w</p:attrName>
                                        </p:attrNameLst>
                                      </p:cBhvr>
                                      <p:tavLst>
                                        <p:tav tm="0">
                                          <p:val>
                                            <p:fltVal val="0"/>
                                          </p:val>
                                        </p:tav>
                                        <p:tav tm="100000">
                                          <p:val>
                                            <p:strVal val="#ppt_w"/>
                                          </p:val>
                                        </p:tav>
                                      </p:tavLst>
                                    </p:anim>
                                    <p:anim calcmode="lin" valueType="num">
                                      <p:cBhvr>
                                        <p:cTn id="130" dur="500" fill="hold"/>
                                        <p:tgtEl>
                                          <p:spTgt spid="35"/>
                                        </p:tgtEl>
                                        <p:attrNameLst>
                                          <p:attrName>ppt_h</p:attrName>
                                        </p:attrNameLst>
                                      </p:cBhvr>
                                      <p:tavLst>
                                        <p:tav tm="0">
                                          <p:val>
                                            <p:fltVal val="0"/>
                                          </p:val>
                                        </p:tav>
                                        <p:tav tm="100000">
                                          <p:val>
                                            <p:strVal val="#ppt_h"/>
                                          </p:val>
                                        </p:tav>
                                      </p:tavLst>
                                    </p:anim>
                                    <p:animEffect transition="in" filter="fade">
                                      <p:cBhvr>
                                        <p:cTn id="131" dur="500"/>
                                        <p:tgtEl>
                                          <p:spTgt spid="35"/>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p:cTn id="134" dur="500" fill="hold"/>
                                        <p:tgtEl>
                                          <p:spTgt spid="36"/>
                                        </p:tgtEl>
                                        <p:attrNameLst>
                                          <p:attrName>ppt_w</p:attrName>
                                        </p:attrNameLst>
                                      </p:cBhvr>
                                      <p:tavLst>
                                        <p:tav tm="0">
                                          <p:val>
                                            <p:fltVal val="0"/>
                                          </p:val>
                                        </p:tav>
                                        <p:tav tm="100000">
                                          <p:val>
                                            <p:strVal val="#ppt_w"/>
                                          </p:val>
                                        </p:tav>
                                      </p:tavLst>
                                    </p:anim>
                                    <p:anim calcmode="lin" valueType="num">
                                      <p:cBhvr>
                                        <p:cTn id="135" dur="500" fill="hold"/>
                                        <p:tgtEl>
                                          <p:spTgt spid="36"/>
                                        </p:tgtEl>
                                        <p:attrNameLst>
                                          <p:attrName>ppt_h</p:attrName>
                                        </p:attrNameLst>
                                      </p:cBhvr>
                                      <p:tavLst>
                                        <p:tav tm="0">
                                          <p:val>
                                            <p:fltVal val="0"/>
                                          </p:val>
                                        </p:tav>
                                        <p:tav tm="100000">
                                          <p:val>
                                            <p:strVal val="#ppt_h"/>
                                          </p:val>
                                        </p:tav>
                                      </p:tavLst>
                                    </p:anim>
                                    <p:animEffect transition="in" filter="fade">
                                      <p:cBhvr>
                                        <p:cTn id="136" dur="500"/>
                                        <p:tgtEl>
                                          <p:spTgt spid="36"/>
                                        </p:tgtEl>
                                      </p:cBhvr>
                                    </p:animEffect>
                                  </p:childTnLst>
                                </p:cTn>
                              </p:par>
                            </p:childTnLst>
                          </p:cTn>
                        </p:par>
                        <p:par>
                          <p:cTn id="137" fill="hold">
                            <p:stCondLst>
                              <p:cond delay="4500"/>
                            </p:stCondLst>
                            <p:childTnLst>
                              <p:par>
                                <p:cTn id="138" presetID="10" presetClass="entr" presetSubtype="0" fill="hold"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三</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rot="247877">
            <a:off x="5138738" y="2255838"/>
            <a:ext cx="88900" cy="889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7" name="椭圆 6"/>
          <p:cNvSpPr/>
          <p:nvPr/>
        </p:nvSpPr>
        <p:spPr>
          <a:xfrm rot="10800000">
            <a:off x="5454650" y="5649913"/>
            <a:ext cx="190500" cy="1905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8" name="椭圆 7"/>
          <p:cNvSpPr/>
          <p:nvPr/>
        </p:nvSpPr>
        <p:spPr>
          <a:xfrm rot="10800000">
            <a:off x="5075238" y="5049838"/>
            <a:ext cx="371475" cy="3714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9" name="椭圆 8"/>
          <p:cNvSpPr/>
          <p:nvPr/>
        </p:nvSpPr>
        <p:spPr>
          <a:xfrm rot="10800000">
            <a:off x="5349875" y="3011488"/>
            <a:ext cx="192088" cy="19208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0" name="椭圆 9"/>
          <p:cNvSpPr/>
          <p:nvPr/>
        </p:nvSpPr>
        <p:spPr>
          <a:xfrm rot="10800000">
            <a:off x="4916488" y="2425700"/>
            <a:ext cx="485775" cy="4857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2" name="椭圆 11"/>
          <p:cNvSpPr/>
          <p:nvPr/>
        </p:nvSpPr>
        <p:spPr>
          <a:xfrm rot="10800000">
            <a:off x="5340350" y="2171700"/>
            <a:ext cx="304800" cy="3048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3" name="椭圆 12"/>
          <p:cNvSpPr/>
          <p:nvPr/>
        </p:nvSpPr>
        <p:spPr>
          <a:xfrm rot="10800000">
            <a:off x="6310313" y="825500"/>
            <a:ext cx="400050" cy="4000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4" name="椭圆 13"/>
          <p:cNvSpPr/>
          <p:nvPr/>
        </p:nvSpPr>
        <p:spPr>
          <a:xfrm rot="247877" flipH="1">
            <a:off x="6086475" y="5959475"/>
            <a:ext cx="96838" cy="9842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 name="椭圆 14"/>
          <p:cNvSpPr/>
          <p:nvPr/>
        </p:nvSpPr>
        <p:spPr>
          <a:xfrm rot="10800000">
            <a:off x="6781800" y="3541713"/>
            <a:ext cx="404813" cy="404812"/>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6" name="椭圆 15"/>
          <p:cNvSpPr/>
          <p:nvPr/>
        </p:nvSpPr>
        <p:spPr>
          <a:xfrm rot="10800000">
            <a:off x="5894388" y="6118225"/>
            <a:ext cx="542925" cy="5429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7" name="椭圆 16"/>
          <p:cNvSpPr/>
          <p:nvPr/>
        </p:nvSpPr>
        <p:spPr>
          <a:xfrm>
            <a:off x="5322888" y="1106488"/>
            <a:ext cx="1085850" cy="10858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0" name="椭圆 19"/>
          <p:cNvSpPr/>
          <p:nvPr/>
        </p:nvSpPr>
        <p:spPr>
          <a:xfrm>
            <a:off x="5591175" y="2192338"/>
            <a:ext cx="1368425" cy="136842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bg1"/>
              </a:solidFill>
              <a:latin typeface="黑体" panose="02010609060101010101" charset="-122"/>
              <a:ea typeface="黑体" panose="02010609060101010101" charset="-122"/>
            </a:endParaRPr>
          </a:p>
        </p:txBody>
      </p:sp>
      <p:sp>
        <p:nvSpPr>
          <p:cNvPr id="23" name="椭圆 22"/>
          <p:cNvSpPr/>
          <p:nvPr/>
        </p:nvSpPr>
        <p:spPr>
          <a:xfrm>
            <a:off x="4905375" y="3338513"/>
            <a:ext cx="1531938" cy="15303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黑体" panose="02010609060101010101" charset="-122"/>
              <a:ea typeface="黑体" panose="02010609060101010101" charset="-122"/>
            </a:endParaRPr>
          </a:p>
        </p:txBody>
      </p:sp>
      <p:sp>
        <p:nvSpPr>
          <p:cNvPr id="26" name="椭圆 25"/>
          <p:cNvSpPr/>
          <p:nvPr/>
        </p:nvSpPr>
        <p:spPr>
          <a:xfrm>
            <a:off x="5741988" y="4787900"/>
            <a:ext cx="1085850" cy="10858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pic>
        <p:nvPicPr>
          <p:cNvPr id="28" name="图片 27"/>
          <p:cNvPicPr>
            <a:picLocks noChangeAspect="1"/>
          </p:cNvPicPr>
          <p:nvPr/>
        </p:nvPicPr>
        <p:blipFill>
          <a:blip r:embed="rId4" cstate="email"/>
          <a:srcRect/>
          <a:stretch>
            <a:fillRect/>
          </a:stretch>
        </p:blipFill>
        <p:spPr>
          <a:xfrm>
            <a:off x="5334251" y="2095523"/>
            <a:ext cx="1447597" cy="144759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a:gradFill>
            <a:gsLst>
              <a:gs pos="0">
                <a:srgbClr val="FECF40"/>
              </a:gs>
              <a:gs pos="100000">
                <a:srgbClr val="846C21"/>
              </a:gs>
            </a:gsLst>
            <a:lin ang="5400000" scaled="0"/>
          </a:gradFill>
        </p:spPr>
      </p:pic>
      <p:pic>
        <p:nvPicPr>
          <p:cNvPr id="30" name="图片 29"/>
          <p:cNvPicPr>
            <a:picLocks noChangeAspect="1"/>
          </p:cNvPicPr>
          <p:nvPr/>
        </p:nvPicPr>
        <p:blipFill>
          <a:blip r:embed="rId5" cstate="email"/>
          <a:srcRect/>
          <a:stretch>
            <a:fillRect/>
          </a:stretch>
        </p:blipFill>
        <p:spPr>
          <a:xfrm>
            <a:off x="4977777" y="3749423"/>
            <a:ext cx="1152845" cy="115284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pic>
        <p:nvPicPr>
          <p:cNvPr id="31" name="图片 30"/>
          <p:cNvPicPr>
            <a:picLocks noChangeAspect="1"/>
          </p:cNvPicPr>
          <p:nvPr/>
        </p:nvPicPr>
        <p:blipFill>
          <a:blip r:embed="rId4" cstate="email"/>
          <a:srcRect/>
          <a:stretch>
            <a:fillRect/>
          </a:stretch>
        </p:blipFill>
        <p:spPr>
          <a:xfrm>
            <a:off x="5304425" y="4774619"/>
            <a:ext cx="1447597" cy="144759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a:gradFill>
            <a:gsLst>
              <a:gs pos="0">
                <a:srgbClr val="FECF40"/>
              </a:gs>
              <a:gs pos="100000">
                <a:srgbClr val="846C21"/>
              </a:gs>
            </a:gsLst>
            <a:lin ang="5400000" scaled="0"/>
          </a:gradFill>
        </p:spPr>
      </p:pic>
      <p:sp>
        <p:nvSpPr>
          <p:cNvPr id="32" name="椭圆 31"/>
          <p:cNvSpPr/>
          <p:nvPr/>
        </p:nvSpPr>
        <p:spPr>
          <a:xfrm rot="10800000">
            <a:off x="6435725" y="4362450"/>
            <a:ext cx="233363" cy="23336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3" name="椭圆 52"/>
          <p:cNvSpPr/>
          <p:nvPr/>
        </p:nvSpPr>
        <p:spPr>
          <a:xfrm rot="10800000">
            <a:off x="6854825" y="1689100"/>
            <a:ext cx="242888" cy="24288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4" name="椭圆 53"/>
          <p:cNvSpPr/>
          <p:nvPr/>
        </p:nvSpPr>
        <p:spPr>
          <a:xfrm rot="10800000">
            <a:off x="6507163" y="1381125"/>
            <a:ext cx="188912" cy="188913"/>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5" name="椭圆 54"/>
          <p:cNvSpPr/>
          <p:nvPr/>
        </p:nvSpPr>
        <p:spPr>
          <a:xfrm rot="10800000">
            <a:off x="6538913" y="1722438"/>
            <a:ext cx="152400" cy="1524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6" name="椭圆 55"/>
          <p:cNvSpPr/>
          <p:nvPr/>
        </p:nvSpPr>
        <p:spPr>
          <a:xfrm rot="10800000">
            <a:off x="7067550" y="4238625"/>
            <a:ext cx="152400" cy="1524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77" name="组合 76"/>
          <p:cNvGrpSpPr/>
          <p:nvPr/>
        </p:nvGrpSpPr>
        <p:grpSpPr bwMode="auto">
          <a:xfrm>
            <a:off x="461963" y="1168400"/>
            <a:ext cx="10896600" cy="4715510"/>
            <a:chOff x="462256" y="1167677"/>
            <a:chExt cx="10896071" cy="4715490"/>
          </a:xfrm>
        </p:grpSpPr>
        <p:grpSp>
          <p:nvGrpSpPr>
            <p:cNvPr id="27680" name="组合 32"/>
            <p:cNvGrpSpPr/>
            <p:nvPr/>
          </p:nvGrpSpPr>
          <p:grpSpPr bwMode="auto">
            <a:xfrm>
              <a:off x="884511" y="1167677"/>
              <a:ext cx="4438434" cy="1040444"/>
              <a:chOff x="884511" y="1746207"/>
              <a:chExt cx="4438434" cy="1040444"/>
            </a:xfrm>
          </p:grpSpPr>
          <p:cxnSp>
            <p:nvCxnSpPr>
              <p:cNvPr id="34" name="直接连接符 33"/>
              <p:cNvCxnSpPr/>
              <p:nvPr/>
            </p:nvCxnSpPr>
            <p:spPr>
              <a:xfrm>
                <a:off x="884511" y="2206580"/>
                <a:ext cx="4438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114763" y="1746207"/>
                <a:ext cx="2906572" cy="400048"/>
              </a:xfrm>
              <a:prstGeom prst="rect">
                <a:avLst/>
              </a:prstGeom>
              <a:noFill/>
            </p:spPr>
            <p:txBody>
              <a:bodyPr>
                <a:spAutoFit/>
              </a:bodyPr>
              <a:lstStyle/>
              <a:p>
                <a:pPr algn="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输入文字内容</a:t>
                </a:r>
              </a:p>
            </p:txBody>
          </p:sp>
          <p:sp>
            <p:nvSpPr>
              <p:cNvPr id="37" name="文本框 36"/>
              <p:cNvSpPr txBox="1"/>
              <p:nvPr/>
            </p:nvSpPr>
            <p:spPr>
              <a:xfrm>
                <a:off x="884511" y="2268493"/>
                <a:ext cx="4311440" cy="518158"/>
              </a:xfrm>
              <a:prstGeom prst="rect">
                <a:avLst/>
              </a:prstGeom>
              <a:noFill/>
            </p:spPr>
            <p:txBody>
              <a:bodyPr>
                <a:spAutoFit/>
              </a:bodyPr>
              <a:lstStyle/>
              <a:p>
                <a:pPr algn="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27681" name="组合 58"/>
            <p:cNvGrpSpPr/>
            <p:nvPr/>
          </p:nvGrpSpPr>
          <p:grpSpPr bwMode="auto">
            <a:xfrm>
              <a:off x="462256" y="3634642"/>
              <a:ext cx="4440021" cy="1040444"/>
              <a:chOff x="883920" y="1745520"/>
              <a:chExt cx="4440021" cy="1040444"/>
            </a:xfrm>
          </p:grpSpPr>
          <p:cxnSp>
            <p:nvCxnSpPr>
              <p:cNvPr id="60" name="直接连接符 59"/>
              <p:cNvCxnSpPr/>
              <p:nvPr/>
            </p:nvCxnSpPr>
            <p:spPr>
              <a:xfrm>
                <a:off x="883920" y="2207481"/>
                <a:ext cx="444002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2114172" y="1745520"/>
                <a:ext cx="2908158" cy="400048"/>
              </a:xfrm>
              <a:prstGeom prst="rect">
                <a:avLst/>
              </a:prstGeom>
              <a:noFill/>
            </p:spPr>
            <p:txBody>
              <a:bodyPr>
                <a:spAutoFit/>
              </a:bodyPr>
              <a:lstStyle/>
              <a:p>
                <a:pPr algn="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输入文字内容</a:t>
                </a:r>
              </a:p>
            </p:txBody>
          </p:sp>
          <p:sp>
            <p:nvSpPr>
              <p:cNvPr id="62" name="文本框 61"/>
              <p:cNvSpPr txBox="1"/>
              <p:nvPr/>
            </p:nvSpPr>
            <p:spPr>
              <a:xfrm>
                <a:off x="883920" y="2267806"/>
                <a:ext cx="4313027" cy="518158"/>
              </a:xfrm>
              <a:prstGeom prst="rect">
                <a:avLst/>
              </a:prstGeom>
              <a:noFill/>
            </p:spPr>
            <p:txBody>
              <a:bodyPr>
                <a:spAutoFit/>
              </a:bodyPr>
              <a:lstStyle/>
              <a:p>
                <a:pPr algn="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27682" name="组合 70"/>
            <p:cNvGrpSpPr/>
            <p:nvPr/>
          </p:nvGrpSpPr>
          <p:grpSpPr bwMode="auto">
            <a:xfrm>
              <a:off x="6918305" y="2391635"/>
              <a:ext cx="4440022" cy="1040443"/>
              <a:chOff x="6443651" y="2504939"/>
              <a:chExt cx="4440022" cy="1040443"/>
            </a:xfrm>
          </p:grpSpPr>
          <p:cxnSp>
            <p:nvCxnSpPr>
              <p:cNvPr id="64" name="直接连接符 63"/>
              <p:cNvCxnSpPr/>
              <p:nvPr/>
            </p:nvCxnSpPr>
            <p:spPr>
              <a:xfrm>
                <a:off x="6443651" y="2965312"/>
                <a:ext cx="444002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6443651" y="2504939"/>
                <a:ext cx="2908158" cy="400048"/>
              </a:xfrm>
              <a:prstGeom prst="rect">
                <a:avLst/>
              </a:prstGeom>
              <a:noFill/>
            </p:spPr>
            <p:txBody>
              <a:bodyPr>
                <a:spAutoFit/>
              </a:bodyPr>
              <a:lstStyle/>
              <a:p>
                <a:pP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输入文字内容</a:t>
                </a:r>
              </a:p>
            </p:txBody>
          </p:sp>
          <p:sp>
            <p:nvSpPr>
              <p:cNvPr id="66" name="文本框 65"/>
              <p:cNvSpPr txBox="1"/>
              <p:nvPr/>
            </p:nvSpPr>
            <p:spPr>
              <a:xfrm>
                <a:off x="6443651" y="3027224"/>
                <a:ext cx="4313028" cy="518158"/>
              </a:xfrm>
              <a:prstGeom prst="rect">
                <a:avLst/>
              </a:prstGeom>
              <a:noFill/>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nvGrpSpPr>
            <p:cNvPr id="27683" name="组合 71"/>
            <p:cNvGrpSpPr/>
            <p:nvPr/>
          </p:nvGrpSpPr>
          <p:grpSpPr bwMode="auto">
            <a:xfrm>
              <a:off x="6827822" y="4842724"/>
              <a:ext cx="4438434" cy="1040443"/>
              <a:chOff x="6444558" y="4972472"/>
              <a:chExt cx="4438434" cy="1040443"/>
            </a:xfrm>
          </p:grpSpPr>
          <p:cxnSp>
            <p:nvCxnSpPr>
              <p:cNvPr id="68" name="直接连接符 67"/>
              <p:cNvCxnSpPr/>
              <p:nvPr/>
            </p:nvCxnSpPr>
            <p:spPr>
              <a:xfrm>
                <a:off x="6444558" y="5432845"/>
                <a:ext cx="4438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6444558" y="4972472"/>
                <a:ext cx="2906571" cy="400048"/>
              </a:xfrm>
              <a:prstGeom prst="rect">
                <a:avLst/>
              </a:prstGeom>
              <a:noFill/>
            </p:spPr>
            <p:txBody>
              <a:bodyPr>
                <a:spAutoFit/>
              </a:bodyPr>
              <a:lstStyle/>
              <a:p>
                <a:pP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输入文字内容</a:t>
                </a:r>
              </a:p>
            </p:txBody>
          </p:sp>
          <p:sp>
            <p:nvSpPr>
              <p:cNvPr id="70" name="文本框 69"/>
              <p:cNvSpPr txBox="1"/>
              <p:nvPr/>
            </p:nvSpPr>
            <p:spPr>
              <a:xfrm>
                <a:off x="6444558" y="5494757"/>
                <a:ext cx="4311440" cy="518158"/>
              </a:xfrm>
              <a:prstGeom prst="rect">
                <a:avLst/>
              </a:prstGeom>
              <a:noFill/>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请在此粘贴或者输入您的文字内容请在此粘贴或者输入您的文字内容</a:t>
                </a:r>
              </a:p>
            </p:txBody>
          </p:sp>
        </p:grpSp>
      </p:grpSp>
      <p:pic>
        <p:nvPicPr>
          <p:cNvPr id="29" name="图片 28"/>
          <p:cNvPicPr>
            <a:picLocks noChangeAspect="1"/>
          </p:cNvPicPr>
          <p:nvPr/>
        </p:nvPicPr>
        <p:blipFill>
          <a:blip r:embed="rId6" cstate="email"/>
          <a:srcRect/>
          <a:stretch>
            <a:fillRect/>
          </a:stretch>
        </p:blipFill>
        <p:spPr>
          <a:xfrm>
            <a:off x="5334756" y="1141313"/>
            <a:ext cx="1019877" cy="101987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a:gradFill>
            <a:gsLst>
              <a:gs pos="0">
                <a:srgbClr val="FECF40"/>
              </a:gs>
              <a:gs pos="100000">
                <a:srgbClr val="846C21"/>
              </a:gs>
            </a:gsLst>
            <a:lin ang="5400000" scaled="0"/>
          </a:gradFill>
        </p:spPr>
      </p:pic>
      <p:sp>
        <p:nvSpPr>
          <p:cNvPr id="73" name="Freeform 96"/>
          <p:cNvSpPr>
            <a:spLocks noEditPoints="1"/>
          </p:cNvSpPr>
          <p:nvPr/>
        </p:nvSpPr>
        <p:spPr bwMode="auto">
          <a:xfrm>
            <a:off x="5349875" y="3795713"/>
            <a:ext cx="592138" cy="538162"/>
          </a:xfrm>
          <a:custGeom>
            <a:avLst/>
            <a:gdLst>
              <a:gd name="T0" fmla="*/ 188411517 w 122"/>
              <a:gd name="T1" fmla="*/ 729204662 h 111"/>
              <a:gd name="T2" fmla="*/ 1248222050 w 122"/>
              <a:gd name="T3" fmla="*/ 635113581 h 111"/>
              <a:gd name="T4" fmla="*/ 1413083948 w 122"/>
              <a:gd name="T5" fmla="*/ 141134197 h 111"/>
              <a:gd name="T6" fmla="*/ 2147483646 w 122"/>
              <a:gd name="T7" fmla="*/ 117615063 h 111"/>
              <a:gd name="T8" fmla="*/ 2147483646 w 122"/>
              <a:gd name="T9" fmla="*/ 2147483646 h 111"/>
              <a:gd name="T10" fmla="*/ 1648594703 w 122"/>
              <a:gd name="T11" fmla="*/ 329316358 h 111"/>
              <a:gd name="T12" fmla="*/ 1248222050 w 122"/>
              <a:gd name="T13" fmla="*/ 2147483646 h 111"/>
              <a:gd name="T14" fmla="*/ 871399017 w 122"/>
              <a:gd name="T15" fmla="*/ 846819724 h 111"/>
              <a:gd name="T16" fmla="*/ 282614848 w 122"/>
              <a:gd name="T17" fmla="*/ 2147483646 h 111"/>
              <a:gd name="T18" fmla="*/ 1931214405 w 122"/>
              <a:gd name="T19" fmla="*/ 893862840 h 111"/>
              <a:gd name="T20" fmla="*/ 1978313644 w 122"/>
              <a:gd name="T21" fmla="*/ 705680679 h 111"/>
              <a:gd name="T22" fmla="*/ 1978313644 w 122"/>
              <a:gd name="T23" fmla="*/ 564546483 h 111"/>
              <a:gd name="T24" fmla="*/ 1931214405 w 122"/>
              <a:gd name="T25" fmla="*/ 399888304 h 111"/>
              <a:gd name="T26" fmla="*/ 2025417736 w 122"/>
              <a:gd name="T27" fmla="*/ 1176136082 h 111"/>
              <a:gd name="T28" fmla="*/ 1931214405 w 122"/>
              <a:gd name="T29" fmla="*/ 1317275127 h 111"/>
              <a:gd name="T30" fmla="*/ 2025417736 w 122"/>
              <a:gd name="T31" fmla="*/ 1317275127 h 111"/>
              <a:gd name="T32" fmla="*/ 1931214405 w 122"/>
              <a:gd name="T33" fmla="*/ 1811254511 h 111"/>
              <a:gd name="T34" fmla="*/ 1978313644 w 122"/>
              <a:gd name="T35" fmla="*/ 1623072350 h 111"/>
              <a:gd name="T36" fmla="*/ 1789902127 w 122"/>
              <a:gd name="T37" fmla="*/ 893862840 h 111"/>
              <a:gd name="T38" fmla="*/ 1719248415 w 122"/>
              <a:gd name="T39" fmla="*/ 729204662 h 111"/>
              <a:gd name="T40" fmla="*/ 1837006220 w 122"/>
              <a:gd name="T41" fmla="*/ 588070465 h 111"/>
              <a:gd name="T42" fmla="*/ 1719248415 w 122"/>
              <a:gd name="T43" fmla="*/ 1035001885 h 111"/>
              <a:gd name="T44" fmla="*/ 1837006220 w 122"/>
              <a:gd name="T45" fmla="*/ 1011477903 h 111"/>
              <a:gd name="T46" fmla="*/ 1719248415 w 122"/>
              <a:gd name="T47" fmla="*/ 1505457288 h 111"/>
              <a:gd name="T48" fmla="*/ 1789902127 w 122"/>
              <a:gd name="T49" fmla="*/ 1340799109 h 111"/>
              <a:gd name="T50" fmla="*/ 1789902127 w 122"/>
              <a:gd name="T51" fmla="*/ 1811254511 h 111"/>
              <a:gd name="T52" fmla="*/ 1719248415 w 122"/>
              <a:gd name="T53" fmla="*/ 1623072350 h 111"/>
              <a:gd name="T54" fmla="*/ 2025417736 w 122"/>
              <a:gd name="T55" fmla="*/ 2117046887 h 111"/>
              <a:gd name="T56" fmla="*/ 1719248415 w 122"/>
              <a:gd name="T57" fmla="*/ 1928864726 h 111"/>
              <a:gd name="T58" fmla="*/ 1837006220 w 122"/>
              <a:gd name="T59" fmla="*/ 1928864726 h 111"/>
              <a:gd name="T60" fmla="*/ 494580838 w 122"/>
              <a:gd name="T61" fmla="*/ 1481933306 h 111"/>
              <a:gd name="T62" fmla="*/ 541680077 w 122"/>
              <a:gd name="T63" fmla="*/ 1293751145 h 111"/>
              <a:gd name="T64" fmla="*/ 730091593 w 122"/>
              <a:gd name="T65" fmla="*/ 1458409323 h 111"/>
              <a:gd name="T66" fmla="*/ 682987501 w 122"/>
              <a:gd name="T67" fmla="*/ 1293751145 h 111"/>
              <a:gd name="T68" fmla="*/ 777195686 w 122"/>
              <a:gd name="T69" fmla="*/ 1152616948 h 111"/>
              <a:gd name="T70" fmla="*/ 682987501 w 122"/>
              <a:gd name="T71" fmla="*/ 1599548368 h 111"/>
              <a:gd name="T72" fmla="*/ 777195686 w 122"/>
              <a:gd name="T73" fmla="*/ 1576024386 h 111"/>
              <a:gd name="T74" fmla="*/ 682987501 w 122"/>
              <a:gd name="T75" fmla="*/ 2070003771 h 111"/>
              <a:gd name="T76" fmla="*/ 730091593 w 122"/>
              <a:gd name="T77" fmla="*/ 1905345592 h 111"/>
              <a:gd name="T78" fmla="*/ 730091593 w 122"/>
              <a:gd name="T79" fmla="*/ 2147483646 h 111"/>
              <a:gd name="T80" fmla="*/ 682987501 w 122"/>
              <a:gd name="T81" fmla="*/ 2147483646 h 111"/>
              <a:gd name="T82" fmla="*/ 588784169 w 122"/>
              <a:gd name="T83" fmla="*/ 1176136082 h 111"/>
              <a:gd name="T84" fmla="*/ 494580838 w 122"/>
              <a:gd name="T85" fmla="*/ 1599548368 h 111"/>
              <a:gd name="T86" fmla="*/ 588784169 w 122"/>
              <a:gd name="T87" fmla="*/ 1599548368 h 111"/>
              <a:gd name="T88" fmla="*/ 494580838 w 122"/>
              <a:gd name="T89" fmla="*/ 2070003771 h 111"/>
              <a:gd name="T90" fmla="*/ 541680077 w 122"/>
              <a:gd name="T91" fmla="*/ 1905345592 h 111"/>
              <a:gd name="T92" fmla="*/ 541680077 w 122"/>
              <a:gd name="T93" fmla="*/ 2147483646 h 111"/>
              <a:gd name="T94" fmla="*/ 494580838 w 122"/>
              <a:gd name="T95" fmla="*/ 2147483646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2" h="111">
                <a:moveTo>
                  <a:pt x="0" y="102"/>
                </a:moveTo>
                <a:cubicBezTo>
                  <a:pt x="8" y="102"/>
                  <a:pt x="8" y="102"/>
                  <a:pt x="8" y="102"/>
                </a:cubicBezTo>
                <a:cubicBezTo>
                  <a:pt x="8" y="35"/>
                  <a:pt x="8" y="35"/>
                  <a:pt x="8" y="35"/>
                </a:cubicBezTo>
                <a:cubicBezTo>
                  <a:pt x="8" y="31"/>
                  <a:pt x="8" y="31"/>
                  <a:pt x="8" y="31"/>
                </a:cubicBezTo>
                <a:cubicBezTo>
                  <a:pt x="12" y="31"/>
                  <a:pt x="12" y="31"/>
                  <a:pt x="12" y="31"/>
                </a:cubicBezTo>
                <a:cubicBezTo>
                  <a:pt x="41" y="26"/>
                  <a:pt x="41" y="26"/>
                  <a:pt x="41" y="26"/>
                </a:cubicBezTo>
                <a:cubicBezTo>
                  <a:pt x="47" y="25"/>
                  <a:pt x="47" y="25"/>
                  <a:pt x="47" y="25"/>
                </a:cubicBezTo>
                <a:cubicBezTo>
                  <a:pt x="53" y="27"/>
                  <a:pt x="53" y="27"/>
                  <a:pt x="53" y="27"/>
                </a:cubicBezTo>
                <a:cubicBezTo>
                  <a:pt x="58" y="69"/>
                  <a:pt x="58" y="69"/>
                  <a:pt x="58" y="69"/>
                </a:cubicBezTo>
                <a:cubicBezTo>
                  <a:pt x="60" y="70"/>
                  <a:pt x="60" y="70"/>
                  <a:pt x="60" y="70"/>
                </a:cubicBezTo>
                <a:cubicBezTo>
                  <a:pt x="60" y="10"/>
                  <a:pt x="60" y="10"/>
                  <a:pt x="60" y="10"/>
                </a:cubicBezTo>
                <a:cubicBezTo>
                  <a:pt x="60" y="6"/>
                  <a:pt x="60" y="6"/>
                  <a:pt x="60" y="6"/>
                </a:cubicBezTo>
                <a:cubicBezTo>
                  <a:pt x="65" y="5"/>
                  <a:pt x="65" y="5"/>
                  <a:pt x="65" y="5"/>
                </a:cubicBezTo>
                <a:cubicBezTo>
                  <a:pt x="94" y="1"/>
                  <a:pt x="94" y="1"/>
                  <a:pt x="94" y="1"/>
                </a:cubicBezTo>
                <a:cubicBezTo>
                  <a:pt x="100" y="0"/>
                  <a:pt x="100" y="0"/>
                  <a:pt x="100" y="0"/>
                </a:cubicBezTo>
                <a:cubicBezTo>
                  <a:pt x="116" y="5"/>
                  <a:pt x="116" y="5"/>
                  <a:pt x="116" y="5"/>
                </a:cubicBezTo>
                <a:cubicBezTo>
                  <a:pt x="116" y="102"/>
                  <a:pt x="116" y="102"/>
                  <a:pt x="116" y="102"/>
                </a:cubicBezTo>
                <a:cubicBezTo>
                  <a:pt x="122" y="102"/>
                  <a:pt x="122" y="102"/>
                  <a:pt x="122" y="102"/>
                </a:cubicBezTo>
                <a:cubicBezTo>
                  <a:pt x="122" y="111"/>
                  <a:pt x="122" y="111"/>
                  <a:pt x="122" y="111"/>
                </a:cubicBezTo>
                <a:cubicBezTo>
                  <a:pt x="95" y="111"/>
                  <a:pt x="95" y="111"/>
                  <a:pt x="95" y="111"/>
                </a:cubicBezTo>
                <a:cubicBezTo>
                  <a:pt x="90" y="111"/>
                  <a:pt x="90" y="111"/>
                  <a:pt x="90" y="111"/>
                </a:cubicBezTo>
                <a:cubicBezTo>
                  <a:pt x="90" y="106"/>
                  <a:pt x="90" y="106"/>
                  <a:pt x="90" y="106"/>
                </a:cubicBezTo>
                <a:cubicBezTo>
                  <a:pt x="90" y="11"/>
                  <a:pt x="90" y="11"/>
                  <a:pt x="90" y="11"/>
                </a:cubicBezTo>
                <a:cubicBezTo>
                  <a:pt x="70" y="14"/>
                  <a:pt x="70" y="14"/>
                  <a:pt x="70" y="14"/>
                </a:cubicBezTo>
                <a:cubicBezTo>
                  <a:pt x="70" y="106"/>
                  <a:pt x="70" y="106"/>
                  <a:pt x="70" y="106"/>
                </a:cubicBezTo>
                <a:cubicBezTo>
                  <a:pt x="70" y="111"/>
                  <a:pt x="70" y="111"/>
                  <a:pt x="70" y="111"/>
                </a:cubicBezTo>
                <a:cubicBezTo>
                  <a:pt x="69" y="111"/>
                  <a:pt x="69" y="111"/>
                  <a:pt x="69" y="111"/>
                </a:cubicBezTo>
                <a:cubicBezTo>
                  <a:pt x="53" y="111"/>
                  <a:pt x="53" y="111"/>
                  <a:pt x="53" y="111"/>
                </a:cubicBezTo>
                <a:cubicBezTo>
                  <a:pt x="42" y="111"/>
                  <a:pt x="42" y="111"/>
                  <a:pt x="42" y="111"/>
                </a:cubicBezTo>
                <a:cubicBezTo>
                  <a:pt x="37" y="111"/>
                  <a:pt x="37" y="111"/>
                  <a:pt x="37" y="111"/>
                </a:cubicBezTo>
                <a:cubicBezTo>
                  <a:pt x="37" y="106"/>
                  <a:pt x="37" y="106"/>
                  <a:pt x="37" y="106"/>
                </a:cubicBezTo>
                <a:cubicBezTo>
                  <a:pt x="37" y="36"/>
                  <a:pt x="37" y="36"/>
                  <a:pt x="37" y="36"/>
                </a:cubicBezTo>
                <a:cubicBezTo>
                  <a:pt x="17" y="39"/>
                  <a:pt x="17" y="39"/>
                  <a:pt x="17" y="39"/>
                </a:cubicBezTo>
                <a:cubicBezTo>
                  <a:pt x="17" y="106"/>
                  <a:pt x="17" y="106"/>
                  <a:pt x="17" y="106"/>
                </a:cubicBezTo>
                <a:cubicBezTo>
                  <a:pt x="17" y="111"/>
                  <a:pt x="17" y="111"/>
                  <a:pt x="17" y="111"/>
                </a:cubicBezTo>
                <a:cubicBezTo>
                  <a:pt x="12" y="111"/>
                  <a:pt x="12" y="111"/>
                  <a:pt x="12" y="111"/>
                </a:cubicBezTo>
                <a:cubicBezTo>
                  <a:pt x="0" y="111"/>
                  <a:pt x="0" y="111"/>
                  <a:pt x="0" y="111"/>
                </a:cubicBezTo>
                <a:cubicBezTo>
                  <a:pt x="0" y="102"/>
                  <a:pt x="0" y="102"/>
                  <a:pt x="0" y="102"/>
                </a:cubicBezTo>
                <a:close/>
                <a:moveTo>
                  <a:pt x="82" y="30"/>
                </a:moveTo>
                <a:cubicBezTo>
                  <a:pt x="82" y="33"/>
                  <a:pt x="82" y="35"/>
                  <a:pt x="82" y="38"/>
                </a:cubicBezTo>
                <a:cubicBezTo>
                  <a:pt x="82" y="37"/>
                  <a:pt x="83" y="37"/>
                  <a:pt x="84" y="37"/>
                </a:cubicBezTo>
                <a:cubicBezTo>
                  <a:pt x="85" y="37"/>
                  <a:pt x="86" y="37"/>
                  <a:pt x="86" y="37"/>
                </a:cubicBezTo>
                <a:cubicBezTo>
                  <a:pt x="86" y="35"/>
                  <a:pt x="86" y="32"/>
                  <a:pt x="86" y="30"/>
                </a:cubicBezTo>
                <a:cubicBezTo>
                  <a:pt x="86" y="30"/>
                  <a:pt x="85" y="30"/>
                  <a:pt x="84" y="30"/>
                </a:cubicBezTo>
                <a:cubicBezTo>
                  <a:pt x="83" y="30"/>
                  <a:pt x="82" y="30"/>
                  <a:pt x="82" y="30"/>
                </a:cubicBezTo>
                <a:close/>
                <a:moveTo>
                  <a:pt x="82" y="17"/>
                </a:moveTo>
                <a:cubicBezTo>
                  <a:pt x="82" y="20"/>
                  <a:pt x="82" y="22"/>
                  <a:pt x="82" y="25"/>
                </a:cubicBezTo>
                <a:cubicBezTo>
                  <a:pt x="82" y="24"/>
                  <a:pt x="83" y="24"/>
                  <a:pt x="84" y="24"/>
                </a:cubicBezTo>
                <a:cubicBezTo>
                  <a:pt x="85" y="24"/>
                  <a:pt x="86" y="24"/>
                  <a:pt x="86" y="24"/>
                </a:cubicBezTo>
                <a:cubicBezTo>
                  <a:pt x="86" y="22"/>
                  <a:pt x="86" y="19"/>
                  <a:pt x="86" y="17"/>
                </a:cubicBezTo>
                <a:cubicBezTo>
                  <a:pt x="86" y="17"/>
                  <a:pt x="85" y="17"/>
                  <a:pt x="84" y="17"/>
                </a:cubicBezTo>
                <a:cubicBezTo>
                  <a:pt x="83" y="17"/>
                  <a:pt x="82" y="17"/>
                  <a:pt x="82" y="17"/>
                </a:cubicBezTo>
                <a:close/>
                <a:moveTo>
                  <a:pt x="82" y="43"/>
                </a:moveTo>
                <a:cubicBezTo>
                  <a:pt x="82" y="46"/>
                  <a:pt x="82" y="48"/>
                  <a:pt x="82" y="51"/>
                </a:cubicBezTo>
                <a:cubicBezTo>
                  <a:pt x="82" y="50"/>
                  <a:pt x="83" y="50"/>
                  <a:pt x="84" y="50"/>
                </a:cubicBezTo>
                <a:cubicBezTo>
                  <a:pt x="85" y="50"/>
                  <a:pt x="86" y="50"/>
                  <a:pt x="86" y="50"/>
                </a:cubicBezTo>
                <a:cubicBezTo>
                  <a:pt x="86" y="48"/>
                  <a:pt x="86" y="45"/>
                  <a:pt x="86" y="43"/>
                </a:cubicBezTo>
                <a:cubicBezTo>
                  <a:pt x="86" y="43"/>
                  <a:pt x="85" y="43"/>
                  <a:pt x="84" y="43"/>
                </a:cubicBezTo>
                <a:cubicBezTo>
                  <a:pt x="83" y="43"/>
                  <a:pt x="82" y="43"/>
                  <a:pt x="82" y="43"/>
                </a:cubicBezTo>
                <a:close/>
                <a:moveTo>
                  <a:pt x="82" y="56"/>
                </a:moveTo>
                <a:cubicBezTo>
                  <a:pt x="82" y="59"/>
                  <a:pt x="82" y="61"/>
                  <a:pt x="82" y="64"/>
                </a:cubicBezTo>
                <a:cubicBezTo>
                  <a:pt x="82" y="63"/>
                  <a:pt x="83" y="63"/>
                  <a:pt x="84" y="63"/>
                </a:cubicBezTo>
                <a:cubicBezTo>
                  <a:pt x="85" y="63"/>
                  <a:pt x="86" y="63"/>
                  <a:pt x="86" y="63"/>
                </a:cubicBezTo>
                <a:cubicBezTo>
                  <a:pt x="86" y="61"/>
                  <a:pt x="86" y="58"/>
                  <a:pt x="86" y="56"/>
                </a:cubicBezTo>
                <a:cubicBezTo>
                  <a:pt x="86" y="56"/>
                  <a:pt x="85" y="56"/>
                  <a:pt x="84" y="56"/>
                </a:cubicBezTo>
                <a:cubicBezTo>
                  <a:pt x="83" y="56"/>
                  <a:pt x="82" y="56"/>
                  <a:pt x="82" y="56"/>
                </a:cubicBezTo>
                <a:close/>
                <a:moveTo>
                  <a:pt x="82" y="69"/>
                </a:moveTo>
                <a:cubicBezTo>
                  <a:pt x="82" y="72"/>
                  <a:pt x="82" y="74"/>
                  <a:pt x="82" y="77"/>
                </a:cubicBezTo>
                <a:cubicBezTo>
                  <a:pt x="82" y="76"/>
                  <a:pt x="83" y="76"/>
                  <a:pt x="84" y="76"/>
                </a:cubicBezTo>
                <a:cubicBezTo>
                  <a:pt x="85" y="76"/>
                  <a:pt x="86" y="76"/>
                  <a:pt x="86" y="76"/>
                </a:cubicBezTo>
                <a:cubicBezTo>
                  <a:pt x="86" y="74"/>
                  <a:pt x="86" y="71"/>
                  <a:pt x="86" y="69"/>
                </a:cubicBezTo>
                <a:cubicBezTo>
                  <a:pt x="86" y="69"/>
                  <a:pt x="85" y="69"/>
                  <a:pt x="84" y="69"/>
                </a:cubicBezTo>
                <a:cubicBezTo>
                  <a:pt x="83" y="69"/>
                  <a:pt x="82" y="69"/>
                  <a:pt x="82" y="69"/>
                </a:cubicBezTo>
                <a:close/>
                <a:moveTo>
                  <a:pt x="73" y="31"/>
                </a:moveTo>
                <a:cubicBezTo>
                  <a:pt x="73" y="33"/>
                  <a:pt x="73" y="36"/>
                  <a:pt x="73" y="38"/>
                </a:cubicBezTo>
                <a:cubicBezTo>
                  <a:pt x="74" y="38"/>
                  <a:pt x="75" y="38"/>
                  <a:pt x="76" y="38"/>
                </a:cubicBezTo>
                <a:cubicBezTo>
                  <a:pt x="76" y="38"/>
                  <a:pt x="77" y="38"/>
                  <a:pt x="78" y="38"/>
                </a:cubicBezTo>
                <a:cubicBezTo>
                  <a:pt x="78" y="35"/>
                  <a:pt x="78" y="33"/>
                  <a:pt x="78" y="31"/>
                </a:cubicBezTo>
                <a:cubicBezTo>
                  <a:pt x="77" y="31"/>
                  <a:pt x="76" y="31"/>
                  <a:pt x="76" y="31"/>
                </a:cubicBezTo>
                <a:cubicBezTo>
                  <a:pt x="75" y="31"/>
                  <a:pt x="74" y="31"/>
                  <a:pt x="73" y="31"/>
                </a:cubicBezTo>
                <a:close/>
                <a:moveTo>
                  <a:pt x="73" y="18"/>
                </a:moveTo>
                <a:cubicBezTo>
                  <a:pt x="73" y="21"/>
                  <a:pt x="73" y="23"/>
                  <a:pt x="73" y="26"/>
                </a:cubicBezTo>
                <a:cubicBezTo>
                  <a:pt x="74" y="25"/>
                  <a:pt x="75" y="25"/>
                  <a:pt x="76" y="25"/>
                </a:cubicBezTo>
                <a:cubicBezTo>
                  <a:pt x="76" y="25"/>
                  <a:pt x="77" y="25"/>
                  <a:pt x="78" y="25"/>
                </a:cubicBezTo>
                <a:cubicBezTo>
                  <a:pt x="78" y="23"/>
                  <a:pt x="78" y="20"/>
                  <a:pt x="78" y="18"/>
                </a:cubicBezTo>
                <a:cubicBezTo>
                  <a:pt x="77" y="18"/>
                  <a:pt x="76" y="18"/>
                  <a:pt x="76" y="18"/>
                </a:cubicBezTo>
                <a:cubicBezTo>
                  <a:pt x="75" y="18"/>
                  <a:pt x="74" y="18"/>
                  <a:pt x="73" y="18"/>
                </a:cubicBezTo>
                <a:close/>
                <a:moveTo>
                  <a:pt x="73" y="44"/>
                </a:moveTo>
                <a:cubicBezTo>
                  <a:pt x="73" y="46"/>
                  <a:pt x="73" y="49"/>
                  <a:pt x="73" y="51"/>
                </a:cubicBezTo>
                <a:cubicBezTo>
                  <a:pt x="74" y="51"/>
                  <a:pt x="75" y="51"/>
                  <a:pt x="76" y="51"/>
                </a:cubicBezTo>
                <a:cubicBezTo>
                  <a:pt x="76" y="51"/>
                  <a:pt x="77" y="51"/>
                  <a:pt x="78" y="51"/>
                </a:cubicBezTo>
                <a:cubicBezTo>
                  <a:pt x="78" y="48"/>
                  <a:pt x="78" y="46"/>
                  <a:pt x="78" y="43"/>
                </a:cubicBezTo>
                <a:cubicBezTo>
                  <a:pt x="77" y="44"/>
                  <a:pt x="76" y="44"/>
                  <a:pt x="76" y="44"/>
                </a:cubicBezTo>
                <a:cubicBezTo>
                  <a:pt x="75" y="44"/>
                  <a:pt x="74" y="44"/>
                  <a:pt x="73" y="44"/>
                </a:cubicBezTo>
                <a:close/>
                <a:moveTo>
                  <a:pt x="73" y="57"/>
                </a:moveTo>
                <a:cubicBezTo>
                  <a:pt x="73" y="59"/>
                  <a:pt x="73" y="61"/>
                  <a:pt x="73" y="64"/>
                </a:cubicBezTo>
                <a:cubicBezTo>
                  <a:pt x="74" y="64"/>
                  <a:pt x="75" y="64"/>
                  <a:pt x="76" y="64"/>
                </a:cubicBezTo>
                <a:cubicBezTo>
                  <a:pt x="76" y="64"/>
                  <a:pt x="77" y="64"/>
                  <a:pt x="78" y="64"/>
                </a:cubicBezTo>
                <a:cubicBezTo>
                  <a:pt x="78" y="61"/>
                  <a:pt x="78" y="59"/>
                  <a:pt x="78" y="56"/>
                </a:cubicBezTo>
                <a:cubicBezTo>
                  <a:pt x="77" y="56"/>
                  <a:pt x="76" y="56"/>
                  <a:pt x="76" y="57"/>
                </a:cubicBezTo>
                <a:cubicBezTo>
                  <a:pt x="75" y="57"/>
                  <a:pt x="74" y="57"/>
                  <a:pt x="73" y="57"/>
                </a:cubicBezTo>
                <a:close/>
                <a:moveTo>
                  <a:pt x="73" y="69"/>
                </a:moveTo>
                <a:cubicBezTo>
                  <a:pt x="73" y="72"/>
                  <a:pt x="73" y="74"/>
                  <a:pt x="73" y="77"/>
                </a:cubicBezTo>
                <a:cubicBezTo>
                  <a:pt x="74" y="77"/>
                  <a:pt x="75" y="77"/>
                  <a:pt x="76" y="77"/>
                </a:cubicBezTo>
                <a:cubicBezTo>
                  <a:pt x="76" y="77"/>
                  <a:pt x="77" y="77"/>
                  <a:pt x="78" y="77"/>
                </a:cubicBezTo>
                <a:cubicBezTo>
                  <a:pt x="78" y="74"/>
                  <a:pt x="78" y="72"/>
                  <a:pt x="78" y="69"/>
                </a:cubicBezTo>
                <a:cubicBezTo>
                  <a:pt x="77" y="69"/>
                  <a:pt x="76" y="69"/>
                  <a:pt x="76" y="69"/>
                </a:cubicBezTo>
                <a:cubicBezTo>
                  <a:pt x="75" y="69"/>
                  <a:pt x="74" y="69"/>
                  <a:pt x="73" y="69"/>
                </a:cubicBezTo>
                <a:close/>
                <a:moveTo>
                  <a:pt x="82" y="82"/>
                </a:moveTo>
                <a:cubicBezTo>
                  <a:pt x="82" y="85"/>
                  <a:pt x="82" y="87"/>
                  <a:pt x="82" y="90"/>
                </a:cubicBezTo>
                <a:cubicBezTo>
                  <a:pt x="82" y="90"/>
                  <a:pt x="83" y="90"/>
                  <a:pt x="84" y="90"/>
                </a:cubicBezTo>
                <a:cubicBezTo>
                  <a:pt x="85" y="90"/>
                  <a:pt x="86" y="90"/>
                  <a:pt x="86" y="90"/>
                </a:cubicBezTo>
                <a:cubicBezTo>
                  <a:pt x="86" y="87"/>
                  <a:pt x="86" y="85"/>
                  <a:pt x="86" y="82"/>
                </a:cubicBezTo>
                <a:cubicBezTo>
                  <a:pt x="86" y="82"/>
                  <a:pt x="85" y="82"/>
                  <a:pt x="84" y="82"/>
                </a:cubicBezTo>
                <a:cubicBezTo>
                  <a:pt x="83" y="82"/>
                  <a:pt x="82" y="82"/>
                  <a:pt x="82" y="82"/>
                </a:cubicBezTo>
                <a:close/>
                <a:moveTo>
                  <a:pt x="73" y="82"/>
                </a:moveTo>
                <a:cubicBezTo>
                  <a:pt x="73" y="85"/>
                  <a:pt x="73" y="87"/>
                  <a:pt x="73" y="90"/>
                </a:cubicBezTo>
                <a:cubicBezTo>
                  <a:pt x="74" y="90"/>
                  <a:pt x="75" y="90"/>
                  <a:pt x="76" y="90"/>
                </a:cubicBezTo>
                <a:cubicBezTo>
                  <a:pt x="76" y="90"/>
                  <a:pt x="77" y="90"/>
                  <a:pt x="78" y="90"/>
                </a:cubicBezTo>
                <a:cubicBezTo>
                  <a:pt x="78" y="87"/>
                  <a:pt x="78" y="85"/>
                  <a:pt x="78" y="82"/>
                </a:cubicBezTo>
                <a:cubicBezTo>
                  <a:pt x="77" y="82"/>
                  <a:pt x="76" y="82"/>
                  <a:pt x="76" y="82"/>
                </a:cubicBezTo>
                <a:cubicBezTo>
                  <a:pt x="75" y="82"/>
                  <a:pt x="74" y="82"/>
                  <a:pt x="73" y="82"/>
                </a:cubicBezTo>
                <a:close/>
                <a:moveTo>
                  <a:pt x="21" y="56"/>
                </a:moveTo>
                <a:cubicBezTo>
                  <a:pt x="21" y="58"/>
                  <a:pt x="21" y="60"/>
                  <a:pt x="21" y="63"/>
                </a:cubicBezTo>
                <a:cubicBezTo>
                  <a:pt x="21" y="63"/>
                  <a:pt x="22" y="63"/>
                  <a:pt x="23" y="63"/>
                </a:cubicBezTo>
                <a:cubicBezTo>
                  <a:pt x="23" y="63"/>
                  <a:pt x="24" y="63"/>
                  <a:pt x="25" y="63"/>
                </a:cubicBezTo>
                <a:cubicBezTo>
                  <a:pt x="25" y="60"/>
                  <a:pt x="25" y="58"/>
                  <a:pt x="25" y="55"/>
                </a:cubicBezTo>
                <a:cubicBezTo>
                  <a:pt x="24" y="55"/>
                  <a:pt x="23" y="55"/>
                  <a:pt x="23" y="55"/>
                </a:cubicBezTo>
                <a:cubicBezTo>
                  <a:pt x="22" y="55"/>
                  <a:pt x="21" y="56"/>
                  <a:pt x="21" y="56"/>
                </a:cubicBezTo>
                <a:close/>
                <a:moveTo>
                  <a:pt x="29" y="55"/>
                </a:moveTo>
                <a:cubicBezTo>
                  <a:pt x="29" y="57"/>
                  <a:pt x="29" y="60"/>
                  <a:pt x="29" y="62"/>
                </a:cubicBezTo>
                <a:cubicBezTo>
                  <a:pt x="30" y="62"/>
                  <a:pt x="30" y="62"/>
                  <a:pt x="31" y="62"/>
                </a:cubicBezTo>
                <a:cubicBezTo>
                  <a:pt x="32" y="62"/>
                  <a:pt x="33" y="62"/>
                  <a:pt x="33" y="62"/>
                </a:cubicBezTo>
                <a:cubicBezTo>
                  <a:pt x="33" y="59"/>
                  <a:pt x="33" y="57"/>
                  <a:pt x="33" y="54"/>
                </a:cubicBezTo>
                <a:cubicBezTo>
                  <a:pt x="33" y="54"/>
                  <a:pt x="32" y="54"/>
                  <a:pt x="31" y="55"/>
                </a:cubicBezTo>
                <a:cubicBezTo>
                  <a:pt x="30" y="55"/>
                  <a:pt x="30" y="55"/>
                  <a:pt x="29" y="55"/>
                </a:cubicBezTo>
                <a:close/>
                <a:moveTo>
                  <a:pt x="29" y="42"/>
                </a:moveTo>
                <a:cubicBezTo>
                  <a:pt x="29" y="44"/>
                  <a:pt x="29" y="47"/>
                  <a:pt x="29" y="49"/>
                </a:cubicBezTo>
                <a:cubicBezTo>
                  <a:pt x="30" y="49"/>
                  <a:pt x="30" y="49"/>
                  <a:pt x="31" y="49"/>
                </a:cubicBezTo>
                <a:cubicBezTo>
                  <a:pt x="32" y="49"/>
                  <a:pt x="33" y="49"/>
                  <a:pt x="33" y="49"/>
                </a:cubicBezTo>
                <a:cubicBezTo>
                  <a:pt x="33" y="46"/>
                  <a:pt x="33" y="44"/>
                  <a:pt x="33" y="41"/>
                </a:cubicBezTo>
                <a:cubicBezTo>
                  <a:pt x="33" y="41"/>
                  <a:pt x="32" y="41"/>
                  <a:pt x="31" y="41"/>
                </a:cubicBezTo>
                <a:cubicBezTo>
                  <a:pt x="30" y="42"/>
                  <a:pt x="30" y="42"/>
                  <a:pt x="29" y="42"/>
                </a:cubicBezTo>
                <a:close/>
                <a:moveTo>
                  <a:pt x="29" y="68"/>
                </a:moveTo>
                <a:cubicBezTo>
                  <a:pt x="29" y="70"/>
                  <a:pt x="29" y="73"/>
                  <a:pt x="29" y="75"/>
                </a:cubicBezTo>
                <a:cubicBezTo>
                  <a:pt x="30" y="75"/>
                  <a:pt x="30" y="75"/>
                  <a:pt x="31" y="75"/>
                </a:cubicBezTo>
                <a:cubicBezTo>
                  <a:pt x="32" y="75"/>
                  <a:pt x="33" y="75"/>
                  <a:pt x="33" y="75"/>
                </a:cubicBezTo>
                <a:cubicBezTo>
                  <a:pt x="33" y="72"/>
                  <a:pt x="33" y="70"/>
                  <a:pt x="33" y="67"/>
                </a:cubicBezTo>
                <a:cubicBezTo>
                  <a:pt x="33" y="68"/>
                  <a:pt x="32" y="68"/>
                  <a:pt x="31" y="68"/>
                </a:cubicBezTo>
                <a:cubicBezTo>
                  <a:pt x="30" y="68"/>
                  <a:pt x="30" y="68"/>
                  <a:pt x="29" y="68"/>
                </a:cubicBezTo>
                <a:close/>
                <a:moveTo>
                  <a:pt x="29" y="81"/>
                </a:moveTo>
                <a:cubicBezTo>
                  <a:pt x="29" y="83"/>
                  <a:pt x="29" y="86"/>
                  <a:pt x="29" y="88"/>
                </a:cubicBezTo>
                <a:cubicBezTo>
                  <a:pt x="30" y="88"/>
                  <a:pt x="30" y="88"/>
                  <a:pt x="31" y="88"/>
                </a:cubicBezTo>
                <a:cubicBezTo>
                  <a:pt x="32" y="88"/>
                  <a:pt x="33" y="88"/>
                  <a:pt x="33" y="88"/>
                </a:cubicBezTo>
                <a:cubicBezTo>
                  <a:pt x="33" y="86"/>
                  <a:pt x="33" y="83"/>
                  <a:pt x="33" y="81"/>
                </a:cubicBezTo>
                <a:cubicBezTo>
                  <a:pt x="33" y="81"/>
                  <a:pt x="32" y="81"/>
                  <a:pt x="31" y="81"/>
                </a:cubicBezTo>
                <a:cubicBezTo>
                  <a:pt x="30" y="81"/>
                  <a:pt x="30" y="81"/>
                  <a:pt x="29" y="81"/>
                </a:cubicBezTo>
                <a:close/>
                <a:moveTo>
                  <a:pt x="29" y="94"/>
                </a:moveTo>
                <a:cubicBezTo>
                  <a:pt x="29" y="96"/>
                  <a:pt x="29" y="99"/>
                  <a:pt x="29" y="101"/>
                </a:cubicBezTo>
                <a:cubicBezTo>
                  <a:pt x="30" y="101"/>
                  <a:pt x="30" y="101"/>
                  <a:pt x="31" y="101"/>
                </a:cubicBezTo>
                <a:cubicBezTo>
                  <a:pt x="32" y="101"/>
                  <a:pt x="33" y="101"/>
                  <a:pt x="33" y="101"/>
                </a:cubicBezTo>
                <a:cubicBezTo>
                  <a:pt x="33" y="99"/>
                  <a:pt x="33" y="96"/>
                  <a:pt x="33" y="94"/>
                </a:cubicBezTo>
                <a:cubicBezTo>
                  <a:pt x="33" y="94"/>
                  <a:pt x="32" y="94"/>
                  <a:pt x="31" y="94"/>
                </a:cubicBezTo>
                <a:cubicBezTo>
                  <a:pt x="30" y="94"/>
                  <a:pt x="30" y="94"/>
                  <a:pt x="29" y="94"/>
                </a:cubicBezTo>
                <a:close/>
                <a:moveTo>
                  <a:pt x="21" y="43"/>
                </a:moveTo>
                <a:cubicBezTo>
                  <a:pt x="21" y="45"/>
                  <a:pt x="21" y="48"/>
                  <a:pt x="21" y="50"/>
                </a:cubicBezTo>
                <a:cubicBezTo>
                  <a:pt x="21" y="50"/>
                  <a:pt x="22" y="50"/>
                  <a:pt x="23" y="50"/>
                </a:cubicBezTo>
                <a:cubicBezTo>
                  <a:pt x="23" y="50"/>
                  <a:pt x="24" y="50"/>
                  <a:pt x="25" y="50"/>
                </a:cubicBezTo>
                <a:cubicBezTo>
                  <a:pt x="25" y="47"/>
                  <a:pt x="25" y="45"/>
                  <a:pt x="25" y="42"/>
                </a:cubicBezTo>
                <a:cubicBezTo>
                  <a:pt x="24" y="42"/>
                  <a:pt x="23" y="42"/>
                  <a:pt x="23" y="43"/>
                </a:cubicBezTo>
                <a:cubicBezTo>
                  <a:pt x="22" y="43"/>
                  <a:pt x="21" y="43"/>
                  <a:pt x="21" y="43"/>
                </a:cubicBezTo>
                <a:close/>
                <a:moveTo>
                  <a:pt x="21" y="68"/>
                </a:moveTo>
                <a:cubicBezTo>
                  <a:pt x="21" y="71"/>
                  <a:pt x="21" y="73"/>
                  <a:pt x="21" y="76"/>
                </a:cubicBezTo>
                <a:cubicBezTo>
                  <a:pt x="21" y="76"/>
                  <a:pt x="22" y="76"/>
                  <a:pt x="23" y="76"/>
                </a:cubicBezTo>
                <a:cubicBezTo>
                  <a:pt x="23" y="76"/>
                  <a:pt x="24" y="75"/>
                  <a:pt x="25" y="75"/>
                </a:cubicBezTo>
                <a:cubicBezTo>
                  <a:pt x="25" y="73"/>
                  <a:pt x="25" y="71"/>
                  <a:pt x="25" y="68"/>
                </a:cubicBezTo>
                <a:cubicBezTo>
                  <a:pt x="24" y="68"/>
                  <a:pt x="23" y="68"/>
                  <a:pt x="23" y="68"/>
                </a:cubicBezTo>
                <a:cubicBezTo>
                  <a:pt x="22" y="68"/>
                  <a:pt x="21" y="68"/>
                  <a:pt x="21" y="68"/>
                </a:cubicBezTo>
                <a:close/>
                <a:moveTo>
                  <a:pt x="21" y="81"/>
                </a:moveTo>
                <a:cubicBezTo>
                  <a:pt x="21" y="84"/>
                  <a:pt x="21" y="86"/>
                  <a:pt x="21" y="88"/>
                </a:cubicBezTo>
                <a:cubicBezTo>
                  <a:pt x="21" y="88"/>
                  <a:pt x="22" y="88"/>
                  <a:pt x="23" y="88"/>
                </a:cubicBezTo>
                <a:cubicBezTo>
                  <a:pt x="23" y="88"/>
                  <a:pt x="24" y="88"/>
                  <a:pt x="25" y="88"/>
                </a:cubicBezTo>
                <a:cubicBezTo>
                  <a:pt x="25" y="86"/>
                  <a:pt x="25" y="83"/>
                  <a:pt x="25" y="81"/>
                </a:cubicBezTo>
                <a:cubicBezTo>
                  <a:pt x="24" y="81"/>
                  <a:pt x="23" y="81"/>
                  <a:pt x="23" y="81"/>
                </a:cubicBezTo>
                <a:cubicBezTo>
                  <a:pt x="22" y="81"/>
                  <a:pt x="21" y="81"/>
                  <a:pt x="21" y="81"/>
                </a:cubicBezTo>
                <a:close/>
                <a:moveTo>
                  <a:pt x="21" y="94"/>
                </a:moveTo>
                <a:cubicBezTo>
                  <a:pt x="21" y="96"/>
                  <a:pt x="21" y="99"/>
                  <a:pt x="21" y="101"/>
                </a:cubicBezTo>
                <a:cubicBezTo>
                  <a:pt x="21" y="101"/>
                  <a:pt x="22" y="101"/>
                  <a:pt x="23" y="101"/>
                </a:cubicBezTo>
                <a:cubicBezTo>
                  <a:pt x="23" y="101"/>
                  <a:pt x="24" y="101"/>
                  <a:pt x="25" y="101"/>
                </a:cubicBezTo>
                <a:cubicBezTo>
                  <a:pt x="25" y="99"/>
                  <a:pt x="25" y="96"/>
                  <a:pt x="25" y="94"/>
                </a:cubicBezTo>
                <a:cubicBezTo>
                  <a:pt x="24" y="94"/>
                  <a:pt x="23" y="94"/>
                  <a:pt x="23" y="94"/>
                </a:cubicBezTo>
                <a:cubicBezTo>
                  <a:pt x="22" y="94"/>
                  <a:pt x="21" y="94"/>
                  <a:pt x="21" y="9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sp>
        <p:nvSpPr>
          <p:cNvPr id="74" name="Freeform 99"/>
          <p:cNvSpPr>
            <a:spLocks noEditPoints="1"/>
          </p:cNvSpPr>
          <p:nvPr/>
        </p:nvSpPr>
        <p:spPr bwMode="auto">
          <a:xfrm>
            <a:off x="6005513" y="2511425"/>
            <a:ext cx="539750" cy="679450"/>
          </a:xfrm>
          <a:custGeom>
            <a:avLst/>
            <a:gdLst>
              <a:gd name="T0" fmla="*/ 71016026 w 222"/>
              <a:gd name="T1" fmla="*/ 0 h 279"/>
              <a:gd name="T2" fmla="*/ 1242774375 w 222"/>
              <a:gd name="T3" fmla="*/ 0 h 279"/>
              <a:gd name="T4" fmla="*/ 1313790401 w 222"/>
              <a:gd name="T5" fmla="*/ 0 h 279"/>
              <a:gd name="T6" fmla="*/ 1313790401 w 222"/>
              <a:gd name="T7" fmla="*/ 71132814 h 279"/>
              <a:gd name="T8" fmla="*/ 1313790401 w 222"/>
              <a:gd name="T9" fmla="*/ 1582692322 h 279"/>
              <a:gd name="T10" fmla="*/ 1313790401 w 222"/>
              <a:gd name="T11" fmla="*/ 1653825135 h 279"/>
              <a:gd name="T12" fmla="*/ 1242774375 w 222"/>
              <a:gd name="T13" fmla="*/ 1653825135 h 279"/>
              <a:gd name="T14" fmla="*/ 420175925 w 222"/>
              <a:gd name="T15" fmla="*/ 1653825135 h 279"/>
              <a:gd name="T16" fmla="*/ 390586927 w 222"/>
              <a:gd name="T17" fmla="*/ 1653825135 h 279"/>
              <a:gd name="T18" fmla="*/ 378751328 w 222"/>
              <a:gd name="T19" fmla="*/ 1641970072 h 279"/>
              <a:gd name="T20" fmla="*/ 23671198 w 222"/>
              <a:gd name="T21" fmla="*/ 1375223847 h 279"/>
              <a:gd name="T22" fmla="*/ 0 w 222"/>
              <a:gd name="T23" fmla="*/ 1357441253 h 279"/>
              <a:gd name="T24" fmla="*/ 0 w 222"/>
              <a:gd name="T25" fmla="*/ 1333731126 h 279"/>
              <a:gd name="T26" fmla="*/ 0 w 222"/>
              <a:gd name="T27" fmla="*/ 71132814 h 279"/>
              <a:gd name="T28" fmla="*/ 0 w 222"/>
              <a:gd name="T29" fmla="*/ 0 h 279"/>
              <a:gd name="T30" fmla="*/ 71016026 w 222"/>
              <a:gd name="T31" fmla="*/ 0 h 279"/>
              <a:gd name="T32" fmla="*/ 71016026 w 222"/>
              <a:gd name="T33" fmla="*/ 0 h 279"/>
              <a:gd name="T34" fmla="*/ 136114252 w 222"/>
              <a:gd name="T35" fmla="*/ 1262598313 h 279"/>
              <a:gd name="T36" fmla="*/ 349159899 w 222"/>
              <a:gd name="T37" fmla="*/ 1179610436 h 279"/>
              <a:gd name="T38" fmla="*/ 378751328 w 222"/>
              <a:gd name="T39" fmla="*/ 1161827841 h 279"/>
              <a:gd name="T40" fmla="*/ 390586927 w 222"/>
              <a:gd name="T41" fmla="*/ 1191465499 h 279"/>
              <a:gd name="T42" fmla="*/ 473438552 w 222"/>
              <a:gd name="T43" fmla="*/ 1511559508 h 279"/>
              <a:gd name="T44" fmla="*/ 1171758349 w 222"/>
              <a:gd name="T45" fmla="*/ 1511559508 h 279"/>
              <a:gd name="T46" fmla="*/ 1171758349 w 222"/>
              <a:gd name="T47" fmla="*/ 142265628 h 279"/>
              <a:gd name="T48" fmla="*/ 136114252 w 222"/>
              <a:gd name="T49" fmla="*/ 142265628 h 279"/>
              <a:gd name="T50" fmla="*/ 136114252 w 222"/>
              <a:gd name="T51" fmla="*/ 1262598313 h 279"/>
              <a:gd name="T52" fmla="*/ 136114252 w 222"/>
              <a:gd name="T53" fmla="*/ 1262598313 h 279"/>
              <a:gd name="T54" fmla="*/ 402422526 w 222"/>
              <a:gd name="T55" fmla="*/ 1499704445 h 279"/>
              <a:gd name="T56" fmla="*/ 331406500 w 222"/>
              <a:gd name="T57" fmla="*/ 1250743249 h 279"/>
              <a:gd name="T58" fmla="*/ 165703250 w 222"/>
              <a:gd name="T59" fmla="*/ 1304091033 h 279"/>
              <a:gd name="T60" fmla="*/ 402422526 w 222"/>
              <a:gd name="T61" fmla="*/ 1499704445 h 279"/>
              <a:gd name="T62" fmla="*/ 402422526 w 222"/>
              <a:gd name="T63" fmla="*/ 1499704445 h 279"/>
              <a:gd name="T64" fmla="*/ 307735302 w 222"/>
              <a:gd name="T65" fmla="*/ 883226553 h 279"/>
              <a:gd name="T66" fmla="*/ 307735302 w 222"/>
              <a:gd name="T67" fmla="*/ 954356931 h 279"/>
              <a:gd name="T68" fmla="*/ 1017890698 w 222"/>
              <a:gd name="T69" fmla="*/ 954356931 h 279"/>
              <a:gd name="T70" fmla="*/ 1017890698 w 222"/>
              <a:gd name="T71" fmla="*/ 883226553 h 279"/>
              <a:gd name="T72" fmla="*/ 307735302 w 222"/>
              <a:gd name="T73" fmla="*/ 883226553 h 279"/>
              <a:gd name="T74" fmla="*/ 307735302 w 222"/>
              <a:gd name="T75" fmla="*/ 883226553 h 279"/>
              <a:gd name="T76" fmla="*/ 307735302 w 222"/>
              <a:gd name="T77" fmla="*/ 717250799 h 279"/>
              <a:gd name="T78" fmla="*/ 307735302 w 222"/>
              <a:gd name="T79" fmla="*/ 770598583 h 279"/>
              <a:gd name="T80" fmla="*/ 1017890698 w 222"/>
              <a:gd name="T81" fmla="*/ 770598583 h 279"/>
              <a:gd name="T82" fmla="*/ 1017890698 w 222"/>
              <a:gd name="T83" fmla="*/ 717250799 h 279"/>
              <a:gd name="T84" fmla="*/ 307735302 w 222"/>
              <a:gd name="T85" fmla="*/ 717250799 h 279"/>
              <a:gd name="T86" fmla="*/ 307735302 w 222"/>
              <a:gd name="T87" fmla="*/ 717250799 h 279"/>
              <a:gd name="T88" fmla="*/ 307735302 w 222"/>
              <a:gd name="T89" fmla="*/ 533492451 h 279"/>
              <a:gd name="T90" fmla="*/ 307735302 w 222"/>
              <a:gd name="T91" fmla="*/ 586840234 h 279"/>
              <a:gd name="T92" fmla="*/ 1017890698 w 222"/>
              <a:gd name="T93" fmla="*/ 586840234 h 279"/>
              <a:gd name="T94" fmla="*/ 1017890698 w 222"/>
              <a:gd name="T95" fmla="*/ 533492451 h 279"/>
              <a:gd name="T96" fmla="*/ 307735302 w 222"/>
              <a:gd name="T97" fmla="*/ 533492451 h 279"/>
              <a:gd name="T98" fmla="*/ 307735302 w 222"/>
              <a:gd name="T99" fmla="*/ 533492451 h 279"/>
              <a:gd name="T100" fmla="*/ 307735302 w 222"/>
              <a:gd name="T101" fmla="*/ 349734102 h 279"/>
              <a:gd name="T102" fmla="*/ 307735302 w 222"/>
              <a:gd name="T103" fmla="*/ 420866916 h 279"/>
              <a:gd name="T104" fmla="*/ 1017890698 w 222"/>
              <a:gd name="T105" fmla="*/ 420866916 h 279"/>
              <a:gd name="T106" fmla="*/ 1017890698 w 222"/>
              <a:gd name="T107" fmla="*/ 349734102 h 279"/>
              <a:gd name="T108" fmla="*/ 307735302 w 222"/>
              <a:gd name="T109" fmla="*/ 349734102 h 2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22" h="279">
                <a:moveTo>
                  <a:pt x="12" y="0"/>
                </a:moveTo>
                <a:lnTo>
                  <a:pt x="210" y="0"/>
                </a:lnTo>
                <a:lnTo>
                  <a:pt x="222" y="0"/>
                </a:lnTo>
                <a:lnTo>
                  <a:pt x="222" y="12"/>
                </a:lnTo>
                <a:lnTo>
                  <a:pt x="222" y="267"/>
                </a:lnTo>
                <a:lnTo>
                  <a:pt x="222" y="279"/>
                </a:lnTo>
                <a:lnTo>
                  <a:pt x="210" y="279"/>
                </a:lnTo>
                <a:lnTo>
                  <a:pt x="71" y="279"/>
                </a:lnTo>
                <a:lnTo>
                  <a:pt x="66" y="279"/>
                </a:lnTo>
                <a:lnTo>
                  <a:pt x="64" y="277"/>
                </a:lnTo>
                <a:lnTo>
                  <a:pt x="4" y="232"/>
                </a:lnTo>
                <a:lnTo>
                  <a:pt x="0" y="229"/>
                </a:lnTo>
                <a:lnTo>
                  <a:pt x="0" y="225"/>
                </a:lnTo>
                <a:lnTo>
                  <a:pt x="0" y="12"/>
                </a:lnTo>
                <a:lnTo>
                  <a:pt x="0" y="0"/>
                </a:lnTo>
                <a:lnTo>
                  <a:pt x="12" y="0"/>
                </a:lnTo>
                <a:close/>
                <a:moveTo>
                  <a:pt x="23" y="213"/>
                </a:moveTo>
                <a:lnTo>
                  <a:pt x="59" y="199"/>
                </a:lnTo>
                <a:lnTo>
                  <a:pt x="64" y="196"/>
                </a:lnTo>
                <a:lnTo>
                  <a:pt x="66" y="201"/>
                </a:lnTo>
                <a:lnTo>
                  <a:pt x="80" y="255"/>
                </a:lnTo>
                <a:lnTo>
                  <a:pt x="198" y="255"/>
                </a:lnTo>
                <a:lnTo>
                  <a:pt x="198" y="24"/>
                </a:lnTo>
                <a:lnTo>
                  <a:pt x="23" y="24"/>
                </a:lnTo>
                <a:lnTo>
                  <a:pt x="23" y="213"/>
                </a:lnTo>
                <a:close/>
                <a:moveTo>
                  <a:pt x="68" y="253"/>
                </a:moveTo>
                <a:lnTo>
                  <a:pt x="56" y="211"/>
                </a:lnTo>
                <a:lnTo>
                  <a:pt x="28" y="220"/>
                </a:lnTo>
                <a:lnTo>
                  <a:pt x="68" y="253"/>
                </a:lnTo>
                <a:close/>
                <a:moveTo>
                  <a:pt x="52" y="149"/>
                </a:moveTo>
                <a:lnTo>
                  <a:pt x="52" y="161"/>
                </a:lnTo>
                <a:lnTo>
                  <a:pt x="172" y="161"/>
                </a:lnTo>
                <a:lnTo>
                  <a:pt x="172" y="149"/>
                </a:lnTo>
                <a:lnTo>
                  <a:pt x="52" y="149"/>
                </a:lnTo>
                <a:close/>
                <a:moveTo>
                  <a:pt x="52" y="121"/>
                </a:moveTo>
                <a:lnTo>
                  <a:pt x="52" y="130"/>
                </a:lnTo>
                <a:lnTo>
                  <a:pt x="172" y="130"/>
                </a:lnTo>
                <a:lnTo>
                  <a:pt x="172" y="121"/>
                </a:lnTo>
                <a:lnTo>
                  <a:pt x="52" y="121"/>
                </a:lnTo>
                <a:close/>
                <a:moveTo>
                  <a:pt x="52" y="90"/>
                </a:moveTo>
                <a:lnTo>
                  <a:pt x="52" y="99"/>
                </a:lnTo>
                <a:lnTo>
                  <a:pt x="172" y="99"/>
                </a:lnTo>
                <a:lnTo>
                  <a:pt x="172" y="90"/>
                </a:lnTo>
                <a:lnTo>
                  <a:pt x="52" y="90"/>
                </a:lnTo>
                <a:close/>
                <a:moveTo>
                  <a:pt x="52" y="59"/>
                </a:moveTo>
                <a:lnTo>
                  <a:pt x="52" y="71"/>
                </a:lnTo>
                <a:lnTo>
                  <a:pt x="172" y="71"/>
                </a:lnTo>
                <a:lnTo>
                  <a:pt x="172" y="59"/>
                </a:lnTo>
                <a:lnTo>
                  <a:pt x="52"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sp>
        <p:nvSpPr>
          <p:cNvPr id="75" name="Freeform 94"/>
          <p:cNvSpPr>
            <a:spLocks noEditPoints="1"/>
          </p:cNvSpPr>
          <p:nvPr/>
        </p:nvSpPr>
        <p:spPr bwMode="auto">
          <a:xfrm>
            <a:off x="5654675" y="1401763"/>
            <a:ext cx="358775" cy="455612"/>
          </a:xfrm>
          <a:custGeom>
            <a:avLst/>
            <a:gdLst>
              <a:gd name="T0" fmla="*/ 1708457617 w 62"/>
              <a:gd name="T1" fmla="*/ 900122062 h 79"/>
              <a:gd name="T2" fmla="*/ 1708457617 w 62"/>
              <a:gd name="T3" fmla="*/ 900122062 h 79"/>
              <a:gd name="T4" fmla="*/ 1741956785 w 62"/>
              <a:gd name="T5" fmla="*/ 900122062 h 79"/>
              <a:gd name="T6" fmla="*/ 1741956785 w 62"/>
              <a:gd name="T7" fmla="*/ 933462479 h 79"/>
              <a:gd name="T8" fmla="*/ 1708457617 w 62"/>
              <a:gd name="T9" fmla="*/ 1166822332 h 79"/>
              <a:gd name="T10" fmla="*/ 1607960110 w 62"/>
              <a:gd name="T11" fmla="*/ 1266837817 h 79"/>
              <a:gd name="T12" fmla="*/ 1406965096 w 62"/>
              <a:gd name="T13" fmla="*/ 1600218922 h 79"/>
              <a:gd name="T14" fmla="*/ 1038474238 w 62"/>
              <a:gd name="T15" fmla="*/ 1766909474 h 79"/>
              <a:gd name="T16" fmla="*/ 669983379 w 62"/>
              <a:gd name="T17" fmla="*/ 1600218922 h 79"/>
              <a:gd name="T18" fmla="*/ 468988365 w 62"/>
              <a:gd name="T19" fmla="*/ 1266837817 h 79"/>
              <a:gd name="T20" fmla="*/ 368490858 w 62"/>
              <a:gd name="T21" fmla="*/ 1166822332 h 79"/>
              <a:gd name="T22" fmla="*/ 334991690 w 62"/>
              <a:gd name="T23" fmla="*/ 933462479 h 79"/>
              <a:gd name="T24" fmla="*/ 334991690 w 62"/>
              <a:gd name="T25" fmla="*/ 900122062 h 79"/>
              <a:gd name="T26" fmla="*/ 368490858 w 62"/>
              <a:gd name="T27" fmla="*/ 900122062 h 79"/>
              <a:gd name="T28" fmla="*/ 368490858 w 62"/>
              <a:gd name="T29" fmla="*/ 900122062 h 79"/>
              <a:gd name="T30" fmla="*/ 535986703 w 62"/>
              <a:gd name="T31" fmla="*/ 233365620 h 79"/>
              <a:gd name="T32" fmla="*/ 1507462603 w 62"/>
              <a:gd name="T33" fmla="*/ 200025202 h 79"/>
              <a:gd name="T34" fmla="*/ 1708457617 w 62"/>
              <a:gd name="T35" fmla="*/ 900122062 h 79"/>
              <a:gd name="T36" fmla="*/ 301492521 w 62"/>
              <a:gd name="T37" fmla="*/ 1766909474 h 79"/>
              <a:gd name="T38" fmla="*/ 569485872 w 62"/>
              <a:gd name="T39" fmla="*/ 1766909474 h 79"/>
              <a:gd name="T40" fmla="*/ 1038474238 w 62"/>
              <a:gd name="T41" fmla="*/ 1966934676 h 79"/>
              <a:gd name="T42" fmla="*/ 1473963434 w 62"/>
              <a:gd name="T43" fmla="*/ 1766909474 h 79"/>
              <a:gd name="T44" fmla="*/ 1775455954 w 62"/>
              <a:gd name="T45" fmla="*/ 1766909474 h 79"/>
              <a:gd name="T46" fmla="*/ 2043449306 w 62"/>
              <a:gd name="T47" fmla="*/ 2147483646 h 79"/>
              <a:gd name="T48" fmla="*/ 0 w 62"/>
              <a:gd name="T49" fmla="*/ 2147483646 h 79"/>
              <a:gd name="T50" fmla="*/ 301492521 w 62"/>
              <a:gd name="T51" fmla="*/ 1766909474 h 79"/>
              <a:gd name="T52" fmla="*/ 1607960110 w 62"/>
              <a:gd name="T53" fmla="*/ 966797130 h 79"/>
              <a:gd name="T54" fmla="*/ 1540961772 w 62"/>
              <a:gd name="T55" fmla="*/ 966797130 h 79"/>
              <a:gd name="T56" fmla="*/ 1473963434 w 62"/>
              <a:gd name="T57" fmla="*/ 833446995 h 79"/>
              <a:gd name="T58" fmla="*/ 669983379 w 62"/>
              <a:gd name="T59" fmla="*/ 800106577 h 79"/>
              <a:gd name="T60" fmla="*/ 569485872 w 62"/>
              <a:gd name="T61" fmla="*/ 966797130 h 79"/>
              <a:gd name="T62" fmla="*/ 468988365 w 62"/>
              <a:gd name="T63" fmla="*/ 966797130 h 79"/>
              <a:gd name="T64" fmla="*/ 468988365 w 62"/>
              <a:gd name="T65" fmla="*/ 966797130 h 79"/>
              <a:gd name="T66" fmla="*/ 435489196 w 62"/>
              <a:gd name="T67" fmla="*/ 966797130 h 79"/>
              <a:gd name="T68" fmla="*/ 468988365 w 62"/>
              <a:gd name="T69" fmla="*/ 1133487682 h 79"/>
              <a:gd name="T70" fmla="*/ 535986703 w 62"/>
              <a:gd name="T71" fmla="*/ 1166822332 h 79"/>
              <a:gd name="T72" fmla="*/ 535986703 w 62"/>
              <a:gd name="T73" fmla="*/ 1200162749 h 79"/>
              <a:gd name="T74" fmla="*/ 569485872 w 62"/>
              <a:gd name="T75" fmla="*/ 1233503167 h 79"/>
              <a:gd name="T76" fmla="*/ 736981717 w 62"/>
              <a:gd name="T77" fmla="*/ 1533543854 h 79"/>
              <a:gd name="T78" fmla="*/ 1038474238 w 62"/>
              <a:gd name="T79" fmla="*/ 1633553572 h 79"/>
              <a:gd name="T80" fmla="*/ 1339966758 w 62"/>
              <a:gd name="T81" fmla="*/ 1533543854 h 79"/>
              <a:gd name="T82" fmla="*/ 1507462603 w 62"/>
              <a:gd name="T83" fmla="*/ 1233503167 h 79"/>
              <a:gd name="T84" fmla="*/ 1540961772 w 62"/>
              <a:gd name="T85" fmla="*/ 1200162749 h 79"/>
              <a:gd name="T86" fmla="*/ 1540961772 w 62"/>
              <a:gd name="T87" fmla="*/ 1166822332 h 79"/>
              <a:gd name="T88" fmla="*/ 1607960110 w 62"/>
              <a:gd name="T89" fmla="*/ 1133487682 h 79"/>
              <a:gd name="T90" fmla="*/ 1641459279 w 62"/>
              <a:gd name="T91" fmla="*/ 966797130 h 79"/>
              <a:gd name="T92" fmla="*/ 1607960110 w 62"/>
              <a:gd name="T93" fmla="*/ 966797130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 h="79">
                <a:moveTo>
                  <a:pt x="51" y="27"/>
                </a:moveTo>
                <a:cubicBezTo>
                  <a:pt x="51" y="27"/>
                  <a:pt x="51" y="27"/>
                  <a:pt x="51" y="27"/>
                </a:cubicBezTo>
                <a:cubicBezTo>
                  <a:pt x="52" y="27"/>
                  <a:pt x="52" y="27"/>
                  <a:pt x="52" y="27"/>
                </a:cubicBezTo>
                <a:cubicBezTo>
                  <a:pt x="52" y="28"/>
                  <a:pt x="52" y="28"/>
                  <a:pt x="52" y="28"/>
                </a:cubicBezTo>
                <a:cubicBezTo>
                  <a:pt x="52" y="31"/>
                  <a:pt x="52" y="33"/>
                  <a:pt x="51" y="35"/>
                </a:cubicBezTo>
                <a:cubicBezTo>
                  <a:pt x="50" y="36"/>
                  <a:pt x="50" y="37"/>
                  <a:pt x="48" y="38"/>
                </a:cubicBezTo>
                <a:cubicBezTo>
                  <a:pt x="47" y="42"/>
                  <a:pt x="45" y="46"/>
                  <a:pt x="42" y="48"/>
                </a:cubicBezTo>
                <a:cubicBezTo>
                  <a:pt x="39" y="51"/>
                  <a:pt x="35" y="53"/>
                  <a:pt x="31" y="53"/>
                </a:cubicBezTo>
                <a:cubicBezTo>
                  <a:pt x="27" y="53"/>
                  <a:pt x="23" y="51"/>
                  <a:pt x="20" y="48"/>
                </a:cubicBezTo>
                <a:cubicBezTo>
                  <a:pt x="17" y="46"/>
                  <a:pt x="15" y="42"/>
                  <a:pt x="14" y="38"/>
                </a:cubicBezTo>
                <a:cubicBezTo>
                  <a:pt x="13" y="37"/>
                  <a:pt x="12" y="36"/>
                  <a:pt x="11" y="35"/>
                </a:cubicBezTo>
                <a:cubicBezTo>
                  <a:pt x="10" y="33"/>
                  <a:pt x="10" y="31"/>
                  <a:pt x="10" y="28"/>
                </a:cubicBezTo>
                <a:cubicBezTo>
                  <a:pt x="10" y="27"/>
                  <a:pt x="10" y="27"/>
                  <a:pt x="10" y="27"/>
                </a:cubicBezTo>
                <a:cubicBezTo>
                  <a:pt x="11" y="27"/>
                  <a:pt x="11" y="27"/>
                  <a:pt x="11" y="27"/>
                </a:cubicBezTo>
                <a:cubicBezTo>
                  <a:pt x="11" y="27"/>
                  <a:pt x="11" y="27"/>
                  <a:pt x="11" y="27"/>
                </a:cubicBezTo>
                <a:cubicBezTo>
                  <a:pt x="9" y="16"/>
                  <a:pt x="11" y="11"/>
                  <a:pt x="16" y="7"/>
                </a:cubicBezTo>
                <a:cubicBezTo>
                  <a:pt x="23" y="0"/>
                  <a:pt x="37" y="0"/>
                  <a:pt x="45" y="6"/>
                </a:cubicBezTo>
                <a:cubicBezTo>
                  <a:pt x="50" y="10"/>
                  <a:pt x="52" y="16"/>
                  <a:pt x="51" y="27"/>
                </a:cubicBezTo>
                <a:close/>
                <a:moveTo>
                  <a:pt x="9" y="53"/>
                </a:moveTo>
                <a:cubicBezTo>
                  <a:pt x="12" y="53"/>
                  <a:pt x="15" y="53"/>
                  <a:pt x="17" y="53"/>
                </a:cubicBezTo>
                <a:cubicBezTo>
                  <a:pt x="21" y="57"/>
                  <a:pt x="25" y="59"/>
                  <a:pt x="31" y="59"/>
                </a:cubicBezTo>
                <a:cubicBezTo>
                  <a:pt x="36" y="59"/>
                  <a:pt x="41" y="57"/>
                  <a:pt x="44" y="53"/>
                </a:cubicBezTo>
                <a:cubicBezTo>
                  <a:pt x="47" y="53"/>
                  <a:pt x="50" y="53"/>
                  <a:pt x="53" y="53"/>
                </a:cubicBezTo>
                <a:cubicBezTo>
                  <a:pt x="58" y="58"/>
                  <a:pt x="62" y="71"/>
                  <a:pt x="61" y="79"/>
                </a:cubicBezTo>
                <a:cubicBezTo>
                  <a:pt x="41" y="79"/>
                  <a:pt x="21" y="79"/>
                  <a:pt x="0" y="79"/>
                </a:cubicBezTo>
                <a:cubicBezTo>
                  <a:pt x="1" y="72"/>
                  <a:pt x="2" y="60"/>
                  <a:pt x="9" y="53"/>
                </a:cubicBezTo>
                <a:close/>
                <a:moveTo>
                  <a:pt x="48" y="29"/>
                </a:moveTo>
                <a:cubicBezTo>
                  <a:pt x="47" y="29"/>
                  <a:pt x="46" y="29"/>
                  <a:pt x="46" y="29"/>
                </a:cubicBezTo>
                <a:cubicBezTo>
                  <a:pt x="45" y="28"/>
                  <a:pt x="45" y="27"/>
                  <a:pt x="44" y="25"/>
                </a:cubicBezTo>
                <a:cubicBezTo>
                  <a:pt x="38" y="27"/>
                  <a:pt x="30" y="27"/>
                  <a:pt x="20" y="24"/>
                </a:cubicBezTo>
                <a:cubicBezTo>
                  <a:pt x="19" y="26"/>
                  <a:pt x="18" y="28"/>
                  <a:pt x="17" y="29"/>
                </a:cubicBezTo>
                <a:cubicBezTo>
                  <a:pt x="16" y="29"/>
                  <a:pt x="15" y="29"/>
                  <a:pt x="14" y="29"/>
                </a:cubicBezTo>
                <a:cubicBezTo>
                  <a:pt x="14" y="29"/>
                  <a:pt x="14" y="29"/>
                  <a:pt x="14" y="29"/>
                </a:cubicBezTo>
                <a:cubicBezTo>
                  <a:pt x="13" y="29"/>
                  <a:pt x="13" y="29"/>
                  <a:pt x="13" y="29"/>
                </a:cubicBezTo>
                <a:cubicBezTo>
                  <a:pt x="13" y="31"/>
                  <a:pt x="13" y="32"/>
                  <a:pt x="14" y="34"/>
                </a:cubicBezTo>
                <a:cubicBezTo>
                  <a:pt x="14" y="35"/>
                  <a:pt x="15" y="35"/>
                  <a:pt x="16" y="35"/>
                </a:cubicBezTo>
                <a:cubicBezTo>
                  <a:pt x="16" y="36"/>
                  <a:pt x="16" y="36"/>
                  <a:pt x="16" y="36"/>
                </a:cubicBezTo>
                <a:cubicBezTo>
                  <a:pt x="17" y="37"/>
                  <a:pt x="17" y="37"/>
                  <a:pt x="17" y="37"/>
                </a:cubicBezTo>
                <a:cubicBezTo>
                  <a:pt x="18" y="40"/>
                  <a:pt x="20" y="44"/>
                  <a:pt x="22" y="46"/>
                </a:cubicBezTo>
                <a:cubicBezTo>
                  <a:pt x="25" y="48"/>
                  <a:pt x="28" y="49"/>
                  <a:pt x="31" y="49"/>
                </a:cubicBezTo>
                <a:cubicBezTo>
                  <a:pt x="34" y="49"/>
                  <a:pt x="37" y="48"/>
                  <a:pt x="40" y="46"/>
                </a:cubicBezTo>
                <a:cubicBezTo>
                  <a:pt x="42" y="44"/>
                  <a:pt x="44" y="40"/>
                  <a:pt x="45" y="37"/>
                </a:cubicBezTo>
                <a:cubicBezTo>
                  <a:pt x="46" y="36"/>
                  <a:pt x="46" y="36"/>
                  <a:pt x="46" y="36"/>
                </a:cubicBezTo>
                <a:cubicBezTo>
                  <a:pt x="46" y="35"/>
                  <a:pt x="46" y="35"/>
                  <a:pt x="46" y="35"/>
                </a:cubicBezTo>
                <a:cubicBezTo>
                  <a:pt x="47" y="35"/>
                  <a:pt x="48" y="35"/>
                  <a:pt x="48" y="34"/>
                </a:cubicBezTo>
                <a:cubicBezTo>
                  <a:pt x="49" y="32"/>
                  <a:pt x="49" y="31"/>
                  <a:pt x="49" y="29"/>
                </a:cubicBezTo>
                <a:cubicBezTo>
                  <a:pt x="49" y="29"/>
                  <a:pt x="49" y="29"/>
                  <a:pt x="48"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sp>
        <p:nvSpPr>
          <p:cNvPr id="76" name="Freeform 72"/>
          <p:cNvSpPr>
            <a:spLocks noEditPoints="1"/>
          </p:cNvSpPr>
          <p:nvPr/>
        </p:nvSpPr>
        <p:spPr bwMode="auto">
          <a:xfrm>
            <a:off x="6078538" y="5045075"/>
            <a:ext cx="450850" cy="479425"/>
          </a:xfrm>
          <a:custGeom>
            <a:avLst/>
            <a:gdLst>
              <a:gd name="T0" fmla="*/ 200925458 w 358"/>
              <a:gd name="T1" fmla="*/ 459873998 h 382"/>
              <a:gd name="T2" fmla="*/ 509432794 w 358"/>
              <a:gd name="T3" fmla="*/ 99219639 h 382"/>
              <a:gd name="T4" fmla="*/ 526835856 w 358"/>
              <a:gd name="T5" fmla="*/ 177964568 h 382"/>
              <a:gd name="T6" fmla="*/ 531582375 w 358"/>
              <a:gd name="T7" fmla="*/ 280334356 h 382"/>
              <a:gd name="T8" fmla="*/ 534747140 w 358"/>
              <a:gd name="T9" fmla="*/ 385853037 h 382"/>
              <a:gd name="T10" fmla="*/ 507851041 w 358"/>
              <a:gd name="T11" fmla="*/ 494521867 h 382"/>
              <a:gd name="T12" fmla="*/ 428747016 w 358"/>
              <a:gd name="T13" fmla="*/ 601615623 h 382"/>
              <a:gd name="T14" fmla="*/ 272119459 w 358"/>
              <a:gd name="T15" fmla="*/ 355929136 h 382"/>
              <a:gd name="T16" fmla="*/ 194597187 w 358"/>
              <a:gd name="T17" fmla="*/ 310257002 h 382"/>
              <a:gd name="T18" fmla="*/ 197761952 w 358"/>
              <a:gd name="T19" fmla="*/ 327581564 h 382"/>
              <a:gd name="T20" fmla="*/ 275284224 w 358"/>
              <a:gd name="T21" fmla="*/ 371678624 h 382"/>
              <a:gd name="T22" fmla="*/ 272119459 w 358"/>
              <a:gd name="T23" fmla="*/ 355929136 h 382"/>
              <a:gd name="T24" fmla="*/ 455641855 w 358"/>
              <a:gd name="T25" fmla="*/ 214187511 h 382"/>
              <a:gd name="T26" fmla="*/ 416090472 w 358"/>
              <a:gd name="T27" fmla="*/ 196864204 h 382"/>
              <a:gd name="T28" fmla="*/ 270537706 w 358"/>
              <a:gd name="T29" fmla="*/ 110243904 h 382"/>
              <a:gd name="T30" fmla="*/ 234149829 w 358"/>
              <a:gd name="T31" fmla="*/ 85045226 h 382"/>
              <a:gd name="T32" fmla="*/ 270537706 w 358"/>
              <a:gd name="T33" fmla="*/ 110243904 h 382"/>
              <a:gd name="T34" fmla="*/ 322746891 w 358"/>
              <a:gd name="T35" fmla="*/ 61421622 h 382"/>
              <a:gd name="T36" fmla="*/ 305343830 w 358"/>
              <a:gd name="T37" fmla="*/ 100794714 h 382"/>
              <a:gd name="T38" fmla="*/ 408179188 w 358"/>
              <a:gd name="T39" fmla="*/ 162216335 h 382"/>
              <a:gd name="T40" fmla="*/ 433492275 w 358"/>
              <a:gd name="T41" fmla="*/ 125993392 h 382"/>
              <a:gd name="T42" fmla="*/ 408179188 w 358"/>
              <a:gd name="T43" fmla="*/ 162216335 h 382"/>
              <a:gd name="T44" fmla="*/ 393940892 w 358"/>
              <a:gd name="T45" fmla="*/ 86620300 h 382"/>
              <a:gd name="T46" fmla="*/ 357553015 w 358"/>
              <a:gd name="T47" fmla="*/ 111818979 h 382"/>
              <a:gd name="T48" fmla="*/ 287940768 w 358"/>
              <a:gd name="T49" fmla="*/ 329156638 h 382"/>
              <a:gd name="T50" fmla="*/ 210418496 w 358"/>
              <a:gd name="T51" fmla="*/ 283483249 h 382"/>
              <a:gd name="T52" fmla="*/ 213582002 w 358"/>
              <a:gd name="T53" fmla="*/ 299232737 h 382"/>
              <a:gd name="T54" fmla="*/ 291104274 w 358"/>
              <a:gd name="T55" fmla="*/ 344904871 h 382"/>
              <a:gd name="T56" fmla="*/ 287940768 w 358"/>
              <a:gd name="T57" fmla="*/ 329156638 h 382"/>
              <a:gd name="T58" fmla="*/ 248388125 w 358"/>
              <a:gd name="T59" fmla="*/ 163790155 h 382"/>
              <a:gd name="T60" fmla="*/ 294269039 w 358"/>
              <a:gd name="T61" fmla="*/ 307106854 h 382"/>
              <a:gd name="T62" fmla="*/ 351224744 w 358"/>
              <a:gd name="T63" fmla="*/ 141741625 h 382"/>
              <a:gd name="T64" fmla="*/ 215163755 w 358"/>
              <a:gd name="T65" fmla="*/ 374828772 h 382"/>
              <a:gd name="T66" fmla="*/ 204090224 w 358"/>
              <a:gd name="T67" fmla="*/ 340180903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par>
                                <p:cTn id="77" presetID="53" presetClass="entr" presetSubtype="16" fill="hold" grpId="0" nodeType="withEffect">
                                  <p:stCondLst>
                                    <p:cond delay="20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nodeType="withEffect">
                                  <p:stCondLst>
                                    <p:cond delay="20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par>
                                <p:cTn id="92" presetID="53" presetClass="entr" presetSubtype="16" fill="hold" nodeType="withEffect">
                                  <p:stCondLst>
                                    <p:cond delay="20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par>
                                <p:cTn id="97" presetID="53" presetClass="entr" presetSubtype="16" fill="hold" nodeType="withEffect">
                                  <p:stCondLst>
                                    <p:cond delay="20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Effect transition="in" filter="fade">
                                      <p:cBhvr>
                                        <p:cTn id="101" dur="500"/>
                                        <p:tgtEl>
                                          <p:spTgt spid="31"/>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32"/>
                                        </p:tgtEl>
                                        <p:attrNameLst>
                                          <p:attrName>style.visibility</p:attrName>
                                        </p:attrNameLst>
                                      </p:cBhvr>
                                      <p:to>
                                        <p:strVal val="visible"/>
                                      </p:to>
                                    </p:set>
                                    <p:anim calcmode="lin" valueType="num">
                                      <p:cBhvr>
                                        <p:cTn id="104" dur="500" fill="hold"/>
                                        <p:tgtEl>
                                          <p:spTgt spid="32"/>
                                        </p:tgtEl>
                                        <p:attrNameLst>
                                          <p:attrName>ppt_w</p:attrName>
                                        </p:attrNameLst>
                                      </p:cBhvr>
                                      <p:tavLst>
                                        <p:tav tm="0">
                                          <p:val>
                                            <p:fltVal val="0"/>
                                          </p:val>
                                        </p:tav>
                                        <p:tav tm="100000">
                                          <p:val>
                                            <p:strVal val="#ppt_w"/>
                                          </p:val>
                                        </p:tav>
                                      </p:tavLst>
                                    </p:anim>
                                    <p:anim calcmode="lin" valueType="num">
                                      <p:cBhvr>
                                        <p:cTn id="105" dur="500" fill="hold"/>
                                        <p:tgtEl>
                                          <p:spTgt spid="32"/>
                                        </p:tgtEl>
                                        <p:attrNameLst>
                                          <p:attrName>ppt_h</p:attrName>
                                        </p:attrNameLst>
                                      </p:cBhvr>
                                      <p:tavLst>
                                        <p:tav tm="0">
                                          <p:val>
                                            <p:fltVal val="0"/>
                                          </p:val>
                                        </p:tav>
                                        <p:tav tm="100000">
                                          <p:val>
                                            <p:strVal val="#ppt_h"/>
                                          </p:val>
                                        </p:tav>
                                      </p:tavLst>
                                    </p:anim>
                                    <p:animEffect transition="in" filter="fade">
                                      <p:cBhvr>
                                        <p:cTn id="106" dur="500"/>
                                        <p:tgtEl>
                                          <p:spTgt spid="32"/>
                                        </p:tgtEl>
                                      </p:cBhvr>
                                    </p:animEffect>
                                  </p:childTnLst>
                                </p:cTn>
                              </p:par>
                              <p:par>
                                <p:cTn id="107" presetID="53" presetClass="entr" presetSubtype="16" fill="hold" grpId="0" nodeType="withEffect">
                                  <p:stCondLst>
                                    <p:cond delay="400"/>
                                  </p:stCondLst>
                                  <p:childTnLst>
                                    <p:set>
                                      <p:cBhvr>
                                        <p:cTn id="108" dur="1" fill="hold">
                                          <p:stCondLst>
                                            <p:cond delay="0"/>
                                          </p:stCondLst>
                                        </p:cTn>
                                        <p:tgtEl>
                                          <p:spTgt spid="53"/>
                                        </p:tgtEl>
                                        <p:attrNameLst>
                                          <p:attrName>style.visibility</p:attrName>
                                        </p:attrNameLst>
                                      </p:cBhvr>
                                      <p:to>
                                        <p:strVal val="visible"/>
                                      </p:to>
                                    </p:set>
                                    <p:anim calcmode="lin" valueType="num">
                                      <p:cBhvr>
                                        <p:cTn id="109" dur="500" fill="hold"/>
                                        <p:tgtEl>
                                          <p:spTgt spid="53"/>
                                        </p:tgtEl>
                                        <p:attrNameLst>
                                          <p:attrName>ppt_w</p:attrName>
                                        </p:attrNameLst>
                                      </p:cBhvr>
                                      <p:tavLst>
                                        <p:tav tm="0">
                                          <p:val>
                                            <p:fltVal val="0"/>
                                          </p:val>
                                        </p:tav>
                                        <p:tav tm="100000">
                                          <p:val>
                                            <p:strVal val="#ppt_w"/>
                                          </p:val>
                                        </p:tav>
                                      </p:tavLst>
                                    </p:anim>
                                    <p:anim calcmode="lin" valueType="num">
                                      <p:cBhvr>
                                        <p:cTn id="110" dur="500" fill="hold"/>
                                        <p:tgtEl>
                                          <p:spTgt spid="53"/>
                                        </p:tgtEl>
                                        <p:attrNameLst>
                                          <p:attrName>ppt_h</p:attrName>
                                        </p:attrNameLst>
                                      </p:cBhvr>
                                      <p:tavLst>
                                        <p:tav tm="0">
                                          <p:val>
                                            <p:fltVal val="0"/>
                                          </p:val>
                                        </p:tav>
                                        <p:tav tm="100000">
                                          <p:val>
                                            <p:strVal val="#ppt_h"/>
                                          </p:val>
                                        </p:tav>
                                      </p:tavLst>
                                    </p:anim>
                                    <p:animEffect transition="in" filter="fade">
                                      <p:cBhvr>
                                        <p:cTn id="111" dur="500"/>
                                        <p:tgtEl>
                                          <p:spTgt spid="53"/>
                                        </p:tgtEl>
                                      </p:cBhvr>
                                    </p:animEffect>
                                  </p:childTnLst>
                                </p:cTn>
                              </p:par>
                              <p:par>
                                <p:cTn id="112" presetID="53" presetClass="entr" presetSubtype="16" fill="hold" grpId="0" nodeType="withEffect">
                                  <p:stCondLst>
                                    <p:cond delay="400"/>
                                  </p:stCondLst>
                                  <p:childTnLst>
                                    <p:set>
                                      <p:cBhvr>
                                        <p:cTn id="113" dur="1" fill="hold">
                                          <p:stCondLst>
                                            <p:cond delay="0"/>
                                          </p:stCondLst>
                                        </p:cTn>
                                        <p:tgtEl>
                                          <p:spTgt spid="54"/>
                                        </p:tgtEl>
                                        <p:attrNameLst>
                                          <p:attrName>style.visibility</p:attrName>
                                        </p:attrNameLst>
                                      </p:cBhvr>
                                      <p:to>
                                        <p:strVal val="visible"/>
                                      </p:to>
                                    </p:set>
                                    <p:anim calcmode="lin" valueType="num">
                                      <p:cBhvr>
                                        <p:cTn id="114" dur="500" fill="hold"/>
                                        <p:tgtEl>
                                          <p:spTgt spid="54"/>
                                        </p:tgtEl>
                                        <p:attrNameLst>
                                          <p:attrName>ppt_w</p:attrName>
                                        </p:attrNameLst>
                                      </p:cBhvr>
                                      <p:tavLst>
                                        <p:tav tm="0">
                                          <p:val>
                                            <p:fltVal val="0"/>
                                          </p:val>
                                        </p:tav>
                                        <p:tav tm="100000">
                                          <p:val>
                                            <p:strVal val="#ppt_w"/>
                                          </p:val>
                                        </p:tav>
                                      </p:tavLst>
                                    </p:anim>
                                    <p:anim calcmode="lin" valueType="num">
                                      <p:cBhvr>
                                        <p:cTn id="115" dur="500" fill="hold"/>
                                        <p:tgtEl>
                                          <p:spTgt spid="54"/>
                                        </p:tgtEl>
                                        <p:attrNameLst>
                                          <p:attrName>ppt_h</p:attrName>
                                        </p:attrNameLst>
                                      </p:cBhvr>
                                      <p:tavLst>
                                        <p:tav tm="0">
                                          <p:val>
                                            <p:fltVal val="0"/>
                                          </p:val>
                                        </p:tav>
                                        <p:tav tm="100000">
                                          <p:val>
                                            <p:strVal val="#ppt_h"/>
                                          </p:val>
                                        </p:tav>
                                      </p:tavLst>
                                    </p:anim>
                                    <p:animEffect transition="in" filter="fade">
                                      <p:cBhvr>
                                        <p:cTn id="116" dur="500"/>
                                        <p:tgtEl>
                                          <p:spTgt spid="54"/>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55"/>
                                        </p:tgtEl>
                                        <p:attrNameLst>
                                          <p:attrName>style.visibility</p:attrName>
                                        </p:attrNameLst>
                                      </p:cBhvr>
                                      <p:to>
                                        <p:strVal val="visible"/>
                                      </p:to>
                                    </p:set>
                                    <p:anim calcmode="lin" valueType="num">
                                      <p:cBhvr>
                                        <p:cTn id="119" dur="500" fill="hold"/>
                                        <p:tgtEl>
                                          <p:spTgt spid="55"/>
                                        </p:tgtEl>
                                        <p:attrNameLst>
                                          <p:attrName>ppt_w</p:attrName>
                                        </p:attrNameLst>
                                      </p:cBhvr>
                                      <p:tavLst>
                                        <p:tav tm="0">
                                          <p:val>
                                            <p:fltVal val="0"/>
                                          </p:val>
                                        </p:tav>
                                        <p:tav tm="100000">
                                          <p:val>
                                            <p:strVal val="#ppt_w"/>
                                          </p:val>
                                        </p:tav>
                                      </p:tavLst>
                                    </p:anim>
                                    <p:anim calcmode="lin" valueType="num">
                                      <p:cBhvr>
                                        <p:cTn id="120" dur="500" fill="hold"/>
                                        <p:tgtEl>
                                          <p:spTgt spid="55"/>
                                        </p:tgtEl>
                                        <p:attrNameLst>
                                          <p:attrName>ppt_h</p:attrName>
                                        </p:attrNameLst>
                                      </p:cBhvr>
                                      <p:tavLst>
                                        <p:tav tm="0">
                                          <p:val>
                                            <p:fltVal val="0"/>
                                          </p:val>
                                        </p:tav>
                                        <p:tav tm="100000">
                                          <p:val>
                                            <p:strVal val="#ppt_h"/>
                                          </p:val>
                                        </p:tav>
                                      </p:tavLst>
                                    </p:anim>
                                    <p:animEffect transition="in" filter="fade">
                                      <p:cBhvr>
                                        <p:cTn id="121" dur="500"/>
                                        <p:tgtEl>
                                          <p:spTgt spid="55"/>
                                        </p:tgtEl>
                                      </p:cBhvr>
                                    </p:animEffect>
                                  </p:childTnLst>
                                </p:cTn>
                              </p:par>
                              <p:par>
                                <p:cTn id="122" presetID="53" presetClass="entr" presetSubtype="16" fill="hold" grpId="0" nodeType="withEffect">
                                  <p:stCondLst>
                                    <p:cond delay="400"/>
                                  </p:stCondLst>
                                  <p:childTnLst>
                                    <p:set>
                                      <p:cBhvr>
                                        <p:cTn id="123" dur="1" fill="hold">
                                          <p:stCondLst>
                                            <p:cond delay="0"/>
                                          </p:stCondLst>
                                        </p:cTn>
                                        <p:tgtEl>
                                          <p:spTgt spid="56"/>
                                        </p:tgtEl>
                                        <p:attrNameLst>
                                          <p:attrName>style.visibility</p:attrName>
                                        </p:attrNameLst>
                                      </p:cBhvr>
                                      <p:to>
                                        <p:strVal val="visible"/>
                                      </p:to>
                                    </p:set>
                                    <p:anim calcmode="lin" valueType="num">
                                      <p:cBhvr>
                                        <p:cTn id="124" dur="500" fill="hold"/>
                                        <p:tgtEl>
                                          <p:spTgt spid="56"/>
                                        </p:tgtEl>
                                        <p:attrNameLst>
                                          <p:attrName>ppt_w</p:attrName>
                                        </p:attrNameLst>
                                      </p:cBhvr>
                                      <p:tavLst>
                                        <p:tav tm="0">
                                          <p:val>
                                            <p:fltVal val="0"/>
                                          </p:val>
                                        </p:tav>
                                        <p:tav tm="100000">
                                          <p:val>
                                            <p:strVal val="#ppt_w"/>
                                          </p:val>
                                        </p:tav>
                                      </p:tavLst>
                                    </p:anim>
                                    <p:anim calcmode="lin" valueType="num">
                                      <p:cBhvr>
                                        <p:cTn id="125" dur="500" fill="hold"/>
                                        <p:tgtEl>
                                          <p:spTgt spid="56"/>
                                        </p:tgtEl>
                                        <p:attrNameLst>
                                          <p:attrName>ppt_h</p:attrName>
                                        </p:attrNameLst>
                                      </p:cBhvr>
                                      <p:tavLst>
                                        <p:tav tm="0">
                                          <p:val>
                                            <p:fltVal val="0"/>
                                          </p:val>
                                        </p:tav>
                                        <p:tav tm="100000">
                                          <p:val>
                                            <p:strVal val="#ppt_h"/>
                                          </p:val>
                                        </p:tav>
                                      </p:tavLst>
                                    </p:anim>
                                    <p:animEffect transition="in" filter="fade">
                                      <p:cBhvr>
                                        <p:cTn id="126" dur="500"/>
                                        <p:tgtEl>
                                          <p:spTgt spid="56"/>
                                        </p:tgtEl>
                                      </p:cBhvr>
                                    </p:animEffect>
                                  </p:childTnLst>
                                </p:cTn>
                              </p:par>
                              <p:par>
                                <p:cTn id="127" presetID="53" presetClass="entr" presetSubtype="16" fill="hold" nodeType="withEffect">
                                  <p:stCondLst>
                                    <p:cond delay="40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par>
                                <p:cTn id="137" presetID="53" presetClass="entr" presetSubtype="16" fill="hold" grpId="0" nodeType="withEffect">
                                  <p:stCondLst>
                                    <p:cond delay="400"/>
                                  </p:stCondLst>
                                  <p:childTnLst>
                                    <p:set>
                                      <p:cBhvr>
                                        <p:cTn id="138" dur="1" fill="hold">
                                          <p:stCondLst>
                                            <p:cond delay="0"/>
                                          </p:stCondLst>
                                        </p:cTn>
                                        <p:tgtEl>
                                          <p:spTgt spid="74"/>
                                        </p:tgtEl>
                                        <p:attrNameLst>
                                          <p:attrName>style.visibility</p:attrName>
                                        </p:attrNameLst>
                                      </p:cBhvr>
                                      <p:to>
                                        <p:strVal val="visible"/>
                                      </p:to>
                                    </p:set>
                                    <p:anim calcmode="lin" valueType="num">
                                      <p:cBhvr>
                                        <p:cTn id="139" dur="500" fill="hold"/>
                                        <p:tgtEl>
                                          <p:spTgt spid="74"/>
                                        </p:tgtEl>
                                        <p:attrNameLst>
                                          <p:attrName>ppt_w</p:attrName>
                                        </p:attrNameLst>
                                      </p:cBhvr>
                                      <p:tavLst>
                                        <p:tav tm="0">
                                          <p:val>
                                            <p:fltVal val="0"/>
                                          </p:val>
                                        </p:tav>
                                        <p:tav tm="100000">
                                          <p:val>
                                            <p:strVal val="#ppt_w"/>
                                          </p:val>
                                        </p:tav>
                                      </p:tavLst>
                                    </p:anim>
                                    <p:anim calcmode="lin" valueType="num">
                                      <p:cBhvr>
                                        <p:cTn id="140" dur="500" fill="hold"/>
                                        <p:tgtEl>
                                          <p:spTgt spid="74"/>
                                        </p:tgtEl>
                                        <p:attrNameLst>
                                          <p:attrName>ppt_h</p:attrName>
                                        </p:attrNameLst>
                                      </p:cBhvr>
                                      <p:tavLst>
                                        <p:tav tm="0">
                                          <p:val>
                                            <p:fltVal val="0"/>
                                          </p:val>
                                        </p:tav>
                                        <p:tav tm="100000">
                                          <p:val>
                                            <p:strVal val="#ppt_h"/>
                                          </p:val>
                                        </p:tav>
                                      </p:tavLst>
                                    </p:anim>
                                    <p:animEffect transition="in" filter="fade">
                                      <p:cBhvr>
                                        <p:cTn id="141" dur="500"/>
                                        <p:tgtEl>
                                          <p:spTgt spid="74"/>
                                        </p:tgtEl>
                                      </p:cBhvr>
                                    </p:animEffect>
                                  </p:childTnLst>
                                </p:cTn>
                              </p:par>
                              <p:par>
                                <p:cTn id="142" presetID="53" presetClass="entr" presetSubtype="16" fill="hold" grpId="0" nodeType="withEffect">
                                  <p:stCondLst>
                                    <p:cond delay="400"/>
                                  </p:stCondLst>
                                  <p:childTnLst>
                                    <p:set>
                                      <p:cBhvr>
                                        <p:cTn id="143" dur="1" fill="hold">
                                          <p:stCondLst>
                                            <p:cond delay="0"/>
                                          </p:stCondLst>
                                        </p:cTn>
                                        <p:tgtEl>
                                          <p:spTgt spid="75"/>
                                        </p:tgtEl>
                                        <p:attrNameLst>
                                          <p:attrName>style.visibility</p:attrName>
                                        </p:attrNameLst>
                                      </p:cBhvr>
                                      <p:to>
                                        <p:strVal val="visible"/>
                                      </p:to>
                                    </p:set>
                                    <p:anim calcmode="lin" valueType="num">
                                      <p:cBhvr>
                                        <p:cTn id="144" dur="500" fill="hold"/>
                                        <p:tgtEl>
                                          <p:spTgt spid="75"/>
                                        </p:tgtEl>
                                        <p:attrNameLst>
                                          <p:attrName>ppt_w</p:attrName>
                                        </p:attrNameLst>
                                      </p:cBhvr>
                                      <p:tavLst>
                                        <p:tav tm="0">
                                          <p:val>
                                            <p:fltVal val="0"/>
                                          </p:val>
                                        </p:tav>
                                        <p:tav tm="100000">
                                          <p:val>
                                            <p:strVal val="#ppt_w"/>
                                          </p:val>
                                        </p:tav>
                                      </p:tavLst>
                                    </p:anim>
                                    <p:anim calcmode="lin" valueType="num">
                                      <p:cBhvr>
                                        <p:cTn id="145" dur="500" fill="hold"/>
                                        <p:tgtEl>
                                          <p:spTgt spid="75"/>
                                        </p:tgtEl>
                                        <p:attrNameLst>
                                          <p:attrName>ppt_h</p:attrName>
                                        </p:attrNameLst>
                                      </p:cBhvr>
                                      <p:tavLst>
                                        <p:tav tm="0">
                                          <p:val>
                                            <p:fltVal val="0"/>
                                          </p:val>
                                        </p:tav>
                                        <p:tav tm="100000">
                                          <p:val>
                                            <p:strVal val="#ppt_h"/>
                                          </p:val>
                                        </p:tav>
                                      </p:tavLst>
                                    </p:anim>
                                    <p:animEffect transition="in" filter="fade">
                                      <p:cBhvr>
                                        <p:cTn id="146" dur="500"/>
                                        <p:tgtEl>
                                          <p:spTgt spid="75"/>
                                        </p:tgtEl>
                                      </p:cBhvr>
                                    </p:animEffect>
                                  </p:childTnLst>
                                </p:cTn>
                              </p:par>
                              <p:par>
                                <p:cTn id="147" presetID="53" presetClass="entr" presetSubtype="16" fill="hold" grpId="0" nodeType="withEffect">
                                  <p:stCondLst>
                                    <p:cond delay="400"/>
                                  </p:stCondLst>
                                  <p:childTnLst>
                                    <p:set>
                                      <p:cBhvr>
                                        <p:cTn id="148" dur="1" fill="hold">
                                          <p:stCondLst>
                                            <p:cond delay="0"/>
                                          </p:stCondLst>
                                        </p:cTn>
                                        <p:tgtEl>
                                          <p:spTgt spid="76"/>
                                        </p:tgtEl>
                                        <p:attrNameLst>
                                          <p:attrName>style.visibility</p:attrName>
                                        </p:attrNameLst>
                                      </p:cBhvr>
                                      <p:to>
                                        <p:strVal val="visible"/>
                                      </p:to>
                                    </p:set>
                                    <p:anim calcmode="lin" valueType="num">
                                      <p:cBhvr>
                                        <p:cTn id="149" dur="500" fill="hold"/>
                                        <p:tgtEl>
                                          <p:spTgt spid="76"/>
                                        </p:tgtEl>
                                        <p:attrNameLst>
                                          <p:attrName>ppt_w</p:attrName>
                                        </p:attrNameLst>
                                      </p:cBhvr>
                                      <p:tavLst>
                                        <p:tav tm="0">
                                          <p:val>
                                            <p:fltVal val="0"/>
                                          </p:val>
                                        </p:tav>
                                        <p:tav tm="100000">
                                          <p:val>
                                            <p:strVal val="#ppt_w"/>
                                          </p:val>
                                        </p:tav>
                                      </p:tavLst>
                                    </p:anim>
                                    <p:anim calcmode="lin" valueType="num">
                                      <p:cBhvr>
                                        <p:cTn id="150" dur="500" fill="hold"/>
                                        <p:tgtEl>
                                          <p:spTgt spid="76"/>
                                        </p:tgtEl>
                                        <p:attrNameLst>
                                          <p:attrName>ppt_h</p:attrName>
                                        </p:attrNameLst>
                                      </p:cBhvr>
                                      <p:tavLst>
                                        <p:tav tm="0">
                                          <p:val>
                                            <p:fltVal val="0"/>
                                          </p:val>
                                        </p:tav>
                                        <p:tav tm="100000">
                                          <p:val>
                                            <p:strVal val="#ppt_h"/>
                                          </p:val>
                                        </p:tav>
                                      </p:tavLst>
                                    </p:anim>
                                    <p:animEffect transition="in" filter="fade">
                                      <p:cBhvr>
                                        <p:cTn id="151" dur="500"/>
                                        <p:tgtEl>
                                          <p:spTgt spid="76"/>
                                        </p:tgtEl>
                                      </p:cBhvr>
                                    </p:animEffect>
                                  </p:childTnLst>
                                </p:cTn>
                              </p:par>
                            </p:childTnLst>
                          </p:cTn>
                        </p:par>
                        <p:par>
                          <p:cTn id="152" fill="hold">
                            <p:stCondLst>
                              <p:cond delay="2500"/>
                            </p:stCondLst>
                            <p:childTnLst>
                              <p:par>
                                <p:cTn id="153" presetID="16" presetClass="entr" presetSubtype="37" fill="hold"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barn(outVertical)">
                                      <p:cBhvr>
                                        <p:cTn id="1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6" grpId="0" bldLvl="0" animBg="1"/>
      <p:bldP spid="7" grpId="0" bldLvl="0" animBg="1"/>
      <p:bldP spid="8" grpId="0" bldLvl="0" animBg="1"/>
      <p:bldP spid="9" grpId="0" bldLvl="0" animBg="1"/>
      <p:bldP spid="10" grpId="0" bldLvl="0" animBg="1"/>
      <p:bldP spid="12" grpId="0" bldLvl="0" animBg="1"/>
      <p:bldP spid="13" grpId="0" bldLvl="0" animBg="1"/>
      <p:bldP spid="14" grpId="0" bldLvl="0" animBg="1"/>
      <p:bldP spid="15" grpId="0" bldLvl="0" animBg="1"/>
      <p:bldP spid="16" grpId="0" bldLvl="0" animBg="1"/>
      <p:bldP spid="17" grpId="0" bldLvl="0" animBg="1"/>
      <p:bldP spid="20" grpId="0" bldLvl="0" animBg="1"/>
      <p:bldP spid="23" grpId="0" bldLvl="0" animBg="1"/>
      <p:bldP spid="26" grpId="0" bldLvl="0" animBg="1"/>
      <p:bldP spid="32" grpId="0" bldLvl="0" animBg="1"/>
      <p:bldP spid="53" grpId="0" bldLvl="0" animBg="1"/>
      <p:bldP spid="54" grpId="0" bldLvl="0" animBg="1"/>
      <p:bldP spid="55" grpId="0" bldLvl="0" animBg="1"/>
      <p:bldP spid="56" grpId="0" bldLvl="0" animBg="1"/>
      <p:bldP spid="73" grpId="0" bldLvl="0" animBg="1"/>
      <p:bldP spid="74" grpId="0" bldLvl="0" animBg="1"/>
      <p:bldP spid="75" grpId="0" bldLvl="0" animBg="1"/>
      <p:bldP spid="7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三</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10" name="等腰三角形 8"/>
          <p:cNvSpPr>
            <a:spLocks noChangeArrowheads="1"/>
          </p:cNvSpPr>
          <p:nvPr/>
        </p:nvSpPr>
        <p:spPr bwMode="auto">
          <a:xfrm rot="7717980">
            <a:off x="3839933" y="3302325"/>
            <a:ext cx="388213" cy="398706"/>
          </a:xfrm>
          <a:prstGeom prst="triangle">
            <a:avLst>
              <a:gd name="adj" fmla="val 50000"/>
            </a:avLst>
          </a:prstGeom>
          <a:solidFill>
            <a:schemeClr val="bg1">
              <a:lumMod val="85000"/>
            </a:schemeClr>
          </a:solidFill>
          <a:ln>
            <a:noFill/>
          </a:ln>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12" name="等腰三角形 9"/>
          <p:cNvSpPr>
            <a:spLocks noChangeArrowheads="1"/>
          </p:cNvSpPr>
          <p:nvPr/>
        </p:nvSpPr>
        <p:spPr bwMode="auto">
          <a:xfrm rot="7717980">
            <a:off x="8522471" y="3299324"/>
            <a:ext cx="367228" cy="377721"/>
          </a:xfrm>
          <a:prstGeom prst="triangle">
            <a:avLst>
              <a:gd name="adj" fmla="val 50000"/>
            </a:avLst>
          </a:prstGeom>
          <a:solidFill>
            <a:schemeClr val="bg1">
              <a:lumMod val="85000"/>
            </a:schemeClr>
          </a:solidFill>
          <a:ln>
            <a:noFill/>
          </a:ln>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13" name="等腰三角形 10"/>
          <p:cNvSpPr>
            <a:spLocks noChangeArrowheads="1"/>
          </p:cNvSpPr>
          <p:nvPr/>
        </p:nvSpPr>
        <p:spPr bwMode="auto">
          <a:xfrm rot="2750931">
            <a:off x="6157221" y="3239371"/>
            <a:ext cx="407699" cy="421188"/>
          </a:xfrm>
          <a:prstGeom prst="triangle">
            <a:avLst>
              <a:gd name="adj" fmla="val 50000"/>
            </a:avLst>
          </a:prstGeom>
          <a:solidFill>
            <a:schemeClr val="bg1">
              <a:lumMod val="85000"/>
            </a:schemeClr>
          </a:solidFill>
          <a:ln>
            <a:noFill/>
          </a:ln>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grpSp>
        <p:nvGrpSpPr>
          <p:cNvPr id="14" name="Group 8"/>
          <p:cNvGrpSpPr/>
          <p:nvPr/>
        </p:nvGrpSpPr>
        <p:grpSpPr bwMode="auto">
          <a:xfrm>
            <a:off x="1880128" y="1463932"/>
            <a:ext cx="1984535" cy="1984535"/>
            <a:chOff x="0" y="0"/>
            <a:chExt cx="2101515" cy="2101515"/>
          </a:xfrm>
        </p:grpSpPr>
        <p:sp>
          <p:nvSpPr>
            <p:cNvPr id="15" name="椭圆 3"/>
            <p:cNvSpPr>
              <a:spLocks noChangeArrowheads="1"/>
            </p:cNvSpPr>
            <p:nvPr/>
          </p:nvSpPr>
          <p:spPr bwMode="auto">
            <a:xfrm>
              <a:off x="0" y="0"/>
              <a:ext cx="2101515" cy="2101515"/>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1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grpSp>
      <p:sp>
        <p:nvSpPr>
          <p:cNvPr id="17" name="矩形 16"/>
          <p:cNvSpPr>
            <a:spLocks noChangeArrowheads="1"/>
          </p:cNvSpPr>
          <p:nvPr/>
        </p:nvSpPr>
        <p:spPr bwMode="auto">
          <a:xfrm>
            <a:off x="2184088" y="2068180"/>
            <a:ext cx="1522875"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80" dirty="0">
                <a:solidFill>
                  <a:schemeClr val="bg1"/>
                </a:solidFill>
                <a:latin typeface="黑体" panose="02010609060101010101" charset="-122"/>
                <a:ea typeface="黑体" panose="02010609060101010101" charset="-122"/>
                <a:sym typeface="微软雅黑" panose="020B0503020204020204" charset="-122"/>
              </a:rPr>
              <a:t>单击添加内容文字单击添加段落文字单击添加段落文字。</a:t>
            </a:r>
          </a:p>
        </p:txBody>
      </p:sp>
      <p:grpSp>
        <p:nvGrpSpPr>
          <p:cNvPr id="18" name="Group 8"/>
          <p:cNvGrpSpPr/>
          <p:nvPr/>
        </p:nvGrpSpPr>
        <p:grpSpPr bwMode="auto">
          <a:xfrm>
            <a:off x="4206411" y="3238621"/>
            <a:ext cx="1984535" cy="1984535"/>
            <a:chOff x="0" y="0"/>
            <a:chExt cx="2101515" cy="2101515"/>
          </a:xfrm>
        </p:grpSpPr>
        <p:sp>
          <p:nvSpPr>
            <p:cNvPr id="19" name="椭圆 3"/>
            <p:cNvSpPr>
              <a:spLocks noChangeArrowheads="1"/>
            </p:cNvSpPr>
            <p:nvPr/>
          </p:nvSpPr>
          <p:spPr bwMode="auto">
            <a:xfrm>
              <a:off x="0" y="0"/>
              <a:ext cx="2101515" cy="2101515"/>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2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grpSp>
      <p:sp>
        <p:nvSpPr>
          <p:cNvPr id="21" name="矩形 20"/>
          <p:cNvSpPr>
            <a:spLocks noChangeArrowheads="1"/>
          </p:cNvSpPr>
          <p:nvPr/>
        </p:nvSpPr>
        <p:spPr bwMode="auto">
          <a:xfrm>
            <a:off x="4510371" y="3842870"/>
            <a:ext cx="1522875"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80" dirty="0">
                <a:solidFill>
                  <a:schemeClr val="bg1"/>
                </a:solidFill>
                <a:latin typeface="黑体" panose="02010609060101010101" charset="-122"/>
                <a:ea typeface="黑体" panose="02010609060101010101" charset="-122"/>
                <a:sym typeface="微软雅黑" panose="020B0503020204020204" charset="-122"/>
              </a:rPr>
              <a:t>单击添加内容文字单击添加段落文字单击添加段落文字。</a:t>
            </a:r>
          </a:p>
        </p:txBody>
      </p:sp>
      <p:grpSp>
        <p:nvGrpSpPr>
          <p:cNvPr id="22" name="Group 8"/>
          <p:cNvGrpSpPr/>
          <p:nvPr/>
        </p:nvGrpSpPr>
        <p:grpSpPr bwMode="auto">
          <a:xfrm>
            <a:off x="6532693" y="1703755"/>
            <a:ext cx="1984535" cy="1984535"/>
            <a:chOff x="0" y="0"/>
            <a:chExt cx="2101515" cy="2101515"/>
          </a:xfrm>
        </p:grpSpPr>
        <p:sp>
          <p:nvSpPr>
            <p:cNvPr id="23" name="椭圆 3"/>
            <p:cNvSpPr>
              <a:spLocks noChangeArrowheads="1"/>
            </p:cNvSpPr>
            <p:nvPr/>
          </p:nvSpPr>
          <p:spPr bwMode="auto">
            <a:xfrm>
              <a:off x="0" y="0"/>
              <a:ext cx="2101515" cy="2101515"/>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2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grpSp>
      <p:sp>
        <p:nvSpPr>
          <p:cNvPr id="25" name="矩形 24"/>
          <p:cNvSpPr>
            <a:spLocks noChangeArrowheads="1"/>
          </p:cNvSpPr>
          <p:nvPr/>
        </p:nvSpPr>
        <p:spPr bwMode="auto">
          <a:xfrm>
            <a:off x="6836652" y="2308003"/>
            <a:ext cx="1522875"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80" dirty="0">
                <a:solidFill>
                  <a:schemeClr val="bg1"/>
                </a:solidFill>
                <a:latin typeface="黑体" panose="02010609060101010101" charset="-122"/>
                <a:ea typeface="黑体" panose="02010609060101010101" charset="-122"/>
                <a:sym typeface="微软雅黑" panose="020B0503020204020204" charset="-122"/>
              </a:rPr>
              <a:t>单击添加内容文字单击添加段落文字单击添加段落文字。</a:t>
            </a:r>
          </a:p>
        </p:txBody>
      </p:sp>
      <p:grpSp>
        <p:nvGrpSpPr>
          <p:cNvPr id="26" name="Group 8"/>
          <p:cNvGrpSpPr/>
          <p:nvPr/>
        </p:nvGrpSpPr>
        <p:grpSpPr bwMode="auto">
          <a:xfrm>
            <a:off x="8799019" y="3346542"/>
            <a:ext cx="1984535" cy="1984535"/>
            <a:chOff x="0" y="0"/>
            <a:chExt cx="2101515" cy="2101515"/>
          </a:xfrm>
        </p:grpSpPr>
        <p:sp>
          <p:nvSpPr>
            <p:cNvPr id="27" name="椭圆 3"/>
            <p:cNvSpPr>
              <a:spLocks noChangeArrowheads="1"/>
            </p:cNvSpPr>
            <p:nvPr/>
          </p:nvSpPr>
          <p:spPr bwMode="auto">
            <a:xfrm>
              <a:off x="0" y="0"/>
              <a:ext cx="2101515" cy="2101515"/>
            </a:xfrm>
            <a:prstGeom prst="ellipse">
              <a:avLst/>
            </a:prstGeom>
            <a:gradFill>
              <a:gsLst>
                <a:gs pos="0">
                  <a:srgbClr val="FECF40"/>
                </a:gs>
                <a:gs pos="100000">
                  <a:srgbClr val="846C21"/>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sp>
          <p:nvSpPr>
            <p:cNvPr id="2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755">
                <a:solidFill>
                  <a:schemeClr val="bg1"/>
                </a:solidFill>
                <a:latin typeface="黑体" panose="02010609060101010101" charset="-122"/>
                <a:ea typeface="黑体" panose="02010609060101010101" charset="-122"/>
                <a:sym typeface="宋体" panose="02010600030101010101" pitchFamily="2" charset="-122"/>
              </a:endParaRPr>
            </a:p>
          </p:txBody>
        </p:sp>
      </p:grpSp>
      <p:sp>
        <p:nvSpPr>
          <p:cNvPr id="29" name="矩形 28"/>
          <p:cNvSpPr>
            <a:spLocks noChangeArrowheads="1"/>
          </p:cNvSpPr>
          <p:nvPr/>
        </p:nvSpPr>
        <p:spPr bwMode="auto">
          <a:xfrm>
            <a:off x="9102979" y="3950790"/>
            <a:ext cx="1522875" cy="6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80" dirty="0">
                <a:solidFill>
                  <a:schemeClr val="bg1"/>
                </a:solidFill>
                <a:latin typeface="黑体" panose="02010609060101010101" charset="-122"/>
                <a:ea typeface="黑体" panose="02010609060101010101" charset="-122"/>
                <a:sym typeface="微软雅黑" panose="020B0503020204020204" charset="-122"/>
              </a:rPr>
              <a:t>单击添加内容文字单击添加段落文字单击添加段落文字。</a:t>
            </a:r>
          </a:p>
        </p:txBody>
      </p:sp>
      <p:sp>
        <p:nvSpPr>
          <p:cNvPr id="30" name="椭圆 29"/>
          <p:cNvSpPr/>
          <p:nvPr/>
        </p:nvSpPr>
        <p:spPr bwMode="auto">
          <a:xfrm>
            <a:off x="2032764" y="1540167"/>
            <a:ext cx="488227" cy="488227"/>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dirty="0">
              <a:solidFill>
                <a:schemeClr val="bg1"/>
              </a:solidFill>
              <a:latin typeface="黑体" panose="02010609060101010101" charset="-122"/>
              <a:ea typeface="黑体" panose="02010609060101010101" charset="-122"/>
            </a:endParaRPr>
          </a:p>
        </p:txBody>
      </p:sp>
      <p:sp>
        <p:nvSpPr>
          <p:cNvPr id="31" name="TextBox 30"/>
          <p:cNvSpPr txBox="1"/>
          <p:nvPr/>
        </p:nvSpPr>
        <p:spPr>
          <a:xfrm>
            <a:off x="2117823" y="1566333"/>
            <a:ext cx="351790" cy="461010"/>
          </a:xfrm>
          <a:prstGeom prst="rect">
            <a:avLst/>
          </a:prstGeom>
          <a:noFill/>
        </p:spPr>
        <p:txBody>
          <a:bodyPr wrap="none" rtlCol="0">
            <a:spAutoFit/>
          </a:bodyPr>
          <a:lstStyle/>
          <a:p>
            <a:r>
              <a:rPr lang="en-US" altLang="zh-CN" sz="2265" dirty="0">
                <a:solidFill>
                  <a:schemeClr val="bg1"/>
                </a:solidFill>
                <a:latin typeface="黑体" panose="02010609060101010101" charset="-122"/>
                <a:ea typeface="黑体" panose="02010609060101010101" charset="-122"/>
              </a:rPr>
              <a:t>1</a:t>
            </a:r>
          </a:p>
        </p:txBody>
      </p:sp>
      <p:sp>
        <p:nvSpPr>
          <p:cNvPr id="32" name="椭圆 31"/>
          <p:cNvSpPr/>
          <p:nvPr/>
        </p:nvSpPr>
        <p:spPr bwMode="auto">
          <a:xfrm>
            <a:off x="4539702" y="3241960"/>
            <a:ext cx="488227" cy="488227"/>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dirty="0">
              <a:solidFill>
                <a:schemeClr val="bg1"/>
              </a:solidFill>
              <a:latin typeface="黑体" panose="02010609060101010101" charset="-122"/>
              <a:ea typeface="黑体" panose="02010609060101010101" charset="-122"/>
            </a:endParaRPr>
          </a:p>
        </p:txBody>
      </p:sp>
      <p:sp>
        <p:nvSpPr>
          <p:cNvPr id="33" name="TextBox 32"/>
          <p:cNvSpPr txBox="1"/>
          <p:nvPr/>
        </p:nvSpPr>
        <p:spPr>
          <a:xfrm>
            <a:off x="4624761" y="3268128"/>
            <a:ext cx="351790" cy="461010"/>
          </a:xfrm>
          <a:prstGeom prst="rect">
            <a:avLst/>
          </a:prstGeom>
          <a:noFill/>
        </p:spPr>
        <p:txBody>
          <a:bodyPr wrap="none" rtlCol="0">
            <a:spAutoFit/>
          </a:bodyPr>
          <a:lstStyle/>
          <a:p>
            <a:r>
              <a:rPr lang="en-US" altLang="zh-CN" sz="2265" dirty="0">
                <a:solidFill>
                  <a:schemeClr val="bg1"/>
                </a:solidFill>
                <a:latin typeface="黑体" panose="02010609060101010101" charset="-122"/>
                <a:ea typeface="黑体" panose="02010609060101010101" charset="-122"/>
              </a:rPr>
              <a:t>2</a:t>
            </a:r>
          </a:p>
        </p:txBody>
      </p:sp>
      <p:sp>
        <p:nvSpPr>
          <p:cNvPr id="34" name="椭圆 33"/>
          <p:cNvSpPr/>
          <p:nvPr/>
        </p:nvSpPr>
        <p:spPr bwMode="auto">
          <a:xfrm>
            <a:off x="6727658" y="1767998"/>
            <a:ext cx="488227" cy="488227"/>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dirty="0">
              <a:solidFill>
                <a:schemeClr val="bg1"/>
              </a:solidFill>
              <a:latin typeface="黑体" panose="02010609060101010101" charset="-122"/>
              <a:ea typeface="黑体" panose="02010609060101010101" charset="-122"/>
            </a:endParaRPr>
          </a:p>
        </p:txBody>
      </p:sp>
      <p:sp>
        <p:nvSpPr>
          <p:cNvPr id="35" name="TextBox 34"/>
          <p:cNvSpPr txBox="1"/>
          <p:nvPr/>
        </p:nvSpPr>
        <p:spPr>
          <a:xfrm>
            <a:off x="6812717" y="1794166"/>
            <a:ext cx="351790" cy="461010"/>
          </a:xfrm>
          <a:prstGeom prst="rect">
            <a:avLst/>
          </a:prstGeom>
          <a:noFill/>
        </p:spPr>
        <p:txBody>
          <a:bodyPr wrap="none" rtlCol="0">
            <a:spAutoFit/>
          </a:bodyPr>
          <a:lstStyle/>
          <a:p>
            <a:r>
              <a:rPr lang="en-US" altLang="zh-CN" sz="2265" dirty="0">
                <a:solidFill>
                  <a:schemeClr val="bg1"/>
                </a:solidFill>
                <a:latin typeface="黑体" panose="02010609060101010101" charset="-122"/>
                <a:ea typeface="黑体" panose="02010609060101010101" charset="-122"/>
              </a:rPr>
              <a:t>3</a:t>
            </a:r>
          </a:p>
        </p:txBody>
      </p:sp>
      <p:sp>
        <p:nvSpPr>
          <p:cNvPr id="49" name="椭圆 48"/>
          <p:cNvSpPr/>
          <p:nvPr/>
        </p:nvSpPr>
        <p:spPr bwMode="auto">
          <a:xfrm>
            <a:off x="9043335" y="3444173"/>
            <a:ext cx="488227" cy="488227"/>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dirty="0">
              <a:solidFill>
                <a:schemeClr val="bg1"/>
              </a:solidFill>
              <a:latin typeface="黑体" panose="02010609060101010101" charset="-122"/>
              <a:ea typeface="黑体" panose="02010609060101010101" charset="-122"/>
            </a:endParaRPr>
          </a:p>
        </p:txBody>
      </p:sp>
      <p:sp>
        <p:nvSpPr>
          <p:cNvPr id="51" name="TextBox 36"/>
          <p:cNvSpPr txBox="1"/>
          <p:nvPr/>
        </p:nvSpPr>
        <p:spPr>
          <a:xfrm>
            <a:off x="9128394" y="3470340"/>
            <a:ext cx="351790" cy="461010"/>
          </a:xfrm>
          <a:prstGeom prst="rect">
            <a:avLst/>
          </a:prstGeom>
          <a:noFill/>
        </p:spPr>
        <p:txBody>
          <a:bodyPr wrap="none" rtlCol="0">
            <a:spAutoFit/>
          </a:bodyPr>
          <a:lstStyle/>
          <a:p>
            <a:r>
              <a:rPr lang="en-US" altLang="zh-CN" sz="2265" dirty="0">
                <a:solidFill>
                  <a:schemeClr val="bg1"/>
                </a:solidFill>
                <a:latin typeface="黑体" panose="02010609060101010101" charset="-122"/>
                <a:ea typeface="黑体" panose="02010609060101010101" charset="-122"/>
              </a:rPr>
              <a:t>4</a:t>
            </a:r>
          </a:p>
        </p:txBody>
      </p:sp>
      <p:sp>
        <p:nvSpPr>
          <p:cNvPr id="52" name="椭圆 51"/>
          <p:cNvSpPr/>
          <p:nvPr/>
        </p:nvSpPr>
        <p:spPr bwMode="auto">
          <a:xfrm>
            <a:off x="1643933" y="4050948"/>
            <a:ext cx="1205293" cy="1205293"/>
          </a:xfrm>
          <a:prstGeom prst="ellipse">
            <a:avLst/>
          </a:prstGeom>
          <a:solidFill>
            <a:schemeClr val="bg1"/>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56" name="椭圆 55"/>
          <p:cNvSpPr/>
          <p:nvPr/>
        </p:nvSpPr>
        <p:spPr bwMode="auto">
          <a:xfrm>
            <a:off x="4106865" y="1647513"/>
            <a:ext cx="1091811" cy="1091811"/>
          </a:xfrm>
          <a:prstGeom prst="ellipse">
            <a:avLst/>
          </a:prstGeom>
          <a:blipFill rotWithShape="1">
            <a:blip r:embed="rId4" cstate="email"/>
            <a:stretch>
              <a:fillRect/>
            </a:stretch>
          </a:blipFill>
          <a:ln w="9525" cap="flat" cmpd="sng" algn="ctr">
            <a:solidFill>
              <a:schemeClr val="bg1"/>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57" name="椭圆 56"/>
          <p:cNvSpPr/>
          <p:nvPr/>
        </p:nvSpPr>
        <p:spPr bwMode="auto">
          <a:xfrm>
            <a:off x="5437564" y="2370036"/>
            <a:ext cx="388164" cy="388164"/>
          </a:xfrm>
          <a:prstGeom prst="ellipse">
            <a:avLst/>
          </a:prstGeom>
          <a:solidFill>
            <a:schemeClr val="bg1"/>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58" name="椭圆 57"/>
          <p:cNvSpPr/>
          <p:nvPr/>
        </p:nvSpPr>
        <p:spPr bwMode="auto">
          <a:xfrm>
            <a:off x="3143853" y="3684408"/>
            <a:ext cx="388164" cy="388164"/>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0" name="椭圆 59"/>
          <p:cNvSpPr/>
          <p:nvPr/>
        </p:nvSpPr>
        <p:spPr bwMode="auto">
          <a:xfrm>
            <a:off x="2211876" y="3648462"/>
            <a:ext cx="256148" cy="256148"/>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1" name="椭圆 60"/>
          <p:cNvSpPr/>
          <p:nvPr/>
        </p:nvSpPr>
        <p:spPr bwMode="auto">
          <a:xfrm>
            <a:off x="6985415" y="4338809"/>
            <a:ext cx="1727500" cy="1727500"/>
          </a:xfrm>
          <a:prstGeom prst="ellipse">
            <a:avLst/>
          </a:prstGeom>
          <a:blipFill rotWithShape="1">
            <a:blip r:embed="rId5" cstate="email"/>
            <a:stretch>
              <a:fillRect/>
            </a:stretch>
          </a:blipFill>
          <a:ln w="9525" cap="flat" cmpd="sng" algn="ctr">
            <a:solidFill>
              <a:schemeClr val="bg1"/>
            </a:solid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2" name="椭圆 61"/>
          <p:cNvSpPr/>
          <p:nvPr/>
        </p:nvSpPr>
        <p:spPr bwMode="auto">
          <a:xfrm>
            <a:off x="9755415" y="2376641"/>
            <a:ext cx="381557" cy="381557"/>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3" name="椭圆 62"/>
          <p:cNvSpPr/>
          <p:nvPr/>
        </p:nvSpPr>
        <p:spPr bwMode="auto">
          <a:xfrm>
            <a:off x="9020915" y="2748629"/>
            <a:ext cx="280177" cy="280177"/>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4" name="椭圆 63"/>
          <p:cNvSpPr/>
          <p:nvPr/>
        </p:nvSpPr>
        <p:spPr bwMode="auto">
          <a:xfrm>
            <a:off x="8876591" y="1703755"/>
            <a:ext cx="511371" cy="511371"/>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5" name="椭圆 64"/>
          <p:cNvSpPr/>
          <p:nvPr/>
        </p:nvSpPr>
        <p:spPr bwMode="auto">
          <a:xfrm>
            <a:off x="6804031" y="3908307"/>
            <a:ext cx="381557" cy="381557"/>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6" name="椭圆 65"/>
          <p:cNvSpPr/>
          <p:nvPr/>
        </p:nvSpPr>
        <p:spPr bwMode="auto">
          <a:xfrm>
            <a:off x="6623434" y="4626671"/>
            <a:ext cx="280177" cy="280177"/>
          </a:xfrm>
          <a:prstGeom prst="ellipse">
            <a:avLst/>
          </a:prstGeom>
          <a:solidFill>
            <a:schemeClr val="bg1"/>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
        <p:nvSpPr>
          <p:cNvPr id="67" name="椭圆 66"/>
          <p:cNvSpPr/>
          <p:nvPr/>
        </p:nvSpPr>
        <p:spPr bwMode="auto">
          <a:xfrm>
            <a:off x="10657435" y="5649687"/>
            <a:ext cx="381557" cy="381557"/>
          </a:xfrm>
          <a:prstGeom prst="ellipse">
            <a:avLst/>
          </a:prstGeom>
          <a:solidFill>
            <a:schemeClr val="bg2"/>
          </a:solidFill>
          <a:ln w="9525" cap="flat" cmpd="sng" algn="ctr">
            <a:noFill/>
            <a:prstDash val="solid"/>
            <a:round/>
            <a:headEnd type="none" w="med" len="med"/>
            <a:tailEnd type="none" w="med" len="med"/>
          </a:ln>
          <a:effectLst/>
        </p:spPr>
        <p:txBody>
          <a:bodyPr vert="horz" wrap="square" lIns="86336" tIns="43168" rIns="86336" bIns="43168" numCol="1" rtlCol="0" anchor="t" anchorCtr="0" compatLnSpc="1"/>
          <a:lstStyle/>
          <a:p>
            <a:pPr defTabSz="674370"/>
            <a:endParaRPr lang="zh-CN" altLang="en-US" sz="17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2500"/>
                            </p:stCondLst>
                            <p:childTnLst>
                              <p:par>
                                <p:cTn id="28" presetID="53" presetClass="entr" presetSubtype="16" fill="hold" grpId="0" nodeType="afterEffect">
                                  <p:stCondLst>
                                    <p:cond delay="10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64"/>
                                        </p:tgtEl>
                                        <p:attrNameLst>
                                          <p:attrName>style.visibility</p:attrName>
                                        </p:attrNameLst>
                                      </p:cBhvr>
                                      <p:to>
                                        <p:strVal val="visible"/>
                                      </p:to>
                                    </p:set>
                                    <p:anim calcmode="lin" valueType="num">
                                      <p:cBhvr>
                                        <p:cTn id="45" dur="800" fill="hold"/>
                                        <p:tgtEl>
                                          <p:spTgt spid="64"/>
                                        </p:tgtEl>
                                        <p:attrNameLst>
                                          <p:attrName>ppt_w</p:attrName>
                                        </p:attrNameLst>
                                      </p:cBhvr>
                                      <p:tavLst>
                                        <p:tav tm="0">
                                          <p:val>
                                            <p:fltVal val="0"/>
                                          </p:val>
                                        </p:tav>
                                        <p:tav tm="100000">
                                          <p:val>
                                            <p:strVal val="#ppt_w"/>
                                          </p:val>
                                        </p:tav>
                                      </p:tavLst>
                                    </p:anim>
                                    <p:anim calcmode="lin" valueType="num">
                                      <p:cBhvr>
                                        <p:cTn id="46" dur="800" fill="hold"/>
                                        <p:tgtEl>
                                          <p:spTgt spid="64"/>
                                        </p:tgtEl>
                                        <p:attrNameLst>
                                          <p:attrName>ppt_h</p:attrName>
                                        </p:attrNameLst>
                                      </p:cBhvr>
                                      <p:tavLst>
                                        <p:tav tm="0">
                                          <p:val>
                                            <p:fltVal val="0"/>
                                          </p:val>
                                        </p:tav>
                                        <p:tav tm="100000">
                                          <p:val>
                                            <p:strVal val="#ppt_h"/>
                                          </p:val>
                                        </p:tav>
                                      </p:tavLst>
                                    </p:anim>
                                    <p:animEffect transition="in" filter="fade">
                                      <p:cBhvr>
                                        <p:cTn id="47" dur="800"/>
                                        <p:tgtEl>
                                          <p:spTgt spid="6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52"/>
                                        </p:tgtEl>
                                        <p:attrNameLst>
                                          <p:attrName>style.visibility</p:attrName>
                                        </p:attrNameLst>
                                      </p:cBhvr>
                                      <p:to>
                                        <p:strVal val="visible"/>
                                      </p:to>
                                    </p:set>
                                    <p:anim calcmode="lin" valueType="num">
                                      <p:cBhvr>
                                        <p:cTn id="60" dur="300" fill="hold"/>
                                        <p:tgtEl>
                                          <p:spTgt spid="52"/>
                                        </p:tgtEl>
                                        <p:attrNameLst>
                                          <p:attrName>ppt_w</p:attrName>
                                        </p:attrNameLst>
                                      </p:cBhvr>
                                      <p:tavLst>
                                        <p:tav tm="0">
                                          <p:val>
                                            <p:fltVal val="0"/>
                                          </p:val>
                                        </p:tav>
                                        <p:tav tm="100000">
                                          <p:val>
                                            <p:strVal val="#ppt_w"/>
                                          </p:val>
                                        </p:tav>
                                      </p:tavLst>
                                    </p:anim>
                                    <p:anim calcmode="lin" valueType="num">
                                      <p:cBhvr>
                                        <p:cTn id="61" dur="300" fill="hold"/>
                                        <p:tgtEl>
                                          <p:spTgt spid="52"/>
                                        </p:tgtEl>
                                        <p:attrNameLst>
                                          <p:attrName>ppt_h</p:attrName>
                                        </p:attrNameLst>
                                      </p:cBhvr>
                                      <p:tavLst>
                                        <p:tav tm="0">
                                          <p:val>
                                            <p:fltVal val="0"/>
                                          </p:val>
                                        </p:tav>
                                        <p:tav tm="100000">
                                          <p:val>
                                            <p:strVal val="#ppt_h"/>
                                          </p:val>
                                        </p:tav>
                                      </p:tavLst>
                                    </p:anim>
                                    <p:animEffect transition="in" filter="fade">
                                      <p:cBhvr>
                                        <p:cTn id="62" dur="300"/>
                                        <p:tgtEl>
                                          <p:spTgt spid="5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67"/>
                                        </p:tgtEl>
                                        <p:attrNameLst>
                                          <p:attrName>style.visibility</p:attrName>
                                        </p:attrNameLst>
                                      </p:cBhvr>
                                      <p:to>
                                        <p:strVal val="visible"/>
                                      </p:to>
                                    </p:set>
                                    <p:anim calcmode="lin" valueType="num">
                                      <p:cBhvr>
                                        <p:cTn id="65" dur="500" fill="hold"/>
                                        <p:tgtEl>
                                          <p:spTgt spid="67"/>
                                        </p:tgtEl>
                                        <p:attrNameLst>
                                          <p:attrName>ppt_w</p:attrName>
                                        </p:attrNameLst>
                                      </p:cBhvr>
                                      <p:tavLst>
                                        <p:tav tm="0">
                                          <p:val>
                                            <p:fltVal val="0"/>
                                          </p:val>
                                        </p:tav>
                                        <p:tav tm="100000">
                                          <p:val>
                                            <p:strVal val="#ppt_w"/>
                                          </p:val>
                                        </p:tav>
                                      </p:tavLst>
                                    </p:anim>
                                    <p:anim calcmode="lin" valueType="num">
                                      <p:cBhvr>
                                        <p:cTn id="66" dur="500" fill="hold"/>
                                        <p:tgtEl>
                                          <p:spTgt spid="67"/>
                                        </p:tgtEl>
                                        <p:attrNameLst>
                                          <p:attrName>ppt_h</p:attrName>
                                        </p:attrNameLst>
                                      </p:cBhvr>
                                      <p:tavLst>
                                        <p:tav tm="0">
                                          <p:val>
                                            <p:fltVal val="0"/>
                                          </p:val>
                                        </p:tav>
                                        <p:tav tm="100000">
                                          <p:val>
                                            <p:strVal val="#ppt_h"/>
                                          </p:val>
                                        </p:tav>
                                      </p:tavLst>
                                    </p:anim>
                                    <p:animEffect transition="in" filter="fade">
                                      <p:cBhvr>
                                        <p:cTn id="67" dur="500"/>
                                        <p:tgtEl>
                                          <p:spTgt spid="67"/>
                                        </p:tgtEl>
                                      </p:cBhvr>
                                    </p:animEffect>
                                  </p:childTnLst>
                                </p:cTn>
                              </p:par>
                            </p:childTnLst>
                          </p:cTn>
                        </p:par>
                        <p:par>
                          <p:cTn id="68" fill="hold">
                            <p:stCondLst>
                              <p:cond delay="3100"/>
                            </p:stCondLst>
                            <p:childTnLst>
                              <p:par>
                                <p:cTn id="69" presetID="53" presetClass="entr" presetSubtype="16" fill="hold" grpId="0" nodeType="afterEffect">
                                  <p:stCondLst>
                                    <p:cond delay="20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600" fill="hold"/>
                                        <p:tgtEl>
                                          <p:spTgt spid="62"/>
                                        </p:tgtEl>
                                        <p:attrNameLst>
                                          <p:attrName>ppt_w</p:attrName>
                                        </p:attrNameLst>
                                      </p:cBhvr>
                                      <p:tavLst>
                                        <p:tav tm="0">
                                          <p:val>
                                            <p:fltVal val="0"/>
                                          </p:val>
                                        </p:tav>
                                        <p:tav tm="100000">
                                          <p:val>
                                            <p:strVal val="#ppt_w"/>
                                          </p:val>
                                        </p:tav>
                                      </p:tavLst>
                                    </p:anim>
                                    <p:anim calcmode="lin" valueType="num">
                                      <p:cBhvr>
                                        <p:cTn id="77" dur="600" fill="hold"/>
                                        <p:tgtEl>
                                          <p:spTgt spid="62"/>
                                        </p:tgtEl>
                                        <p:attrNameLst>
                                          <p:attrName>ppt_h</p:attrName>
                                        </p:attrNameLst>
                                      </p:cBhvr>
                                      <p:tavLst>
                                        <p:tav tm="0">
                                          <p:val>
                                            <p:fltVal val="0"/>
                                          </p:val>
                                        </p:tav>
                                        <p:tav tm="100000">
                                          <p:val>
                                            <p:strVal val="#ppt_h"/>
                                          </p:val>
                                        </p:tav>
                                      </p:tavLst>
                                    </p:anim>
                                    <p:animEffect transition="in" filter="fade">
                                      <p:cBhvr>
                                        <p:cTn id="78" dur="600"/>
                                        <p:tgtEl>
                                          <p:spTgt spid="6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p:cTn id="81" dur="500" fill="hold"/>
                                        <p:tgtEl>
                                          <p:spTgt spid="65"/>
                                        </p:tgtEl>
                                        <p:attrNameLst>
                                          <p:attrName>ppt_w</p:attrName>
                                        </p:attrNameLst>
                                      </p:cBhvr>
                                      <p:tavLst>
                                        <p:tav tm="0">
                                          <p:val>
                                            <p:fltVal val="0"/>
                                          </p:val>
                                        </p:tav>
                                        <p:tav tm="100000">
                                          <p:val>
                                            <p:strVal val="#ppt_w"/>
                                          </p:val>
                                        </p:tav>
                                      </p:tavLst>
                                    </p:anim>
                                    <p:anim calcmode="lin" valueType="num">
                                      <p:cBhvr>
                                        <p:cTn id="82" dur="500" fill="hold"/>
                                        <p:tgtEl>
                                          <p:spTgt spid="65"/>
                                        </p:tgtEl>
                                        <p:attrNameLst>
                                          <p:attrName>ppt_h</p:attrName>
                                        </p:attrNameLst>
                                      </p:cBhvr>
                                      <p:tavLst>
                                        <p:tav tm="0">
                                          <p:val>
                                            <p:fltVal val="0"/>
                                          </p:val>
                                        </p:tav>
                                        <p:tav tm="100000">
                                          <p:val>
                                            <p:strVal val="#ppt_h"/>
                                          </p:val>
                                        </p:tav>
                                      </p:tavLst>
                                    </p:anim>
                                    <p:animEffect transition="in" filter="fade">
                                      <p:cBhvr>
                                        <p:cTn id="83" dur="500"/>
                                        <p:tgtEl>
                                          <p:spTgt spid="65"/>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66"/>
                                        </p:tgtEl>
                                        <p:attrNameLst>
                                          <p:attrName>style.visibility</p:attrName>
                                        </p:attrNameLst>
                                      </p:cBhvr>
                                      <p:to>
                                        <p:strVal val="visible"/>
                                      </p:to>
                                    </p:set>
                                    <p:anim calcmode="lin" valueType="num">
                                      <p:cBhvr>
                                        <p:cTn id="86" dur="500" fill="hold"/>
                                        <p:tgtEl>
                                          <p:spTgt spid="66"/>
                                        </p:tgtEl>
                                        <p:attrNameLst>
                                          <p:attrName>ppt_w</p:attrName>
                                        </p:attrNameLst>
                                      </p:cBhvr>
                                      <p:tavLst>
                                        <p:tav tm="0">
                                          <p:val>
                                            <p:fltVal val="0"/>
                                          </p:val>
                                        </p:tav>
                                        <p:tav tm="100000">
                                          <p:val>
                                            <p:strVal val="#ppt_w"/>
                                          </p:val>
                                        </p:tav>
                                      </p:tavLst>
                                    </p:anim>
                                    <p:anim calcmode="lin" valueType="num">
                                      <p:cBhvr>
                                        <p:cTn id="87" dur="500" fill="hold"/>
                                        <p:tgtEl>
                                          <p:spTgt spid="66"/>
                                        </p:tgtEl>
                                        <p:attrNameLst>
                                          <p:attrName>ppt_h</p:attrName>
                                        </p:attrNameLst>
                                      </p:cBhvr>
                                      <p:tavLst>
                                        <p:tav tm="0">
                                          <p:val>
                                            <p:fltVal val="0"/>
                                          </p:val>
                                        </p:tav>
                                        <p:tav tm="100000">
                                          <p:val>
                                            <p:strVal val="#ppt_h"/>
                                          </p:val>
                                        </p:tav>
                                      </p:tavLst>
                                    </p:anim>
                                    <p:animEffect transition="in" filter="fade">
                                      <p:cBhvr>
                                        <p:cTn id="88" dur="500"/>
                                        <p:tgtEl>
                                          <p:spTgt spid="66"/>
                                        </p:tgtEl>
                                      </p:cBhvr>
                                    </p:animEffect>
                                  </p:childTnLst>
                                </p:cTn>
                              </p:par>
                            </p:childTnLst>
                          </p:cTn>
                        </p:par>
                        <p:par>
                          <p:cTn id="89" fill="hold">
                            <p:stCondLst>
                              <p:cond delay="3800"/>
                            </p:stCondLst>
                            <p:childTnLst>
                              <p:par>
                                <p:cTn id="90" presetID="53" presetClass="entr" presetSubtype="16"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300" fill="hold"/>
                                        <p:tgtEl>
                                          <p:spTgt spid="60"/>
                                        </p:tgtEl>
                                        <p:attrNameLst>
                                          <p:attrName>ppt_w</p:attrName>
                                        </p:attrNameLst>
                                      </p:cBhvr>
                                      <p:tavLst>
                                        <p:tav tm="0">
                                          <p:val>
                                            <p:fltVal val="0"/>
                                          </p:val>
                                        </p:tav>
                                        <p:tav tm="100000">
                                          <p:val>
                                            <p:strVal val="#ppt_w"/>
                                          </p:val>
                                        </p:tav>
                                      </p:tavLst>
                                    </p:anim>
                                    <p:anim calcmode="lin" valueType="num">
                                      <p:cBhvr>
                                        <p:cTn id="98" dur="300" fill="hold"/>
                                        <p:tgtEl>
                                          <p:spTgt spid="60"/>
                                        </p:tgtEl>
                                        <p:attrNameLst>
                                          <p:attrName>ppt_h</p:attrName>
                                        </p:attrNameLst>
                                      </p:cBhvr>
                                      <p:tavLst>
                                        <p:tav tm="0">
                                          <p:val>
                                            <p:fltVal val="0"/>
                                          </p:val>
                                        </p:tav>
                                        <p:tav tm="100000">
                                          <p:val>
                                            <p:strVal val="#ppt_h"/>
                                          </p:val>
                                        </p:tav>
                                      </p:tavLst>
                                    </p:anim>
                                    <p:animEffect transition="in" filter="fade">
                                      <p:cBhvr>
                                        <p:cTn id="99" dur="300"/>
                                        <p:tgtEl>
                                          <p:spTgt spid="60"/>
                                        </p:tgtEl>
                                      </p:cBhvr>
                                    </p:animEffect>
                                  </p:childTnLst>
                                </p:cTn>
                              </p:par>
                            </p:childTnLst>
                          </p:cTn>
                        </p:par>
                        <p:par>
                          <p:cTn id="100" fill="hold">
                            <p:stCondLst>
                              <p:cond delay="43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400" fill="hold"/>
                                        <p:tgtEl>
                                          <p:spTgt spid="21"/>
                                        </p:tgtEl>
                                        <p:attrNameLst>
                                          <p:attrName>ppt_w</p:attrName>
                                        </p:attrNameLst>
                                      </p:cBhvr>
                                      <p:tavLst>
                                        <p:tav tm="0">
                                          <p:val>
                                            <p:fltVal val="0"/>
                                          </p:val>
                                        </p:tav>
                                        <p:tav tm="100000">
                                          <p:val>
                                            <p:strVal val="#ppt_w"/>
                                          </p:val>
                                        </p:tav>
                                      </p:tavLst>
                                    </p:anim>
                                    <p:anim calcmode="lin" valueType="num">
                                      <p:cBhvr>
                                        <p:cTn id="104" dur="400" fill="hold"/>
                                        <p:tgtEl>
                                          <p:spTgt spid="21"/>
                                        </p:tgtEl>
                                        <p:attrNameLst>
                                          <p:attrName>ppt_h</p:attrName>
                                        </p:attrNameLst>
                                      </p:cBhvr>
                                      <p:tavLst>
                                        <p:tav tm="0">
                                          <p:val>
                                            <p:fltVal val="0"/>
                                          </p:val>
                                        </p:tav>
                                        <p:tav tm="100000">
                                          <p:val>
                                            <p:strVal val="#ppt_h"/>
                                          </p:val>
                                        </p:tav>
                                      </p:tavLst>
                                    </p:anim>
                                    <p:animEffect transition="in" filter="fade">
                                      <p:cBhvr>
                                        <p:cTn id="105" dur="400"/>
                                        <p:tgtEl>
                                          <p:spTgt spid="21"/>
                                        </p:tgtEl>
                                      </p:cBhvr>
                                    </p:animEffect>
                                  </p:childTnLst>
                                </p:cTn>
                              </p:par>
                              <p:par>
                                <p:cTn id="106" presetID="53" presetClass="entr" presetSubtype="16"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400" fill="hold"/>
                                        <p:tgtEl>
                                          <p:spTgt spid="18"/>
                                        </p:tgtEl>
                                        <p:attrNameLst>
                                          <p:attrName>ppt_w</p:attrName>
                                        </p:attrNameLst>
                                      </p:cBhvr>
                                      <p:tavLst>
                                        <p:tav tm="0">
                                          <p:val>
                                            <p:fltVal val="0"/>
                                          </p:val>
                                        </p:tav>
                                        <p:tav tm="100000">
                                          <p:val>
                                            <p:strVal val="#ppt_w"/>
                                          </p:val>
                                        </p:tav>
                                      </p:tavLst>
                                    </p:anim>
                                    <p:anim calcmode="lin" valueType="num">
                                      <p:cBhvr>
                                        <p:cTn id="109" dur="400" fill="hold"/>
                                        <p:tgtEl>
                                          <p:spTgt spid="18"/>
                                        </p:tgtEl>
                                        <p:attrNameLst>
                                          <p:attrName>ppt_h</p:attrName>
                                        </p:attrNameLst>
                                      </p:cBhvr>
                                      <p:tavLst>
                                        <p:tav tm="0">
                                          <p:val>
                                            <p:fltVal val="0"/>
                                          </p:val>
                                        </p:tav>
                                        <p:tav tm="100000">
                                          <p:val>
                                            <p:strVal val="#ppt_h"/>
                                          </p:val>
                                        </p:tav>
                                      </p:tavLst>
                                    </p:anim>
                                    <p:animEffect transition="in" filter="fade">
                                      <p:cBhvr>
                                        <p:cTn id="110" dur="400"/>
                                        <p:tgtEl>
                                          <p:spTgt spid="18"/>
                                        </p:tgtEl>
                                      </p:cBhvr>
                                    </p:animEffect>
                                  </p:childTnLst>
                                </p:cTn>
                              </p:par>
                            </p:childTnLst>
                          </p:cTn>
                        </p:par>
                        <p:par>
                          <p:cTn id="111" fill="hold">
                            <p:stCondLst>
                              <p:cond delay="4800"/>
                            </p:stCondLst>
                            <p:childTnLst>
                              <p:par>
                                <p:cTn id="112" presetID="53" presetClass="entr" presetSubtype="16"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600" fill="hold"/>
                                        <p:tgtEl>
                                          <p:spTgt spid="29"/>
                                        </p:tgtEl>
                                        <p:attrNameLst>
                                          <p:attrName>ppt_w</p:attrName>
                                        </p:attrNameLst>
                                      </p:cBhvr>
                                      <p:tavLst>
                                        <p:tav tm="0">
                                          <p:val>
                                            <p:fltVal val="0"/>
                                          </p:val>
                                        </p:tav>
                                        <p:tav tm="100000">
                                          <p:val>
                                            <p:strVal val="#ppt_w"/>
                                          </p:val>
                                        </p:tav>
                                      </p:tavLst>
                                    </p:anim>
                                    <p:anim calcmode="lin" valueType="num">
                                      <p:cBhvr>
                                        <p:cTn id="115" dur="600" fill="hold"/>
                                        <p:tgtEl>
                                          <p:spTgt spid="29"/>
                                        </p:tgtEl>
                                        <p:attrNameLst>
                                          <p:attrName>ppt_h</p:attrName>
                                        </p:attrNameLst>
                                      </p:cBhvr>
                                      <p:tavLst>
                                        <p:tav tm="0">
                                          <p:val>
                                            <p:fltVal val="0"/>
                                          </p:val>
                                        </p:tav>
                                        <p:tav tm="100000">
                                          <p:val>
                                            <p:strVal val="#ppt_h"/>
                                          </p:val>
                                        </p:tav>
                                      </p:tavLst>
                                    </p:anim>
                                    <p:animEffect transition="in" filter="fade">
                                      <p:cBhvr>
                                        <p:cTn id="116" dur="600"/>
                                        <p:tgtEl>
                                          <p:spTgt spid="29"/>
                                        </p:tgtEl>
                                      </p:cBhvr>
                                    </p:animEffect>
                                  </p:childTnLst>
                                </p:cTn>
                              </p:par>
                              <p:par>
                                <p:cTn id="117" presetID="53" presetClass="entr" presetSubtype="16" fill="hold" nodeType="withEffect">
                                  <p:stCondLst>
                                    <p:cond delay="20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600" fill="hold"/>
                                        <p:tgtEl>
                                          <p:spTgt spid="26"/>
                                        </p:tgtEl>
                                        <p:attrNameLst>
                                          <p:attrName>ppt_w</p:attrName>
                                        </p:attrNameLst>
                                      </p:cBhvr>
                                      <p:tavLst>
                                        <p:tav tm="0">
                                          <p:val>
                                            <p:fltVal val="0"/>
                                          </p:val>
                                        </p:tav>
                                        <p:tav tm="100000">
                                          <p:val>
                                            <p:strVal val="#ppt_w"/>
                                          </p:val>
                                        </p:tav>
                                      </p:tavLst>
                                    </p:anim>
                                    <p:anim calcmode="lin" valueType="num">
                                      <p:cBhvr>
                                        <p:cTn id="120" dur="600" fill="hold"/>
                                        <p:tgtEl>
                                          <p:spTgt spid="26"/>
                                        </p:tgtEl>
                                        <p:attrNameLst>
                                          <p:attrName>ppt_h</p:attrName>
                                        </p:attrNameLst>
                                      </p:cBhvr>
                                      <p:tavLst>
                                        <p:tav tm="0">
                                          <p:val>
                                            <p:fltVal val="0"/>
                                          </p:val>
                                        </p:tav>
                                        <p:tav tm="100000">
                                          <p:val>
                                            <p:strVal val="#ppt_h"/>
                                          </p:val>
                                        </p:tav>
                                      </p:tavLst>
                                    </p:anim>
                                    <p:animEffect transition="in" filter="fade">
                                      <p:cBhvr>
                                        <p:cTn id="121" dur="600"/>
                                        <p:tgtEl>
                                          <p:spTgt spid="26"/>
                                        </p:tgtEl>
                                      </p:cBhvr>
                                    </p:animEffect>
                                  </p:childTnLst>
                                </p:cTn>
                              </p:par>
                            </p:childTnLst>
                          </p:cTn>
                        </p:par>
                        <p:par>
                          <p:cTn id="122" fill="hold">
                            <p:stCondLst>
                              <p:cond delay="5800"/>
                            </p:stCondLst>
                            <p:childTnLst>
                              <p:par>
                                <p:cTn id="123" presetID="52" presetClass="entr" presetSubtype="0"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Scale>
                                      <p:cBhvr>
                                        <p:cTn id="1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30"/>
                                        </p:tgtEl>
                                        <p:attrNameLst>
                                          <p:attrName>ppt_x</p:attrName>
                                          <p:attrName>ppt_y</p:attrName>
                                        </p:attrNameLst>
                                      </p:cBhvr>
                                    </p:animMotion>
                                    <p:animEffect transition="in" filter="fade">
                                      <p:cBhvr>
                                        <p:cTn id="127" dur="1000"/>
                                        <p:tgtEl>
                                          <p:spTgt spid="30"/>
                                        </p:tgtEl>
                                      </p:cBhvr>
                                    </p:animEffect>
                                  </p:childTnLst>
                                </p:cTn>
                              </p:par>
                              <p:par>
                                <p:cTn id="128" presetID="52" presetClass="entr" presetSubtype="0"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Scale>
                                      <p:cBhvr>
                                        <p:cTn id="13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31"/>
                                        </p:tgtEl>
                                        <p:attrNameLst>
                                          <p:attrName>ppt_x</p:attrName>
                                          <p:attrName>ppt_y</p:attrName>
                                        </p:attrNameLst>
                                      </p:cBhvr>
                                    </p:animMotion>
                                    <p:animEffect transition="in" filter="fade">
                                      <p:cBhvr>
                                        <p:cTn id="132" dur="1000"/>
                                        <p:tgtEl>
                                          <p:spTgt spid="31"/>
                                        </p:tgtEl>
                                      </p:cBhvr>
                                    </p:animEffect>
                                  </p:childTnLst>
                                </p:cTn>
                              </p:par>
                              <p:par>
                                <p:cTn id="133" presetID="52" presetClass="entr" presetSubtype="0" fill="hold" grpId="0" nodeType="withEffect">
                                  <p:stCondLst>
                                    <p:cond delay="200"/>
                                  </p:stCondLst>
                                  <p:childTnLst>
                                    <p:set>
                                      <p:cBhvr>
                                        <p:cTn id="134" dur="1" fill="hold">
                                          <p:stCondLst>
                                            <p:cond delay="0"/>
                                          </p:stCondLst>
                                        </p:cTn>
                                        <p:tgtEl>
                                          <p:spTgt spid="33"/>
                                        </p:tgtEl>
                                        <p:attrNameLst>
                                          <p:attrName>style.visibility</p:attrName>
                                        </p:attrNameLst>
                                      </p:cBhvr>
                                      <p:to>
                                        <p:strVal val="visible"/>
                                      </p:to>
                                    </p:set>
                                    <p:animScale>
                                      <p:cBhvr>
                                        <p:cTn id="135"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33"/>
                                        </p:tgtEl>
                                        <p:attrNameLst>
                                          <p:attrName>ppt_x</p:attrName>
                                          <p:attrName>ppt_y</p:attrName>
                                        </p:attrNameLst>
                                      </p:cBhvr>
                                    </p:animMotion>
                                    <p:animEffect transition="in" filter="fade">
                                      <p:cBhvr>
                                        <p:cTn id="137" dur="1000"/>
                                        <p:tgtEl>
                                          <p:spTgt spid="33"/>
                                        </p:tgtEl>
                                      </p:cBhvr>
                                    </p:animEffect>
                                  </p:childTnLst>
                                </p:cTn>
                              </p:par>
                              <p:par>
                                <p:cTn id="138" presetID="52" presetClass="entr" presetSubtype="0" fill="hold" grpId="0" nodeType="withEffect">
                                  <p:stCondLst>
                                    <p:cond delay="200"/>
                                  </p:stCondLst>
                                  <p:childTnLst>
                                    <p:set>
                                      <p:cBhvr>
                                        <p:cTn id="139" dur="1" fill="hold">
                                          <p:stCondLst>
                                            <p:cond delay="0"/>
                                          </p:stCondLst>
                                        </p:cTn>
                                        <p:tgtEl>
                                          <p:spTgt spid="32"/>
                                        </p:tgtEl>
                                        <p:attrNameLst>
                                          <p:attrName>style.visibility</p:attrName>
                                        </p:attrNameLst>
                                      </p:cBhvr>
                                      <p:to>
                                        <p:strVal val="visible"/>
                                      </p:to>
                                    </p:set>
                                    <p:animScale>
                                      <p:cBhvr>
                                        <p:cTn id="140"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32"/>
                                        </p:tgtEl>
                                        <p:attrNameLst>
                                          <p:attrName>ppt_x</p:attrName>
                                          <p:attrName>ppt_y</p:attrName>
                                        </p:attrNameLst>
                                      </p:cBhvr>
                                    </p:animMotion>
                                    <p:animEffect transition="in" filter="fade">
                                      <p:cBhvr>
                                        <p:cTn id="142" dur="1000"/>
                                        <p:tgtEl>
                                          <p:spTgt spid="32"/>
                                        </p:tgtEl>
                                      </p:cBhvr>
                                    </p:animEffect>
                                  </p:childTnLst>
                                </p:cTn>
                              </p:par>
                              <p:par>
                                <p:cTn id="143" presetID="52" presetClass="entr" presetSubtype="0" fill="hold" grpId="0" nodeType="withEffect">
                                  <p:stCondLst>
                                    <p:cond delay="400"/>
                                  </p:stCondLst>
                                  <p:childTnLst>
                                    <p:set>
                                      <p:cBhvr>
                                        <p:cTn id="144" dur="1" fill="hold">
                                          <p:stCondLst>
                                            <p:cond delay="0"/>
                                          </p:stCondLst>
                                        </p:cTn>
                                        <p:tgtEl>
                                          <p:spTgt spid="35"/>
                                        </p:tgtEl>
                                        <p:attrNameLst>
                                          <p:attrName>style.visibility</p:attrName>
                                        </p:attrNameLst>
                                      </p:cBhvr>
                                      <p:to>
                                        <p:strVal val="visible"/>
                                      </p:to>
                                    </p:set>
                                    <p:animScale>
                                      <p:cBhvr>
                                        <p:cTn id="145"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35"/>
                                        </p:tgtEl>
                                        <p:attrNameLst>
                                          <p:attrName>ppt_x</p:attrName>
                                          <p:attrName>ppt_y</p:attrName>
                                        </p:attrNameLst>
                                      </p:cBhvr>
                                    </p:animMotion>
                                    <p:animEffect transition="in" filter="fade">
                                      <p:cBhvr>
                                        <p:cTn id="147" dur="1000"/>
                                        <p:tgtEl>
                                          <p:spTgt spid="35"/>
                                        </p:tgtEl>
                                      </p:cBhvr>
                                    </p:animEffect>
                                  </p:childTnLst>
                                </p:cTn>
                              </p:par>
                              <p:par>
                                <p:cTn id="148" presetID="52" presetClass="entr" presetSubtype="0" fill="hold" grpId="0" nodeType="withEffect">
                                  <p:stCondLst>
                                    <p:cond delay="400"/>
                                  </p:stCondLst>
                                  <p:childTnLst>
                                    <p:set>
                                      <p:cBhvr>
                                        <p:cTn id="149" dur="1" fill="hold">
                                          <p:stCondLst>
                                            <p:cond delay="0"/>
                                          </p:stCondLst>
                                        </p:cTn>
                                        <p:tgtEl>
                                          <p:spTgt spid="34"/>
                                        </p:tgtEl>
                                        <p:attrNameLst>
                                          <p:attrName>style.visibility</p:attrName>
                                        </p:attrNameLst>
                                      </p:cBhvr>
                                      <p:to>
                                        <p:strVal val="visible"/>
                                      </p:to>
                                    </p:set>
                                    <p:animScale>
                                      <p:cBhvr>
                                        <p:cTn id="150"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1" dur="1000" decel="50000" fill="hold">
                                          <p:stCondLst>
                                            <p:cond delay="0"/>
                                          </p:stCondLst>
                                        </p:cTn>
                                        <p:tgtEl>
                                          <p:spTgt spid="34"/>
                                        </p:tgtEl>
                                        <p:attrNameLst>
                                          <p:attrName>ppt_x</p:attrName>
                                          <p:attrName>ppt_y</p:attrName>
                                        </p:attrNameLst>
                                      </p:cBhvr>
                                    </p:animMotion>
                                    <p:animEffect transition="in" filter="fade">
                                      <p:cBhvr>
                                        <p:cTn id="152" dur="1000"/>
                                        <p:tgtEl>
                                          <p:spTgt spid="34"/>
                                        </p:tgtEl>
                                      </p:cBhvr>
                                    </p:animEffect>
                                  </p:childTnLst>
                                </p:cTn>
                              </p:par>
                              <p:par>
                                <p:cTn id="153" presetID="52" presetClass="entr" presetSubtype="0" fill="hold" grpId="0" nodeType="withEffect">
                                  <p:stCondLst>
                                    <p:cond delay="600"/>
                                  </p:stCondLst>
                                  <p:childTnLst>
                                    <p:set>
                                      <p:cBhvr>
                                        <p:cTn id="154" dur="1" fill="hold">
                                          <p:stCondLst>
                                            <p:cond delay="0"/>
                                          </p:stCondLst>
                                        </p:cTn>
                                        <p:tgtEl>
                                          <p:spTgt spid="51"/>
                                        </p:tgtEl>
                                        <p:attrNameLst>
                                          <p:attrName>style.visibility</p:attrName>
                                        </p:attrNameLst>
                                      </p:cBhvr>
                                      <p:to>
                                        <p:strVal val="visible"/>
                                      </p:to>
                                    </p:set>
                                    <p:animScale>
                                      <p:cBhvr>
                                        <p:cTn id="155"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6" dur="1000" decel="50000" fill="hold">
                                          <p:stCondLst>
                                            <p:cond delay="0"/>
                                          </p:stCondLst>
                                        </p:cTn>
                                        <p:tgtEl>
                                          <p:spTgt spid="51"/>
                                        </p:tgtEl>
                                        <p:attrNameLst>
                                          <p:attrName>ppt_x</p:attrName>
                                          <p:attrName>ppt_y</p:attrName>
                                        </p:attrNameLst>
                                      </p:cBhvr>
                                    </p:animMotion>
                                    <p:animEffect transition="in" filter="fade">
                                      <p:cBhvr>
                                        <p:cTn id="157" dur="1000"/>
                                        <p:tgtEl>
                                          <p:spTgt spid="51"/>
                                        </p:tgtEl>
                                      </p:cBhvr>
                                    </p:animEffect>
                                  </p:childTnLst>
                                </p:cTn>
                              </p:par>
                              <p:par>
                                <p:cTn id="158" presetID="52" presetClass="entr" presetSubtype="0" fill="hold" grpId="0" nodeType="withEffect">
                                  <p:stCondLst>
                                    <p:cond delay="600"/>
                                  </p:stCondLst>
                                  <p:childTnLst>
                                    <p:set>
                                      <p:cBhvr>
                                        <p:cTn id="159" dur="1" fill="hold">
                                          <p:stCondLst>
                                            <p:cond delay="0"/>
                                          </p:stCondLst>
                                        </p:cTn>
                                        <p:tgtEl>
                                          <p:spTgt spid="49"/>
                                        </p:tgtEl>
                                        <p:attrNameLst>
                                          <p:attrName>style.visibility</p:attrName>
                                        </p:attrNameLst>
                                      </p:cBhvr>
                                      <p:to>
                                        <p:strVal val="visible"/>
                                      </p:to>
                                    </p:set>
                                    <p:animScale>
                                      <p:cBhvr>
                                        <p:cTn id="16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1" dur="1000" decel="50000" fill="hold">
                                          <p:stCondLst>
                                            <p:cond delay="0"/>
                                          </p:stCondLst>
                                        </p:cTn>
                                        <p:tgtEl>
                                          <p:spTgt spid="49"/>
                                        </p:tgtEl>
                                        <p:attrNameLst>
                                          <p:attrName>ppt_x</p:attrName>
                                          <p:attrName>ppt_y</p:attrName>
                                        </p:attrNameLst>
                                      </p:cBhvr>
                                    </p:animMotion>
                                    <p:animEffect transition="in" filter="fade">
                                      <p:cBhvr>
                                        <p:cTn id="162" dur="1000"/>
                                        <p:tgtEl>
                                          <p:spTgt spid="49"/>
                                        </p:tgtEl>
                                      </p:cBhvr>
                                    </p:animEffect>
                                  </p:childTnLst>
                                </p:cTn>
                              </p:par>
                            </p:childTnLst>
                          </p:cTn>
                        </p:par>
                        <p:par>
                          <p:cTn id="163" fill="hold">
                            <p:stCondLst>
                              <p:cond delay="6800"/>
                            </p:stCondLst>
                            <p:childTnLst>
                              <p:par>
                                <p:cTn id="164" presetID="2" presetClass="entr" presetSubtype="9" fill="hold" grpId="0" nodeType="afterEffect">
                                  <p:stCondLst>
                                    <p:cond delay="0"/>
                                  </p:stCondLst>
                                  <p:childTnLst>
                                    <p:set>
                                      <p:cBhvr>
                                        <p:cTn id="165" dur="1" fill="hold">
                                          <p:stCondLst>
                                            <p:cond delay="0"/>
                                          </p:stCondLst>
                                        </p:cTn>
                                        <p:tgtEl>
                                          <p:spTgt spid="10"/>
                                        </p:tgtEl>
                                        <p:attrNameLst>
                                          <p:attrName>style.visibility</p:attrName>
                                        </p:attrNameLst>
                                      </p:cBhvr>
                                      <p:to>
                                        <p:strVal val="visible"/>
                                      </p:to>
                                    </p:set>
                                    <p:anim calcmode="lin" valueType="num">
                                      <p:cBhvr additive="base">
                                        <p:cTn id="166" dur="500" fill="hold"/>
                                        <p:tgtEl>
                                          <p:spTgt spid="10"/>
                                        </p:tgtEl>
                                        <p:attrNameLst>
                                          <p:attrName>ppt_x</p:attrName>
                                        </p:attrNameLst>
                                      </p:cBhvr>
                                      <p:tavLst>
                                        <p:tav tm="0">
                                          <p:val>
                                            <p:strVal val="0-#ppt_w/2"/>
                                          </p:val>
                                        </p:tav>
                                        <p:tav tm="100000">
                                          <p:val>
                                            <p:strVal val="#ppt_x"/>
                                          </p:val>
                                        </p:tav>
                                      </p:tavLst>
                                    </p:anim>
                                    <p:anim calcmode="lin" valueType="num">
                                      <p:cBhvr additive="base">
                                        <p:cTn id="167" dur="500" fill="hold"/>
                                        <p:tgtEl>
                                          <p:spTgt spid="10"/>
                                        </p:tgtEl>
                                        <p:attrNameLst>
                                          <p:attrName>ppt_y</p:attrName>
                                        </p:attrNameLst>
                                      </p:cBhvr>
                                      <p:tavLst>
                                        <p:tav tm="0">
                                          <p:val>
                                            <p:strVal val="0-#ppt_h/2"/>
                                          </p:val>
                                        </p:tav>
                                        <p:tav tm="100000">
                                          <p:val>
                                            <p:strVal val="#ppt_y"/>
                                          </p:val>
                                        </p:tav>
                                      </p:tavLst>
                                    </p:anim>
                                  </p:childTnLst>
                                </p:cTn>
                              </p:par>
                            </p:childTnLst>
                          </p:cTn>
                        </p:par>
                        <p:par>
                          <p:cTn id="168" fill="hold">
                            <p:stCondLst>
                              <p:cond delay="7300"/>
                            </p:stCondLst>
                            <p:childTnLst>
                              <p:par>
                                <p:cTn id="169" presetID="2" presetClass="entr" presetSubtype="12" fill="hold" grpId="0" nodeType="afterEffect">
                                  <p:stCondLst>
                                    <p:cond delay="0"/>
                                  </p:stCondLst>
                                  <p:childTnLst>
                                    <p:set>
                                      <p:cBhvr>
                                        <p:cTn id="170" dur="1" fill="hold">
                                          <p:stCondLst>
                                            <p:cond delay="0"/>
                                          </p:stCondLst>
                                        </p:cTn>
                                        <p:tgtEl>
                                          <p:spTgt spid="13"/>
                                        </p:tgtEl>
                                        <p:attrNameLst>
                                          <p:attrName>style.visibility</p:attrName>
                                        </p:attrNameLst>
                                      </p:cBhvr>
                                      <p:to>
                                        <p:strVal val="visible"/>
                                      </p:to>
                                    </p:set>
                                    <p:anim calcmode="lin" valueType="num">
                                      <p:cBhvr additive="base">
                                        <p:cTn id="171" dur="500" fill="hold"/>
                                        <p:tgtEl>
                                          <p:spTgt spid="13"/>
                                        </p:tgtEl>
                                        <p:attrNameLst>
                                          <p:attrName>ppt_x</p:attrName>
                                        </p:attrNameLst>
                                      </p:cBhvr>
                                      <p:tavLst>
                                        <p:tav tm="0">
                                          <p:val>
                                            <p:strVal val="0-#ppt_w/2"/>
                                          </p:val>
                                        </p:tav>
                                        <p:tav tm="100000">
                                          <p:val>
                                            <p:strVal val="#ppt_x"/>
                                          </p:val>
                                        </p:tav>
                                      </p:tavLst>
                                    </p:anim>
                                    <p:anim calcmode="lin" valueType="num">
                                      <p:cBhvr additive="base">
                                        <p:cTn id="172" dur="500" fill="hold"/>
                                        <p:tgtEl>
                                          <p:spTgt spid="13"/>
                                        </p:tgtEl>
                                        <p:attrNameLst>
                                          <p:attrName>ppt_y</p:attrName>
                                        </p:attrNameLst>
                                      </p:cBhvr>
                                      <p:tavLst>
                                        <p:tav tm="0">
                                          <p:val>
                                            <p:strVal val="1+#ppt_h/2"/>
                                          </p:val>
                                        </p:tav>
                                        <p:tav tm="100000">
                                          <p:val>
                                            <p:strVal val="#ppt_y"/>
                                          </p:val>
                                        </p:tav>
                                      </p:tavLst>
                                    </p:anim>
                                  </p:childTnLst>
                                </p:cTn>
                              </p:par>
                            </p:childTnLst>
                          </p:cTn>
                        </p:par>
                        <p:par>
                          <p:cTn id="173" fill="hold">
                            <p:stCondLst>
                              <p:cond delay="7800"/>
                            </p:stCondLst>
                            <p:childTnLst>
                              <p:par>
                                <p:cTn id="174" presetID="2" presetClass="entr" presetSubtype="9" fill="hold" grpId="0" nodeType="afterEffect">
                                  <p:stCondLst>
                                    <p:cond delay="0"/>
                                  </p:stCondLst>
                                  <p:childTnLst>
                                    <p:set>
                                      <p:cBhvr>
                                        <p:cTn id="175" dur="1" fill="hold">
                                          <p:stCondLst>
                                            <p:cond delay="0"/>
                                          </p:stCondLst>
                                        </p:cTn>
                                        <p:tgtEl>
                                          <p:spTgt spid="12"/>
                                        </p:tgtEl>
                                        <p:attrNameLst>
                                          <p:attrName>style.visibility</p:attrName>
                                        </p:attrNameLst>
                                      </p:cBhvr>
                                      <p:to>
                                        <p:strVal val="visible"/>
                                      </p:to>
                                    </p:set>
                                    <p:anim calcmode="lin" valueType="num">
                                      <p:cBhvr additive="base">
                                        <p:cTn id="176" dur="500" fill="hold"/>
                                        <p:tgtEl>
                                          <p:spTgt spid="12"/>
                                        </p:tgtEl>
                                        <p:attrNameLst>
                                          <p:attrName>ppt_x</p:attrName>
                                        </p:attrNameLst>
                                      </p:cBhvr>
                                      <p:tavLst>
                                        <p:tav tm="0">
                                          <p:val>
                                            <p:strVal val="0-#ppt_w/2"/>
                                          </p:val>
                                        </p:tav>
                                        <p:tav tm="100000">
                                          <p:val>
                                            <p:strVal val="#ppt_x"/>
                                          </p:val>
                                        </p:tav>
                                      </p:tavLst>
                                    </p:anim>
                                    <p:anim calcmode="lin" valueType="num">
                                      <p:cBhvr additive="base">
                                        <p:cTn id="177"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10" grpId="0" bldLvl="0" animBg="1"/>
      <p:bldP spid="12" grpId="0" bldLvl="0" animBg="1"/>
      <p:bldP spid="13" grpId="0" bldLvl="0" animBg="1"/>
      <p:bldP spid="17" grpId="0"/>
      <p:bldP spid="21" grpId="0"/>
      <p:bldP spid="25" grpId="0"/>
      <p:bldP spid="29" grpId="0"/>
      <p:bldP spid="30" grpId="0" bldLvl="0" animBg="1"/>
      <p:bldP spid="31" grpId="0"/>
      <p:bldP spid="32" grpId="0" bldLvl="0" animBg="1"/>
      <p:bldP spid="33" grpId="0"/>
      <p:bldP spid="34" grpId="0" bldLvl="0" animBg="1"/>
      <p:bldP spid="35" grpId="0"/>
      <p:bldP spid="49" grpId="0" bldLvl="0" animBg="1"/>
      <p:bldP spid="51" grpId="0"/>
      <p:bldP spid="52" grpId="0" bldLvl="0" animBg="1"/>
      <p:bldP spid="56" grpId="0" bldLvl="0" animBg="1"/>
      <p:bldP spid="57" grpId="0" bldLvl="0" animBg="1"/>
      <p:bldP spid="58"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三</a:t>
            </a:r>
          </a:p>
        </p:txBody>
      </p:sp>
      <p:sp>
        <p:nvSpPr>
          <p:cNvPr id="4" name="PA_文本框 3"/>
          <p:cNvSpPr txBox="1"/>
          <p:nvPr>
            <p:custDataLst>
              <p:tags r:id="rId2"/>
            </p:custDataLst>
          </p:nvPr>
        </p:nvSpPr>
        <p:spPr>
          <a:xfrm>
            <a:off x="837565" y="153670"/>
            <a:ext cx="3364865" cy="457200"/>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50" name="Freeform 29"/>
          <p:cNvSpPr/>
          <p:nvPr/>
        </p:nvSpPr>
        <p:spPr bwMode="auto">
          <a:xfrm>
            <a:off x="9133419" y="5046104"/>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nvGrpSpPr>
          <p:cNvPr id="51" name="Group 134"/>
          <p:cNvGrpSpPr/>
          <p:nvPr/>
        </p:nvGrpSpPr>
        <p:grpSpPr>
          <a:xfrm>
            <a:off x="5089136" y="3091005"/>
            <a:ext cx="2089928"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sp>
        <p:nvSpPr>
          <p:cNvPr id="91" name="Oval 108"/>
          <p:cNvSpPr/>
          <p:nvPr/>
        </p:nvSpPr>
        <p:spPr>
          <a:xfrm>
            <a:off x="4163095" y="411207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00" name="Oval 121"/>
          <p:cNvSpPr/>
          <p:nvPr/>
        </p:nvSpPr>
        <p:spPr>
          <a:xfrm>
            <a:off x="7308907" y="411207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05" name="Oval 48"/>
          <p:cNvSpPr/>
          <p:nvPr/>
        </p:nvSpPr>
        <p:spPr>
          <a:xfrm>
            <a:off x="4858390" y="25062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07" name="Oval 50"/>
          <p:cNvSpPr/>
          <p:nvPr/>
        </p:nvSpPr>
        <p:spPr>
          <a:xfrm>
            <a:off x="6613612" y="250625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grpSp>
        <p:nvGrpSpPr>
          <p:cNvPr id="7" name="组合 6"/>
          <p:cNvGrpSpPr/>
          <p:nvPr/>
        </p:nvGrpSpPr>
        <p:grpSpPr>
          <a:xfrm>
            <a:off x="5767086" y="2245467"/>
            <a:ext cx="720000" cy="720000"/>
            <a:chOff x="5767086" y="2245467"/>
            <a:chExt cx="720000" cy="720000"/>
          </a:xfrm>
        </p:grpSpPr>
        <p:sp>
          <p:nvSpPr>
            <p:cNvPr id="106" name="Oval 49"/>
            <p:cNvSpPr/>
            <p:nvPr/>
          </p:nvSpPr>
          <p:spPr>
            <a:xfrm>
              <a:off x="5767086" y="2245467"/>
              <a:ext cx="720000" cy="720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grpSp>
        <p:nvGrpSpPr>
          <p:cNvPr id="15" name="组合 14"/>
          <p:cNvGrpSpPr/>
          <p:nvPr/>
        </p:nvGrpSpPr>
        <p:grpSpPr>
          <a:xfrm>
            <a:off x="4485089" y="4969620"/>
            <a:ext cx="720000" cy="720000"/>
            <a:chOff x="4485089" y="4969620"/>
            <a:chExt cx="720000" cy="720000"/>
          </a:xfrm>
        </p:grpSpPr>
        <p:sp>
          <p:nvSpPr>
            <p:cNvPr id="95" name="Oval 113"/>
            <p:cNvSpPr/>
            <p:nvPr/>
          </p:nvSpPr>
          <p:spPr>
            <a:xfrm>
              <a:off x="4485089" y="4969620"/>
              <a:ext cx="720000" cy="720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16" name="组合 15"/>
          <p:cNvGrpSpPr/>
          <p:nvPr/>
        </p:nvGrpSpPr>
        <p:grpSpPr>
          <a:xfrm>
            <a:off x="6986912" y="4969620"/>
            <a:ext cx="720000" cy="720000"/>
            <a:chOff x="6986912" y="4969620"/>
            <a:chExt cx="720000" cy="720000"/>
          </a:xfrm>
        </p:grpSpPr>
        <p:sp>
          <p:nvSpPr>
            <p:cNvPr id="104" name="Oval 131"/>
            <p:cNvSpPr/>
            <p:nvPr/>
          </p:nvSpPr>
          <p:spPr>
            <a:xfrm>
              <a:off x="6986912" y="4969620"/>
              <a:ext cx="720000" cy="720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22" name="组合 21"/>
          <p:cNvGrpSpPr/>
          <p:nvPr/>
        </p:nvGrpSpPr>
        <p:grpSpPr>
          <a:xfrm>
            <a:off x="4223862" y="3221300"/>
            <a:ext cx="720000" cy="720000"/>
            <a:chOff x="4223862" y="3221300"/>
            <a:chExt cx="720000" cy="720000"/>
          </a:xfrm>
        </p:grpSpPr>
        <p:sp>
          <p:nvSpPr>
            <p:cNvPr id="49" name="Oval 98"/>
            <p:cNvSpPr/>
            <p:nvPr/>
          </p:nvSpPr>
          <p:spPr>
            <a:xfrm>
              <a:off x="4223862" y="3221300"/>
              <a:ext cx="720000" cy="720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23" name="组合 22"/>
          <p:cNvGrpSpPr/>
          <p:nvPr/>
        </p:nvGrpSpPr>
        <p:grpSpPr>
          <a:xfrm>
            <a:off x="7248140" y="3221300"/>
            <a:ext cx="720000" cy="720000"/>
            <a:chOff x="7248140" y="3221300"/>
            <a:chExt cx="720000" cy="720000"/>
          </a:xfrm>
        </p:grpSpPr>
        <p:sp>
          <p:nvSpPr>
            <p:cNvPr id="99" name="Oval 117"/>
            <p:cNvSpPr/>
            <p:nvPr/>
          </p:nvSpPr>
          <p:spPr>
            <a:xfrm>
              <a:off x="7248140" y="3221300"/>
              <a:ext cx="720000" cy="72000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charset="-122"/>
                <a:ea typeface="微软雅黑" panose="020B050302020402020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grpSp>
      </p:grpSp>
      <p:sp>
        <p:nvSpPr>
          <p:cNvPr id="135" name="矩形 134"/>
          <p:cNvSpPr/>
          <p:nvPr/>
        </p:nvSpPr>
        <p:spPr>
          <a:xfrm>
            <a:off x="8178986" y="3021249"/>
            <a:ext cx="1723531" cy="400101"/>
          </a:xfrm>
          <a:prstGeom prst="rect">
            <a:avLst/>
          </a:prstGeom>
        </p:spPr>
        <p:txBody>
          <a:bodyPr wrap="none" lIns="91431" tIns="45716" rIns="91431" bIns="45716">
            <a:spAutoFit/>
          </a:bodyPr>
          <a:lstStyle/>
          <a:p>
            <a:r>
              <a:rPr lang="zh-CN" altLang="en-US" sz="2000" b="1" dirty="0">
                <a:solidFill>
                  <a:schemeClr val="bg1"/>
                </a:solidFill>
                <a:latin typeface="微软雅黑" panose="020B0503020204020204" charset="-122"/>
                <a:ea typeface="微软雅黑" panose="020B0503020204020204" charset="-122"/>
              </a:rPr>
              <a:t>点击添加标题</a:t>
            </a:r>
          </a:p>
        </p:txBody>
      </p:sp>
      <p:sp>
        <p:nvSpPr>
          <p:cNvPr id="136" name="矩形 47"/>
          <p:cNvSpPr>
            <a:spLocks noChangeArrowheads="1"/>
          </p:cNvSpPr>
          <p:nvPr/>
        </p:nvSpPr>
        <p:spPr bwMode="auto">
          <a:xfrm>
            <a:off x="8178986" y="3388686"/>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a:solidFill>
                  <a:schemeClr val="bg1"/>
                </a:solidFill>
                <a:sym typeface="微软雅黑" panose="020B0503020204020204" charset="-122"/>
              </a:rPr>
              <a:t>在此录入图表</a:t>
            </a:r>
            <a:r>
              <a:rPr lang="zh-CN" altLang="en-US" sz="1400" dirty="0" smtClean="0">
                <a:solidFill>
                  <a:schemeClr val="bg1"/>
                </a:solidFill>
                <a:sym typeface="微软雅黑" panose="020B0503020204020204" charset="-122"/>
              </a:rPr>
              <a:t>的综合描述</a:t>
            </a:r>
            <a:r>
              <a:rPr lang="zh-CN" altLang="en-US" sz="1400" dirty="0">
                <a:solidFill>
                  <a:schemeClr val="bg1"/>
                </a:solidFill>
                <a:sym typeface="微软雅黑" panose="020B0503020204020204" charset="-122"/>
              </a:rPr>
              <a:t>说明，在此录入图表的描述说明，在此录入上述图表的描述说明。</a:t>
            </a:r>
          </a:p>
        </p:txBody>
      </p:sp>
      <p:sp>
        <p:nvSpPr>
          <p:cNvPr id="137" name="矩形 136"/>
          <p:cNvSpPr/>
          <p:nvPr/>
        </p:nvSpPr>
        <p:spPr>
          <a:xfrm>
            <a:off x="2595164" y="4910221"/>
            <a:ext cx="1723531" cy="400101"/>
          </a:xfrm>
          <a:prstGeom prst="rect">
            <a:avLst/>
          </a:prstGeom>
        </p:spPr>
        <p:txBody>
          <a:bodyPr wrap="none" lIns="91431" tIns="45716" rIns="91431" bIns="45716">
            <a:spAutoFit/>
          </a:bodyPr>
          <a:lstStyle/>
          <a:p>
            <a:pPr algn="r"/>
            <a:r>
              <a:rPr lang="zh-CN" altLang="en-US" sz="2000" b="1" dirty="0">
                <a:solidFill>
                  <a:schemeClr val="bg1"/>
                </a:solidFill>
                <a:latin typeface="微软雅黑" panose="020B0503020204020204" charset="-122"/>
                <a:ea typeface="微软雅黑" panose="020B0503020204020204" charset="-122"/>
              </a:rPr>
              <a:t>点击添加标题</a:t>
            </a:r>
          </a:p>
        </p:txBody>
      </p:sp>
      <p:sp>
        <p:nvSpPr>
          <p:cNvPr id="138" name="矩形 47"/>
          <p:cNvSpPr>
            <a:spLocks noChangeArrowheads="1"/>
          </p:cNvSpPr>
          <p:nvPr/>
        </p:nvSpPr>
        <p:spPr bwMode="auto">
          <a:xfrm>
            <a:off x="1275577" y="5277658"/>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10000"/>
              </a:lnSpc>
              <a:spcBef>
                <a:spcPct val="0"/>
              </a:spcBef>
              <a:buNone/>
            </a:pPr>
            <a:r>
              <a:rPr lang="zh-CN" altLang="en-US" sz="1400" dirty="0">
                <a:solidFill>
                  <a:schemeClr val="bg1"/>
                </a:solidFill>
                <a:sym typeface="微软雅黑" panose="020B0503020204020204" charset="-122"/>
              </a:rPr>
              <a:t>在此录入图表的描述说明，在此录入上述图表的描述说明，在此录入上述图表的描述说明。</a:t>
            </a:r>
          </a:p>
        </p:txBody>
      </p:sp>
      <p:sp>
        <p:nvSpPr>
          <p:cNvPr id="139" name="矩形 138"/>
          <p:cNvSpPr/>
          <p:nvPr/>
        </p:nvSpPr>
        <p:spPr>
          <a:xfrm>
            <a:off x="7900571" y="4910221"/>
            <a:ext cx="1723531" cy="400101"/>
          </a:xfrm>
          <a:prstGeom prst="rect">
            <a:avLst/>
          </a:prstGeom>
        </p:spPr>
        <p:txBody>
          <a:bodyPr wrap="none" lIns="91431" tIns="45716" rIns="91431" bIns="45716">
            <a:spAutoFit/>
          </a:bodyPr>
          <a:lstStyle/>
          <a:p>
            <a:r>
              <a:rPr lang="zh-CN" altLang="en-US" sz="2000" b="1" dirty="0">
                <a:solidFill>
                  <a:schemeClr val="bg1"/>
                </a:solidFill>
                <a:latin typeface="微软雅黑" panose="020B0503020204020204" charset="-122"/>
                <a:ea typeface="微软雅黑" panose="020B0503020204020204" charset="-122"/>
              </a:rPr>
              <a:t>点击添加标题</a:t>
            </a:r>
          </a:p>
        </p:txBody>
      </p:sp>
      <p:sp>
        <p:nvSpPr>
          <p:cNvPr id="140" name="矩形 47"/>
          <p:cNvSpPr>
            <a:spLocks noChangeArrowheads="1"/>
          </p:cNvSpPr>
          <p:nvPr/>
        </p:nvSpPr>
        <p:spPr bwMode="auto">
          <a:xfrm>
            <a:off x="7903372" y="5277658"/>
            <a:ext cx="30694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10000"/>
              </a:lnSpc>
              <a:spcBef>
                <a:spcPct val="0"/>
              </a:spcBef>
              <a:buNone/>
            </a:pPr>
            <a:r>
              <a:rPr lang="zh-CN" altLang="en-US" sz="1400" dirty="0">
                <a:solidFill>
                  <a:schemeClr val="bg1"/>
                </a:solidFill>
                <a:sym typeface="微软雅黑" panose="020B0503020204020204" charset="-122"/>
              </a:rPr>
              <a:t>在此</a:t>
            </a:r>
            <a:r>
              <a:rPr lang="zh-CN" altLang="en-US" sz="1400" dirty="0" smtClean="0">
                <a:solidFill>
                  <a:schemeClr val="bg1"/>
                </a:solidFill>
                <a:sym typeface="微软雅黑" panose="020B0503020204020204" charset="-122"/>
              </a:rPr>
              <a:t>录入图表的综合描述</a:t>
            </a:r>
            <a:r>
              <a:rPr lang="zh-CN" altLang="en-US" sz="1400" dirty="0">
                <a:solidFill>
                  <a:schemeClr val="bg1"/>
                </a:solidFill>
                <a:sym typeface="微软雅黑" panose="020B0503020204020204" charset="-122"/>
              </a:rPr>
              <a:t>说明，在此</a:t>
            </a:r>
            <a:r>
              <a:rPr lang="zh-CN" altLang="en-US" sz="1400" dirty="0" smtClean="0">
                <a:solidFill>
                  <a:schemeClr val="bg1"/>
                </a:solidFill>
                <a:sym typeface="微软雅黑" panose="020B0503020204020204" charset="-122"/>
              </a:rPr>
              <a:t>录入图表的综合描述</a:t>
            </a:r>
            <a:r>
              <a:rPr lang="zh-CN" altLang="en-US" sz="1400" dirty="0">
                <a:solidFill>
                  <a:schemeClr val="bg1"/>
                </a:solidFill>
                <a:sym typeface="微软雅黑" panose="020B0503020204020204" charset="-122"/>
              </a:rPr>
              <a:t>说明。</a:t>
            </a:r>
          </a:p>
        </p:txBody>
      </p:sp>
      <p:sp>
        <p:nvSpPr>
          <p:cNvPr id="141" name="矩形 140"/>
          <p:cNvSpPr/>
          <p:nvPr/>
        </p:nvSpPr>
        <p:spPr>
          <a:xfrm>
            <a:off x="2595164" y="3101459"/>
            <a:ext cx="1723531" cy="400101"/>
          </a:xfrm>
          <a:prstGeom prst="rect">
            <a:avLst/>
          </a:prstGeom>
        </p:spPr>
        <p:txBody>
          <a:bodyPr wrap="none" lIns="91431" tIns="45716" rIns="91431" bIns="45716">
            <a:spAutoFit/>
          </a:bodyPr>
          <a:lstStyle/>
          <a:p>
            <a:pPr algn="r"/>
            <a:r>
              <a:rPr lang="zh-CN" altLang="en-US" sz="2000" b="1" dirty="0">
                <a:solidFill>
                  <a:schemeClr val="bg1"/>
                </a:solidFill>
                <a:latin typeface="微软雅黑" panose="020B0503020204020204" charset="-122"/>
                <a:ea typeface="微软雅黑" panose="020B0503020204020204" charset="-122"/>
              </a:rPr>
              <a:t>点击添加标题</a:t>
            </a:r>
          </a:p>
        </p:txBody>
      </p:sp>
      <p:sp>
        <p:nvSpPr>
          <p:cNvPr id="142" name="矩形 47"/>
          <p:cNvSpPr>
            <a:spLocks noChangeArrowheads="1"/>
          </p:cNvSpPr>
          <p:nvPr/>
        </p:nvSpPr>
        <p:spPr bwMode="auto">
          <a:xfrm>
            <a:off x="946484" y="3468896"/>
            <a:ext cx="3126682"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10000"/>
              </a:lnSpc>
              <a:spcBef>
                <a:spcPct val="0"/>
              </a:spcBef>
              <a:buNone/>
            </a:pPr>
            <a:r>
              <a:rPr lang="zh-CN" altLang="en-US" sz="1400" dirty="0">
                <a:solidFill>
                  <a:schemeClr val="bg1"/>
                </a:solidFill>
                <a:sym typeface="微软雅黑" panose="020B0503020204020204" charset="-122"/>
              </a:rPr>
              <a:t>在此</a:t>
            </a:r>
            <a:r>
              <a:rPr lang="zh-CN" altLang="en-US" sz="1400" dirty="0" smtClean="0">
                <a:solidFill>
                  <a:schemeClr val="bg1"/>
                </a:solidFill>
                <a:sym typeface="微软雅黑" panose="020B0503020204020204" charset="-122"/>
              </a:rPr>
              <a:t>录入图表的综合描述</a:t>
            </a:r>
            <a:r>
              <a:rPr lang="zh-CN" altLang="en-US" sz="1400" dirty="0">
                <a:solidFill>
                  <a:schemeClr val="bg1"/>
                </a:solidFill>
                <a:sym typeface="微软雅黑" panose="020B0503020204020204" charset="-122"/>
              </a:rPr>
              <a:t>说明，在此</a:t>
            </a:r>
            <a:r>
              <a:rPr lang="zh-CN" altLang="en-US" sz="1400" dirty="0" smtClean="0">
                <a:solidFill>
                  <a:schemeClr val="bg1"/>
                </a:solidFill>
                <a:sym typeface="微软雅黑" panose="020B0503020204020204" charset="-122"/>
              </a:rPr>
              <a:t>录入图表的综合描述</a:t>
            </a:r>
            <a:r>
              <a:rPr lang="zh-CN" altLang="en-US" sz="1400" dirty="0">
                <a:solidFill>
                  <a:schemeClr val="bg1"/>
                </a:solidFill>
                <a:sym typeface="微软雅黑" panose="020B0503020204020204" charset="-122"/>
              </a:rPr>
              <a:t>说明。</a:t>
            </a:r>
          </a:p>
        </p:txBody>
      </p:sp>
      <p:sp>
        <p:nvSpPr>
          <p:cNvPr id="143" name="矩形 142"/>
          <p:cNvSpPr/>
          <p:nvPr/>
        </p:nvSpPr>
        <p:spPr>
          <a:xfrm>
            <a:off x="5234234" y="1130447"/>
            <a:ext cx="1723531" cy="400101"/>
          </a:xfrm>
          <a:prstGeom prst="rect">
            <a:avLst/>
          </a:prstGeom>
        </p:spPr>
        <p:txBody>
          <a:bodyPr wrap="none" lIns="91431" tIns="45716" rIns="91431" bIns="45716">
            <a:spAutoFit/>
          </a:bodyPr>
          <a:lstStyle/>
          <a:p>
            <a:pPr algn="ctr"/>
            <a:r>
              <a:rPr lang="zh-CN" altLang="en-US" sz="2000" b="1" dirty="0" smtClean="0">
                <a:solidFill>
                  <a:schemeClr val="bg1"/>
                </a:solidFill>
                <a:latin typeface="微软雅黑" panose="020B0503020204020204" charset="-122"/>
                <a:ea typeface="微软雅黑" panose="020B0503020204020204" charset="-122"/>
              </a:rPr>
              <a:t>点击添加标题</a:t>
            </a:r>
          </a:p>
        </p:txBody>
      </p:sp>
      <p:sp>
        <p:nvSpPr>
          <p:cNvPr id="144" name="矩形 47"/>
          <p:cNvSpPr>
            <a:spLocks noChangeArrowheads="1"/>
          </p:cNvSpPr>
          <p:nvPr/>
        </p:nvSpPr>
        <p:spPr bwMode="auto">
          <a:xfrm>
            <a:off x="4399152" y="1497884"/>
            <a:ext cx="339369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10000"/>
              </a:lnSpc>
              <a:spcBef>
                <a:spcPct val="0"/>
              </a:spcBef>
              <a:buNone/>
            </a:pPr>
            <a:r>
              <a:rPr lang="zh-CN" altLang="en-US" sz="1400" dirty="0">
                <a:solidFill>
                  <a:schemeClr val="bg1"/>
                </a:solidFill>
                <a:sym typeface="微软雅黑" panose="020B0503020204020204" charset="-122"/>
              </a:rPr>
              <a:t>在此</a:t>
            </a:r>
            <a:r>
              <a:rPr lang="zh-CN" altLang="en-US" sz="1400" dirty="0" smtClean="0">
                <a:solidFill>
                  <a:schemeClr val="bg1"/>
                </a:solidFill>
                <a:sym typeface="微软雅黑" panose="020B0503020204020204" charset="-122"/>
              </a:rPr>
              <a:t>录入上述图表的综合描述</a:t>
            </a:r>
            <a:r>
              <a:rPr lang="zh-CN" altLang="en-US" sz="1400" dirty="0">
                <a:solidFill>
                  <a:schemeClr val="bg1"/>
                </a:solidFill>
                <a:sym typeface="微软雅黑" panose="020B0503020204020204" charset="-122"/>
              </a:rPr>
              <a:t>说明，在此录入图表</a:t>
            </a:r>
            <a:r>
              <a:rPr lang="zh-CN" altLang="en-US" sz="1400" dirty="0" smtClean="0">
                <a:solidFill>
                  <a:schemeClr val="bg1"/>
                </a:solidFill>
                <a:sym typeface="微软雅黑" panose="020B0503020204020204" charset="-122"/>
              </a:rPr>
              <a:t>的综合描述说明。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椭圆 185"/>
          <p:cNvSpPr/>
          <p:nvPr/>
        </p:nvSpPr>
        <p:spPr>
          <a:xfrm rot="247877">
            <a:off x="5138738" y="2833688"/>
            <a:ext cx="88900" cy="904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87" name="椭圆 186"/>
          <p:cNvSpPr/>
          <p:nvPr/>
        </p:nvSpPr>
        <p:spPr>
          <a:xfrm rot="10800000">
            <a:off x="5454650" y="6227763"/>
            <a:ext cx="190500" cy="1920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88" name="椭圆 187"/>
          <p:cNvSpPr/>
          <p:nvPr/>
        </p:nvSpPr>
        <p:spPr>
          <a:xfrm rot="10800000">
            <a:off x="5075238" y="5627688"/>
            <a:ext cx="371475" cy="3730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89" name="椭圆 188"/>
          <p:cNvSpPr/>
          <p:nvPr/>
        </p:nvSpPr>
        <p:spPr>
          <a:xfrm rot="10800000">
            <a:off x="5349875" y="3590925"/>
            <a:ext cx="192088" cy="1905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1" name="椭圆 190"/>
          <p:cNvSpPr/>
          <p:nvPr/>
        </p:nvSpPr>
        <p:spPr>
          <a:xfrm rot="10800000">
            <a:off x="4916488" y="3005138"/>
            <a:ext cx="485775" cy="4841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2" name="椭圆 191"/>
          <p:cNvSpPr/>
          <p:nvPr/>
        </p:nvSpPr>
        <p:spPr>
          <a:xfrm rot="10800000">
            <a:off x="5340350" y="2749550"/>
            <a:ext cx="304800" cy="304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3" name="椭圆 192"/>
          <p:cNvSpPr/>
          <p:nvPr/>
        </p:nvSpPr>
        <p:spPr>
          <a:xfrm rot="10800000">
            <a:off x="6315075" y="1282700"/>
            <a:ext cx="400050" cy="4000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4" name="椭圆 193"/>
          <p:cNvSpPr/>
          <p:nvPr/>
        </p:nvSpPr>
        <p:spPr>
          <a:xfrm rot="247877" flipH="1">
            <a:off x="6002655" y="6538913"/>
            <a:ext cx="96838" cy="968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5" name="椭圆 194"/>
          <p:cNvSpPr/>
          <p:nvPr/>
        </p:nvSpPr>
        <p:spPr>
          <a:xfrm rot="10800000">
            <a:off x="6781800" y="4119563"/>
            <a:ext cx="404813" cy="4048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6" name="椭圆 195"/>
          <p:cNvSpPr/>
          <p:nvPr/>
        </p:nvSpPr>
        <p:spPr>
          <a:xfrm rot="10800000">
            <a:off x="5626418" y="6535420"/>
            <a:ext cx="542925" cy="5429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7" name="组合 16"/>
          <p:cNvGrpSpPr/>
          <p:nvPr/>
        </p:nvGrpSpPr>
        <p:grpSpPr bwMode="auto">
          <a:xfrm>
            <a:off x="5591175" y="2770188"/>
            <a:ext cx="1368425" cy="1477962"/>
            <a:chOff x="5591459" y="2770428"/>
            <a:chExt cx="1368690" cy="1477955"/>
          </a:xfrm>
        </p:grpSpPr>
        <p:grpSp>
          <p:nvGrpSpPr>
            <p:cNvPr id="7229" name="组合 11"/>
            <p:cNvGrpSpPr/>
            <p:nvPr/>
          </p:nvGrpSpPr>
          <p:grpSpPr bwMode="auto">
            <a:xfrm>
              <a:off x="5591459" y="2770428"/>
              <a:ext cx="1368690" cy="1368419"/>
              <a:chOff x="6096000" y="1504950"/>
              <a:chExt cx="1085850" cy="1085635"/>
            </a:xfrm>
          </p:grpSpPr>
          <p:sp>
            <p:nvSpPr>
              <p:cNvPr id="7" name="椭圆 6"/>
              <p:cNvSpPr/>
              <p:nvPr/>
            </p:nvSpPr>
            <p:spPr>
              <a:xfrm>
                <a:off x="6096000" y="1504950"/>
                <a:ext cx="1085850" cy="108563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bg1"/>
                  </a:solidFill>
                  <a:latin typeface="黑体" panose="02010609060101010101" charset="-122"/>
                  <a:ea typeface="黑体" panose="02010609060101010101" charset="-122"/>
                </a:endParaRPr>
              </a:p>
            </p:txBody>
          </p:sp>
          <p:sp>
            <p:nvSpPr>
              <p:cNvPr id="7232" name="文本框 7"/>
              <p:cNvSpPr txBox="1">
                <a:spLocks noChangeArrowheads="1"/>
              </p:cNvSpPr>
              <p:nvPr/>
            </p:nvSpPr>
            <p:spPr bwMode="auto">
              <a:xfrm>
                <a:off x="6201595" y="1587721"/>
                <a:ext cx="896834" cy="87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6600">
                    <a:solidFill>
                      <a:schemeClr val="bg1"/>
                    </a:solidFill>
                    <a:latin typeface="黑体" panose="02010609060101010101" charset="-122"/>
                    <a:ea typeface="黑体" panose="02010609060101010101" charset="-122"/>
                  </a:rPr>
                  <a:t>02</a:t>
                </a:r>
              </a:p>
            </p:txBody>
          </p:sp>
        </p:grpSp>
        <p:pic>
          <p:nvPicPr>
            <p:cNvPr id="182" name="图片 181"/>
            <p:cNvPicPr>
              <a:picLocks noChangeAspect="1"/>
            </p:cNvPicPr>
            <p:nvPr/>
          </p:nvPicPr>
          <p:blipFill>
            <a:blip r:embed="rId2" cstate="email"/>
            <a:srcRect/>
            <a:stretch>
              <a:fillRect/>
            </a:stretch>
          </p:blipFill>
          <p:spPr>
            <a:xfrm rot="1293395">
              <a:off x="5652795" y="3032900"/>
              <a:ext cx="1215483" cy="1215483"/>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16" name="组合 15"/>
          <p:cNvGrpSpPr/>
          <p:nvPr/>
        </p:nvGrpSpPr>
        <p:grpSpPr bwMode="auto">
          <a:xfrm>
            <a:off x="5232400" y="1684338"/>
            <a:ext cx="1176338" cy="1085850"/>
            <a:chOff x="5231859" y="1684578"/>
            <a:chExt cx="1177200" cy="1085850"/>
          </a:xfrm>
        </p:grpSpPr>
        <p:grpSp>
          <p:nvGrpSpPr>
            <p:cNvPr id="7225" name="组合 10"/>
            <p:cNvGrpSpPr/>
            <p:nvPr/>
          </p:nvGrpSpPr>
          <p:grpSpPr bwMode="auto">
            <a:xfrm>
              <a:off x="5323209" y="1684578"/>
              <a:ext cx="1085850" cy="1085850"/>
              <a:chOff x="1276350" y="1504950"/>
              <a:chExt cx="1085850" cy="1085850"/>
            </a:xfrm>
          </p:grpSpPr>
          <p:sp>
            <p:nvSpPr>
              <p:cNvPr id="8" name="椭圆 7"/>
              <p:cNvSpPr/>
              <p:nvPr/>
            </p:nvSpPr>
            <p:spPr>
              <a:xfrm>
                <a:off x="1277143" y="1504950"/>
                <a:ext cx="1085057" cy="1085850"/>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7228" name="文本框 6"/>
              <p:cNvSpPr txBox="1">
                <a:spLocks noChangeArrowheads="1"/>
              </p:cNvSpPr>
              <p:nvPr/>
            </p:nvSpPr>
            <p:spPr bwMode="auto">
              <a:xfrm>
                <a:off x="1343825" y="1586210"/>
                <a:ext cx="9509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5400">
                    <a:solidFill>
                      <a:schemeClr val="bg1"/>
                    </a:solidFill>
                    <a:latin typeface="黑体" panose="02010609060101010101" charset="-122"/>
                    <a:ea typeface="黑体" panose="02010609060101010101" charset="-122"/>
                  </a:rPr>
                  <a:t>01</a:t>
                </a:r>
              </a:p>
            </p:txBody>
          </p:sp>
        </p:grpSp>
        <p:pic>
          <p:nvPicPr>
            <p:cNvPr id="183" name="图片 182"/>
            <p:cNvPicPr>
              <a:picLocks noChangeAspect="1"/>
            </p:cNvPicPr>
            <p:nvPr/>
          </p:nvPicPr>
          <p:blipFill>
            <a:blip r:embed="rId3" cstate="email"/>
            <a:srcRect/>
            <a:stretch>
              <a:fillRect/>
            </a:stretch>
          </p:blipFill>
          <p:spPr>
            <a:xfrm rot="19343822">
              <a:off x="5231859" y="1742018"/>
              <a:ext cx="1019877" cy="101987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18" name="组合 17"/>
          <p:cNvGrpSpPr/>
          <p:nvPr/>
        </p:nvGrpSpPr>
        <p:grpSpPr bwMode="auto">
          <a:xfrm>
            <a:off x="4905375" y="3916363"/>
            <a:ext cx="1531938" cy="1531937"/>
            <a:chOff x="4905512" y="3916438"/>
            <a:chExt cx="1531210" cy="1531210"/>
          </a:xfrm>
        </p:grpSpPr>
        <p:grpSp>
          <p:nvGrpSpPr>
            <p:cNvPr id="7221" name="组合 13"/>
            <p:cNvGrpSpPr/>
            <p:nvPr/>
          </p:nvGrpSpPr>
          <p:grpSpPr bwMode="auto">
            <a:xfrm>
              <a:off x="4905512" y="3916438"/>
              <a:ext cx="1531210" cy="1531210"/>
              <a:chOff x="1276350" y="4991100"/>
              <a:chExt cx="1085850" cy="1085850"/>
            </a:xfrm>
          </p:grpSpPr>
          <p:sp>
            <p:nvSpPr>
              <p:cNvPr id="9" name="椭圆 8"/>
              <p:cNvSpPr/>
              <p:nvPr/>
            </p:nvSpPr>
            <p:spPr>
              <a:xfrm>
                <a:off x="1276350" y="4991100"/>
                <a:ext cx="1085850" cy="1085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黑体" panose="02010609060101010101" charset="-122"/>
                  <a:ea typeface="黑体" panose="02010609060101010101" charset="-122"/>
                </a:endParaRPr>
              </a:p>
            </p:txBody>
          </p:sp>
          <p:sp>
            <p:nvSpPr>
              <p:cNvPr id="7224" name="文本框 8"/>
              <p:cNvSpPr txBox="1">
                <a:spLocks noChangeArrowheads="1"/>
              </p:cNvSpPr>
              <p:nvPr/>
            </p:nvSpPr>
            <p:spPr bwMode="auto">
              <a:xfrm>
                <a:off x="1454258" y="5175970"/>
                <a:ext cx="730029" cy="7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6000">
                    <a:solidFill>
                      <a:schemeClr val="bg1"/>
                    </a:solidFill>
                    <a:latin typeface="黑体" panose="02010609060101010101" charset="-122"/>
                    <a:ea typeface="黑体" panose="02010609060101010101" charset="-122"/>
                  </a:rPr>
                  <a:t>03</a:t>
                </a:r>
              </a:p>
            </p:txBody>
          </p:sp>
        </p:grpSp>
        <p:pic>
          <p:nvPicPr>
            <p:cNvPr id="184" name="图片 183"/>
            <p:cNvPicPr>
              <a:picLocks noChangeAspect="1"/>
            </p:cNvPicPr>
            <p:nvPr/>
          </p:nvPicPr>
          <p:blipFill>
            <a:blip r:embed="rId4" cstate="email"/>
            <a:srcRect/>
            <a:stretch>
              <a:fillRect/>
            </a:stretch>
          </p:blipFill>
          <p:spPr>
            <a:xfrm rot="19161339">
              <a:off x="4923632" y="4154443"/>
              <a:ext cx="1152845" cy="115284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7217" name="组合 12"/>
          <p:cNvGrpSpPr/>
          <p:nvPr/>
        </p:nvGrpSpPr>
        <p:grpSpPr bwMode="auto">
          <a:xfrm>
            <a:off x="5655915" y="5332095"/>
            <a:ext cx="1107678" cy="1087755"/>
            <a:chOff x="6077877" y="4990436"/>
            <a:chExt cx="1107854" cy="1087275"/>
          </a:xfrm>
        </p:grpSpPr>
        <p:sp>
          <p:nvSpPr>
            <p:cNvPr id="10" name="椭圆 9"/>
            <p:cNvSpPr/>
            <p:nvPr/>
          </p:nvSpPr>
          <p:spPr>
            <a:xfrm>
              <a:off x="6099500" y="4990436"/>
              <a:ext cx="1086231" cy="10872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7220" name="文本框 9"/>
            <p:cNvSpPr txBox="1">
              <a:spLocks noChangeArrowheads="1"/>
            </p:cNvSpPr>
            <p:nvPr/>
          </p:nvSpPr>
          <p:spPr bwMode="auto">
            <a:xfrm>
              <a:off x="6077877" y="5072360"/>
              <a:ext cx="9717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5400">
                  <a:solidFill>
                    <a:schemeClr val="bg1"/>
                  </a:solidFill>
                  <a:latin typeface="黑体" panose="02010609060101010101" charset="-122"/>
                  <a:ea typeface="黑体" panose="02010609060101010101" charset="-122"/>
                </a:rPr>
                <a:t>04</a:t>
              </a:r>
            </a:p>
          </p:txBody>
        </p:sp>
      </p:grpSp>
      <p:sp>
        <p:nvSpPr>
          <p:cNvPr id="198" name="椭圆 197"/>
          <p:cNvSpPr/>
          <p:nvPr/>
        </p:nvSpPr>
        <p:spPr>
          <a:xfrm rot="10800000">
            <a:off x="6351905" y="4940300"/>
            <a:ext cx="233363" cy="2333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20" name="组合 19"/>
          <p:cNvGrpSpPr/>
          <p:nvPr/>
        </p:nvGrpSpPr>
        <p:grpSpPr bwMode="auto">
          <a:xfrm>
            <a:off x="-227013" y="1765300"/>
            <a:ext cx="12419013" cy="4575175"/>
            <a:chOff x="-226759" y="1764793"/>
            <a:chExt cx="12418759" cy="4576263"/>
          </a:xfrm>
        </p:grpSpPr>
        <p:grpSp>
          <p:nvGrpSpPr>
            <p:cNvPr id="7197" name="组合 213"/>
            <p:cNvGrpSpPr/>
            <p:nvPr/>
          </p:nvGrpSpPr>
          <p:grpSpPr bwMode="auto">
            <a:xfrm>
              <a:off x="-18810" y="1764793"/>
              <a:ext cx="5214456" cy="810880"/>
              <a:chOff x="-18810" y="1764793"/>
              <a:chExt cx="5214456" cy="810880"/>
            </a:xfrm>
          </p:grpSpPr>
          <p:cxnSp>
            <p:nvCxnSpPr>
              <p:cNvPr id="209" name="直接连接符 208"/>
              <p:cNvCxnSpPr/>
              <p:nvPr/>
            </p:nvCxnSpPr>
            <p:spPr>
              <a:xfrm>
                <a:off x="411404" y="2207811"/>
                <a:ext cx="476716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1" name="文本框 210"/>
              <p:cNvSpPr txBox="1"/>
              <p:nvPr/>
            </p:nvSpPr>
            <p:spPr>
              <a:xfrm>
                <a:off x="2229054" y="1764793"/>
                <a:ext cx="2908240" cy="462073"/>
              </a:xfrm>
              <a:prstGeom prst="rect">
                <a:avLst/>
              </a:prstGeom>
              <a:noFill/>
            </p:spPr>
            <p:txBody>
              <a:bodyPr>
                <a:spAutoFit/>
              </a:bodyPr>
              <a:lstStyle/>
              <a:p>
                <a:pPr algn="r" eaLnBrk="1" fontAlgn="auto" hangingPunct="1">
                  <a:spcBef>
                    <a:spcPts val="0"/>
                  </a:spcBef>
                  <a:spcAft>
                    <a:spcPts val="0"/>
                  </a:spcAft>
                  <a:defRPr/>
                </a:pPr>
                <a:r>
                  <a:rPr lang="zh-CN" altLang="en-US" sz="2400" dirty="0">
                    <a:solidFill>
                      <a:schemeClr val="bg1"/>
                    </a:solidFill>
                    <a:latin typeface="黑体" panose="02010609060101010101" charset="-122"/>
                    <a:ea typeface="黑体" panose="02010609060101010101" charset="-122"/>
                  </a:rPr>
                  <a:t>在这里输入标题</a:t>
                </a:r>
              </a:p>
            </p:txBody>
          </p:sp>
          <p:sp>
            <p:nvSpPr>
              <p:cNvPr id="212" name="文本框 211"/>
              <p:cNvSpPr txBox="1"/>
              <p:nvPr/>
            </p:nvSpPr>
            <p:spPr>
              <a:xfrm>
                <a:off x="-18800" y="1856890"/>
                <a:ext cx="2908240" cy="369976"/>
              </a:xfrm>
              <a:prstGeom prst="rect">
                <a:avLst/>
              </a:prstGeom>
              <a:noFill/>
            </p:spPr>
            <p:txBody>
              <a:bodyPr>
                <a:spAutoFit/>
              </a:bodyPr>
              <a:lstStyle/>
              <a:p>
                <a:pPr algn="r" eaLnBrk="1" fontAlgn="auto" hangingPunct="1">
                  <a:spcBef>
                    <a:spcPts val="0"/>
                  </a:spcBef>
                  <a:spcAft>
                    <a:spcPts val="0"/>
                  </a:spcAft>
                  <a:defRPr/>
                </a:pPr>
                <a:r>
                  <a:rPr lang="en-US" altLang="zh-CN" dirty="0">
                    <a:solidFill>
                      <a:schemeClr val="bg1"/>
                    </a:solidFill>
                    <a:latin typeface="黑体" panose="02010609060101010101" charset="-122"/>
                    <a:ea typeface="黑体" panose="02010609060101010101" charset="-122"/>
                  </a:rPr>
                  <a:t>YOUR TITLE HERE</a:t>
                </a:r>
              </a:p>
            </p:txBody>
          </p:sp>
          <p:sp>
            <p:nvSpPr>
              <p:cNvPr id="213" name="文本框 212"/>
              <p:cNvSpPr txBox="1"/>
              <p:nvPr/>
            </p:nvSpPr>
            <p:spPr>
              <a:xfrm>
                <a:off x="376480" y="2268151"/>
                <a:ext cx="4819551" cy="308048"/>
              </a:xfrm>
              <a:prstGeom prst="rect">
                <a:avLst/>
              </a:prstGeom>
              <a:noFill/>
            </p:spPr>
            <p:txBody>
              <a:bodyPr>
                <a:spAutoFit/>
              </a:bodyPr>
              <a:lstStyle/>
              <a:p>
                <a:pPr algn="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在这里输入一些描述文字，可以是对这部分内容的简要说明</a:t>
                </a:r>
              </a:p>
            </p:txBody>
          </p:sp>
        </p:grpSp>
        <p:grpSp>
          <p:nvGrpSpPr>
            <p:cNvPr id="7198" name="组合 214"/>
            <p:cNvGrpSpPr/>
            <p:nvPr/>
          </p:nvGrpSpPr>
          <p:grpSpPr bwMode="auto">
            <a:xfrm>
              <a:off x="-226759" y="3876258"/>
              <a:ext cx="5161544" cy="837728"/>
              <a:chOff x="34102" y="1737945"/>
              <a:chExt cx="5161544" cy="837728"/>
            </a:xfrm>
          </p:grpSpPr>
          <p:cxnSp>
            <p:nvCxnSpPr>
              <p:cNvPr id="216" name="直接连接符 215"/>
              <p:cNvCxnSpPr/>
              <p:nvPr/>
            </p:nvCxnSpPr>
            <p:spPr>
              <a:xfrm>
                <a:off x="410332" y="2206781"/>
                <a:ext cx="476716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10" name="文本框 216"/>
              <p:cNvSpPr txBox="1">
                <a:spLocks noChangeArrowheads="1"/>
              </p:cNvSpPr>
              <p:nvPr/>
            </p:nvSpPr>
            <p:spPr bwMode="auto">
              <a:xfrm>
                <a:off x="2229316" y="1737945"/>
                <a:ext cx="2907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r" eaLnBrk="1" hangingPunct="1">
                  <a:lnSpc>
                    <a:spcPct val="100000"/>
                  </a:lnSpc>
                  <a:spcBef>
                    <a:spcPct val="0"/>
                  </a:spcBef>
                  <a:buFontTx/>
                  <a:buNone/>
                </a:pPr>
                <a:r>
                  <a:rPr lang="zh-CN" altLang="en-US" sz="2400">
                    <a:solidFill>
                      <a:schemeClr val="bg1"/>
                    </a:solidFill>
                    <a:latin typeface="黑体" panose="02010609060101010101" charset="-122"/>
                    <a:ea typeface="黑体" panose="02010609060101010101" charset="-122"/>
                  </a:rPr>
                  <a:t>在这里输入标题</a:t>
                </a:r>
              </a:p>
            </p:txBody>
          </p:sp>
          <p:sp>
            <p:nvSpPr>
              <p:cNvPr id="218" name="文本框 217"/>
              <p:cNvSpPr txBox="1"/>
              <p:nvPr/>
            </p:nvSpPr>
            <p:spPr>
              <a:xfrm>
                <a:off x="34102" y="1830454"/>
                <a:ext cx="2906653" cy="368388"/>
              </a:xfrm>
              <a:prstGeom prst="rect">
                <a:avLst/>
              </a:prstGeom>
              <a:noFill/>
            </p:spPr>
            <p:txBody>
              <a:bodyPr>
                <a:spAutoFit/>
              </a:bodyPr>
              <a:lstStyle/>
              <a:p>
                <a:pPr algn="r" eaLnBrk="1" fontAlgn="auto" hangingPunct="1">
                  <a:spcBef>
                    <a:spcPts val="0"/>
                  </a:spcBef>
                  <a:spcAft>
                    <a:spcPts val="0"/>
                  </a:spcAft>
                  <a:defRPr/>
                </a:pPr>
                <a:r>
                  <a:rPr lang="en-US" altLang="zh-CN" dirty="0">
                    <a:solidFill>
                      <a:schemeClr val="bg1"/>
                    </a:solidFill>
                    <a:latin typeface="黑体" panose="02010609060101010101" charset="-122"/>
                    <a:ea typeface="黑体" panose="02010609060101010101" charset="-122"/>
                  </a:rPr>
                  <a:t>YOUR TITLE HERE</a:t>
                </a:r>
              </a:p>
            </p:txBody>
          </p:sp>
          <p:sp>
            <p:nvSpPr>
              <p:cNvPr id="219" name="文本框 218"/>
              <p:cNvSpPr txBox="1"/>
              <p:nvPr/>
            </p:nvSpPr>
            <p:spPr>
              <a:xfrm>
                <a:off x="375408" y="2267121"/>
                <a:ext cx="4819551" cy="308048"/>
              </a:xfrm>
              <a:prstGeom prst="rect">
                <a:avLst/>
              </a:prstGeom>
              <a:noFill/>
            </p:spPr>
            <p:txBody>
              <a:bodyPr>
                <a:spAutoFit/>
              </a:bodyPr>
              <a:lstStyle/>
              <a:p>
                <a:pPr algn="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在这里输入一些描述文字，可以是对这部分内容的简要说明</a:t>
                </a:r>
              </a:p>
            </p:txBody>
          </p:sp>
        </p:grpSp>
        <p:grpSp>
          <p:nvGrpSpPr>
            <p:cNvPr id="7199" name="组合 219"/>
            <p:cNvGrpSpPr/>
            <p:nvPr/>
          </p:nvGrpSpPr>
          <p:grpSpPr bwMode="auto">
            <a:xfrm>
              <a:off x="7010337" y="3008956"/>
              <a:ext cx="5181663" cy="798260"/>
              <a:chOff x="277330" y="1745441"/>
              <a:chExt cx="5181663" cy="798260"/>
            </a:xfrm>
          </p:grpSpPr>
          <p:cxnSp>
            <p:nvCxnSpPr>
              <p:cNvPr id="221" name="直接连接符 220"/>
              <p:cNvCxnSpPr/>
              <p:nvPr/>
            </p:nvCxnSpPr>
            <p:spPr>
              <a:xfrm>
                <a:off x="410846" y="2206659"/>
                <a:ext cx="476716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06" name="文本框 221"/>
              <p:cNvSpPr txBox="1">
                <a:spLocks noChangeArrowheads="1"/>
              </p:cNvSpPr>
              <p:nvPr/>
            </p:nvSpPr>
            <p:spPr bwMode="auto">
              <a:xfrm>
                <a:off x="277330" y="1745441"/>
                <a:ext cx="2907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2400">
                    <a:solidFill>
                      <a:schemeClr val="bg1"/>
                    </a:solidFill>
                    <a:latin typeface="黑体" panose="02010609060101010101" charset="-122"/>
                    <a:ea typeface="黑体" panose="02010609060101010101" charset="-122"/>
                  </a:rPr>
                  <a:t>在这里输入标题</a:t>
                </a:r>
              </a:p>
            </p:txBody>
          </p:sp>
          <p:sp>
            <p:nvSpPr>
              <p:cNvPr id="223" name="文本框 222"/>
              <p:cNvSpPr txBox="1"/>
              <p:nvPr/>
            </p:nvSpPr>
            <p:spPr>
              <a:xfrm>
                <a:off x="2552340" y="1838271"/>
                <a:ext cx="2906653" cy="368388"/>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solidFill>
                    <a:latin typeface="黑体" panose="02010609060101010101" charset="-122"/>
                    <a:ea typeface="黑体" panose="02010609060101010101" charset="-122"/>
                  </a:rPr>
                  <a:t>YOUR TITLE HERE</a:t>
                </a:r>
              </a:p>
            </p:txBody>
          </p:sp>
          <p:sp>
            <p:nvSpPr>
              <p:cNvPr id="224" name="文本框 223"/>
              <p:cNvSpPr txBox="1"/>
              <p:nvPr/>
            </p:nvSpPr>
            <p:spPr>
              <a:xfrm>
                <a:off x="299724" y="2235241"/>
                <a:ext cx="4819551" cy="308048"/>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在这里输入一些描述文字，可以是对这部分内容的简要说明</a:t>
                </a:r>
              </a:p>
            </p:txBody>
          </p:sp>
        </p:grpSp>
        <p:grpSp>
          <p:nvGrpSpPr>
            <p:cNvPr id="7200" name="组合 224"/>
            <p:cNvGrpSpPr/>
            <p:nvPr/>
          </p:nvGrpSpPr>
          <p:grpSpPr bwMode="auto">
            <a:xfrm>
              <a:off x="6869222" y="5571378"/>
              <a:ext cx="5210068" cy="769678"/>
              <a:chOff x="299291" y="1774023"/>
              <a:chExt cx="5210068" cy="769678"/>
            </a:xfrm>
          </p:grpSpPr>
          <p:cxnSp>
            <p:nvCxnSpPr>
              <p:cNvPr id="226" name="直接连接符 225"/>
              <p:cNvCxnSpPr/>
              <p:nvPr/>
            </p:nvCxnSpPr>
            <p:spPr>
              <a:xfrm>
                <a:off x="410413" y="2207071"/>
                <a:ext cx="476716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02" name="文本框 226"/>
              <p:cNvSpPr txBox="1">
                <a:spLocks noChangeArrowheads="1"/>
              </p:cNvSpPr>
              <p:nvPr/>
            </p:nvSpPr>
            <p:spPr bwMode="auto">
              <a:xfrm>
                <a:off x="464024" y="1774023"/>
                <a:ext cx="2907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2400">
                    <a:solidFill>
                      <a:schemeClr val="bg1"/>
                    </a:solidFill>
                    <a:latin typeface="黑体" panose="02010609060101010101" charset="-122"/>
                    <a:ea typeface="黑体" panose="02010609060101010101" charset="-122"/>
                  </a:rPr>
                  <a:t>在这里输入标题</a:t>
                </a:r>
              </a:p>
            </p:txBody>
          </p:sp>
          <p:sp>
            <p:nvSpPr>
              <p:cNvPr id="228" name="文本框 227"/>
              <p:cNvSpPr txBox="1"/>
              <p:nvPr/>
            </p:nvSpPr>
            <p:spPr>
              <a:xfrm>
                <a:off x="2602705" y="1837096"/>
                <a:ext cx="2906654" cy="369975"/>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solidFill>
                    <a:latin typeface="黑体" panose="02010609060101010101" charset="-122"/>
                    <a:ea typeface="黑体" panose="02010609060101010101" charset="-122"/>
                  </a:rPr>
                  <a:t>YOUR TITLE HERE</a:t>
                </a:r>
              </a:p>
            </p:txBody>
          </p:sp>
          <p:sp>
            <p:nvSpPr>
              <p:cNvPr id="229" name="文本框 228"/>
              <p:cNvSpPr txBox="1"/>
              <p:nvPr/>
            </p:nvSpPr>
            <p:spPr>
              <a:xfrm>
                <a:off x="299291" y="2235653"/>
                <a:ext cx="4819551" cy="308048"/>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在这里输入一些描述文字，可以是对这部分内容的简要说明</a:t>
                </a:r>
              </a:p>
            </p:txBody>
          </p:sp>
        </p:grpSp>
      </p:grpSp>
      <p:sp>
        <p:nvSpPr>
          <p:cNvPr id="230" name="椭圆 229"/>
          <p:cNvSpPr/>
          <p:nvPr/>
        </p:nvSpPr>
        <p:spPr>
          <a:xfrm rot="10800000">
            <a:off x="6854825" y="2268538"/>
            <a:ext cx="242888" cy="242887"/>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1" name="椭圆 230"/>
          <p:cNvSpPr/>
          <p:nvPr/>
        </p:nvSpPr>
        <p:spPr>
          <a:xfrm rot="10800000">
            <a:off x="6507163" y="1958975"/>
            <a:ext cx="188912" cy="188913"/>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2" name="椭圆 231"/>
          <p:cNvSpPr/>
          <p:nvPr/>
        </p:nvSpPr>
        <p:spPr>
          <a:xfrm rot="10800000">
            <a:off x="6538913" y="2301875"/>
            <a:ext cx="152400" cy="152400"/>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3" name="椭圆 232"/>
          <p:cNvSpPr/>
          <p:nvPr/>
        </p:nvSpPr>
        <p:spPr>
          <a:xfrm rot="10800000">
            <a:off x="7067550" y="4816475"/>
            <a:ext cx="152400" cy="1539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5" name="组合 14"/>
          <p:cNvGrpSpPr/>
          <p:nvPr/>
        </p:nvGrpSpPr>
        <p:grpSpPr bwMode="auto">
          <a:xfrm>
            <a:off x="4924425" y="-1143635"/>
            <a:ext cx="2343150" cy="2343150"/>
            <a:chOff x="4905189" y="-1123733"/>
            <a:chExt cx="2342574" cy="2342574"/>
          </a:xfrm>
        </p:grpSpPr>
        <p:sp>
          <p:nvSpPr>
            <p:cNvPr id="202" name="任意多边形 201"/>
            <p:cNvSpPr/>
            <p:nvPr/>
          </p:nvSpPr>
          <p:spPr>
            <a:xfrm rot="13500000" flipH="1">
              <a:off x="4905189" y="-1123733"/>
              <a:ext cx="2342574" cy="2342574"/>
            </a:xfrm>
            <a:custGeom>
              <a:avLst/>
              <a:gdLst>
                <a:gd name="connsiteX0" fmla="*/ 0 w 2342574"/>
                <a:gd name="connsiteY0" fmla="*/ 116757 h 2342574"/>
                <a:gd name="connsiteX1" fmla="*/ 2225818 w 2342574"/>
                <a:gd name="connsiteY1" fmla="*/ 2342574 h 2342574"/>
                <a:gd name="connsiteX2" fmla="*/ 2307225 w 2342574"/>
                <a:gd name="connsiteY2" fmla="*/ 2080322 h 2342574"/>
                <a:gd name="connsiteX3" fmla="*/ 2342574 w 2342574"/>
                <a:gd name="connsiteY3" fmla="*/ 1729671 h 2342574"/>
                <a:gd name="connsiteX4" fmla="*/ 2206215 w 2342574"/>
                <a:gd name="connsiteY4" fmla="*/ 180329 h 2342574"/>
                <a:gd name="connsiteX5" fmla="*/ 2233153 w 2342574"/>
                <a:gd name="connsiteY5" fmla="*/ 119650 h 2342574"/>
                <a:gd name="connsiteX6" fmla="*/ 2259713 w 2342574"/>
                <a:gd name="connsiteY6" fmla="*/ 93089 h 2342574"/>
                <a:gd name="connsiteX7" fmla="*/ 2241319 w 2342574"/>
                <a:gd name="connsiteY7" fmla="*/ 101255 h 2342574"/>
                <a:gd name="connsiteX8" fmla="*/ 2249485 w 2342574"/>
                <a:gd name="connsiteY8" fmla="*/ 82861 h 2342574"/>
                <a:gd name="connsiteX9" fmla="*/ 2222925 w 2342574"/>
                <a:gd name="connsiteY9" fmla="*/ 109421 h 2342574"/>
                <a:gd name="connsiteX10" fmla="*/ 2162245 w 2342574"/>
                <a:gd name="connsiteY10" fmla="*/ 136359 h 2342574"/>
                <a:gd name="connsiteX11" fmla="*/ 612904 w 2342574"/>
                <a:gd name="connsiteY11" fmla="*/ 0 h 2342574"/>
                <a:gd name="connsiteX12" fmla="*/ 262254 w 2342574"/>
                <a:gd name="connsiteY12" fmla="*/ 35349 h 23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2574" h="2342574">
                  <a:moveTo>
                    <a:pt x="0" y="116757"/>
                  </a:moveTo>
                  <a:lnTo>
                    <a:pt x="2225818" y="2342574"/>
                  </a:lnTo>
                  <a:lnTo>
                    <a:pt x="2307225" y="2080322"/>
                  </a:lnTo>
                  <a:cubicBezTo>
                    <a:pt x="2330403" y="1967058"/>
                    <a:pt x="2342574" y="1849786"/>
                    <a:pt x="2342574" y="1729671"/>
                  </a:cubicBezTo>
                  <a:cubicBezTo>
                    <a:pt x="2342574" y="1185952"/>
                    <a:pt x="2024401" y="669505"/>
                    <a:pt x="2206215" y="180329"/>
                  </a:cubicBezTo>
                  <a:lnTo>
                    <a:pt x="2233153" y="119650"/>
                  </a:lnTo>
                  <a:lnTo>
                    <a:pt x="2259713" y="93089"/>
                  </a:lnTo>
                  <a:lnTo>
                    <a:pt x="2241319" y="101255"/>
                  </a:lnTo>
                  <a:lnTo>
                    <a:pt x="2249485" y="82861"/>
                  </a:lnTo>
                  <a:lnTo>
                    <a:pt x="2222925" y="109421"/>
                  </a:lnTo>
                  <a:lnTo>
                    <a:pt x="2162245" y="136359"/>
                  </a:lnTo>
                  <a:cubicBezTo>
                    <a:pt x="1673070" y="318173"/>
                    <a:pt x="1156623" y="0"/>
                    <a:pt x="612904" y="0"/>
                  </a:cubicBezTo>
                  <a:cubicBezTo>
                    <a:pt x="492789" y="0"/>
                    <a:pt x="375517" y="12172"/>
                    <a:pt x="262254" y="35349"/>
                  </a:cubicBez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7192" name="组合 206"/>
            <p:cNvGrpSpPr/>
            <p:nvPr/>
          </p:nvGrpSpPr>
          <p:grpSpPr bwMode="auto">
            <a:xfrm>
              <a:off x="5482116" y="-75988"/>
              <a:ext cx="1188720" cy="1037377"/>
              <a:chOff x="5437105" y="14100"/>
              <a:chExt cx="1188720" cy="1037377"/>
            </a:xfrm>
          </p:grpSpPr>
          <p:sp>
            <p:nvSpPr>
              <p:cNvPr id="7194" name="文本框 202"/>
              <p:cNvSpPr txBox="1">
                <a:spLocks noChangeArrowheads="1"/>
              </p:cNvSpPr>
              <p:nvPr/>
            </p:nvSpPr>
            <p:spPr bwMode="auto">
              <a:xfrm>
                <a:off x="5939099" y="14100"/>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endParaRPr lang="zh-CN" altLang="en-US" sz="4400">
                  <a:solidFill>
                    <a:schemeClr val="bg1"/>
                  </a:solidFill>
                  <a:latin typeface="黑体" panose="02010609060101010101" charset="-122"/>
                  <a:ea typeface="黑体" panose="02010609060101010101" charset="-122"/>
                </a:endParaRPr>
              </a:p>
            </p:txBody>
          </p:sp>
          <p:cxnSp>
            <p:nvCxnSpPr>
              <p:cNvPr id="205" name="直接连接符 204"/>
              <p:cNvCxnSpPr/>
              <p:nvPr/>
            </p:nvCxnSpPr>
            <p:spPr>
              <a:xfrm>
                <a:off x="5437886" y="723286"/>
                <a:ext cx="1187158" cy="0"/>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7196" name="文本框 205"/>
              <p:cNvSpPr txBox="1">
                <a:spLocks noChangeArrowheads="1"/>
              </p:cNvSpPr>
              <p:nvPr/>
            </p:nvSpPr>
            <p:spPr bwMode="auto">
              <a:xfrm>
                <a:off x="5473780" y="743700"/>
                <a:ext cx="11153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1400">
                    <a:solidFill>
                      <a:schemeClr val="bg1"/>
                    </a:solidFill>
                    <a:latin typeface="黑体" panose="02010609060101010101" charset="-122"/>
                    <a:ea typeface="黑体" panose="02010609060101010101" charset="-122"/>
                  </a:rPr>
                  <a:t>CONTENTS</a:t>
                </a:r>
              </a:p>
            </p:txBody>
          </p:sp>
        </p:grpSp>
        <p:pic>
          <p:nvPicPr>
            <p:cNvPr id="7193" name="图片 1"/>
            <p:cNvPicPr>
              <a:picLocks noChangeAspect="1"/>
            </p:cNvPicPr>
            <p:nvPr/>
          </p:nvPicPr>
          <p:blipFill>
            <a:blip r:embed="rId5" cstate="email"/>
            <a:srcRect/>
            <a:stretch>
              <a:fillRect/>
            </a:stretch>
          </p:blipFill>
          <p:spPr bwMode="auto">
            <a:xfrm>
              <a:off x="5199810" y="-192446"/>
              <a:ext cx="1792379" cy="11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6"/>
                                        </p:tgtEl>
                                        <p:attrNameLst>
                                          <p:attrName>style.visibility</p:attrName>
                                        </p:attrNameLst>
                                      </p:cBhvr>
                                      <p:to>
                                        <p:strVal val="visible"/>
                                      </p:to>
                                    </p:set>
                                    <p:anim calcmode="lin" valueType="num">
                                      <p:cBhvr>
                                        <p:cTn id="11" dur="500" fill="hold"/>
                                        <p:tgtEl>
                                          <p:spTgt spid="186"/>
                                        </p:tgtEl>
                                        <p:attrNameLst>
                                          <p:attrName>ppt_w</p:attrName>
                                        </p:attrNameLst>
                                      </p:cBhvr>
                                      <p:tavLst>
                                        <p:tav tm="0">
                                          <p:val>
                                            <p:fltVal val="0"/>
                                          </p:val>
                                        </p:tav>
                                        <p:tav tm="100000">
                                          <p:val>
                                            <p:strVal val="#ppt_w"/>
                                          </p:val>
                                        </p:tav>
                                      </p:tavLst>
                                    </p:anim>
                                    <p:anim calcmode="lin" valueType="num">
                                      <p:cBhvr>
                                        <p:cTn id="12" dur="500" fill="hold"/>
                                        <p:tgtEl>
                                          <p:spTgt spid="18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7"/>
                                        </p:tgtEl>
                                        <p:attrNameLst>
                                          <p:attrName>style.visibility</p:attrName>
                                        </p:attrNameLst>
                                      </p:cBhvr>
                                      <p:to>
                                        <p:strVal val="visible"/>
                                      </p:to>
                                    </p:set>
                                    <p:anim calcmode="lin" valueType="num">
                                      <p:cBhvr>
                                        <p:cTn id="15" dur="500" fill="hold"/>
                                        <p:tgtEl>
                                          <p:spTgt spid="187"/>
                                        </p:tgtEl>
                                        <p:attrNameLst>
                                          <p:attrName>ppt_w</p:attrName>
                                        </p:attrNameLst>
                                      </p:cBhvr>
                                      <p:tavLst>
                                        <p:tav tm="0">
                                          <p:val>
                                            <p:fltVal val="0"/>
                                          </p:val>
                                        </p:tav>
                                        <p:tav tm="100000">
                                          <p:val>
                                            <p:strVal val="#ppt_w"/>
                                          </p:val>
                                        </p:tav>
                                      </p:tavLst>
                                    </p:anim>
                                    <p:anim calcmode="lin" valueType="num">
                                      <p:cBhvr>
                                        <p:cTn id="16" dur="500" fill="hold"/>
                                        <p:tgtEl>
                                          <p:spTgt spid="18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88"/>
                                        </p:tgtEl>
                                        <p:attrNameLst>
                                          <p:attrName>style.visibility</p:attrName>
                                        </p:attrNameLst>
                                      </p:cBhvr>
                                      <p:to>
                                        <p:strVal val="visible"/>
                                      </p:to>
                                    </p:set>
                                    <p:anim calcmode="lin" valueType="num">
                                      <p:cBhvr>
                                        <p:cTn id="19" dur="500" fill="hold"/>
                                        <p:tgtEl>
                                          <p:spTgt spid="188"/>
                                        </p:tgtEl>
                                        <p:attrNameLst>
                                          <p:attrName>ppt_w</p:attrName>
                                        </p:attrNameLst>
                                      </p:cBhvr>
                                      <p:tavLst>
                                        <p:tav tm="0">
                                          <p:val>
                                            <p:fltVal val="0"/>
                                          </p:val>
                                        </p:tav>
                                        <p:tav tm="100000">
                                          <p:val>
                                            <p:strVal val="#ppt_w"/>
                                          </p:val>
                                        </p:tav>
                                      </p:tavLst>
                                    </p:anim>
                                    <p:anim calcmode="lin" valueType="num">
                                      <p:cBhvr>
                                        <p:cTn id="20" dur="500" fill="hold"/>
                                        <p:tgtEl>
                                          <p:spTgt spid="18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89"/>
                                        </p:tgtEl>
                                        <p:attrNameLst>
                                          <p:attrName>style.visibility</p:attrName>
                                        </p:attrNameLst>
                                      </p:cBhvr>
                                      <p:to>
                                        <p:strVal val="visible"/>
                                      </p:to>
                                    </p:set>
                                    <p:anim calcmode="lin" valueType="num">
                                      <p:cBhvr>
                                        <p:cTn id="23" dur="500" fill="hold"/>
                                        <p:tgtEl>
                                          <p:spTgt spid="189"/>
                                        </p:tgtEl>
                                        <p:attrNameLst>
                                          <p:attrName>ppt_w</p:attrName>
                                        </p:attrNameLst>
                                      </p:cBhvr>
                                      <p:tavLst>
                                        <p:tav tm="0">
                                          <p:val>
                                            <p:fltVal val="0"/>
                                          </p:val>
                                        </p:tav>
                                        <p:tav tm="100000">
                                          <p:val>
                                            <p:strVal val="#ppt_w"/>
                                          </p:val>
                                        </p:tav>
                                      </p:tavLst>
                                    </p:anim>
                                    <p:anim calcmode="lin" valueType="num">
                                      <p:cBhvr>
                                        <p:cTn id="24" dur="500" fill="hold"/>
                                        <p:tgtEl>
                                          <p:spTgt spid="18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p:cTn id="31" dur="500" fill="hold"/>
                                        <p:tgtEl>
                                          <p:spTgt spid="192"/>
                                        </p:tgtEl>
                                        <p:attrNameLst>
                                          <p:attrName>ppt_w</p:attrName>
                                        </p:attrNameLst>
                                      </p:cBhvr>
                                      <p:tavLst>
                                        <p:tav tm="0">
                                          <p:val>
                                            <p:fltVal val="0"/>
                                          </p:val>
                                        </p:tav>
                                        <p:tav tm="100000">
                                          <p:val>
                                            <p:strVal val="#ppt_w"/>
                                          </p:val>
                                        </p:tav>
                                      </p:tavLst>
                                    </p:anim>
                                    <p:anim calcmode="lin" valueType="num">
                                      <p:cBhvr>
                                        <p:cTn id="32" dur="500" fill="hold"/>
                                        <p:tgtEl>
                                          <p:spTgt spid="19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p:cTn id="35" dur="500" fill="hold"/>
                                        <p:tgtEl>
                                          <p:spTgt spid="193"/>
                                        </p:tgtEl>
                                        <p:attrNameLst>
                                          <p:attrName>ppt_w</p:attrName>
                                        </p:attrNameLst>
                                      </p:cBhvr>
                                      <p:tavLst>
                                        <p:tav tm="0">
                                          <p:val>
                                            <p:fltVal val="0"/>
                                          </p:val>
                                        </p:tav>
                                        <p:tav tm="100000">
                                          <p:val>
                                            <p:strVal val="#ppt_w"/>
                                          </p:val>
                                        </p:tav>
                                      </p:tavLst>
                                    </p:anim>
                                    <p:anim calcmode="lin" valueType="num">
                                      <p:cBhvr>
                                        <p:cTn id="36" dur="500" fill="hold"/>
                                        <p:tgtEl>
                                          <p:spTgt spid="19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194"/>
                                        </p:tgtEl>
                                        <p:attrNameLst>
                                          <p:attrName>style.visibility</p:attrName>
                                        </p:attrNameLst>
                                      </p:cBhvr>
                                      <p:to>
                                        <p:strVal val="visible"/>
                                      </p:to>
                                    </p:set>
                                    <p:anim calcmode="lin" valueType="num">
                                      <p:cBhvr>
                                        <p:cTn id="39" dur="500" fill="hold"/>
                                        <p:tgtEl>
                                          <p:spTgt spid="194"/>
                                        </p:tgtEl>
                                        <p:attrNameLst>
                                          <p:attrName>ppt_w</p:attrName>
                                        </p:attrNameLst>
                                      </p:cBhvr>
                                      <p:tavLst>
                                        <p:tav tm="0">
                                          <p:val>
                                            <p:fltVal val="0"/>
                                          </p:val>
                                        </p:tav>
                                        <p:tav tm="100000">
                                          <p:val>
                                            <p:strVal val="#ppt_w"/>
                                          </p:val>
                                        </p:tav>
                                      </p:tavLst>
                                    </p:anim>
                                    <p:anim calcmode="lin" valueType="num">
                                      <p:cBhvr>
                                        <p:cTn id="40" dur="500" fill="hold"/>
                                        <p:tgtEl>
                                          <p:spTgt spid="19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200"/>
                                  </p:stCondLst>
                                  <p:childTnLst>
                                    <p:set>
                                      <p:cBhvr>
                                        <p:cTn id="42" dur="1" fill="hold">
                                          <p:stCondLst>
                                            <p:cond delay="0"/>
                                          </p:stCondLst>
                                        </p:cTn>
                                        <p:tgtEl>
                                          <p:spTgt spid="195"/>
                                        </p:tgtEl>
                                        <p:attrNameLst>
                                          <p:attrName>style.visibility</p:attrName>
                                        </p:attrNameLst>
                                      </p:cBhvr>
                                      <p:to>
                                        <p:strVal val="visible"/>
                                      </p:to>
                                    </p:set>
                                    <p:anim calcmode="lin" valueType="num">
                                      <p:cBhvr>
                                        <p:cTn id="43" dur="500" fill="hold"/>
                                        <p:tgtEl>
                                          <p:spTgt spid="195"/>
                                        </p:tgtEl>
                                        <p:attrNameLst>
                                          <p:attrName>ppt_w</p:attrName>
                                        </p:attrNameLst>
                                      </p:cBhvr>
                                      <p:tavLst>
                                        <p:tav tm="0">
                                          <p:val>
                                            <p:fltVal val="0"/>
                                          </p:val>
                                        </p:tav>
                                        <p:tav tm="100000">
                                          <p:val>
                                            <p:strVal val="#ppt_w"/>
                                          </p:val>
                                        </p:tav>
                                      </p:tavLst>
                                    </p:anim>
                                    <p:anim calcmode="lin" valueType="num">
                                      <p:cBhvr>
                                        <p:cTn id="44" dur="500" fill="hold"/>
                                        <p:tgtEl>
                                          <p:spTgt spid="19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200"/>
                                  </p:stCondLst>
                                  <p:childTnLst>
                                    <p:set>
                                      <p:cBhvr>
                                        <p:cTn id="46" dur="1" fill="hold">
                                          <p:stCondLst>
                                            <p:cond delay="0"/>
                                          </p:stCondLst>
                                        </p:cTn>
                                        <p:tgtEl>
                                          <p:spTgt spid="196"/>
                                        </p:tgtEl>
                                        <p:attrNameLst>
                                          <p:attrName>style.visibility</p:attrName>
                                        </p:attrNameLst>
                                      </p:cBhvr>
                                      <p:to>
                                        <p:strVal val="visible"/>
                                      </p:to>
                                    </p:set>
                                    <p:anim calcmode="lin" valueType="num">
                                      <p:cBhvr>
                                        <p:cTn id="47" dur="500" fill="hold"/>
                                        <p:tgtEl>
                                          <p:spTgt spid="196"/>
                                        </p:tgtEl>
                                        <p:attrNameLst>
                                          <p:attrName>ppt_w</p:attrName>
                                        </p:attrNameLst>
                                      </p:cBhvr>
                                      <p:tavLst>
                                        <p:tav tm="0">
                                          <p:val>
                                            <p:fltVal val="0"/>
                                          </p:val>
                                        </p:tav>
                                        <p:tav tm="100000">
                                          <p:val>
                                            <p:strVal val="#ppt_w"/>
                                          </p:val>
                                        </p:tav>
                                      </p:tavLst>
                                    </p:anim>
                                    <p:anim calcmode="lin" valueType="num">
                                      <p:cBhvr>
                                        <p:cTn id="48" dur="500" fill="hold"/>
                                        <p:tgtEl>
                                          <p:spTgt spid="196"/>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2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2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2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98"/>
                                        </p:tgtEl>
                                        <p:attrNameLst>
                                          <p:attrName>style.visibility</p:attrName>
                                        </p:attrNameLst>
                                      </p:cBhvr>
                                      <p:to>
                                        <p:strVal val="visible"/>
                                      </p:to>
                                    </p:set>
                                    <p:anim calcmode="lin" valueType="num">
                                      <p:cBhvr>
                                        <p:cTn id="63" dur="500" fill="hold"/>
                                        <p:tgtEl>
                                          <p:spTgt spid="198"/>
                                        </p:tgtEl>
                                        <p:attrNameLst>
                                          <p:attrName>ppt_w</p:attrName>
                                        </p:attrNameLst>
                                      </p:cBhvr>
                                      <p:tavLst>
                                        <p:tav tm="0">
                                          <p:val>
                                            <p:fltVal val="0"/>
                                          </p:val>
                                        </p:tav>
                                        <p:tav tm="100000">
                                          <p:val>
                                            <p:strVal val="#ppt_w"/>
                                          </p:val>
                                        </p:tav>
                                      </p:tavLst>
                                    </p:anim>
                                    <p:anim calcmode="lin" valueType="num">
                                      <p:cBhvr>
                                        <p:cTn id="64" dur="500" fill="hold"/>
                                        <p:tgtEl>
                                          <p:spTgt spid="198"/>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30"/>
                                        </p:tgtEl>
                                        <p:attrNameLst>
                                          <p:attrName>style.visibility</p:attrName>
                                        </p:attrNameLst>
                                      </p:cBhvr>
                                      <p:to>
                                        <p:strVal val="visible"/>
                                      </p:to>
                                    </p:set>
                                    <p:anim calcmode="lin" valueType="num">
                                      <p:cBhvr>
                                        <p:cTn id="67" dur="500" fill="hold"/>
                                        <p:tgtEl>
                                          <p:spTgt spid="230"/>
                                        </p:tgtEl>
                                        <p:attrNameLst>
                                          <p:attrName>ppt_w</p:attrName>
                                        </p:attrNameLst>
                                      </p:cBhvr>
                                      <p:tavLst>
                                        <p:tav tm="0">
                                          <p:val>
                                            <p:fltVal val="0"/>
                                          </p:val>
                                        </p:tav>
                                        <p:tav tm="100000">
                                          <p:val>
                                            <p:strVal val="#ppt_w"/>
                                          </p:val>
                                        </p:tav>
                                      </p:tavLst>
                                    </p:anim>
                                    <p:anim calcmode="lin" valueType="num">
                                      <p:cBhvr>
                                        <p:cTn id="68" dur="500" fill="hold"/>
                                        <p:tgtEl>
                                          <p:spTgt spid="230"/>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31"/>
                                        </p:tgtEl>
                                        <p:attrNameLst>
                                          <p:attrName>style.visibility</p:attrName>
                                        </p:attrNameLst>
                                      </p:cBhvr>
                                      <p:to>
                                        <p:strVal val="visible"/>
                                      </p:to>
                                    </p:set>
                                    <p:anim calcmode="lin" valueType="num">
                                      <p:cBhvr>
                                        <p:cTn id="71" dur="500" fill="hold"/>
                                        <p:tgtEl>
                                          <p:spTgt spid="231"/>
                                        </p:tgtEl>
                                        <p:attrNameLst>
                                          <p:attrName>ppt_w</p:attrName>
                                        </p:attrNameLst>
                                      </p:cBhvr>
                                      <p:tavLst>
                                        <p:tav tm="0">
                                          <p:val>
                                            <p:fltVal val="0"/>
                                          </p:val>
                                        </p:tav>
                                        <p:tav tm="100000">
                                          <p:val>
                                            <p:strVal val="#ppt_w"/>
                                          </p:val>
                                        </p:tav>
                                      </p:tavLst>
                                    </p:anim>
                                    <p:anim calcmode="lin" valueType="num">
                                      <p:cBhvr>
                                        <p:cTn id="72" dur="500" fill="hold"/>
                                        <p:tgtEl>
                                          <p:spTgt spid="231"/>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32"/>
                                        </p:tgtEl>
                                        <p:attrNameLst>
                                          <p:attrName>style.visibility</p:attrName>
                                        </p:attrNameLst>
                                      </p:cBhvr>
                                      <p:to>
                                        <p:strVal val="visible"/>
                                      </p:to>
                                    </p:set>
                                    <p:anim calcmode="lin" valueType="num">
                                      <p:cBhvr>
                                        <p:cTn id="75" dur="500" fill="hold"/>
                                        <p:tgtEl>
                                          <p:spTgt spid="232"/>
                                        </p:tgtEl>
                                        <p:attrNameLst>
                                          <p:attrName>ppt_w</p:attrName>
                                        </p:attrNameLst>
                                      </p:cBhvr>
                                      <p:tavLst>
                                        <p:tav tm="0">
                                          <p:val>
                                            <p:fltVal val="0"/>
                                          </p:val>
                                        </p:tav>
                                        <p:tav tm="100000">
                                          <p:val>
                                            <p:strVal val="#ppt_w"/>
                                          </p:val>
                                        </p:tav>
                                      </p:tavLst>
                                    </p:anim>
                                    <p:anim calcmode="lin" valueType="num">
                                      <p:cBhvr>
                                        <p:cTn id="76" dur="500" fill="hold"/>
                                        <p:tgtEl>
                                          <p:spTgt spid="232"/>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33"/>
                                        </p:tgtEl>
                                        <p:attrNameLst>
                                          <p:attrName>style.visibility</p:attrName>
                                        </p:attrNameLst>
                                      </p:cBhvr>
                                      <p:to>
                                        <p:strVal val="visible"/>
                                      </p:to>
                                    </p:set>
                                    <p:anim calcmode="lin" valueType="num">
                                      <p:cBhvr>
                                        <p:cTn id="79" dur="500" fill="hold"/>
                                        <p:tgtEl>
                                          <p:spTgt spid="233"/>
                                        </p:tgtEl>
                                        <p:attrNameLst>
                                          <p:attrName>ppt_w</p:attrName>
                                        </p:attrNameLst>
                                      </p:cBhvr>
                                      <p:tavLst>
                                        <p:tav tm="0">
                                          <p:val>
                                            <p:fltVal val="0"/>
                                          </p:val>
                                        </p:tav>
                                        <p:tav tm="100000">
                                          <p:val>
                                            <p:strVal val="#ppt_w"/>
                                          </p:val>
                                        </p:tav>
                                      </p:tavLst>
                                    </p:anim>
                                    <p:anim calcmode="lin" valueType="num">
                                      <p:cBhvr>
                                        <p:cTn id="80" dur="500" fill="hold"/>
                                        <p:tgtEl>
                                          <p:spTgt spid="233"/>
                                        </p:tgtEl>
                                        <p:attrNameLst>
                                          <p:attrName>ppt_h</p:attrName>
                                        </p:attrNameLst>
                                      </p:cBhvr>
                                      <p:tavLst>
                                        <p:tav tm="0">
                                          <p:val>
                                            <p:fltVal val="0"/>
                                          </p:val>
                                        </p:tav>
                                        <p:tav tm="100000">
                                          <p:val>
                                            <p:strVal val="#ppt_h"/>
                                          </p:val>
                                        </p:tav>
                                      </p:tavLst>
                                    </p:anim>
                                  </p:childTnLst>
                                </p:cTn>
                              </p:par>
                              <p:par>
                                <p:cTn id="81" presetID="16" presetClass="entr" presetSubtype="37" fill="hold" nodeType="withEffect">
                                  <p:stCondLst>
                                    <p:cond delay="300"/>
                                  </p:stCondLst>
                                  <p:childTnLst>
                                    <p:set>
                                      <p:cBhvr>
                                        <p:cTn id="82" dur="1" fill="hold">
                                          <p:stCondLst>
                                            <p:cond delay="0"/>
                                          </p:stCondLst>
                                        </p:cTn>
                                        <p:tgtEl>
                                          <p:spTgt spid="20"/>
                                        </p:tgtEl>
                                        <p:attrNameLst>
                                          <p:attrName>style.visibility</p:attrName>
                                        </p:attrNameLst>
                                      </p:cBhvr>
                                      <p:to>
                                        <p:strVal val="visible"/>
                                      </p:to>
                                    </p:set>
                                    <p:animEffect transition="in" filter="barn(outVertical)">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ldLvl="0" animBg="1"/>
      <p:bldP spid="187" grpId="0" bldLvl="0" animBg="1"/>
      <p:bldP spid="188" grpId="0" bldLvl="0" animBg="1"/>
      <p:bldP spid="189" grpId="0" bldLvl="0" animBg="1"/>
      <p:bldP spid="191" grpId="0" bldLvl="0" animBg="1"/>
      <p:bldP spid="192" grpId="0" bldLvl="0" animBg="1"/>
      <p:bldP spid="193" grpId="0" bldLvl="0" animBg="1"/>
      <p:bldP spid="194" grpId="0" bldLvl="0" animBg="1"/>
      <p:bldP spid="195" grpId="0" bldLvl="0" animBg="1"/>
      <p:bldP spid="196" grpId="0" bldLvl="0" animBg="1"/>
      <p:bldP spid="198" grpId="0" bldLvl="0" animBg="1"/>
      <p:bldP spid="230" grpId="0" bldLvl="0" animBg="1"/>
      <p:bldP spid="231" grpId="0" bldLvl="0" animBg="1"/>
      <p:bldP spid="232" grpId="0" bldLvl="0" animBg="1"/>
      <p:bldP spid="23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1395413" y="2039938"/>
            <a:ext cx="2665412" cy="2346325"/>
            <a:chOff x="1394854" y="2039732"/>
            <a:chExt cx="2666393" cy="2346735"/>
          </a:xfrm>
        </p:grpSpPr>
        <p:sp>
          <p:nvSpPr>
            <p:cNvPr id="2" name="任意多边形 1"/>
            <p:cNvSpPr/>
            <p:nvPr/>
          </p:nvSpPr>
          <p:spPr>
            <a:xfrm rot="13500000" flipH="1">
              <a:off x="1714058" y="2039732"/>
              <a:ext cx="2347189" cy="2346735"/>
            </a:xfrm>
            <a:custGeom>
              <a:avLst/>
              <a:gdLst>
                <a:gd name="connsiteX0" fmla="*/ 650363 w 4518605"/>
                <a:gd name="connsiteY0" fmla="*/ 3854920 h 4518605"/>
                <a:gd name="connsiteX1" fmla="*/ 657342 w 4518605"/>
                <a:gd name="connsiteY1" fmla="*/ 3861263 h 4518605"/>
                <a:gd name="connsiteX2" fmla="*/ 663685 w 4518605"/>
                <a:gd name="connsiteY2" fmla="*/ 3868242 h 4518605"/>
                <a:gd name="connsiteX3" fmla="*/ 664321 w 4518605"/>
                <a:gd name="connsiteY3" fmla="*/ 3867606 h 4518605"/>
                <a:gd name="connsiteX4" fmla="*/ 811278 w 4518605"/>
                <a:gd name="connsiteY4" fmla="*/ 4001169 h 4518605"/>
                <a:gd name="connsiteX5" fmla="*/ 2252641 w 4518605"/>
                <a:gd name="connsiteY5" fmla="*/ 4518605 h 4518605"/>
                <a:gd name="connsiteX6" fmla="*/ 4518605 w 4518605"/>
                <a:gd name="connsiteY6" fmla="*/ 2252641 h 4518605"/>
                <a:gd name="connsiteX7" fmla="*/ 4341017 w 4518605"/>
                <a:gd name="connsiteY7" fmla="*/ 234852 h 4518605"/>
                <a:gd name="connsiteX8" fmla="*/ 4376100 w 4518605"/>
                <a:gd name="connsiteY8" fmla="*/ 155826 h 4518605"/>
                <a:gd name="connsiteX9" fmla="*/ 4410691 w 4518605"/>
                <a:gd name="connsiteY9" fmla="*/ 121235 h 4518605"/>
                <a:gd name="connsiteX10" fmla="*/ 4386735 w 4518605"/>
                <a:gd name="connsiteY10" fmla="*/ 131870 h 4518605"/>
                <a:gd name="connsiteX11" fmla="*/ 4397370 w 4518605"/>
                <a:gd name="connsiteY11" fmla="*/ 107914 h 4518605"/>
                <a:gd name="connsiteX12" fmla="*/ 4362779 w 4518605"/>
                <a:gd name="connsiteY12" fmla="*/ 142505 h 4518605"/>
                <a:gd name="connsiteX13" fmla="*/ 4283753 w 4518605"/>
                <a:gd name="connsiteY13" fmla="*/ 177588 h 4518605"/>
                <a:gd name="connsiteX14" fmla="*/ 2265964 w 4518605"/>
                <a:gd name="connsiteY14" fmla="*/ 0 h 4518605"/>
                <a:gd name="connsiteX15" fmla="*/ 0 w 4518605"/>
                <a:gd name="connsiteY15" fmla="*/ 2265964 h 4518605"/>
                <a:gd name="connsiteX16" fmla="*/ 517436 w 4518605"/>
                <a:gd name="connsiteY16" fmla="*/ 3707327 h 4518605"/>
                <a:gd name="connsiteX17" fmla="*/ 650999 w 4518605"/>
                <a:gd name="connsiteY17" fmla="*/ 3854284 h 451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18605" h="4518605">
                  <a:moveTo>
                    <a:pt x="650363" y="3854920"/>
                  </a:moveTo>
                  <a:lnTo>
                    <a:pt x="657342" y="3861263"/>
                  </a:lnTo>
                  <a:lnTo>
                    <a:pt x="663685" y="3868242"/>
                  </a:lnTo>
                  <a:lnTo>
                    <a:pt x="664321" y="3867606"/>
                  </a:lnTo>
                  <a:lnTo>
                    <a:pt x="811278" y="4001169"/>
                  </a:lnTo>
                  <a:cubicBezTo>
                    <a:pt x="1202970" y="4324422"/>
                    <a:pt x="1705128" y="4518605"/>
                    <a:pt x="2252641" y="4518605"/>
                  </a:cubicBezTo>
                  <a:cubicBezTo>
                    <a:pt x="3504098" y="4518605"/>
                    <a:pt x="4518605" y="3504098"/>
                    <a:pt x="4518605" y="2252641"/>
                  </a:cubicBezTo>
                  <a:cubicBezTo>
                    <a:pt x="4518605" y="1544527"/>
                    <a:pt x="4104232" y="871931"/>
                    <a:pt x="4341017" y="234852"/>
                  </a:cubicBezTo>
                  <a:lnTo>
                    <a:pt x="4376100" y="155826"/>
                  </a:lnTo>
                  <a:lnTo>
                    <a:pt x="4410691" y="121235"/>
                  </a:lnTo>
                  <a:lnTo>
                    <a:pt x="4386735" y="131870"/>
                  </a:lnTo>
                  <a:lnTo>
                    <a:pt x="4397370" y="107914"/>
                  </a:lnTo>
                  <a:lnTo>
                    <a:pt x="4362779" y="142505"/>
                  </a:lnTo>
                  <a:lnTo>
                    <a:pt x="4283753" y="177588"/>
                  </a:lnTo>
                  <a:cubicBezTo>
                    <a:pt x="3646674" y="414373"/>
                    <a:pt x="2974078" y="0"/>
                    <a:pt x="2265964" y="0"/>
                  </a:cubicBezTo>
                  <a:cubicBezTo>
                    <a:pt x="1014507" y="0"/>
                    <a:pt x="0" y="1014507"/>
                    <a:pt x="0" y="2265964"/>
                  </a:cubicBezTo>
                  <a:cubicBezTo>
                    <a:pt x="0" y="2813477"/>
                    <a:pt x="194183" y="3315635"/>
                    <a:pt x="517436" y="3707327"/>
                  </a:cubicBezTo>
                  <a:lnTo>
                    <a:pt x="650999" y="3854284"/>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572" name="文本框 5"/>
            <p:cNvSpPr txBox="1">
              <a:spLocks noChangeArrowheads="1"/>
            </p:cNvSpPr>
            <p:nvPr/>
          </p:nvSpPr>
          <p:spPr bwMode="auto">
            <a:xfrm>
              <a:off x="1950177" y="2186816"/>
              <a:ext cx="196079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12500">
                  <a:solidFill>
                    <a:schemeClr val="bg1"/>
                  </a:solidFill>
                  <a:latin typeface="黑体" panose="02010609060101010101" charset="-122"/>
                  <a:ea typeface="黑体" panose="02010609060101010101" charset="-122"/>
                </a:rPr>
                <a:t>04</a:t>
              </a:r>
            </a:p>
          </p:txBody>
        </p:sp>
        <p:pic>
          <p:nvPicPr>
            <p:cNvPr id="7" name="图片 6"/>
            <p:cNvPicPr>
              <a:picLocks noChangeAspect="1"/>
            </p:cNvPicPr>
            <p:nvPr/>
          </p:nvPicPr>
          <p:blipFill>
            <a:blip r:embed="rId2" cstate="email"/>
            <a:srcRect/>
            <a:stretch>
              <a:fillRect/>
            </a:stretch>
          </p:blipFill>
          <p:spPr>
            <a:xfrm>
              <a:off x="1394854" y="2289337"/>
              <a:ext cx="2036614" cy="2036614"/>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14" name="椭圆 13"/>
          <p:cNvSpPr/>
          <p:nvPr/>
        </p:nvSpPr>
        <p:spPr>
          <a:xfrm rot="10800000">
            <a:off x="912813" y="4094163"/>
            <a:ext cx="463550" cy="4635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6" name="组合 15"/>
          <p:cNvGrpSpPr/>
          <p:nvPr/>
        </p:nvGrpSpPr>
        <p:grpSpPr bwMode="auto">
          <a:xfrm>
            <a:off x="4135438" y="2443163"/>
            <a:ext cx="6777037" cy="1808162"/>
            <a:chOff x="277329" y="1093495"/>
            <a:chExt cx="5427948" cy="1808240"/>
          </a:xfrm>
        </p:grpSpPr>
        <p:cxnSp>
          <p:nvCxnSpPr>
            <p:cNvPr id="17" name="直接连接符 16"/>
            <p:cNvCxnSpPr/>
            <p:nvPr/>
          </p:nvCxnSpPr>
          <p:spPr>
            <a:xfrm>
              <a:off x="410834" y="2206380"/>
              <a:ext cx="529444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7329" y="1418946"/>
              <a:ext cx="5141865" cy="768383"/>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黑体" panose="02010609060101010101" charset="-122"/>
                  <a:ea typeface="黑体" panose="02010609060101010101" charset="-122"/>
                </a:rPr>
                <a:t>在这里输入标题</a:t>
              </a:r>
            </a:p>
          </p:txBody>
        </p:sp>
        <p:sp>
          <p:nvSpPr>
            <p:cNvPr id="19" name="文本框 18"/>
            <p:cNvSpPr txBox="1"/>
            <p:nvPr/>
          </p:nvSpPr>
          <p:spPr>
            <a:xfrm>
              <a:off x="326916" y="1093495"/>
              <a:ext cx="5141865" cy="400067"/>
            </a:xfrm>
            <a:prstGeom prst="rect">
              <a:avLst/>
            </a:prstGeom>
            <a:noFill/>
          </p:spPr>
          <p:txBody>
            <a:bodyPr>
              <a:spAutoFit/>
            </a:bodyPr>
            <a:lstStyle/>
            <a:p>
              <a:pPr eaLnBrk="1" fontAlgn="auto" hangingPunct="1">
                <a:spcBef>
                  <a:spcPts val="0"/>
                </a:spcBef>
                <a:spcAft>
                  <a:spcPts val="0"/>
                </a:spcAft>
                <a:defRPr/>
              </a:pPr>
              <a:r>
                <a:rPr lang="en-US" altLang="zh-CN" sz="2000" dirty="0">
                  <a:solidFill>
                    <a:schemeClr val="bg1"/>
                  </a:solidFill>
                  <a:latin typeface="黑体" panose="02010609060101010101" charset="-122"/>
                  <a:ea typeface="黑体" panose="02010609060101010101" charset="-122"/>
                </a:rPr>
                <a:t>YOUR TITLE HERE</a:t>
              </a:r>
            </a:p>
          </p:txBody>
        </p:sp>
        <p:sp>
          <p:nvSpPr>
            <p:cNvPr id="20" name="文本框 19"/>
            <p:cNvSpPr txBox="1"/>
            <p:nvPr/>
          </p:nvSpPr>
          <p:spPr>
            <a:xfrm>
              <a:off x="277329" y="2317510"/>
              <a:ext cx="5427948" cy="58422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黑体" panose="02010609060101010101" charset="-122"/>
                  <a:ea typeface="黑体" panose="02010609060101010101" charset="-122"/>
                </a:rPr>
                <a:t>在这里输入一些描述文字，可以是对这部分内容的简要说明</a:t>
              </a:r>
            </a:p>
          </p:txBody>
        </p:sp>
      </p:grpSp>
      <p:sp>
        <p:nvSpPr>
          <p:cNvPr id="26" name="椭圆 25"/>
          <p:cNvSpPr/>
          <p:nvPr/>
        </p:nvSpPr>
        <p:spPr>
          <a:xfrm>
            <a:off x="1865313" y="4125913"/>
            <a:ext cx="147637" cy="1492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a:off x="3717925" y="4362450"/>
            <a:ext cx="242888"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2" name="椭圆 31"/>
          <p:cNvSpPr/>
          <p:nvPr/>
        </p:nvSpPr>
        <p:spPr>
          <a:xfrm>
            <a:off x="4065588" y="4079875"/>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rot="11047877">
            <a:off x="3108325" y="4818063"/>
            <a:ext cx="387350" cy="3873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1" name="椭圆 40"/>
          <p:cNvSpPr/>
          <p:nvPr/>
        </p:nvSpPr>
        <p:spPr>
          <a:xfrm rot="11047877">
            <a:off x="2328863" y="4422775"/>
            <a:ext cx="169862" cy="1698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3" name="椭圆 42"/>
          <p:cNvSpPr/>
          <p:nvPr/>
        </p:nvSpPr>
        <p:spPr>
          <a:xfrm>
            <a:off x="1319213" y="2378075"/>
            <a:ext cx="344487" cy="3444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 name="椭圆 14"/>
          <p:cNvSpPr/>
          <p:nvPr/>
        </p:nvSpPr>
        <p:spPr>
          <a:xfrm rot="10800000">
            <a:off x="1358900" y="3316288"/>
            <a:ext cx="528638" cy="527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8" name="椭圆 47"/>
          <p:cNvSpPr/>
          <p:nvPr/>
        </p:nvSpPr>
        <p:spPr>
          <a:xfrm>
            <a:off x="10933113" y="3060700"/>
            <a:ext cx="153987"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9" name="椭圆 48"/>
          <p:cNvSpPr/>
          <p:nvPr/>
        </p:nvSpPr>
        <p:spPr>
          <a:xfrm>
            <a:off x="11139488" y="3213100"/>
            <a:ext cx="242887" cy="2428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0" name="椭圆 49"/>
          <p:cNvSpPr/>
          <p:nvPr/>
        </p:nvSpPr>
        <p:spPr>
          <a:xfrm>
            <a:off x="2065338" y="52197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childTnLst>
                                </p:cTn>
                              </p:par>
                              <p:par>
                                <p:cTn id="45" presetID="22" presetClass="entr" presetSubtype="8" fill="hold"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30" grpId="0" bldLvl="0" animBg="1"/>
      <p:bldP spid="32" grpId="0" bldLvl="0" animBg="1"/>
      <p:bldP spid="36" grpId="0" bldLvl="0" animBg="1"/>
      <p:bldP spid="41" grpId="0" bldLvl="0" animBg="1"/>
      <p:bldP spid="43" grpId="0" bldLvl="0" animBg="1"/>
      <p:bldP spid="15" grpId="0" bldLvl="0" animBg="1"/>
      <p:bldP spid="48" grpId="0" bldLvl="0" animBg="1"/>
      <p:bldP spid="49" grpId="0" bldLvl="0" animBg="1"/>
      <p:bldP spid="5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四</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05580" y="3854700"/>
            <a:ext cx="2065931" cy="2084214"/>
            <a:chOff x="6270763" y="3488625"/>
            <a:chExt cx="1614487" cy="1628775"/>
          </a:xfrm>
        </p:grpSpPr>
        <p:sp>
          <p:nvSpPr>
            <p:cNvPr id="9" name="Freeform 7"/>
            <p:cNvSpPr/>
            <p:nvPr/>
          </p:nvSpPr>
          <p:spPr bwMode="auto">
            <a:xfrm>
              <a:off x="6270763" y="3488625"/>
              <a:ext cx="1614487"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grpSp>
          <p:nvGrpSpPr>
            <p:cNvPr id="10" name="组合 9"/>
            <p:cNvGrpSpPr/>
            <p:nvPr/>
          </p:nvGrpSpPr>
          <p:grpSpPr>
            <a:xfrm>
              <a:off x="6887272" y="4089122"/>
              <a:ext cx="619055" cy="622865"/>
              <a:chOff x="5595939" y="4999038"/>
              <a:chExt cx="515938" cy="519113"/>
            </a:xfrm>
            <a:solidFill>
              <a:schemeClr val="bg1"/>
            </a:solidFill>
          </p:grpSpPr>
          <p:sp>
            <p:nvSpPr>
              <p:cNvPr id="6" name="Freeform 5"/>
              <p:cNvSpPr/>
              <p:nvPr/>
            </p:nvSpPr>
            <p:spPr bwMode="auto">
              <a:xfrm>
                <a:off x="5599114" y="4999038"/>
                <a:ext cx="430213" cy="303213"/>
              </a:xfrm>
              <a:custGeom>
                <a:avLst/>
                <a:gdLst>
                  <a:gd name="T0" fmla="*/ 298 w 298"/>
                  <a:gd name="T1" fmla="*/ 81 h 211"/>
                  <a:gd name="T2" fmla="*/ 292 w 298"/>
                  <a:gd name="T3" fmla="*/ 0 h 211"/>
                  <a:gd name="T4" fmla="*/ 210 w 298"/>
                  <a:gd name="T5" fmla="*/ 30 h 211"/>
                  <a:gd name="T6" fmla="*/ 242 w 298"/>
                  <a:gd name="T7" fmla="*/ 48 h 211"/>
                  <a:gd name="T8" fmla="*/ 100 w 298"/>
                  <a:gd name="T9" fmla="*/ 155 h 211"/>
                  <a:gd name="T10" fmla="*/ 1 w 298"/>
                  <a:gd name="T11" fmla="*/ 169 h 211"/>
                  <a:gd name="T12" fmla="*/ 1 w 298"/>
                  <a:gd name="T13" fmla="*/ 188 h 211"/>
                  <a:gd name="T14" fmla="*/ 1 w 298"/>
                  <a:gd name="T15" fmla="*/ 207 h 211"/>
                  <a:gd name="T16" fmla="*/ 1 w 298"/>
                  <a:gd name="T17" fmla="*/ 207 h 211"/>
                  <a:gd name="T18" fmla="*/ 112 w 298"/>
                  <a:gd name="T19" fmla="*/ 191 h 211"/>
                  <a:gd name="T20" fmla="*/ 208 w 298"/>
                  <a:gd name="T21" fmla="*/ 139 h 211"/>
                  <a:gd name="T22" fmla="*/ 275 w 298"/>
                  <a:gd name="T23" fmla="*/ 68 h 211"/>
                  <a:gd name="T24" fmla="*/ 298 w 298"/>
                  <a:gd name="T25" fmla="*/ 8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211">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12" name="Rectangle 6"/>
              <p:cNvSpPr>
                <a:spLocks noChangeArrowheads="1"/>
              </p:cNvSpPr>
              <p:nvPr/>
            </p:nvSpPr>
            <p:spPr bwMode="auto">
              <a:xfrm>
                <a:off x="5595939" y="5345113"/>
                <a:ext cx="10001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13" name="Freeform 7"/>
              <p:cNvSpPr/>
              <p:nvPr/>
            </p:nvSpPr>
            <p:spPr bwMode="auto">
              <a:xfrm>
                <a:off x="5713414" y="5310188"/>
                <a:ext cx="98425" cy="144463"/>
              </a:xfrm>
              <a:custGeom>
                <a:avLst/>
                <a:gdLst>
                  <a:gd name="T0" fmla="*/ 62 w 62"/>
                  <a:gd name="T1" fmla="*/ 0 h 91"/>
                  <a:gd name="T2" fmla="*/ 1 w 62"/>
                  <a:gd name="T3" fmla="*/ 0 h 91"/>
                  <a:gd name="T4" fmla="*/ 0 w 62"/>
                  <a:gd name="T5" fmla="*/ 91 h 91"/>
                  <a:gd name="T6" fmla="*/ 62 w 62"/>
                  <a:gd name="T7" fmla="*/ 91 h 91"/>
                  <a:gd name="T8" fmla="*/ 62 w 62"/>
                  <a:gd name="T9" fmla="*/ 0 h 91"/>
                </a:gdLst>
                <a:ahLst/>
                <a:cxnLst>
                  <a:cxn ang="0">
                    <a:pos x="T0" y="T1"/>
                  </a:cxn>
                  <a:cxn ang="0">
                    <a:pos x="T2" y="T3"/>
                  </a:cxn>
                  <a:cxn ang="0">
                    <a:pos x="T4" y="T5"/>
                  </a:cxn>
                  <a:cxn ang="0">
                    <a:pos x="T6" y="T7"/>
                  </a:cxn>
                  <a:cxn ang="0">
                    <a:pos x="T8" y="T9"/>
                  </a:cxn>
                </a:cxnLst>
                <a:rect l="0" t="0" r="r" b="b"/>
                <a:pathLst>
                  <a:path w="62" h="91">
                    <a:moveTo>
                      <a:pt x="62" y="0"/>
                    </a:moveTo>
                    <a:lnTo>
                      <a:pt x="1" y="0"/>
                    </a:lnTo>
                    <a:lnTo>
                      <a:pt x="0" y="91"/>
                    </a:lnTo>
                    <a:lnTo>
                      <a:pt x="62" y="91"/>
                    </a:lnTo>
                    <a:lnTo>
                      <a:pt x="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14" name="Rectangle 8"/>
              <p:cNvSpPr>
                <a:spLocks noChangeArrowheads="1"/>
              </p:cNvSpPr>
              <p:nvPr/>
            </p:nvSpPr>
            <p:spPr bwMode="auto">
              <a:xfrm>
                <a:off x="5830889" y="5260976"/>
                <a:ext cx="98425" cy="193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17" name="Rectangle 9"/>
              <p:cNvSpPr>
                <a:spLocks noChangeArrowheads="1"/>
              </p:cNvSpPr>
              <p:nvPr/>
            </p:nvSpPr>
            <p:spPr bwMode="auto">
              <a:xfrm>
                <a:off x="5948364" y="5183188"/>
                <a:ext cx="98425" cy="271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18" name="Freeform 10"/>
              <p:cNvSpPr/>
              <p:nvPr/>
            </p:nvSpPr>
            <p:spPr bwMode="auto">
              <a:xfrm>
                <a:off x="5595939" y="4999038"/>
                <a:ext cx="515938" cy="519113"/>
              </a:xfrm>
              <a:custGeom>
                <a:avLst/>
                <a:gdLst>
                  <a:gd name="T0" fmla="*/ 343 w 358"/>
                  <a:gd name="T1" fmla="*/ 0 h 361"/>
                  <a:gd name="T2" fmla="*/ 343 w 358"/>
                  <a:gd name="T3" fmla="*/ 0 h 361"/>
                  <a:gd name="T4" fmla="*/ 343 w 358"/>
                  <a:gd name="T5" fmla="*/ 0 h 361"/>
                  <a:gd name="T6" fmla="*/ 334 w 358"/>
                  <a:gd name="T7" fmla="*/ 4 h 361"/>
                  <a:gd name="T8" fmla="*/ 329 w 358"/>
                  <a:gd name="T9" fmla="*/ 14 h 361"/>
                  <a:gd name="T10" fmla="*/ 339 w 358"/>
                  <a:gd name="T11" fmla="*/ 28 h 361"/>
                  <a:gd name="T12" fmla="*/ 339 w 358"/>
                  <a:gd name="T13" fmla="*/ 343 h 361"/>
                  <a:gd name="T14" fmla="*/ 29 w 358"/>
                  <a:gd name="T15" fmla="*/ 343 h 361"/>
                  <a:gd name="T16" fmla="*/ 15 w 358"/>
                  <a:gd name="T17" fmla="*/ 332 h 361"/>
                  <a:gd name="T18" fmla="*/ 0 w 358"/>
                  <a:gd name="T19" fmla="*/ 347 h 361"/>
                  <a:gd name="T20" fmla="*/ 0 w 358"/>
                  <a:gd name="T21" fmla="*/ 348 h 361"/>
                  <a:gd name="T22" fmla="*/ 15 w 358"/>
                  <a:gd name="T23" fmla="*/ 361 h 361"/>
                  <a:gd name="T24" fmla="*/ 29 w 358"/>
                  <a:gd name="T25" fmla="*/ 351 h 361"/>
                  <a:gd name="T26" fmla="*/ 347 w 358"/>
                  <a:gd name="T27" fmla="*/ 351 h 361"/>
                  <a:gd name="T28" fmla="*/ 347 w 358"/>
                  <a:gd name="T29" fmla="*/ 28 h 361"/>
                  <a:gd name="T30" fmla="*/ 358 w 358"/>
                  <a:gd name="T31" fmla="*/ 14 h 361"/>
                  <a:gd name="T32" fmla="*/ 343 w 358"/>
                  <a:gd name="T33"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8" h="361">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grpSp>
      </p:grpSp>
      <p:grpSp>
        <p:nvGrpSpPr>
          <p:cNvPr id="19" name="组合 18"/>
          <p:cNvGrpSpPr/>
          <p:nvPr/>
        </p:nvGrpSpPr>
        <p:grpSpPr>
          <a:xfrm>
            <a:off x="4301506" y="1689227"/>
            <a:ext cx="2094372" cy="2065933"/>
            <a:chOff x="4564200" y="1796350"/>
            <a:chExt cx="1636713" cy="1614488"/>
          </a:xfrm>
        </p:grpSpPr>
        <p:sp>
          <p:nvSpPr>
            <p:cNvPr id="20" name="Freeform 6"/>
            <p:cNvSpPr/>
            <p:nvPr/>
          </p:nvSpPr>
          <p:spPr bwMode="auto">
            <a:xfrm>
              <a:off x="4564200" y="1796350"/>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grpSp>
          <p:nvGrpSpPr>
            <p:cNvPr id="21" name="组合 20"/>
            <p:cNvGrpSpPr/>
            <p:nvPr/>
          </p:nvGrpSpPr>
          <p:grpSpPr>
            <a:xfrm>
              <a:off x="4956661" y="2174225"/>
              <a:ext cx="710485" cy="483815"/>
              <a:chOff x="5842315" y="2065986"/>
              <a:chExt cx="592138" cy="403225"/>
            </a:xfrm>
            <a:solidFill>
              <a:schemeClr val="bg1"/>
            </a:solidFill>
          </p:grpSpPr>
          <p:sp>
            <p:nvSpPr>
              <p:cNvPr id="22"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grpSp>
            <p:nvGrpSpPr>
              <p:cNvPr id="23" name="组合 22"/>
              <p:cNvGrpSpPr/>
              <p:nvPr/>
            </p:nvGrpSpPr>
            <p:grpSpPr>
              <a:xfrm>
                <a:off x="5842315" y="2112023"/>
                <a:ext cx="592138" cy="357188"/>
                <a:chOff x="5543551" y="2033588"/>
                <a:chExt cx="592138" cy="357188"/>
              </a:xfrm>
              <a:grpFill/>
            </p:grpSpPr>
            <p:sp>
              <p:nvSpPr>
                <p:cNvPr id="24"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25"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26"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27"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28"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29"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30"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31"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32"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33"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34"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grpSp>
        </p:grpSp>
      </p:grpSp>
      <p:grpSp>
        <p:nvGrpSpPr>
          <p:cNvPr id="35" name="组合 34"/>
          <p:cNvGrpSpPr/>
          <p:nvPr/>
        </p:nvGrpSpPr>
        <p:grpSpPr>
          <a:xfrm>
            <a:off x="6505580" y="1689227"/>
            <a:ext cx="2065931" cy="2065933"/>
            <a:chOff x="6270763" y="1796350"/>
            <a:chExt cx="1614487" cy="1614488"/>
          </a:xfrm>
        </p:grpSpPr>
        <p:sp>
          <p:nvSpPr>
            <p:cNvPr id="36" name="Freeform 5"/>
            <p:cNvSpPr/>
            <p:nvPr/>
          </p:nvSpPr>
          <p:spPr bwMode="auto">
            <a:xfrm>
              <a:off x="6270763" y="1796350"/>
              <a:ext cx="1614487"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grpSp>
          <p:nvGrpSpPr>
            <p:cNvPr id="37" name="组合 36"/>
            <p:cNvGrpSpPr/>
            <p:nvPr/>
          </p:nvGrpSpPr>
          <p:grpSpPr>
            <a:xfrm>
              <a:off x="6973940" y="2010413"/>
              <a:ext cx="630485" cy="647627"/>
              <a:chOff x="5572126" y="3962401"/>
              <a:chExt cx="525463" cy="539750"/>
            </a:xfrm>
            <a:solidFill>
              <a:schemeClr val="bg1"/>
            </a:solidFill>
          </p:grpSpPr>
          <p:sp>
            <p:nvSpPr>
              <p:cNvPr id="38" name="Freeform 26"/>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sp>
            <p:nvSpPr>
              <p:cNvPr id="39" name="Freeform 27"/>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sp>
            <p:nvSpPr>
              <p:cNvPr id="40" name="Freeform 28"/>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grpSp>
      </p:grpSp>
      <p:grpSp>
        <p:nvGrpSpPr>
          <p:cNvPr id="41" name="组合 40"/>
          <p:cNvGrpSpPr/>
          <p:nvPr/>
        </p:nvGrpSpPr>
        <p:grpSpPr>
          <a:xfrm>
            <a:off x="4321826" y="3854700"/>
            <a:ext cx="2094372" cy="2084214"/>
            <a:chOff x="4564200" y="3488625"/>
            <a:chExt cx="1636713" cy="1628775"/>
          </a:xfrm>
        </p:grpSpPr>
        <p:sp>
          <p:nvSpPr>
            <p:cNvPr id="42" name="Freeform 8"/>
            <p:cNvSpPr/>
            <p:nvPr/>
          </p:nvSpPr>
          <p:spPr bwMode="auto">
            <a:xfrm>
              <a:off x="4564200" y="3488625"/>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a:solidFill>
                  <a:schemeClr val="bg1"/>
                </a:solidFill>
                <a:latin typeface="黑体" panose="02010609060101010101" charset="-122"/>
                <a:ea typeface="黑体" panose="02010609060101010101" charset="-122"/>
              </a:endParaRPr>
            </a:p>
          </p:txBody>
        </p:sp>
        <p:grpSp>
          <p:nvGrpSpPr>
            <p:cNvPr id="43" name="组合 42"/>
            <p:cNvGrpSpPr/>
            <p:nvPr/>
          </p:nvGrpSpPr>
          <p:grpSpPr>
            <a:xfrm>
              <a:off x="4956661" y="4115306"/>
              <a:ext cx="432387" cy="641912"/>
              <a:chOff x="5649914" y="2946401"/>
              <a:chExt cx="360363" cy="534987"/>
            </a:xfrm>
            <a:solidFill>
              <a:schemeClr val="bg1"/>
            </a:solidFill>
          </p:grpSpPr>
          <p:sp>
            <p:nvSpPr>
              <p:cNvPr id="44" name="Freeform 29"/>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45" name="Freeform 30"/>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46" name="Freeform 31"/>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sp>
            <p:nvSpPr>
              <p:cNvPr id="47" name="Freeform 32"/>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755">
                  <a:solidFill>
                    <a:schemeClr val="bg1"/>
                  </a:solidFill>
                  <a:latin typeface="黑体" panose="02010609060101010101" charset="-122"/>
                  <a:ea typeface="黑体" panose="02010609060101010101" charset="-122"/>
                </a:endParaRPr>
              </a:p>
            </p:txBody>
          </p:sp>
        </p:grpSp>
      </p:grpSp>
      <p:grpSp>
        <p:nvGrpSpPr>
          <p:cNvPr id="48" name="组合 47"/>
          <p:cNvGrpSpPr/>
          <p:nvPr/>
        </p:nvGrpSpPr>
        <p:grpSpPr>
          <a:xfrm>
            <a:off x="5528474" y="2895881"/>
            <a:ext cx="1844509" cy="1826228"/>
            <a:chOff x="5507175" y="2739325"/>
            <a:chExt cx="1441450" cy="1427163"/>
          </a:xfrm>
        </p:grpSpPr>
        <p:sp>
          <p:nvSpPr>
            <p:cNvPr id="49"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55" dirty="0">
                <a:solidFill>
                  <a:schemeClr val="tx1"/>
                </a:solidFill>
                <a:latin typeface="微软雅黑" panose="020B0503020204020204" charset="-122"/>
                <a:ea typeface="微软雅黑" panose="020B0503020204020204" charset="-122"/>
              </a:endParaRPr>
            </a:p>
          </p:txBody>
        </p:sp>
        <p:sp>
          <p:nvSpPr>
            <p:cNvPr id="50" name="矩形 37"/>
            <p:cNvSpPr>
              <a:spLocks noChangeArrowheads="1"/>
            </p:cNvSpPr>
            <p:nvPr/>
          </p:nvSpPr>
          <p:spPr bwMode="auto">
            <a:xfrm>
              <a:off x="5743713" y="2906013"/>
              <a:ext cx="500211" cy="4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070" dirty="0">
                  <a:latin typeface="微软雅黑" panose="020B0503020204020204" charset="-122"/>
                  <a:ea typeface="微软雅黑" panose="020B0503020204020204" charset="-122"/>
                  <a:cs typeface="Adobe Naskh Medium" pitchFamily="50" charset="-78"/>
                </a:rPr>
                <a:t>01</a:t>
              </a:r>
              <a:endParaRPr lang="zh-CN" altLang="en-US" sz="3070" dirty="0">
                <a:latin typeface="微软雅黑" panose="020B0503020204020204" charset="-122"/>
                <a:ea typeface="微软雅黑" panose="020B0503020204020204" charset="-122"/>
                <a:cs typeface="Adobe Naskh Medium" pitchFamily="50" charset="-78"/>
              </a:endParaRPr>
            </a:p>
          </p:txBody>
        </p:sp>
        <p:sp>
          <p:nvSpPr>
            <p:cNvPr id="51" name="矩形 38"/>
            <p:cNvSpPr>
              <a:spLocks noChangeArrowheads="1"/>
            </p:cNvSpPr>
            <p:nvPr/>
          </p:nvSpPr>
          <p:spPr bwMode="auto">
            <a:xfrm>
              <a:off x="6286638" y="2906013"/>
              <a:ext cx="500211" cy="4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070" dirty="0">
                  <a:latin typeface="微软雅黑" panose="020B0503020204020204" charset="-122"/>
                  <a:ea typeface="微软雅黑" panose="020B0503020204020204" charset="-122"/>
                  <a:cs typeface="Adobe Naskh Medium" pitchFamily="50" charset="-78"/>
                </a:rPr>
                <a:t>02</a:t>
              </a:r>
              <a:endParaRPr lang="zh-CN" altLang="en-US" sz="3070" dirty="0">
                <a:latin typeface="微软雅黑" panose="020B0503020204020204" charset="-122"/>
                <a:ea typeface="微软雅黑" panose="020B0503020204020204" charset="-122"/>
                <a:cs typeface="Adobe Naskh Medium" pitchFamily="50" charset="-78"/>
              </a:endParaRPr>
            </a:p>
          </p:txBody>
        </p:sp>
        <p:sp>
          <p:nvSpPr>
            <p:cNvPr id="52" name="矩形 39"/>
            <p:cNvSpPr>
              <a:spLocks noChangeArrowheads="1"/>
            </p:cNvSpPr>
            <p:nvPr/>
          </p:nvSpPr>
          <p:spPr bwMode="auto">
            <a:xfrm>
              <a:off x="5723075" y="3517200"/>
              <a:ext cx="500211" cy="4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070" dirty="0">
                  <a:latin typeface="微软雅黑" panose="020B0503020204020204" charset="-122"/>
                  <a:ea typeface="微软雅黑" panose="020B0503020204020204" charset="-122"/>
                  <a:cs typeface="Adobe Naskh Medium" pitchFamily="50" charset="-78"/>
                </a:rPr>
                <a:t>04</a:t>
              </a:r>
              <a:endParaRPr lang="zh-CN" altLang="en-US" sz="3070" dirty="0">
                <a:latin typeface="微软雅黑" panose="020B0503020204020204" charset="-122"/>
                <a:ea typeface="微软雅黑" panose="020B0503020204020204" charset="-122"/>
                <a:cs typeface="Adobe Naskh Medium" pitchFamily="50" charset="-78"/>
              </a:endParaRPr>
            </a:p>
          </p:txBody>
        </p:sp>
        <p:sp>
          <p:nvSpPr>
            <p:cNvPr id="53" name="矩形 40"/>
            <p:cNvSpPr>
              <a:spLocks noChangeArrowheads="1"/>
            </p:cNvSpPr>
            <p:nvPr/>
          </p:nvSpPr>
          <p:spPr bwMode="auto">
            <a:xfrm>
              <a:off x="6248538" y="3507675"/>
              <a:ext cx="500211" cy="4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070" dirty="0">
                  <a:latin typeface="微软雅黑" panose="020B0503020204020204" charset="-122"/>
                  <a:ea typeface="微软雅黑" panose="020B0503020204020204" charset="-122"/>
                  <a:cs typeface="Adobe Naskh Medium" pitchFamily="50" charset="-78"/>
                </a:rPr>
                <a:t>03</a:t>
              </a:r>
              <a:endParaRPr lang="zh-CN" altLang="en-US" sz="3070" dirty="0">
                <a:latin typeface="微软雅黑" panose="020B0503020204020204" charset="-122"/>
                <a:ea typeface="微软雅黑" panose="020B0503020204020204" charset="-122"/>
                <a:cs typeface="Adobe Naskh Medium" pitchFamily="50" charset="-78"/>
              </a:endParaRPr>
            </a:p>
          </p:txBody>
        </p:sp>
      </p:grpSp>
      <p:sp>
        <p:nvSpPr>
          <p:cNvPr id="54" name="TextBox 57"/>
          <p:cNvSpPr txBox="1"/>
          <p:nvPr/>
        </p:nvSpPr>
        <p:spPr bwMode="auto">
          <a:xfrm>
            <a:off x="8616199" y="1922839"/>
            <a:ext cx="3420874" cy="800100"/>
          </a:xfrm>
          <a:prstGeom prst="rect">
            <a:avLst/>
          </a:prstGeom>
          <a:noFill/>
        </p:spPr>
        <p:txBody>
          <a:bodyPr>
            <a:spAutoFit/>
          </a:bodyPr>
          <a:lstStyle/>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p:txBody>
      </p:sp>
      <p:sp>
        <p:nvSpPr>
          <p:cNvPr id="55" name="TextBox 57"/>
          <p:cNvSpPr txBox="1"/>
          <p:nvPr/>
        </p:nvSpPr>
        <p:spPr bwMode="auto">
          <a:xfrm>
            <a:off x="880635" y="1922839"/>
            <a:ext cx="3420874" cy="800100"/>
          </a:xfrm>
          <a:prstGeom prst="rect">
            <a:avLst/>
          </a:prstGeom>
          <a:noFill/>
        </p:spPr>
        <p:txBody>
          <a:bodyPr>
            <a:spAutoFit/>
          </a:bodyPr>
          <a:lstStyle/>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p:txBody>
      </p:sp>
      <p:sp>
        <p:nvSpPr>
          <p:cNvPr id="56" name="TextBox 57"/>
          <p:cNvSpPr txBox="1"/>
          <p:nvPr/>
        </p:nvSpPr>
        <p:spPr bwMode="auto">
          <a:xfrm>
            <a:off x="8616199" y="4529122"/>
            <a:ext cx="3420874" cy="800100"/>
          </a:xfrm>
          <a:prstGeom prst="rect">
            <a:avLst/>
          </a:prstGeom>
          <a:noFill/>
        </p:spPr>
        <p:txBody>
          <a:bodyPr>
            <a:spAutoFit/>
          </a:bodyPr>
          <a:lstStyle/>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p:txBody>
      </p:sp>
      <p:sp>
        <p:nvSpPr>
          <p:cNvPr id="57" name="TextBox 57"/>
          <p:cNvSpPr txBox="1"/>
          <p:nvPr/>
        </p:nvSpPr>
        <p:spPr bwMode="auto">
          <a:xfrm>
            <a:off x="880635" y="4529122"/>
            <a:ext cx="3420874" cy="800100"/>
          </a:xfrm>
          <a:prstGeom prst="rect">
            <a:avLst/>
          </a:prstGeom>
          <a:noFill/>
        </p:spPr>
        <p:txBody>
          <a:bodyPr>
            <a:spAutoFit/>
          </a:bodyPr>
          <a:lstStyle/>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a:p>
            <a:pPr algn="ctr">
              <a:lnSpc>
                <a:spcPct val="130000"/>
              </a:lnSpc>
              <a:defRPr/>
            </a:pPr>
            <a:r>
              <a:rPr lang="zh-CN" altLang="en-US" sz="1790" kern="0" dirty="0">
                <a:solidFill>
                  <a:schemeClr val="bg1"/>
                </a:solidFill>
                <a:latin typeface="黑体" panose="02010609060101010101" charset="-122"/>
                <a:ea typeface="黑体" panose="02010609060101010101" charset="-122"/>
                <a:cs typeface="Arial" panose="020B0604020202020204" pitchFamily="34" charset="0"/>
              </a:rPr>
              <a:t>请在此处输入您的文本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2500"/>
                            </p:stCondLst>
                            <p:childTnLst>
                              <p:par>
                                <p:cTn id="23" presetID="2" presetClass="entr" presetSubtype="9"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1000"/>
                                        <p:tgtEl>
                                          <p:spTgt spid="55"/>
                                        </p:tgtEl>
                                      </p:cBhvr>
                                    </p:animEffect>
                                    <p:anim calcmode="lin" valueType="num">
                                      <p:cBhvr>
                                        <p:cTn id="43" dur="1000" fill="hold"/>
                                        <p:tgtEl>
                                          <p:spTgt spid="55"/>
                                        </p:tgtEl>
                                        <p:attrNameLst>
                                          <p:attrName>ppt_x</p:attrName>
                                        </p:attrNameLst>
                                      </p:cBhvr>
                                      <p:tavLst>
                                        <p:tav tm="0">
                                          <p:val>
                                            <p:strVal val="#ppt_x"/>
                                          </p:val>
                                        </p:tav>
                                        <p:tav tm="100000">
                                          <p:val>
                                            <p:strVal val="#ppt_x"/>
                                          </p:val>
                                        </p:tav>
                                      </p:tavLst>
                                    </p:anim>
                                    <p:anim calcmode="lin" valueType="num">
                                      <p:cBhvr>
                                        <p:cTn id="44" dur="100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anim calcmode="lin" valueType="num">
                                      <p:cBhvr>
                                        <p:cTn id="48" dur="1000" fill="hold"/>
                                        <p:tgtEl>
                                          <p:spTgt spid="57"/>
                                        </p:tgtEl>
                                        <p:attrNameLst>
                                          <p:attrName>ppt_x</p:attrName>
                                        </p:attrNameLst>
                                      </p:cBhvr>
                                      <p:tavLst>
                                        <p:tav tm="0">
                                          <p:val>
                                            <p:strVal val="#ppt_x"/>
                                          </p:val>
                                        </p:tav>
                                        <p:tav tm="100000">
                                          <p:val>
                                            <p:strVal val="#ppt_x"/>
                                          </p:val>
                                        </p:tav>
                                      </p:tavLst>
                                    </p:anim>
                                    <p:anim calcmode="lin" valueType="num">
                                      <p:cBhvr>
                                        <p:cTn id="49" dur="10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54" grpId="0"/>
      <p:bldP spid="55"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四</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37" name="Group 81"/>
          <p:cNvGrpSpPr/>
          <p:nvPr/>
        </p:nvGrpSpPr>
        <p:grpSpPr>
          <a:xfrm>
            <a:off x="8016236" y="4394564"/>
            <a:ext cx="980017" cy="1134533"/>
            <a:chOff x="5028984" y="2913471"/>
            <a:chExt cx="735013" cy="850900"/>
          </a:xfrm>
        </p:grpSpPr>
        <p:sp>
          <p:nvSpPr>
            <p:cNvPr id="38"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45" name="Oval 7"/>
            <p:cNvSpPr>
              <a:spLocks noChangeArrowheads="1"/>
            </p:cNvSpPr>
            <p:nvPr/>
          </p:nvSpPr>
          <p:spPr bwMode="auto">
            <a:xfrm>
              <a:off x="5198847" y="3107146"/>
              <a:ext cx="565150" cy="566737"/>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46"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47" name="Oval 14"/>
            <p:cNvSpPr>
              <a:spLocks noChangeArrowheads="1"/>
            </p:cNvSpPr>
            <p:nvPr/>
          </p:nvSpPr>
          <p:spPr bwMode="auto">
            <a:xfrm>
              <a:off x="5028984" y="2913471"/>
              <a:ext cx="406400" cy="636587"/>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grpSp>
        <p:nvGrpSpPr>
          <p:cNvPr id="48" name="Group 78"/>
          <p:cNvGrpSpPr/>
          <p:nvPr/>
        </p:nvGrpSpPr>
        <p:grpSpPr>
          <a:xfrm>
            <a:off x="3280415" y="4335905"/>
            <a:ext cx="895352" cy="1270000"/>
            <a:chOff x="2050833" y="2869478"/>
            <a:chExt cx="671514" cy="952500"/>
          </a:xfrm>
        </p:grpSpPr>
        <p:sp>
          <p:nvSpPr>
            <p:cNvPr id="49"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0"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1" name="Oval 12"/>
            <p:cNvSpPr>
              <a:spLocks noChangeArrowheads="1"/>
            </p:cNvSpPr>
            <p:nvPr/>
          </p:nvSpPr>
          <p:spPr bwMode="auto">
            <a:xfrm>
              <a:off x="2312772" y="2949984"/>
              <a:ext cx="409575" cy="635000"/>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2" name="Oval 20"/>
            <p:cNvSpPr>
              <a:spLocks noChangeArrowheads="1"/>
            </p:cNvSpPr>
            <p:nvPr/>
          </p:nvSpPr>
          <p:spPr bwMode="auto">
            <a:xfrm>
              <a:off x="2050833" y="2869478"/>
              <a:ext cx="436566" cy="830262"/>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grpSp>
        <p:nvGrpSpPr>
          <p:cNvPr id="53" name="Group 77"/>
          <p:cNvGrpSpPr/>
          <p:nvPr/>
        </p:nvGrpSpPr>
        <p:grpSpPr>
          <a:xfrm>
            <a:off x="1655329" y="4565724"/>
            <a:ext cx="984251" cy="1193800"/>
            <a:chOff x="942759" y="2869021"/>
            <a:chExt cx="738188" cy="895350"/>
          </a:xfrm>
        </p:grpSpPr>
        <p:sp>
          <p:nvSpPr>
            <p:cNvPr id="54"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5"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6" name="Oval 17"/>
            <p:cNvSpPr>
              <a:spLocks noChangeArrowheads="1"/>
            </p:cNvSpPr>
            <p:nvPr/>
          </p:nvSpPr>
          <p:spPr bwMode="auto">
            <a:xfrm>
              <a:off x="942759" y="2869021"/>
              <a:ext cx="520700" cy="523875"/>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57" name="Oval 29"/>
            <p:cNvSpPr>
              <a:spLocks noChangeArrowheads="1"/>
            </p:cNvSpPr>
            <p:nvPr/>
          </p:nvSpPr>
          <p:spPr bwMode="auto">
            <a:xfrm>
              <a:off x="1271372" y="3073087"/>
              <a:ext cx="409575" cy="409575"/>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grpSp>
        <p:nvGrpSpPr>
          <p:cNvPr id="58" name="Group 82"/>
          <p:cNvGrpSpPr/>
          <p:nvPr/>
        </p:nvGrpSpPr>
        <p:grpSpPr>
          <a:xfrm>
            <a:off x="9345372" y="4878992"/>
            <a:ext cx="898333" cy="880533"/>
            <a:chOff x="6224853" y="3161578"/>
            <a:chExt cx="673750" cy="660400"/>
          </a:xfrm>
        </p:grpSpPr>
        <p:sp>
          <p:nvSpPr>
            <p:cNvPr id="59"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60" name="Oval 25"/>
            <p:cNvSpPr>
              <a:spLocks noChangeArrowheads="1"/>
            </p:cNvSpPr>
            <p:nvPr/>
          </p:nvSpPr>
          <p:spPr bwMode="auto">
            <a:xfrm>
              <a:off x="6224853" y="3254784"/>
              <a:ext cx="406400" cy="409575"/>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61"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62" name="Oval 31"/>
            <p:cNvSpPr>
              <a:spLocks noChangeArrowheads="1"/>
            </p:cNvSpPr>
            <p:nvPr/>
          </p:nvSpPr>
          <p:spPr bwMode="auto">
            <a:xfrm>
              <a:off x="6412828" y="3161578"/>
              <a:ext cx="485775" cy="484187"/>
            </a:xfrm>
            <a:prstGeom prst="ellipse">
              <a:avLst/>
            </a:prstGeom>
            <a:gradFill>
              <a:gsLst>
                <a:gs pos="0">
                  <a:srgbClr val="FECF40"/>
                </a:gs>
                <a:gs pos="100000">
                  <a:srgbClr val="846C21"/>
                </a:gs>
              </a:gsLst>
              <a:lin ang="5400000" scaled="0"/>
            </a:gra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grpSp>
      <p:sp>
        <p:nvSpPr>
          <p:cNvPr id="65" name="Freeform 5"/>
          <p:cNvSpPr/>
          <p:nvPr/>
        </p:nvSpPr>
        <p:spPr bwMode="auto">
          <a:xfrm>
            <a:off x="5173139" y="2464518"/>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3555">
              <a:solidFill>
                <a:schemeClr val="bg1"/>
              </a:solidFill>
              <a:latin typeface="微软雅黑" panose="020B0503020204020204" charset="-122"/>
              <a:ea typeface="微软雅黑" panose="020B0503020204020204" charset="-122"/>
            </a:endParaRPr>
          </a:p>
        </p:txBody>
      </p:sp>
      <p:sp>
        <p:nvSpPr>
          <p:cNvPr id="67" name="TextBox 9"/>
          <p:cNvSpPr txBox="1"/>
          <p:nvPr/>
        </p:nvSpPr>
        <p:spPr>
          <a:xfrm>
            <a:off x="1034780" y="5819149"/>
            <a:ext cx="10122441"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gn="ctr">
              <a:lnSpc>
                <a:spcPct val="120000"/>
              </a:lnSpc>
              <a:spcBef>
                <a:spcPct val="0"/>
              </a:spcBef>
              <a:buFont typeface="Arial" panose="020B0604020202020204" pitchFamily="34" charset="0"/>
              <a:buNone/>
              <a:defRPr sz="1400">
                <a:solidFill>
                  <a:schemeClr val="tx1">
                    <a:lumMod val="65000"/>
                    <a:lumOff val="35000"/>
                  </a:schemeClr>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solidFill>
                  <a:schemeClr val="bg1"/>
                </a:solidFill>
                <a:sym typeface="微软雅黑" panose="020B0503020204020204" charset="-122"/>
              </a:rPr>
              <a:t>在此录入图表的综合描述说明。在此录入上述图表的综合描述说明，在此录入上述</a:t>
            </a:r>
            <a:r>
              <a:rPr lang="zh-CN" altLang="en-US" dirty="0" smtClean="0">
                <a:solidFill>
                  <a:schemeClr val="bg1"/>
                </a:solidFill>
                <a:sym typeface="微软雅黑" panose="020B0503020204020204" charset="-122"/>
              </a:rPr>
              <a:t>图表</a:t>
            </a:r>
          </a:p>
          <a:p>
            <a:r>
              <a:rPr lang="zh-CN" altLang="en-US" dirty="0" smtClean="0">
                <a:solidFill>
                  <a:schemeClr val="bg1"/>
                </a:solidFill>
                <a:sym typeface="微软雅黑" panose="020B0503020204020204" charset="-122"/>
              </a:rPr>
              <a:t>的</a:t>
            </a:r>
            <a:r>
              <a:rPr lang="zh-CN" altLang="en-US" dirty="0">
                <a:solidFill>
                  <a:schemeClr val="bg1"/>
                </a:solidFill>
                <a:sym typeface="微软雅黑" panose="020B0503020204020204" charset="-122"/>
              </a:rPr>
              <a:t>综合描述说明，在此录入上述图表的综合描述说明，在此录入上述图表的综合描述说明，在此录入上述图表的综合描述说明。</a:t>
            </a:r>
          </a:p>
        </p:txBody>
      </p:sp>
      <p:sp>
        <p:nvSpPr>
          <p:cNvPr id="88" name="文本框 87"/>
          <p:cNvSpPr txBox="1"/>
          <p:nvPr/>
        </p:nvSpPr>
        <p:spPr>
          <a:xfrm>
            <a:off x="7978822" y="1899452"/>
            <a:ext cx="3033063" cy="1007808"/>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charset="-122"/>
                <a:ea typeface="微软雅黑" panose="020B050302020402020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bg1"/>
                </a:solidFill>
                <a:sym typeface="微软雅黑" panose="020B0503020204020204" charset="-122"/>
              </a:rPr>
              <a:t>在此录入上述图表的描述说明，在此录入上述图表的描述说明，在此录入上述图表的描述说明。</a:t>
            </a:r>
          </a:p>
        </p:txBody>
      </p:sp>
      <p:sp>
        <p:nvSpPr>
          <p:cNvPr id="89" name="文本框 88"/>
          <p:cNvSpPr txBox="1"/>
          <p:nvPr/>
        </p:nvSpPr>
        <p:spPr>
          <a:xfrm>
            <a:off x="7985369" y="1547065"/>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团队管理</a:t>
            </a:r>
          </a:p>
        </p:txBody>
      </p:sp>
      <p:sp>
        <p:nvSpPr>
          <p:cNvPr id="90" name="文本框 89"/>
          <p:cNvSpPr txBox="1"/>
          <p:nvPr/>
        </p:nvSpPr>
        <p:spPr>
          <a:xfrm>
            <a:off x="8002585" y="3367855"/>
            <a:ext cx="3033063" cy="705155"/>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charset="-122"/>
                <a:ea typeface="微软雅黑" panose="020B050302020402020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bg1"/>
                </a:solidFill>
                <a:sym typeface="微软雅黑" panose="020B0503020204020204" charset="-122"/>
              </a:rPr>
              <a:t>在此录入上述图表的描述说明，在此录入上述图表的描述说明，在此录入上述图表的描述说明。</a:t>
            </a:r>
          </a:p>
        </p:txBody>
      </p:sp>
      <p:sp>
        <p:nvSpPr>
          <p:cNvPr id="91" name="文本框 90"/>
          <p:cNvSpPr txBox="1"/>
          <p:nvPr/>
        </p:nvSpPr>
        <p:spPr>
          <a:xfrm>
            <a:off x="7996252" y="3015468"/>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时间管理</a:t>
            </a:r>
          </a:p>
        </p:txBody>
      </p:sp>
      <p:sp>
        <p:nvSpPr>
          <p:cNvPr id="92" name="文本框 91"/>
          <p:cNvSpPr txBox="1"/>
          <p:nvPr/>
        </p:nvSpPr>
        <p:spPr>
          <a:xfrm>
            <a:off x="1018741" y="3367855"/>
            <a:ext cx="3194604"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ct val="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在此录入上述图表的描述说明，在此录入上述图表的描述说明，在此录入上述图表的描述说明。</a:t>
            </a:r>
          </a:p>
        </p:txBody>
      </p:sp>
      <p:sp>
        <p:nvSpPr>
          <p:cNvPr id="93" name="文本框 92"/>
          <p:cNvSpPr txBox="1"/>
          <p:nvPr/>
        </p:nvSpPr>
        <p:spPr>
          <a:xfrm>
            <a:off x="3002756" y="3015468"/>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得失管理</a:t>
            </a:r>
          </a:p>
        </p:txBody>
      </p:sp>
      <p:sp>
        <p:nvSpPr>
          <p:cNvPr id="94" name="文本框 93"/>
          <p:cNvSpPr txBox="1"/>
          <p:nvPr/>
        </p:nvSpPr>
        <p:spPr>
          <a:xfrm>
            <a:off x="1018741" y="1899452"/>
            <a:ext cx="3194604"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ts val="0"/>
              </a:spcBef>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在此录入上述图表的描述说明，在此录入上述图表的描述说明，在此录入上述图表的描述说明。</a:t>
            </a:r>
          </a:p>
          <a:p>
            <a:pPr algn="r">
              <a:lnSpc>
                <a:spcPct val="113000"/>
              </a:lnSpc>
              <a:spcBef>
                <a:spcPts val="0"/>
              </a:spcBef>
            </a:pP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5" name="文本框 94"/>
          <p:cNvSpPr txBox="1"/>
          <p:nvPr/>
        </p:nvSpPr>
        <p:spPr>
          <a:xfrm>
            <a:off x="3002756" y="1547065"/>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charset="-122"/>
                <a:ea typeface="微软雅黑" panose="020B0503020204020204" charset="-122"/>
              </a:rPr>
              <a:t>项目管理</a:t>
            </a:r>
          </a:p>
        </p:txBody>
      </p:sp>
      <p:grpSp>
        <p:nvGrpSpPr>
          <p:cNvPr id="7" name="组合 6"/>
          <p:cNvGrpSpPr/>
          <p:nvPr/>
        </p:nvGrpSpPr>
        <p:grpSpPr>
          <a:xfrm>
            <a:off x="6710476" y="1888212"/>
            <a:ext cx="1113973" cy="1113971"/>
            <a:chOff x="6710476" y="1888212"/>
            <a:chExt cx="1113973" cy="1113971"/>
          </a:xfrm>
          <a:solidFill>
            <a:schemeClr val="bg1"/>
          </a:solidFill>
        </p:grpSpPr>
        <p:sp>
          <p:nvSpPr>
            <p:cNvPr id="63" name="Oval 13"/>
            <p:cNvSpPr/>
            <p:nvPr/>
          </p:nvSpPr>
          <p:spPr>
            <a:xfrm>
              <a:off x="6710476" y="1888212"/>
              <a:ext cx="1113973" cy="1113971"/>
            </a:xfrm>
            <a:prstGeom prst="ellipse">
              <a:avLst/>
            </a:prstGeom>
            <a:gradFill>
              <a:gsLst>
                <a:gs pos="0">
                  <a:srgbClr val="FECF40"/>
                </a:gs>
                <a:gs pos="100000">
                  <a:srgbClr val="846C21"/>
                </a:gs>
              </a:gsLst>
              <a:lin ang="5400000" scaled="0"/>
            </a:grad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微软雅黑" panose="020B0503020204020204" charset="-122"/>
                <a:ea typeface="微软雅黑" panose="020B0503020204020204" charset="-122"/>
              </a:endParaRPr>
            </a:p>
          </p:txBody>
        </p:sp>
        <p:grpSp>
          <p:nvGrpSpPr>
            <p:cNvPr id="115" name="Group 55"/>
            <p:cNvGrpSpPr/>
            <p:nvPr/>
          </p:nvGrpSpPr>
          <p:grpSpPr>
            <a:xfrm>
              <a:off x="7004202" y="2137989"/>
              <a:ext cx="526521" cy="518164"/>
              <a:chOff x="1587575" y="2265358"/>
              <a:chExt cx="314468" cy="309477"/>
            </a:xfrm>
            <a:grpFill/>
          </p:grpSpPr>
          <p:sp>
            <p:nvSpPr>
              <p:cNvPr id="11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1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grpSp>
      </p:grpSp>
      <p:grpSp>
        <p:nvGrpSpPr>
          <p:cNvPr id="15" name="组合 14"/>
          <p:cNvGrpSpPr/>
          <p:nvPr/>
        </p:nvGrpSpPr>
        <p:grpSpPr>
          <a:xfrm>
            <a:off x="4367552" y="1888212"/>
            <a:ext cx="1113973" cy="1113971"/>
            <a:chOff x="4367552" y="1888212"/>
            <a:chExt cx="1113973" cy="1113971"/>
          </a:xfrm>
          <a:solidFill>
            <a:schemeClr val="bg1"/>
          </a:solidFill>
        </p:grpSpPr>
        <p:sp>
          <p:nvSpPr>
            <p:cNvPr id="64" name="Oval 14"/>
            <p:cNvSpPr/>
            <p:nvPr/>
          </p:nvSpPr>
          <p:spPr>
            <a:xfrm>
              <a:off x="4367552" y="1888212"/>
              <a:ext cx="1113973" cy="1113971"/>
            </a:xfrm>
            <a:prstGeom prst="ellipse">
              <a:avLst/>
            </a:prstGeom>
            <a:gradFill>
              <a:gsLst>
                <a:gs pos="0">
                  <a:srgbClr val="FECF40"/>
                </a:gs>
                <a:gs pos="100000">
                  <a:srgbClr val="846C21"/>
                </a:gs>
              </a:gsLst>
              <a:lin ang="5400000" scaled="0"/>
            </a:grad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微软雅黑" panose="020B0503020204020204" charset="-122"/>
                <a:ea typeface="微软雅黑" panose="020B0503020204020204" charset="-122"/>
              </a:endParaRPr>
            </a:p>
          </p:txBody>
        </p:sp>
        <p:sp>
          <p:nvSpPr>
            <p:cNvPr id="132"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lstStyle/>
            <a:p>
              <a:endParaRPr lang="en-US" sz="3200">
                <a:solidFill>
                  <a:schemeClr val="bg1"/>
                </a:solidFill>
                <a:latin typeface="微软雅黑" panose="020B0503020204020204" charset="-122"/>
                <a:ea typeface="微软雅黑" panose="020B0503020204020204" charset="-122"/>
              </a:endParaRPr>
            </a:p>
          </p:txBody>
        </p:sp>
      </p:grpSp>
      <p:grpSp>
        <p:nvGrpSpPr>
          <p:cNvPr id="16" name="组合 15"/>
          <p:cNvGrpSpPr/>
          <p:nvPr/>
        </p:nvGrpSpPr>
        <p:grpSpPr>
          <a:xfrm>
            <a:off x="5153237" y="1371135"/>
            <a:ext cx="1788893" cy="1788891"/>
            <a:chOff x="5173139" y="1322888"/>
            <a:chExt cx="1788893" cy="1788891"/>
          </a:xfrm>
          <a:solidFill>
            <a:schemeClr val="bg1"/>
          </a:solidFill>
        </p:grpSpPr>
        <p:sp>
          <p:nvSpPr>
            <p:cNvPr id="69" name="Oval 11"/>
            <p:cNvSpPr/>
            <p:nvPr/>
          </p:nvSpPr>
          <p:spPr>
            <a:xfrm>
              <a:off x="5173139" y="1322888"/>
              <a:ext cx="1788893" cy="1788891"/>
            </a:xfrm>
            <a:prstGeom prst="ellipse">
              <a:avLst/>
            </a:prstGeom>
            <a:gradFill>
              <a:gsLst>
                <a:gs pos="0">
                  <a:srgbClr val="FECF40"/>
                </a:gs>
                <a:gs pos="100000">
                  <a:srgbClr val="846C21"/>
                </a:gs>
              </a:gsLst>
              <a:lin ang="5400000" scaled="0"/>
            </a:gradFill>
            <a:ln w="38100" cmpd="sng">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solidFill>
                <a:latin typeface="微软雅黑" panose="020B0503020204020204" charset="-122"/>
                <a:ea typeface="微软雅黑" panose="020B0503020204020204" charset="-122"/>
              </a:endParaRPr>
            </a:p>
          </p:txBody>
        </p:sp>
        <p:grpSp>
          <p:nvGrpSpPr>
            <p:cNvPr id="103" name="Group 47"/>
            <p:cNvGrpSpPr/>
            <p:nvPr/>
          </p:nvGrpSpPr>
          <p:grpSpPr>
            <a:xfrm>
              <a:off x="5744854" y="1812677"/>
              <a:ext cx="645463" cy="809312"/>
              <a:chOff x="5106627" y="2260366"/>
              <a:chExt cx="324452" cy="406813"/>
            </a:xfrm>
            <a:grpFill/>
          </p:grpSpPr>
          <p:sp>
            <p:nvSpPr>
              <p:cNvPr id="10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0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0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0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grpSp>
      </p:grpSp>
      <p:grpSp>
        <p:nvGrpSpPr>
          <p:cNvPr id="25" name="组合 24"/>
          <p:cNvGrpSpPr/>
          <p:nvPr/>
        </p:nvGrpSpPr>
        <p:grpSpPr>
          <a:xfrm>
            <a:off x="6339023" y="2756378"/>
            <a:ext cx="1459644" cy="1459644"/>
            <a:chOff x="6339023" y="2756378"/>
            <a:chExt cx="1459644" cy="1459644"/>
          </a:xfrm>
          <a:solidFill>
            <a:schemeClr val="bg1"/>
          </a:solidFill>
        </p:grpSpPr>
        <p:sp>
          <p:nvSpPr>
            <p:cNvPr id="70" name="Oval 12"/>
            <p:cNvSpPr/>
            <p:nvPr/>
          </p:nvSpPr>
          <p:spPr>
            <a:xfrm>
              <a:off x="6339023" y="2756378"/>
              <a:ext cx="1459644" cy="1459644"/>
            </a:xfrm>
            <a:prstGeom prst="ellipse">
              <a:avLst/>
            </a:prstGeom>
            <a:gradFill>
              <a:gsLst>
                <a:gs pos="0">
                  <a:srgbClr val="FECF40"/>
                </a:gs>
                <a:gs pos="100000">
                  <a:srgbClr val="846C21"/>
                </a:gs>
              </a:gsLst>
              <a:lin ang="5400000" scaled="0"/>
            </a:grad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5" dirty="0">
                <a:solidFill>
                  <a:schemeClr val="bg1"/>
                </a:solidFill>
                <a:latin typeface="微软雅黑" panose="020B0503020204020204" charset="-122"/>
                <a:ea typeface="微软雅黑" panose="020B0503020204020204" charset="-122"/>
              </a:endParaRPr>
            </a:p>
          </p:txBody>
        </p:sp>
        <p:grpSp>
          <p:nvGrpSpPr>
            <p:cNvPr id="126" name="Group 101"/>
            <p:cNvGrpSpPr/>
            <p:nvPr/>
          </p:nvGrpSpPr>
          <p:grpSpPr>
            <a:xfrm>
              <a:off x="6726846" y="3144200"/>
              <a:ext cx="684000" cy="684000"/>
              <a:chOff x="6352023" y="2360197"/>
              <a:chExt cx="406813" cy="406813"/>
            </a:xfrm>
            <a:grpFill/>
          </p:grpSpPr>
          <p:sp>
            <p:nvSpPr>
              <p:cNvPr id="127" name="Freeform 39"/>
              <p:cNvSpPr>
                <a:spLocks noEditPoints="1"/>
              </p:cNvSpPr>
              <p:nvPr/>
            </p:nvSpPr>
            <p:spPr bwMode="auto">
              <a:xfrm>
                <a:off x="6352023"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latin typeface="微软雅黑" panose="020B0503020204020204" charset="-122"/>
                  <a:ea typeface="微软雅黑" panose="020B0503020204020204" charset="-122"/>
                </a:endParaRPr>
              </a:p>
            </p:txBody>
          </p:sp>
          <p:sp>
            <p:nvSpPr>
              <p:cNvPr id="128"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latin typeface="微软雅黑" panose="020B0503020204020204" charset="-122"/>
                  <a:ea typeface="微软雅黑" panose="020B0503020204020204" charset="-122"/>
                </a:endParaRPr>
              </a:p>
            </p:txBody>
          </p:sp>
          <p:sp>
            <p:nvSpPr>
              <p:cNvPr id="129"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latin typeface="微软雅黑" panose="020B0503020204020204" charset="-122"/>
                  <a:ea typeface="微软雅黑" panose="020B0503020204020204" charset="-122"/>
                </a:endParaRPr>
              </a:p>
            </p:txBody>
          </p:sp>
        </p:grpSp>
      </p:grpSp>
      <p:grpSp>
        <p:nvGrpSpPr>
          <p:cNvPr id="26" name="组合 25"/>
          <p:cNvGrpSpPr/>
          <p:nvPr/>
        </p:nvGrpSpPr>
        <p:grpSpPr>
          <a:xfrm>
            <a:off x="4379103" y="2756378"/>
            <a:ext cx="1459644" cy="1459644"/>
            <a:chOff x="4379103" y="2756378"/>
            <a:chExt cx="1459644" cy="1459644"/>
          </a:xfrm>
          <a:solidFill>
            <a:schemeClr val="bg1"/>
          </a:solidFill>
        </p:grpSpPr>
        <p:sp>
          <p:nvSpPr>
            <p:cNvPr id="71" name="Oval 15"/>
            <p:cNvSpPr/>
            <p:nvPr/>
          </p:nvSpPr>
          <p:spPr>
            <a:xfrm>
              <a:off x="4379103" y="2756378"/>
              <a:ext cx="1459644" cy="1459644"/>
            </a:xfrm>
            <a:prstGeom prst="ellipse">
              <a:avLst/>
            </a:prstGeom>
            <a:gradFill>
              <a:gsLst>
                <a:gs pos="0">
                  <a:srgbClr val="FECF40"/>
                </a:gs>
                <a:gs pos="100000">
                  <a:srgbClr val="846C21"/>
                </a:gs>
              </a:gsLst>
              <a:lin ang="5400000" scaled="0"/>
            </a:grad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solidFill>
                <a:latin typeface="微软雅黑" panose="020B0503020204020204" charset="-122"/>
                <a:ea typeface="微软雅黑" panose="020B0503020204020204" charset="-122"/>
              </a:endParaRPr>
            </a:p>
          </p:txBody>
        </p:sp>
        <p:grpSp>
          <p:nvGrpSpPr>
            <p:cNvPr id="110" name="Group 52"/>
            <p:cNvGrpSpPr/>
            <p:nvPr/>
          </p:nvGrpSpPr>
          <p:grpSpPr>
            <a:xfrm>
              <a:off x="4883442" y="3199655"/>
              <a:ext cx="488611" cy="635193"/>
              <a:chOff x="6421904" y="4798576"/>
              <a:chExt cx="299494" cy="389342"/>
            </a:xfrm>
            <a:grpFill/>
          </p:grpSpPr>
          <p:sp>
            <p:nvSpPr>
              <p:cNvPr id="11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sp>
            <p:nvSpPr>
              <p:cNvPr id="11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chemeClr val="bg1"/>
                  </a:solidFill>
                  <a:latin typeface="微软雅黑" panose="020B0503020204020204" charset="-122"/>
                  <a:ea typeface="微软雅黑" panose="020B050302020402020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1000"/>
                                        <p:tgtEl>
                                          <p:spTgt spid="65"/>
                                        </p:tgtEl>
                                      </p:cBhvr>
                                    </p:animEffect>
                                  </p:childTnLst>
                                </p:cTn>
                              </p:par>
                            </p:childTnLst>
                          </p:cTn>
                        </p:par>
                        <p:par>
                          <p:cTn id="20" fill="hold">
                            <p:stCondLst>
                              <p:cond delay="3000"/>
                            </p:stCondLst>
                            <p:childTnLst>
                              <p:par>
                                <p:cTn id="21" presetID="2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par>
                          <p:cTn id="25" fill="hold">
                            <p:stCondLst>
                              <p:cond delay="3500"/>
                            </p:stCondLst>
                            <p:childTnLst>
                              <p:par>
                                <p:cTn id="26" presetID="2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par>
                          <p:cTn id="30" fill="hold">
                            <p:stCondLst>
                              <p:cond delay="4000"/>
                            </p:stCondLst>
                            <p:childTnLst>
                              <p:par>
                                <p:cTn id="31" presetID="2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childTnLst>
                                </p:cTn>
                              </p:par>
                            </p:childTnLst>
                          </p:cTn>
                        </p:par>
                        <p:par>
                          <p:cTn id="35" fill="hold">
                            <p:stCondLst>
                              <p:cond delay="4500"/>
                            </p:stCondLst>
                            <p:childTnLst>
                              <p:par>
                                <p:cTn id="36" presetID="2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childTnLst>
                                </p:cTn>
                              </p:par>
                            </p:childTnLst>
                          </p:cTn>
                        </p:par>
                        <p:par>
                          <p:cTn id="40" fill="hold">
                            <p:stCondLst>
                              <p:cond delay="5000"/>
                            </p:stCondLst>
                            <p:childTnLst>
                              <p:par>
                                <p:cTn id="41" presetID="2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childTnLst>
                          </p:cTn>
                        </p:par>
                        <p:par>
                          <p:cTn id="45" fill="hold">
                            <p:stCondLst>
                              <p:cond delay="5500"/>
                            </p:stCondLst>
                            <p:childTnLst>
                              <p:par>
                                <p:cTn id="46" presetID="12" presetClass="entr" presetSubtype="4"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slide(fromBottom)">
                                      <p:cBhvr>
                                        <p:cTn id="48" dur="500"/>
                                        <p:tgtEl>
                                          <p:spTgt spid="53"/>
                                        </p:tgtEl>
                                      </p:cBhvr>
                                    </p:animEffect>
                                  </p:childTnLst>
                                </p:cTn>
                              </p:par>
                              <p:par>
                                <p:cTn id="49" presetID="12" presetClass="entr" presetSubtype="4" fill="hold" nodeType="withEffect">
                                  <p:stCondLst>
                                    <p:cond delay="500"/>
                                  </p:stCondLst>
                                  <p:childTnLst>
                                    <p:set>
                                      <p:cBhvr>
                                        <p:cTn id="50" dur="1" fill="hold">
                                          <p:stCondLst>
                                            <p:cond delay="0"/>
                                          </p:stCondLst>
                                        </p:cTn>
                                        <p:tgtEl>
                                          <p:spTgt spid="48"/>
                                        </p:tgtEl>
                                        <p:attrNameLst>
                                          <p:attrName>style.visibility</p:attrName>
                                        </p:attrNameLst>
                                      </p:cBhvr>
                                      <p:to>
                                        <p:strVal val="visible"/>
                                      </p:to>
                                    </p:set>
                                    <p:animEffect transition="in" filter="slide(fromBottom)">
                                      <p:cBhvr>
                                        <p:cTn id="51" dur="500"/>
                                        <p:tgtEl>
                                          <p:spTgt spid="48"/>
                                        </p:tgtEl>
                                      </p:cBhvr>
                                    </p:animEffect>
                                  </p:childTnLst>
                                </p:cTn>
                              </p:par>
                              <p:par>
                                <p:cTn id="52" presetID="12" presetClass="entr" presetSubtype="4" fill="hold" nodeType="withEffect">
                                  <p:stCondLst>
                                    <p:cond delay="250"/>
                                  </p:stCondLst>
                                  <p:childTnLst>
                                    <p:set>
                                      <p:cBhvr>
                                        <p:cTn id="53" dur="1" fill="hold">
                                          <p:stCondLst>
                                            <p:cond delay="0"/>
                                          </p:stCondLst>
                                        </p:cTn>
                                        <p:tgtEl>
                                          <p:spTgt spid="37"/>
                                        </p:tgtEl>
                                        <p:attrNameLst>
                                          <p:attrName>style.visibility</p:attrName>
                                        </p:attrNameLst>
                                      </p:cBhvr>
                                      <p:to>
                                        <p:strVal val="visible"/>
                                      </p:to>
                                    </p:set>
                                    <p:animEffect transition="in" filter="slide(fromBottom)">
                                      <p:cBhvr>
                                        <p:cTn id="54" dur="500"/>
                                        <p:tgtEl>
                                          <p:spTgt spid="37"/>
                                        </p:tgtEl>
                                      </p:cBhvr>
                                    </p:animEffect>
                                  </p:childTnLst>
                                </p:cTn>
                              </p:par>
                              <p:par>
                                <p:cTn id="55" presetID="12" presetClass="entr" presetSubtype="4" fill="hold" nodeType="with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slide(fromBottom)">
                                      <p:cBhvr>
                                        <p:cTn id="57" dur="500"/>
                                        <p:tgtEl>
                                          <p:spTgt spid="58"/>
                                        </p:tgtEl>
                                      </p:cBhvr>
                                    </p:animEffect>
                                  </p:childTnLst>
                                </p:cTn>
                              </p:par>
                            </p:childTnLst>
                          </p:cTn>
                        </p:par>
                        <p:par>
                          <p:cTn id="58" fill="hold">
                            <p:stCondLst>
                              <p:cond delay="6000"/>
                            </p:stCondLst>
                            <p:childTnLst>
                              <p:par>
                                <p:cTn id="59" presetID="12" presetClass="entr" presetSubtype="8" fill="hold" grpId="0" nodeType="afterEffect">
                                  <p:stCondLst>
                                    <p:cond delay="250"/>
                                  </p:stCondLst>
                                  <p:childTnLst>
                                    <p:set>
                                      <p:cBhvr>
                                        <p:cTn id="60" dur="1" fill="hold">
                                          <p:stCondLst>
                                            <p:cond delay="0"/>
                                          </p:stCondLst>
                                        </p:cTn>
                                        <p:tgtEl>
                                          <p:spTgt spid="89"/>
                                        </p:tgtEl>
                                        <p:attrNameLst>
                                          <p:attrName>style.visibility</p:attrName>
                                        </p:attrNameLst>
                                      </p:cBhvr>
                                      <p:to>
                                        <p:strVal val="visible"/>
                                      </p:to>
                                    </p:set>
                                    <p:animEffect transition="in" filter="slide(fromLeft)">
                                      <p:cBhvr>
                                        <p:cTn id="61" dur="500"/>
                                        <p:tgtEl>
                                          <p:spTgt spid="89"/>
                                        </p:tgtEl>
                                      </p:cBhvr>
                                    </p:animEffect>
                                  </p:childTnLst>
                                </p:cTn>
                              </p:par>
                              <p:par>
                                <p:cTn id="62" presetID="12" presetClass="entr" presetSubtype="8" fill="hold" grpId="0" nodeType="withEffect">
                                  <p:stCondLst>
                                    <p:cond delay="250"/>
                                  </p:stCondLst>
                                  <p:childTnLst>
                                    <p:set>
                                      <p:cBhvr>
                                        <p:cTn id="63" dur="1" fill="hold">
                                          <p:stCondLst>
                                            <p:cond delay="0"/>
                                          </p:stCondLst>
                                        </p:cTn>
                                        <p:tgtEl>
                                          <p:spTgt spid="88"/>
                                        </p:tgtEl>
                                        <p:attrNameLst>
                                          <p:attrName>style.visibility</p:attrName>
                                        </p:attrNameLst>
                                      </p:cBhvr>
                                      <p:to>
                                        <p:strVal val="visible"/>
                                      </p:to>
                                    </p:set>
                                    <p:animEffect transition="in" filter="slide(fromLeft)">
                                      <p:cBhvr>
                                        <p:cTn id="64" dur="500"/>
                                        <p:tgtEl>
                                          <p:spTgt spid="88"/>
                                        </p:tgtEl>
                                      </p:cBhvr>
                                    </p:animEffect>
                                  </p:childTnLst>
                                </p:cTn>
                              </p:par>
                            </p:childTnLst>
                          </p:cTn>
                        </p:par>
                        <p:par>
                          <p:cTn id="65" fill="hold">
                            <p:stCondLst>
                              <p:cond delay="6750"/>
                            </p:stCondLst>
                            <p:childTnLst>
                              <p:par>
                                <p:cTn id="66" presetID="12" presetClass="entr" presetSubtype="2" fill="hold" grpId="0"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500"/>
                                        <p:tgtEl>
                                          <p:spTgt spid="95"/>
                                        </p:tgtEl>
                                        <p:attrNameLst>
                                          <p:attrName>ppt_x</p:attrName>
                                        </p:attrNameLst>
                                      </p:cBhvr>
                                      <p:tavLst>
                                        <p:tav tm="0">
                                          <p:val>
                                            <p:strVal val="#ppt_x+#ppt_w*1.125000"/>
                                          </p:val>
                                        </p:tav>
                                        <p:tav tm="100000">
                                          <p:val>
                                            <p:strVal val="#ppt_x"/>
                                          </p:val>
                                        </p:tav>
                                      </p:tavLst>
                                    </p:anim>
                                    <p:animEffect transition="in" filter="wipe(left)">
                                      <p:cBhvr>
                                        <p:cTn id="69" dur="500"/>
                                        <p:tgtEl>
                                          <p:spTgt spid="95"/>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 calcmode="lin" valueType="num">
                                      <p:cBhvr additive="base">
                                        <p:cTn id="72" dur="500"/>
                                        <p:tgtEl>
                                          <p:spTgt spid="94"/>
                                        </p:tgtEl>
                                        <p:attrNameLst>
                                          <p:attrName>ppt_x</p:attrName>
                                        </p:attrNameLst>
                                      </p:cBhvr>
                                      <p:tavLst>
                                        <p:tav tm="0">
                                          <p:val>
                                            <p:strVal val="#ppt_x+#ppt_w*1.125000"/>
                                          </p:val>
                                        </p:tav>
                                        <p:tav tm="100000">
                                          <p:val>
                                            <p:strVal val="#ppt_x"/>
                                          </p:val>
                                        </p:tav>
                                      </p:tavLst>
                                    </p:anim>
                                    <p:animEffect transition="in" filter="wipe(left)">
                                      <p:cBhvr>
                                        <p:cTn id="73" dur="500"/>
                                        <p:tgtEl>
                                          <p:spTgt spid="94"/>
                                        </p:tgtEl>
                                      </p:cBhvr>
                                    </p:animEffect>
                                  </p:childTnLst>
                                </p:cTn>
                              </p:par>
                            </p:childTnLst>
                          </p:cTn>
                        </p:par>
                        <p:par>
                          <p:cTn id="74" fill="hold">
                            <p:stCondLst>
                              <p:cond delay="7250"/>
                            </p:stCondLst>
                            <p:childTnLst>
                              <p:par>
                                <p:cTn id="75" presetID="12" presetClass="entr" presetSubtype="8" fill="hold" grpId="0" nodeType="after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additive="base">
                                        <p:cTn id="77" dur="500"/>
                                        <p:tgtEl>
                                          <p:spTgt spid="91"/>
                                        </p:tgtEl>
                                        <p:attrNameLst>
                                          <p:attrName>ppt_x</p:attrName>
                                        </p:attrNameLst>
                                      </p:cBhvr>
                                      <p:tavLst>
                                        <p:tav tm="0">
                                          <p:val>
                                            <p:strVal val="#ppt_x-#ppt_w*1.125000"/>
                                          </p:val>
                                        </p:tav>
                                        <p:tav tm="100000">
                                          <p:val>
                                            <p:strVal val="#ppt_x"/>
                                          </p:val>
                                        </p:tav>
                                      </p:tavLst>
                                    </p:anim>
                                    <p:animEffect transition="in" filter="wipe(right)">
                                      <p:cBhvr>
                                        <p:cTn id="78" dur="500"/>
                                        <p:tgtEl>
                                          <p:spTgt spid="91"/>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p:tgtEl>
                                          <p:spTgt spid="90"/>
                                        </p:tgtEl>
                                        <p:attrNameLst>
                                          <p:attrName>ppt_x</p:attrName>
                                        </p:attrNameLst>
                                      </p:cBhvr>
                                      <p:tavLst>
                                        <p:tav tm="0">
                                          <p:val>
                                            <p:strVal val="#ppt_x-#ppt_w*1.125000"/>
                                          </p:val>
                                        </p:tav>
                                        <p:tav tm="100000">
                                          <p:val>
                                            <p:strVal val="#ppt_x"/>
                                          </p:val>
                                        </p:tav>
                                      </p:tavLst>
                                    </p:anim>
                                    <p:animEffect transition="in" filter="wipe(right)">
                                      <p:cBhvr>
                                        <p:cTn id="82" dur="500"/>
                                        <p:tgtEl>
                                          <p:spTgt spid="90"/>
                                        </p:tgtEl>
                                      </p:cBhvr>
                                    </p:animEffect>
                                  </p:childTnLst>
                                </p:cTn>
                              </p:par>
                            </p:childTnLst>
                          </p:cTn>
                        </p:par>
                        <p:par>
                          <p:cTn id="83" fill="hold">
                            <p:stCondLst>
                              <p:cond delay="7750"/>
                            </p:stCondLst>
                            <p:childTnLst>
                              <p:par>
                                <p:cTn id="84" presetID="12" presetClass="entr" presetSubtype="2" fill="hold" grpId="0" nodeType="after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ppt_x</p:attrName>
                                        </p:attrNameLst>
                                      </p:cBhvr>
                                      <p:tavLst>
                                        <p:tav tm="0">
                                          <p:val>
                                            <p:strVal val="#ppt_x+#ppt_w*1.125000"/>
                                          </p:val>
                                        </p:tav>
                                        <p:tav tm="100000">
                                          <p:val>
                                            <p:strVal val="#ppt_x"/>
                                          </p:val>
                                        </p:tav>
                                      </p:tavLst>
                                    </p:anim>
                                    <p:animEffect transition="in" filter="wipe(left)">
                                      <p:cBhvr>
                                        <p:cTn id="87" dur="500"/>
                                        <p:tgtEl>
                                          <p:spTgt spid="93"/>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92"/>
                                        </p:tgtEl>
                                        <p:attrNameLst>
                                          <p:attrName>style.visibility</p:attrName>
                                        </p:attrNameLst>
                                      </p:cBhvr>
                                      <p:to>
                                        <p:strVal val="visible"/>
                                      </p:to>
                                    </p:set>
                                    <p:anim calcmode="lin" valueType="num">
                                      <p:cBhvr additive="base">
                                        <p:cTn id="90" dur="500"/>
                                        <p:tgtEl>
                                          <p:spTgt spid="92"/>
                                        </p:tgtEl>
                                        <p:attrNameLst>
                                          <p:attrName>ppt_x</p:attrName>
                                        </p:attrNameLst>
                                      </p:cBhvr>
                                      <p:tavLst>
                                        <p:tav tm="0">
                                          <p:val>
                                            <p:strVal val="#ppt_x+#ppt_w*1.125000"/>
                                          </p:val>
                                        </p:tav>
                                        <p:tav tm="100000">
                                          <p:val>
                                            <p:strVal val="#ppt_x"/>
                                          </p:val>
                                        </p:tav>
                                      </p:tavLst>
                                    </p:anim>
                                    <p:animEffect transition="in" filter="wipe(left)">
                                      <p:cBhvr>
                                        <p:cTn id="91" dur="500"/>
                                        <p:tgtEl>
                                          <p:spTgt spid="92"/>
                                        </p:tgtEl>
                                      </p:cBhvr>
                                    </p:animEffect>
                                  </p:childTnLst>
                                </p:cTn>
                              </p:par>
                            </p:childTnLst>
                          </p:cTn>
                        </p:par>
                        <p:par>
                          <p:cTn id="92" fill="hold">
                            <p:stCondLst>
                              <p:cond delay="8250"/>
                            </p:stCondLst>
                            <p:childTnLst>
                              <p:par>
                                <p:cTn id="93" presetID="10" presetClass="entr" presetSubtype="0"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65" grpId="0" bldLvl="0" animBg="1"/>
      <p:bldP spid="67" grpId="0"/>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四</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25" name="Freeform 5"/>
          <p:cNvSpPr>
            <a:spLocks noChangeAspect="1"/>
          </p:cNvSpPr>
          <p:nvPr/>
        </p:nvSpPr>
        <p:spPr bwMode="auto">
          <a:xfrm>
            <a:off x="1356232" y="1332057"/>
            <a:ext cx="3955372" cy="3961706"/>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gradFill>
            <a:gsLst>
              <a:gs pos="0">
                <a:srgbClr val="FECF40"/>
              </a:gs>
              <a:gs pos="100000">
                <a:srgbClr val="846C21"/>
              </a:gs>
            </a:gsLst>
            <a:lin ang="5400000" scaled="0"/>
          </a:gradFill>
          <a:ln>
            <a:noFill/>
          </a:ln>
        </p:spPr>
        <p:txBody>
          <a:bodyPr vert="horz" wrap="square" lIns="117008" tIns="58504" rIns="117008" bIns="58504" numCol="1" anchor="t" anchorCtr="0" compatLnSpc="1"/>
          <a:lstStyle/>
          <a:p>
            <a:endParaRPr lang="zh-CN" altLang="en-US" sz="1755">
              <a:solidFill>
                <a:schemeClr val="bg1"/>
              </a:solidFill>
              <a:latin typeface="黑体" panose="02010609060101010101" charset="-122"/>
              <a:ea typeface="黑体" panose="02010609060101010101" charset="-122"/>
            </a:endParaRPr>
          </a:p>
        </p:txBody>
      </p:sp>
      <p:sp>
        <p:nvSpPr>
          <p:cNvPr id="26" name="椭圆 25"/>
          <p:cNvSpPr/>
          <p:nvPr/>
        </p:nvSpPr>
        <p:spPr>
          <a:xfrm>
            <a:off x="4195850" y="1332053"/>
            <a:ext cx="737144" cy="737144"/>
          </a:xfrm>
          <a:prstGeom prst="ellipse">
            <a:avLst/>
          </a:prstGeom>
          <a:gradFill>
            <a:gsLst>
              <a:gs pos="0">
                <a:srgbClr val="FECF40"/>
              </a:gs>
              <a:gs pos="100000">
                <a:srgbClr val="846C2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27" name="TextBox 5"/>
          <p:cNvSpPr txBox="1"/>
          <p:nvPr/>
        </p:nvSpPr>
        <p:spPr>
          <a:xfrm>
            <a:off x="2592026" y="1913444"/>
            <a:ext cx="1483360" cy="508635"/>
          </a:xfrm>
          <a:prstGeom prst="rect">
            <a:avLst/>
          </a:prstGeom>
          <a:noFill/>
        </p:spPr>
        <p:txBody>
          <a:bodyPr wrap="none">
            <a:spAutoFit/>
          </a:bodyPr>
          <a:lstStyle/>
          <a:p>
            <a:pPr algn="ctr">
              <a:defRPr/>
            </a:pPr>
            <a:r>
              <a:rPr lang="zh-CN" altLang="en-US" sz="2560" b="1" dirty="0">
                <a:solidFill>
                  <a:schemeClr val="bg1"/>
                </a:solidFill>
                <a:latin typeface="微软雅黑" panose="020B0503020204020204" charset="-122"/>
                <a:ea typeface="微软雅黑" panose="020B0503020204020204" charset="-122"/>
              </a:rPr>
              <a:t>添加标题</a:t>
            </a:r>
          </a:p>
        </p:txBody>
      </p:sp>
      <p:sp>
        <p:nvSpPr>
          <p:cNvPr id="28" name="TextBox 9"/>
          <p:cNvSpPr txBox="1">
            <a:spLocks noChangeArrowheads="1"/>
          </p:cNvSpPr>
          <p:nvPr/>
        </p:nvSpPr>
        <p:spPr bwMode="auto">
          <a:xfrm>
            <a:off x="4166277" y="1460881"/>
            <a:ext cx="737870" cy="5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560" dirty="0">
                <a:solidFill>
                  <a:schemeClr val="bg1"/>
                </a:solidFill>
                <a:latin typeface="微软雅黑" panose="020B0503020204020204" charset="-122"/>
                <a:ea typeface="微软雅黑" panose="020B0503020204020204" charset="-122"/>
              </a:rPr>
              <a:t>75</a:t>
            </a:r>
            <a:r>
              <a:rPr lang="en-US" altLang="zh-CN" sz="1535" dirty="0">
                <a:solidFill>
                  <a:schemeClr val="bg1"/>
                </a:solidFill>
                <a:latin typeface="微软雅黑" panose="020B0503020204020204" charset="-122"/>
                <a:ea typeface="微软雅黑" panose="020B0503020204020204" charset="-122"/>
              </a:rPr>
              <a:t>%</a:t>
            </a:r>
          </a:p>
        </p:txBody>
      </p:sp>
      <p:sp>
        <p:nvSpPr>
          <p:cNvPr id="29" name="TextBox 8"/>
          <p:cNvSpPr txBox="1"/>
          <p:nvPr/>
        </p:nvSpPr>
        <p:spPr>
          <a:xfrm>
            <a:off x="2366205" y="2620141"/>
            <a:ext cx="1935002" cy="1840230"/>
          </a:xfrm>
          <a:prstGeom prst="rect">
            <a:avLst/>
          </a:prstGeom>
          <a:noFill/>
        </p:spPr>
        <p:txBody>
          <a:bodyPr wrap="square" lIns="0" tIns="0" rIns="0" bIns="0" rtlCol="0">
            <a:spAutoFit/>
          </a:bodyPr>
          <a:lstStyle/>
          <a:p>
            <a:pPr algn="just">
              <a:lnSpc>
                <a:spcPct val="150000"/>
              </a:lnSpc>
            </a:pPr>
            <a:r>
              <a:rPr lang="zh-CN" altLang="en-US" sz="115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150" dirty="0">
                <a:solidFill>
                  <a:schemeClr val="bg1"/>
                </a:solidFill>
                <a:latin typeface="微软雅黑 Light" panose="020B0502040204020203" pitchFamily="34" charset="-122"/>
                <a:ea typeface="微软雅黑 Light" panose="020B0502040204020203" pitchFamily="34" charset="-122"/>
              </a:rPr>
              <a:t>……</a:t>
            </a:r>
            <a:r>
              <a:rPr lang="zh-CN" altLang="en-US" sz="1150" dirty="0">
                <a:solidFill>
                  <a:schemeClr val="bg1"/>
                </a:solidFill>
                <a:latin typeface="微软雅黑 Light" panose="020B0502040204020203" pitchFamily="34" charset="-122"/>
                <a:ea typeface="微软雅黑 Light" panose="020B0502040204020203" pitchFamily="34" charset="-122"/>
              </a:rPr>
              <a:t>。</a:t>
            </a:r>
          </a:p>
        </p:txBody>
      </p:sp>
      <p:sp>
        <p:nvSpPr>
          <p:cNvPr id="30" name="TextBox 13"/>
          <p:cNvSpPr txBox="1"/>
          <p:nvPr/>
        </p:nvSpPr>
        <p:spPr>
          <a:xfrm>
            <a:off x="5683351" y="1723291"/>
            <a:ext cx="3685718" cy="461645"/>
          </a:xfrm>
          <a:prstGeom prst="rect">
            <a:avLst/>
          </a:prstGeom>
          <a:noFill/>
        </p:spPr>
        <p:txBody>
          <a:bodyPr wrap="square" lIns="0" tIns="0" rIns="0" bIns="0" rtlCol="0">
            <a:spAutoFit/>
          </a:bodyPr>
          <a:lstStyle/>
          <a:p>
            <a:pPr algn="just">
              <a:lnSpc>
                <a:spcPts val="1800"/>
              </a:lnSpc>
            </a:pPr>
            <a:r>
              <a:rPr lang="zh-CN" altLang="en-US" sz="1410" dirty="0">
                <a:solidFill>
                  <a:schemeClr val="bg1"/>
                </a:solidFill>
                <a:latin typeface="黑体" panose="02010609060101010101" charset="-122"/>
                <a:ea typeface="黑体" panose="02010609060101010101" charset="-122"/>
              </a:rPr>
              <a:t>点击输入简要文字内容，文字内容需概括精炼，不用多余的文字修饰。</a:t>
            </a:r>
          </a:p>
        </p:txBody>
      </p:sp>
      <p:cxnSp>
        <p:nvCxnSpPr>
          <p:cNvPr id="31" name="直接连接符 30"/>
          <p:cNvCxnSpPr/>
          <p:nvPr/>
        </p:nvCxnSpPr>
        <p:spPr>
          <a:xfrm flipH="1">
            <a:off x="4854064" y="1556637"/>
            <a:ext cx="4611687" cy="1"/>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Freeform 5"/>
          <p:cNvSpPr>
            <a:spLocks noChangeAspect="1"/>
          </p:cNvSpPr>
          <p:nvPr/>
        </p:nvSpPr>
        <p:spPr bwMode="auto">
          <a:xfrm>
            <a:off x="4528444" y="3102416"/>
            <a:ext cx="2695172" cy="2699488"/>
          </a:xfrm>
          <a:custGeom>
            <a:avLst/>
            <a:gdLst>
              <a:gd name="T0" fmla="*/ 6187 w 12374"/>
              <a:gd name="T1" fmla="*/ 0 h 12374"/>
              <a:gd name="T2" fmla="*/ 12374 w 12374"/>
              <a:gd name="T3" fmla="*/ 6187 h 12374"/>
              <a:gd name="T4" fmla="*/ 6187 w 12374"/>
              <a:gd name="T5" fmla="*/ 12374 h 12374"/>
              <a:gd name="T6" fmla="*/ 4856 w 12374"/>
              <a:gd name="T7" fmla="*/ 12230 h 12374"/>
              <a:gd name="T8" fmla="*/ 4492 w 12374"/>
              <a:gd name="T9" fmla="*/ 12030 h 12374"/>
              <a:gd name="T10" fmla="*/ 347 w 12374"/>
              <a:gd name="T11" fmla="*/ 7884 h 12374"/>
              <a:gd name="T12" fmla="*/ 147 w 12374"/>
              <a:gd name="T13" fmla="*/ 7534 h 12374"/>
              <a:gd name="T14" fmla="*/ 0 w 12374"/>
              <a:gd name="T15" fmla="*/ 6187 h 12374"/>
              <a:gd name="T16" fmla="*/ 6187 w 12374"/>
              <a:gd name="T17" fmla="*/ 0 h 1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4" h="12374">
                <a:moveTo>
                  <a:pt x="6187" y="0"/>
                </a:moveTo>
                <a:cubicBezTo>
                  <a:pt x="9603" y="0"/>
                  <a:pt x="12374" y="2771"/>
                  <a:pt x="12374" y="6187"/>
                </a:cubicBezTo>
                <a:cubicBezTo>
                  <a:pt x="12374" y="9603"/>
                  <a:pt x="9603" y="12374"/>
                  <a:pt x="6187" y="12374"/>
                </a:cubicBezTo>
                <a:cubicBezTo>
                  <a:pt x="5730" y="12374"/>
                  <a:pt x="5284" y="12324"/>
                  <a:pt x="4856" y="12230"/>
                </a:cubicBezTo>
                <a:cubicBezTo>
                  <a:pt x="4713" y="12200"/>
                  <a:pt x="4588" y="12125"/>
                  <a:pt x="4492" y="12030"/>
                </a:cubicBezTo>
                <a:lnTo>
                  <a:pt x="347" y="7884"/>
                </a:lnTo>
                <a:cubicBezTo>
                  <a:pt x="265" y="7802"/>
                  <a:pt x="187" y="7695"/>
                  <a:pt x="147" y="7534"/>
                </a:cubicBezTo>
                <a:cubicBezTo>
                  <a:pt x="51" y="7100"/>
                  <a:pt x="0" y="6650"/>
                  <a:pt x="0" y="6187"/>
                </a:cubicBezTo>
                <a:cubicBezTo>
                  <a:pt x="0" y="2771"/>
                  <a:pt x="2771" y="0"/>
                  <a:pt x="6187" y="0"/>
                </a:cubicBezTo>
                <a:close/>
              </a:path>
            </a:pathLst>
          </a:custGeom>
          <a:gradFill>
            <a:gsLst>
              <a:gs pos="0">
                <a:srgbClr val="FECF40"/>
              </a:gs>
              <a:gs pos="100000">
                <a:srgbClr val="846C21"/>
              </a:gs>
            </a:gsLst>
            <a:lin ang="5400000" scaled="0"/>
          </a:gradFill>
          <a:ln>
            <a:noFill/>
          </a:ln>
        </p:spPr>
        <p:txBody>
          <a:bodyPr vert="horz" wrap="square" lIns="117008" tIns="58504" rIns="117008" bIns="58504" numCol="1" anchor="t" anchorCtr="0" compatLnSpc="1"/>
          <a:lstStyle/>
          <a:p>
            <a:endParaRPr lang="zh-CN" altLang="en-US" sz="1755">
              <a:solidFill>
                <a:schemeClr val="bg1"/>
              </a:solidFill>
              <a:latin typeface="黑体" panose="02010609060101010101" charset="-122"/>
              <a:ea typeface="黑体" panose="02010609060101010101" charset="-122"/>
            </a:endParaRPr>
          </a:p>
        </p:txBody>
      </p:sp>
      <p:sp>
        <p:nvSpPr>
          <p:cNvPr id="33" name="椭圆 32"/>
          <p:cNvSpPr/>
          <p:nvPr/>
        </p:nvSpPr>
        <p:spPr>
          <a:xfrm>
            <a:off x="6490025" y="3224300"/>
            <a:ext cx="611705" cy="611705"/>
          </a:xfrm>
          <a:prstGeom prst="ellipse">
            <a:avLst/>
          </a:prstGeom>
          <a:gradFill>
            <a:gsLst>
              <a:gs pos="0">
                <a:srgbClr val="FECF40"/>
              </a:gs>
              <a:gs pos="100000">
                <a:srgbClr val="846C2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34" name="TextBox 9"/>
          <p:cNvSpPr txBox="1">
            <a:spLocks noChangeArrowheads="1"/>
          </p:cNvSpPr>
          <p:nvPr/>
        </p:nvSpPr>
        <p:spPr bwMode="auto">
          <a:xfrm>
            <a:off x="6465484" y="3333971"/>
            <a:ext cx="698965" cy="42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045" dirty="0">
                <a:solidFill>
                  <a:schemeClr val="bg1"/>
                </a:solidFill>
                <a:latin typeface="黑体" panose="02010609060101010101" charset="-122"/>
                <a:ea typeface="黑体" panose="02010609060101010101" charset="-122"/>
              </a:rPr>
              <a:t>55</a:t>
            </a:r>
            <a:r>
              <a:rPr lang="en-US" altLang="zh-CN" sz="1280" dirty="0">
                <a:solidFill>
                  <a:schemeClr val="bg1"/>
                </a:solidFill>
                <a:latin typeface="黑体" panose="02010609060101010101" charset="-122"/>
                <a:ea typeface="黑体" panose="02010609060101010101" charset="-122"/>
              </a:rPr>
              <a:t>%</a:t>
            </a:r>
          </a:p>
        </p:txBody>
      </p:sp>
      <p:sp>
        <p:nvSpPr>
          <p:cNvPr id="35" name="TextBox 11"/>
          <p:cNvSpPr txBox="1"/>
          <p:nvPr/>
        </p:nvSpPr>
        <p:spPr>
          <a:xfrm>
            <a:off x="5259771" y="3599893"/>
            <a:ext cx="1229360" cy="403860"/>
          </a:xfrm>
          <a:prstGeom prst="rect">
            <a:avLst/>
          </a:prstGeom>
          <a:noFill/>
        </p:spPr>
        <p:txBody>
          <a:bodyPr wrap="none">
            <a:spAutoFit/>
          </a:bodyPr>
          <a:lstStyle/>
          <a:p>
            <a:pPr algn="ctr">
              <a:defRPr/>
            </a:pPr>
            <a:r>
              <a:rPr lang="zh-CN" altLang="en-US" sz="2045" b="1" dirty="0">
                <a:solidFill>
                  <a:schemeClr val="bg1"/>
                </a:solidFill>
                <a:latin typeface="黑体" panose="02010609060101010101" charset="-122"/>
                <a:ea typeface="黑体" panose="02010609060101010101" charset="-122"/>
              </a:rPr>
              <a:t>添加标题</a:t>
            </a:r>
          </a:p>
        </p:txBody>
      </p:sp>
      <p:sp>
        <p:nvSpPr>
          <p:cNvPr id="36" name="TextBox 12"/>
          <p:cNvSpPr txBox="1"/>
          <p:nvPr/>
        </p:nvSpPr>
        <p:spPr>
          <a:xfrm>
            <a:off x="5183376" y="4125523"/>
            <a:ext cx="1382144" cy="1051560"/>
          </a:xfrm>
          <a:prstGeom prst="rect">
            <a:avLst/>
          </a:prstGeom>
          <a:noFill/>
        </p:spPr>
        <p:txBody>
          <a:bodyPr wrap="square" lIns="0" tIns="0" rIns="0" bIns="0" rtlCol="0">
            <a:spAutoFit/>
          </a:bodyPr>
          <a:lstStyle/>
          <a:p>
            <a:pPr algn="just">
              <a:lnSpc>
                <a:spcPct val="150000"/>
              </a:lnSpc>
            </a:pPr>
            <a:r>
              <a:rPr lang="zh-CN" altLang="en-US" sz="1150" dirty="0">
                <a:solidFill>
                  <a:schemeClr val="bg1"/>
                </a:solidFill>
                <a:latin typeface="黑体" panose="02010609060101010101" charset="-122"/>
                <a:ea typeface="黑体" panose="02010609060101010101" charset="-122"/>
              </a:rPr>
              <a:t>点击输入简要文字内容，文字内容需概括精炼，不用多余的文字修饰</a:t>
            </a:r>
            <a:r>
              <a:rPr lang="en-US" altLang="zh-CN" sz="1150" dirty="0">
                <a:solidFill>
                  <a:schemeClr val="bg1"/>
                </a:solidFill>
                <a:latin typeface="黑体" panose="02010609060101010101" charset="-122"/>
                <a:ea typeface="黑体" panose="02010609060101010101" charset="-122"/>
              </a:rPr>
              <a:t>……</a:t>
            </a:r>
            <a:r>
              <a:rPr lang="zh-CN" altLang="en-US" sz="1150" dirty="0">
                <a:solidFill>
                  <a:schemeClr val="bg1"/>
                </a:solidFill>
                <a:latin typeface="黑体" panose="02010609060101010101" charset="-122"/>
                <a:ea typeface="黑体" panose="02010609060101010101" charset="-122"/>
              </a:rPr>
              <a:t>。</a:t>
            </a:r>
          </a:p>
        </p:txBody>
      </p:sp>
      <p:cxnSp>
        <p:nvCxnSpPr>
          <p:cNvPr id="37" name="直接连接符 36"/>
          <p:cNvCxnSpPr/>
          <p:nvPr/>
        </p:nvCxnSpPr>
        <p:spPr>
          <a:xfrm flipH="1">
            <a:off x="6980163" y="3354144"/>
            <a:ext cx="3777860" cy="0"/>
          </a:xfrm>
          <a:prstGeom prst="line">
            <a:avLst/>
          </a:prstGeom>
          <a:ln>
            <a:solidFill>
              <a:srgbClr val="E4E4E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18"/>
          <p:cNvSpPr txBox="1"/>
          <p:nvPr/>
        </p:nvSpPr>
        <p:spPr>
          <a:xfrm>
            <a:off x="7440878" y="3620651"/>
            <a:ext cx="3317146" cy="918845"/>
          </a:xfrm>
          <a:prstGeom prst="rect">
            <a:avLst/>
          </a:prstGeom>
          <a:noFill/>
        </p:spPr>
        <p:txBody>
          <a:bodyPr wrap="square" lIns="0" tIns="0" rIns="0" bIns="0" rtlCol="0">
            <a:spAutoFit/>
          </a:bodyPr>
          <a:lstStyle/>
          <a:p>
            <a:pPr algn="just">
              <a:lnSpc>
                <a:spcPts val="1800"/>
              </a:lnSpc>
            </a:pPr>
            <a:r>
              <a:rPr lang="zh-CN" altLang="en-US" sz="1410" dirty="0">
                <a:solidFill>
                  <a:schemeClr val="bg1"/>
                </a:solidFill>
                <a:latin typeface="黑体" panose="02010609060101010101" charset="-122"/>
                <a:ea typeface="黑体" panose="02010609060101010101" charset="-122"/>
              </a:rPr>
              <a:t>点击输入简要文字内容，文字内容需概括精炼，不用多余的文字修饰。点击输入简要文字内容，文字内容需概括精炼，不用多余的文字修饰。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52"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Scale>
                                      <p:cBhvr>
                                        <p:cTn id="1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7"/>
                                        </p:tgtEl>
                                        <p:attrNameLst>
                                          <p:attrName>ppt_x</p:attrName>
                                          <p:attrName>ppt_y</p:attrName>
                                        </p:attrNameLst>
                                      </p:cBhvr>
                                    </p:animMotion>
                                    <p:animEffect transition="in" filter="fade">
                                      <p:cBhvr>
                                        <p:cTn id="20" dur="1000"/>
                                        <p:tgtEl>
                                          <p:spTgt spid="27"/>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Scale>
                                      <p:cBhvr>
                                        <p:cTn id="2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5"/>
                                        </p:tgtEl>
                                        <p:attrNameLst>
                                          <p:attrName>ppt_x</p:attrName>
                                          <p:attrName>ppt_y</p:attrName>
                                        </p:attrNameLst>
                                      </p:cBhvr>
                                    </p:animMotion>
                                    <p:animEffect transition="in" filter="fade">
                                      <p:cBhvr>
                                        <p:cTn id="25" dur="1000"/>
                                        <p:tgtEl>
                                          <p:spTgt spid="25"/>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Scale>
                                      <p:cBhvr>
                                        <p:cTn id="28"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9"/>
                                        </p:tgtEl>
                                        <p:attrNameLst>
                                          <p:attrName>ppt_x</p:attrName>
                                          <p:attrName>ppt_y</p:attrName>
                                        </p:attrNameLst>
                                      </p:cBhvr>
                                    </p:animMotion>
                                    <p:animEffect transition="in" filter="fade">
                                      <p:cBhvr>
                                        <p:cTn id="30" dur="1000"/>
                                        <p:tgtEl>
                                          <p:spTgt spid="29"/>
                                        </p:tgtEl>
                                      </p:cBhvr>
                                    </p:animEffect>
                                  </p:childTnLst>
                                </p:cTn>
                              </p:par>
                            </p:childTnLst>
                          </p:cTn>
                        </p:par>
                        <p:par>
                          <p:cTn id="31" fill="hold">
                            <p:stCondLst>
                              <p:cond delay="2000"/>
                            </p:stCondLst>
                            <p:childTnLst>
                              <p:par>
                                <p:cTn id="32" presetID="1" presetClass="entr" presetSubtype="0" fill="hold" grpId="1"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path" presetSubtype="0" accel="50000" decel="50000" fill="hold" grpId="0" nodeType="withEffect">
                                  <p:stCondLst>
                                    <p:cond delay="0"/>
                                  </p:stCondLst>
                                  <p:childTnLst>
                                    <p:animMotion origin="layout" path="M 0.00243 0.00493 C 0.07518 0.10586 0.08976 0.2966 0.0316 0.42592 C -0.02517 0.55802 -0.13281 0.58086 -0.20573 0.47962 C -0.27916 0.37716 -0.29132 0.18734 -0.23437 0.05709 C -0.17708 -0.07439 -0.071 -0.09661 0.00243 0.00493 Z " pathEditMode="relative" rAng="2280000" ptsTypes="AAAAA">
                                      <p:cBhvr>
                                        <p:cTn id="35" dur="1000" fill="hold"/>
                                        <p:tgtEl>
                                          <p:spTgt spid="26"/>
                                        </p:tgtEl>
                                        <p:attrNameLst>
                                          <p:attrName>ppt_x</p:attrName>
                                          <p:attrName>ppt_y</p:attrName>
                                        </p:attrNameLst>
                                      </p:cBhvr>
                                      <p:rCtr x="-10417" y="23704"/>
                                    </p:animMotion>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path" presetSubtype="0" accel="50000" decel="50000" fill="hold" grpId="1" nodeType="withEffect">
                                  <p:stCondLst>
                                    <p:cond delay="0"/>
                                  </p:stCondLst>
                                  <p:childTnLst>
                                    <p:animMotion origin="layout" path="M 0.00243 0.00216 C 0.07517 0.10309 0.08975 0.29383 0.03159 0.42315 C -0.02518 0.55525 -0.13282 0.57809 -0.20573 0.47685 C -0.27917 0.37439 -0.29132 0.18457 -0.23438 0.05432 C -0.17709 -0.07716 -0.07101 -0.09938 0.00243 0.00216 Z " pathEditMode="relative" rAng="2280000" ptsTypes="AAAAA">
                                      <p:cBhvr>
                                        <p:cTn id="39" dur="1000" fill="hold"/>
                                        <p:tgtEl>
                                          <p:spTgt spid="28"/>
                                        </p:tgtEl>
                                        <p:attrNameLst>
                                          <p:attrName>ppt_x</p:attrName>
                                          <p:attrName>ppt_y</p:attrName>
                                        </p:attrNameLst>
                                      </p:cBhvr>
                                      <p:rCtr x="-10417" y="23704"/>
                                    </p:animMotion>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childTnLst>
                          </p:cTn>
                        </p:par>
                        <p:par>
                          <p:cTn id="48" fill="hold">
                            <p:stCondLst>
                              <p:cond delay="3000"/>
                            </p:stCondLst>
                            <p:childTnLst>
                              <p:par>
                                <p:cTn id="49" presetID="5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Scale>
                                      <p:cBhvr>
                                        <p:cTn id="51"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6"/>
                                        </p:tgtEl>
                                        <p:attrNameLst>
                                          <p:attrName>ppt_x</p:attrName>
                                          <p:attrName>ppt_y</p:attrName>
                                        </p:attrNameLst>
                                      </p:cBhvr>
                                    </p:animMotion>
                                    <p:animEffect transition="in" filter="fade">
                                      <p:cBhvr>
                                        <p:cTn id="53" dur="1000"/>
                                        <p:tgtEl>
                                          <p:spTgt spid="36"/>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Scale>
                                      <p:cBhvr>
                                        <p:cTn id="56"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5"/>
                                        </p:tgtEl>
                                        <p:attrNameLst>
                                          <p:attrName>ppt_x</p:attrName>
                                          <p:attrName>ppt_y</p:attrName>
                                        </p:attrNameLst>
                                      </p:cBhvr>
                                    </p:animMotion>
                                    <p:animEffect transition="in" filter="fade">
                                      <p:cBhvr>
                                        <p:cTn id="58" dur="1000"/>
                                        <p:tgtEl>
                                          <p:spTgt spid="35"/>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Scale>
                                      <p:cBhvr>
                                        <p:cTn id="6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2"/>
                                        </p:tgtEl>
                                        <p:attrNameLst>
                                          <p:attrName>ppt_x</p:attrName>
                                          <p:attrName>ppt_y</p:attrName>
                                        </p:attrNameLst>
                                      </p:cBhvr>
                                    </p:animMotion>
                                    <p:animEffect transition="in" filter="fade">
                                      <p:cBhvr>
                                        <p:cTn id="63" dur="1000"/>
                                        <p:tgtEl>
                                          <p:spTgt spid="32"/>
                                        </p:tgtEl>
                                      </p:cBhvr>
                                    </p:animEffect>
                                  </p:child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path" presetSubtype="0" accel="50000" decel="50000" fill="hold" grpId="1" nodeType="withEffect">
                                  <p:stCondLst>
                                    <p:cond delay="0"/>
                                  </p:stCondLst>
                                  <p:childTnLst>
                                    <p:animMotion origin="layout" path="M 0.0033 -0.00771 C 0.04913 0.06852 0.05261 0.20062 0.00851 0.28179 C -0.03489 0.36698 -0.10868 0.36914 -0.15503 0.29167 C -0.20139 0.21513 -0.20295 0.0855 -0.16007 0.00124 C -0.11614 -0.08086 -0.04392 -0.08518 0.0033 -0.00771 Z " pathEditMode="relative" rAng="2580000" ptsTypes="AAAAA">
                                      <p:cBhvr>
                                        <p:cTn id="68" dur="1000" fill="hold"/>
                                        <p:tgtEl>
                                          <p:spTgt spid="33"/>
                                        </p:tgtEl>
                                        <p:attrNameLst>
                                          <p:attrName>ppt_x</p:attrName>
                                          <p:attrName>ppt_y</p:attrName>
                                        </p:attrNameLst>
                                      </p:cBhvr>
                                      <p:rCtr x="-7917" y="14938"/>
                                    </p:animMotion>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path" presetSubtype="0" accel="50000" decel="50000" fill="hold" grpId="1" nodeType="withEffect">
                                  <p:stCondLst>
                                    <p:cond delay="0"/>
                                  </p:stCondLst>
                                  <p:childTnLst>
                                    <p:animMotion origin="layout" path="M 0.00156 -0.01266 C 0.04739 0.06358 0.05087 0.19568 0.00677 0.27685 C -0.03663 0.36204 -0.11042 0.3642 -0.15677 0.28673 C -0.20313 0.21018 -0.20469 0.08055 -0.16181 -0.00371 C -0.11788 -0.0858 -0.04566 -0.09013 0.00156 -0.01266 Z " pathEditMode="relative" rAng="2580000" ptsTypes="AAAAA">
                                      <p:cBhvr>
                                        <p:cTn id="72" dur="1000" fill="hold"/>
                                        <p:tgtEl>
                                          <p:spTgt spid="34"/>
                                        </p:tgtEl>
                                        <p:attrNameLst>
                                          <p:attrName>ppt_x</p:attrName>
                                          <p:attrName>ppt_y</p:attrName>
                                        </p:attrNameLst>
                                      </p:cBhvr>
                                      <p:rCtr x="-7917" y="14938"/>
                                    </p:animMotion>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4500"/>
                            </p:stCondLst>
                            <p:childTnLst>
                              <p:par>
                                <p:cTn id="78" presetID="22" presetClass="entr" presetSubtype="1"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25" grpId="0" bldLvl="0" animBg="1"/>
      <p:bldP spid="26" grpId="0" bldLvl="0" animBg="1"/>
      <p:bldP spid="26" grpId="1" bldLvl="0" animBg="1"/>
      <p:bldP spid="27" grpId="0"/>
      <p:bldP spid="28" grpId="0"/>
      <p:bldP spid="28" grpId="1"/>
      <p:bldP spid="29" grpId="0"/>
      <p:bldP spid="30" grpId="0"/>
      <p:bldP spid="32" grpId="0" bldLvl="0" animBg="1"/>
      <p:bldP spid="33" grpId="0" bldLvl="0" animBg="1"/>
      <p:bldP spid="33" grpId="1" bldLvl="0" animBg="1"/>
      <p:bldP spid="34" grpId="0"/>
      <p:bldP spid="34" grpId="1"/>
      <p:bldP spid="35" grpId="0"/>
      <p:bldP spid="36"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四</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238204" y="3540036"/>
            <a:ext cx="2615548" cy="1673081"/>
            <a:chOff x="780724" y="2837733"/>
            <a:chExt cx="2044002" cy="1307482"/>
          </a:xfrm>
        </p:grpSpPr>
        <p:grpSp>
          <p:nvGrpSpPr>
            <p:cNvPr id="28" name="组合 27"/>
            <p:cNvGrpSpPr/>
            <p:nvPr/>
          </p:nvGrpSpPr>
          <p:grpSpPr>
            <a:xfrm>
              <a:off x="780724" y="2837733"/>
              <a:ext cx="2044002" cy="1307482"/>
              <a:chOff x="1436971" y="3158602"/>
              <a:chExt cx="2044002" cy="1307482"/>
            </a:xfrm>
          </p:grpSpPr>
          <p:sp>
            <p:nvSpPr>
              <p:cNvPr id="30" name="文本框 29"/>
              <p:cNvSpPr txBox="1"/>
              <p:nvPr/>
            </p:nvSpPr>
            <p:spPr>
              <a:xfrm>
                <a:off x="1439671" y="3158602"/>
                <a:ext cx="1208842"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spAutoFit/>
              </a:bodyPr>
              <a:lstStyle/>
              <a:p>
                <a:pPr defTabSz="342900">
                  <a:defRPr/>
                </a:pPr>
                <a:r>
                  <a:rPr lang="zh-CN" altLang="en-US" sz="1790" kern="0" dirty="0">
                    <a:solidFill>
                      <a:schemeClr val="bg1"/>
                    </a:solidFill>
                    <a:latin typeface="黑体" panose="02010609060101010101" charset="-122"/>
                    <a:ea typeface="黑体" panose="02010609060101010101" charset="-122"/>
                  </a:rPr>
                  <a:t>点击添加标题</a:t>
                </a:r>
              </a:p>
            </p:txBody>
          </p:sp>
          <p:sp>
            <p:nvSpPr>
              <p:cNvPr id="31" name="矩形 1"/>
              <p:cNvSpPr>
                <a:spLocks noChangeArrowheads="1"/>
              </p:cNvSpPr>
              <p:nvPr/>
            </p:nvSpPr>
            <p:spPr bwMode="auto">
              <a:xfrm>
                <a:off x="1436971" y="3622475"/>
                <a:ext cx="2044002" cy="84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342900">
                  <a:defRPr/>
                </a:pPr>
                <a:r>
                  <a:rPr lang="zh-CN" altLang="en-US" sz="1280" kern="0" dirty="0">
                    <a:solidFill>
                      <a:schemeClr val="bg1"/>
                    </a:solidFill>
                    <a:latin typeface="黑体" panose="02010609060101010101" charset="-122"/>
                    <a:ea typeface="黑体" panose="02010609060101010101" charset="-122"/>
                  </a:rPr>
                  <a:t>替换你的文字 替换你的替换你的文字替换你的文字替换你的文字替换你的文字替换你的文字字替换你的文字替换你的文字替换你的文字</a:t>
                </a:r>
              </a:p>
            </p:txBody>
          </p:sp>
        </p:grpSp>
        <p:cxnSp>
          <p:nvCxnSpPr>
            <p:cNvPr id="29" name="直接连接符 28"/>
            <p:cNvCxnSpPr/>
            <p:nvPr/>
          </p:nvCxnSpPr>
          <p:spPr>
            <a:xfrm flipV="1">
              <a:off x="870265" y="3174539"/>
              <a:ext cx="1926471" cy="5667"/>
            </a:xfrm>
            <a:prstGeom prst="line">
              <a:avLst/>
            </a:prstGeom>
            <a:noFill/>
            <a:ln w="6350" cap="rnd" cmpd="sng" algn="ctr">
              <a:solidFill>
                <a:srgbClr val="FFFF00"/>
              </a:solidFill>
              <a:prstDash val="dash"/>
              <a:headEnd type="oval" w="med" len="med"/>
              <a:tailEnd type="oval" w="med" len="med"/>
            </a:ln>
            <a:effectLst/>
          </p:spPr>
        </p:cxnSp>
      </p:grpSp>
      <p:grpSp>
        <p:nvGrpSpPr>
          <p:cNvPr id="32" name="组合 31"/>
          <p:cNvGrpSpPr/>
          <p:nvPr/>
        </p:nvGrpSpPr>
        <p:grpSpPr>
          <a:xfrm>
            <a:off x="4142805" y="1433798"/>
            <a:ext cx="2615548" cy="1321580"/>
            <a:chOff x="2798153" y="1618138"/>
            <a:chExt cx="2044002" cy="1032790"/>
          </a:xfrm>
        </p:grpSpPr>
        <p:grpSp>
          <p:nvGrpSpPr>
            <p:cNvPr id="33" name="组合 32"/>
            <p:cNvGrpSpPr/>
            <p:nvPr/>
          </p:nvGrpSpPr>
          <p:grpSpPr>
            <a:xfrm>
              <a:off x="2798153" y="1618138"/>
              <a:ext cx="2044002" cy="1032790"/>
              <a:chOff x="1410398" y="3329369"/>
              <a:chExt cx="2044002" cy="1032790"/>
            </a:xfrm>
          </p:grpSpPr>
          <p:sp>
            <p:nvSpPr>
              <p:cNvPr id="35" name="文本框 34"/>
              <p:cNvSpPr txBox="1"/>
              <p:nvPr/>
            </p:nvSpPr>
            <p:spPr>
              <a:xfrm>
                <a:off x="1410398" y="3329369"/>
                <a:ext cx="1208842"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defRPr kumimoji="0" sz="1400" b="0" i="0" u="none" strike="noStrike" kern="0" cap="none" spc="0" normalizeH="0" baseline="0">
                    <a:ln>
                      <a:noFill/>
                    </a:ln>
                    <a:solidFill>
                      <a:srgbClr val="07B498"/>
                    </a:solidFill>
                    <a:effectLst/>
                    <a:uLnTx/>
                    <a:uFillTx/>
                    <a:latin typeface="造字工房尚黑 G0v1 粗体" pitchFamily="50" charset="-122"/>
                    <a:ea typeface="造字工房尚黑 G0v1 粗体" pitchFamily="50" charset="-122"/>
                  </a:defRPr>
                </a:lvl1pPr>
              </a:lstStyle>
              <a:p>
                <a:r>
                  <a:rPr lang="zh-CN" altLang="en-US" sz="1790" dirty="0">
                    <a:solidFill>
                      <a:schemeClr val="bg1"/>
                    </a:solidFill>
                    <a:latin typeface="黑体" panose="02010609060101010101" charset="-122"/>
                    <a:ea typeface="黑体" panose="02010609060101010101" charset="-122"/>
                  </a:rPr>
                  <a:t>点击添加标题</a:t>
                </a:r>
              </a:p>
            </p:txBody>
          </p:sp>
          <p:sp>
            <p:nvSpPr>
              <p:cNvPr id="36" name="矩形 1"/>
              <p:cNvSpPr>
                <a:spLocks noChangeArrowheads="1"/>
              </p:cNvSpPr>
              <p:nvPr/>
            </p:nvSpPr>
            <p:spPr bwMode="auto">
              <a:xfrm>
                <a:off x="1410398" y="3670896"/>
                <a:ext cx="2044002" cy="6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342900"/>
                <a:r>
                  <a:rPr lang="zh-CN" altLang="en-US" sz="1280" kern="0" dirty="0">
                    <a:solidFill>
                      <a:schemeClr val="bg1"/>
                    </a:solidFill>
                    <a:latin typeface="黑体" panose="02010609060101010101" charset="-122"/>
                    <a:ea typeface="黑体" panose="02010609060101010101" charset="-122"/>
                  </a:rPr>
                  <a:t>替换你的文字 替换你的替换你的文字替换你的文字替换你的文字替换你的文字替换你的文字字替换你的文字替换</a:t>
                </a:r>
              </a:p>
            </p:txBody>
          </p:sp>
        </p:grpSp>
        <p:cxnSp>
          <p:nvCxnSpPr>
            <p:cNvPr id="34" name="直接连接符 33"/>
            <p:cNvCxnSpPr/>
            <p:nvPr/>
          </p:nvCxnSpPr>
          <p:spPr>
            <a:xfrm>
              <a:off x="2798153" y="1925915"/>
              <a:ext cx="2044002" cy="0"/>
            </a:xfrm>
            <a:prstGeom prst="line">
              <a:avLst/>
            </a:prstGeom>
            <a:noFill/>
            <a:ln w="6350" cap="rnd" cmpd="sng" algn="ctr">
              <a:solidFill>
                <a:srgbClr val="FFFF00"/>
              </a:solidFill>
              <a:prstDash val="dash"/>
              <a:headEnd type="oval" w="med" len="med"/>
              <a:tailEnd type="oval" w="med" len="med"/>
            </a:ln>
            <a:effectLst/>
          </p:spPr>
        </p:cxnSp>
      </p:grpSp>
      <p:grpSp>
        <p:nvGrpSpPr>
          <p:cNvPr id="37" name="组合 36"/>
          <p:cNvGrpSpPr/>
          <p:nvPr/>
        </p:nvGrpSpPr>
        <p:grpSpPr>
          <a:xfrm>
            <a:off x="6101538" y="4169516"/>
            <a:ext cx="2703202" cy="1126635"/>
            <a:chOff x="4572000" y="3825066"/>
            <a:chExt cx="2112502" cy="880444"/>
          </a:xfrm>
        </p:grpSpPr>
        <p:grpSp>
          <p:nvGrpSpPr>
            <p:cNvPr id="38" name="组合 37"/>
            <p:cNvGrpSpPr/>
            <p:nvPr/>
          </p:nvGrpSpPr>
          <p:grpSpPr>
            <a:xfrm>
              <a:off x="4640500" y="3825066"/>
              <a:ext cx="2044002" cy="880444"/>
              <a:chOff x="1410398" y="3329369"/>
              <a:chExt cx="2044002" cy="880444"/>
            </a:xfrm>
          </p:grpSpPr>
          <p:sp>
            <p:nvSpPr>
              <p:cNvPr id="40" name="文本框 39"/>
              <p:cNvSpPr txBox="1"/>
              <p:nvPr/>
            </p:nvSpPr>
            <p:spPr>
              <a:xfrm>
                <a:off x="1410398" y="3329369"/>
                <a:ext cx="1208842"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defRPr kumimoji="0" sz="1400" b="0" i="0" u="none" strike="noStrike" kern="0" cap="none" spc="0" normalizeH="0" baseline="0">
                    <a:ln>
                      <a:noFill/>
                    </a:ln>
                    <a:solidFill>
                      <a:srgbClr val="E64A4A"/>
                    </a:solidFill>
                    <a:effectLst/>
                    <a:uLnTx/>
                    <a:uFillTx/>
                    <a:latin typeface="造字工房尚黑 G0v1 粗体" pitchFamily="50" charset="-122"/>
                    <a:ea typeface="造字工房尚黑 G0v1 粗体" pitchFamily="50" charset="-122"/>
                  </a:defRPr>
                </a:lvl1pPr>
              </a:lstStyle>
              <a:p>
                <a:r>
                  <a:rPr lang="zh-CN" altLang="en-US" sz="1790" dirty="0">
                    <a:solidFill>
                      <a:schemeClr val="bg1"/>
                    </a:solidFill>
                    <a:latin typeface="黑体" panose="02010609060101010101" charset="-122"/>
                    <a:ea typeface="黑体" panose="02010609060101010101" charset="-122"/>
                  </a:rPr>
                  <a:t>点击添加标题</a:t>
                </a:r>
              </a:p>
            </p:txBody>
          </p:sp>
          <p:sp>
            <p:nvSpPr>
              <p:cNvPr id="41" name="矩形 1"/>
              <p:cNvSpPr>
                <a:spLocks noChangeArrowheads="1"/>
              </p:cNvSpPr>
              <p:nvPr/>
            </p:nvSpPr>
            <p:spPr bwMode="auto">
              <a:xfrm>
                <a:off x="1410398" y="3670896"/>
                <a:ext cx="2044002" cy="53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342900"/>
                <a:r>
                  <a:rPr lang="zh-CN" altLang="en-US" sz="1280" kern="0" dirty="0">
                    <a:solidFill>
                      <a:schemeClr val="bg1"/>
                    </a:solidFill>
                    <a:latin typeface="黑体" panose="02010609060101010101" charset="-122"/>
                    <a:ea typeface="黑体" panose="02010609060101010101" charset="-122"/>
                  </a:rPr>
                  <a:t>替换你的文字 替换你的替换你的文字替换你的文字替换你的文字替换你的文字替换</a:t>
                </a:r>
              </a:p>
            </p:txBody>
          </p:sp>
        </p:grpSp>
        <p:cxnSp>
          <p:nvCxnSpPr>
            <p:cNvPr id="39" name="直接连接符 38"/>
            <p:cNvCxnSpPr/>
            <p:nvPr/>
          </p:nvCxnSpPr>
          <p:spPr>
            <a:xfrm>
              <a:off x="4572000" y="4132843"/>
              <a:ext cx="2112502" cy="0"/>
            </a:xfrm>
            <a:prstGeom prst="line">
              <a:avLst/>
            </a:prstGeom>
            <a:noFill/>
            <a:ln w="6350" cap="rnd" cmpd="sng" algn="ctr">
              <a:solidFill>
                <a:srgbClr val="FFFF00"/>
              </a:solidFill>
              <a:prstDash val="dash"/>
              <a:headEnd type="oval" w="med" len="med"/>
              <a:tailEnd type="oval" w="med" len="med"/>
            </a:ln>
            <a:effectLst/>
          </p:spPr>
        </p:cxnSp>
      </p:grpSp>
      <p:grpSp>
        <p:nvGrpSpPr>
          <p:cNvPr id="42" name="组合 41"/>
          <p:cNvGrpSpPr/>
          <p:nvPr/>
        </p:nvGrpSpPr>
        <p:grpSpPr>
          <a:xfrm>
            <a:off x="8605654" y="2476748"/>
            <a:ext cx="2668574" cy="1516525"/>
            <a:chOff x="6616002" y="2312042"/>
            <a:chExt cx="2085441" cy="1185136"/>
          </a:xfrm>
        </p:grpSpPr>
        <p:grpSp>
          <p:nvGrpSpPr>
            <p:cNvPr id="43" name="组合 42"/>
            <p:cNvGrpSpPr/>
            <p:nvPr/>
          </p:nvGrpSpPr>
          <p:grpSpPr>
            <a:xfrm>
              <a:off x="6657441" y="2312042"/>
              <a:ext cx="2044002" cy="1185136"/>
              <a:chOff x="1410398" y="3329369"/>
              <a:chExt cx="2044002" cy="1185136"/>
            </a:xfrm>
          </p:grpSpPr>
          <p:sp>
            <p:nvSpPr>
              <p:cNvPr id="45" name="文本框 44"/>
              <p:cNvSpPr txBox="1"/>
              <p:nvPr/>
            </p:nvSpPr>
            <p:spPr>
              <a:xfrm>
                <a:off x="1410398" y="3329369"/>
                <a:ext cx="1208842"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rtlCol="0">
                <a:spAutoFit/>
              </a:bodyPr>
              <a:lstStyle>
                <a:defPPr>
                  <a:defRPr lang="zh-CN"/>
                </a:defPPr>
                <a:lvl1pPr marR="0" lvl="0" indent="0" defTabSz="342900" fontAlgn="auto">
                  <a:lnSpc>
                    <a:spcPct val="100000"/>
                  </a:lnSpc>
                  <a:spcBef>
                    <a:spcPts val="0"/>
                  </a:spcBef>
                  <a:spcAft>
                    <a:spcPts val="0"/>
                  </a:spcAft>
                  <a:buClrTx/>
                  <a:buSzTx/>
                  <a:buFontTx/>
                  <a:buNone/>
                  <a:defRPr kumimoji="0" sz="1400" b="0" i="0" u="none" strike="noStrike" kern="0" cap="none" spc="0" normalizeH="0" baseline="0">
                    <a:ln>
                      <a:noFill/>
                    </a:ln>
                    <a:solidFill>
                      <a:srgbClr val="F8A430"/>
                    </a:solidFill>
                    <a:effectLst/>
                    <a:uLnTx/>
                    <a:uFillTx/>
                    <a:latin typeface="造字工房尚黑 G0v1 粗体" pitchFamily="50" charset="-122"/>
                    <a:ea typeface="造字工房尚黑 G0v1 粗体" pitchFamily="50" charset="-122"/>
                  </a:defRPr>
                </a:lvl1pPr>
              </a:lstStyle>
              <a:p>
                <a:r>
                  <a:rPr lang="zh-CN" altLang="en-US" sz="1790" dirty="0">
                    <a:solidFill>
                      <a:schemeClr val="bg1"/>
                    </a:solidFill>
                    <a:latin typeface="黑体" panose="02010609060101010101" charset="-122"/>
                    <a:ea typeface="黑体" panose="02010609060101010101" charset="-122"/>
                  </a:rPr>
                  <a:t>点击添加标题</a:t>
                </a:r>
              </a:p>
            </p:txBody>
          </p:sp>
          <p:sp>
            <p:nvSpPr>
              <p:cNvPr id="46" name="矩形 1"/>
              <p:cNvSpPr>
                <a:spLocks noChangeArrowheads="1"/>
              </p:cNvSpPr>
              <p:nvPr/>
            </p:nvSpPr>
            <p:spPr bwMode="auto">
              <a:xfrm>
                <a:off x="1410398" y="3670896"/>
                <a:ext cx="2044002" cy="84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342900"/>
                <a:r>
                  <a:rPr lang="zh-CN" altLang="en-US" sz="1280" kern="0" dirty="0">
                    <a:solidFill>
                      <a:schemeClr val="bg1"/>
                    </a:solidFill>
                    <a:latin typeface="黑体" panose="02010609060101010101" charset="-122"/>
                    <a:ea typeface="黑体" panose="02010609060101010101" charset="-122"/>
                  </a:rPr>
                  <a:t>替换你的文字 替换你的替换你的文字替换你的文字替换你的文字替换你的文字替换你的文字字替换你的文字替换你的文字替换你的文字</a:t>
                </a:r>
              </a:p>
            </p:txBody>
          </p:sp>
        </p:grpSp>
        <p:cxnSp>
          <p:nvCxnSpPr>
            <p:cNvPr id="44" name="直接连接符 43"/>
            <p:cNvCxnSpPr/>
            <p:nvPr/>
          </p:nvCxnSpPr>
          <p:spPr>
            <a:xfrm>
              <a:off x="6616002" y="2619819"/>
              <a:ext cx="2044002" cy="0"/>
            </a:xfrm>
            <a:prstGeom prst="line">
              <a:avLst/>
            </a:prstGeom>
            <a:noFill/>
            <a:ln w="6350" cap="rnd" cmpd="sng" algn="ctr">
              <a:solidFill>
                <a:srgbClr val="FFFF00"/>
              </a:solidFill>
              <a:prstDash val="dash"/>
              <a:headEnd type="oval" w="med" len="med"/>
              <a:tailEnd type="oval" w="med" len="med"/>
            </a:ln>
            <a:effectLst/>
          </p:spPr>
        </p:cxnSp>
      </p:grpSp>
      <p:grpSp>
        <p:nvGrpSpPr>
          <p:cNvPr id="47" name="组合 46"/>
          <p:cNvGrpSpPr/>
          <p:nvPr/>
        </p:nvGrpSpPr>
        <p:grpSpPr>
          <a:xfrm>
            <a:off x="3612790" y="3195383"/>
            <a:ext cx="1078939" cy="712100"/>
            <a:chOff x="2514832" y="2933172"/>
            <a:chExt cx="843171" cy="556493"/>
          </a:xfrm>
        </p:grpSpPr>
        <p:sp>
          <p:nvSpPr>
            <p:cNvPr id="48" name="Freeform 5"/>
            <p:cNvSpPr/>
            <p:nvPr/>
          </p:nvSpPr>
          <p:spPr bwMode="auto">
            <a:xfrm>
              <a:off x="2514832" y="2933172"/>
              <a:ext cx="562114" cy="556493"/>
            </a:xfrm>
            <a:custGeom>
              <a:avLst/>
              <a:gdLst>
                <a:gd name="T0" fmla="*/ 39 w 42"/>
                <a:gd name="T1" fmla="*/ 20 h 40"/>
                <a:gd name="T2" fmla="*/ 39 w 42"/>
                <a:gd name="T3" fmla="*/ 20 h 40"/>
                <a:gd name="T4" fmla="*/ 39 w 42"/>
                <a:gd name="T5" fmla="*/ 20 h 40"/>
                <a:gd name="T6" fmla="*/ 42 w 42"/>
                <a:gd name="T7" fmla="*/ 11 h 40"/>
                <a:gd name="T8" fmla="*/ 35 w 42"/>
                <a:gd name="T9" fmla="*/ 11 h 40"/>
                <a:gd name="T10" fmla="*/ 35 w 42"/>
                <a:gd name="T11" fmla="*/ 11 h 40"/>
                <a:gd name="T12" fmla="*/ 35 w 42"/>
                <a:gd name="T13" fmla="*/ 7 h 40"/>
                <a:gd name="T14" fmla="*/ 27 w 42"/>
                <a:gd name="T15" fmla="*/ 2 h 40"/>
                <a:gd name="T16" fmla="*/ 23 w 42"/>
                <a:gd name="T17" fmla="*/ 4 h 40"/>
                <a:gd name="T18" fmla="*/ 8 w 42"/>
                <a:gd name="T19" fmla="*/ 13 h 40"/>
                <a:gd name="T20" fmla="*/ 4 w 42"/>
                <a:gd name="T21" fmla="*/ 16 h 40"/>
                <a:gd name="T22" fmla="*/ 4 w 42"/>
                <a:gd name="T23" fmla="*/ 24 h 40"/>
                <a:gd name="T24" fmla="*/ 8 w 42"/>
                <a:gd name="T25" fmla="*/ 27 h 40"/>
                <a:gd name="T26" fmla="*/ 23 w 42"/>
                <a:gd name="T27" fmla="*/ 35 h 40"/>
                <a:gd name="T28" fmla="*/ 27 w 42"/>
                <a:gd name="T29" fmla="*/ 38 h 40"/>
                <a:gd name="T30" fmla="*/ 35 w 42"/>
                <a:gd name="T31" fmla="*/ 33 h 40"/>
                <a:gd name="T32" fmla="*/ 35 w 42"/>
                <a:gd name="T33" fmla="*/ 29 h 40"/>
                <a:gd name="T34" fmla="*/ 35 w 42"/>
                <a:gd name="T35" fmla="*/ 28 h 40"/>
                <a:gd name="T36" fmla="*/ 42 w 42"/>
                <a:gd name="T37" fmla="*/ 28 h 40"/>
                <a:gd name="T38" fmla="*/ 39 w 42"/>
                <a:gd name="T3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0">
                  <a:moveTo>
                    <a:pt x="39" y="20"/>
                  </a:moveTo>
                  <a:cubicBezTo>
                    <a:pt x="39" y="20"/>
                    <a:pt x="39" y="20"/>
                    <a:pt x="39" y="20"/>
                  </a:cubicBezTo>
                  <a:cubicBezTo>
                    <a:pt x="39" y="20"/>
                    <a:pt x="39" y="20"/>
                    <a:pt x="39" y="20"/>
                  </a:cubicBezTo>
                  <a:cubicBezTo>
                    <a:pt x="39" y="17"/>
                    <a:pt x="40" y="14"/>
                    <a:pt x="42" y="11"/>
                  </a:cubicBezTo>
                  <a:cubicBezTo>
                    <a:pt x="35" y="11"/>
                    <a:pt x="35" y="11"/>
                    <a:pt x="35" y="11"/>
                  </a:cubicBezTo>
                  <a:cubicBezTo>
                    <a:pt x="35" y="11"/>
                    <a:pt x="35" y="11"/>
                    <a:pt x="35" y="11"/>
                  </a:cubicBezTo>
                  <a:cubicBezTo>
                    <a:pt x="35" y="7"/>
                    <a:pt x="35" y="7"/>
                    <a:pt x="35" y="7"/>
                  </a:cubicBezTo>
                  <a:cubicBezTo>
                    <a:pt x="34" y="2"/>
                    <a:pt x="31" y="0"/>
                    <a:pt x="27" y="2"/>
                  </a:cubicBezTo>
                  <a:cubicBezTo>
                    <a:pt x="23" y="4"/>
                    <a:pt x="23" y="4"/>
                    <a:pt x="23" y="4"/>
                  </a:cubicBezTo>
                  <a:cubicBezTo>
                    <a:pt x="19" y="7"/>
                    <a:pt x="12" y="11"/>
                    <a:pt x="8" y="13"/>
                  </a:cubicBezTo>
                  <a:cubicBezTo>
                    <a:pt x="4" y="16"/>
                    <a:pt x="4" y="16"/>
                    <a:pt x="4" y="16"/>
                  </a:cubicBezTo>
                  <a:cubicBezTo>
                    <a:pt x="0" y="18"/>
                    <a:pt x="0" y="22"/>
                    <a:pt x="4" y="24"/>
                  </a:cubicBezTo>
                  <a:cubicBezTo>
                    <a:pt x="8" y="27"/>
                    <a:pt x="8" y="27"/>
                    <a:pt x="8" y="27"/>
                  </a:cubicBezTo>
                  <a:cubicBezTo>
                    <a:pt x="12" y="29"/>
                    <a:pt x="19" y="33"/>
                    <a:pt x="23" y="35"/>
                  </a:cubicBezTo>
                  <a:cubicBezTo>
                    <a:pt x="27" y="38"/>
                    <a:pt x="27" y="38"/>
                    <a:pt x="27" y="38"/>
                  </a:cubicBezTo>
                  <a:cubicBezTo>
                    <a:pt x="31" y="40"/>
                    <a:pt x="35" y="38"/>
                    <a:pt x="35" y="33"/>
                  </a:cubicBezTo>
                  <a:cubicBezTo>
                    <a:pt x="35" y="29"/>
                    <a:pt x="35" y="29"/>
                    <a:pt x="35" y="29"/>
                  </a:cubicBezTo>
                  <a:cubicBezTo>
                    <a:pt x="35" y="28"/>
                    <a:pt x="35" y="28"/>
                    <a:pt x="35" y="28"/>
                  </a:cubicBezTo>
                  <a:cubicBezTo>
                    <a:pt x="42" y="28"/>
                    <a:pt x="42" y="28"/>
                    <a:pt x="42" y="28"/>
                  </a:cubicBezTo>
                  <a:cubicBezTo>
                    <a:pt x="40" y="26"/>
                    <a:pt x="39" y="23"/>
                    <a:pt x="39" y="20"/>
                  </a:cubicBezTo>
                  <a:close/>
                </a:path>
              </a:pathLst>
            </a:custGeom>
            <a:gradFill>
              <a:gsLst>
                <a:gs pos="0">
                  <a:srgbClr val="FBFB11"/>
                </a:gs>
                <a:gs pos="100000">
                  <a:srgbClr val="838309"/>
                </a:gs>
              </a:gsLst>
              <a:lin ang="5400000" scaled="0"/>
            </a:gra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sp>
          <p:nvSpPr>
            <p:cNvPr id="49" name="Freeform 6"/>
            <p:cNvSpPr/>
            <p:nvPr/>
          </p:nvSpPr>
          <p:spPr bwMode="auto">
            <a:xfrm>
              <a:off x="3065704" y="3062458"/>
              <a:ext cx="292299" cy="303542"/>
            </a:xfrm>
            <a:custGeom>
              <a:avLst/>
              <a:gdLst>
                <a:gd name="T0" fmla="*/ 11 w 22"/>
                <a:gd name="T1" fmla="*/ 0 h 22"/>
                <a:gd name="T2" fmla="*/ 11 w 22"/>
                <a:gd name="T3" fmla="*/ 0 h 22"/>
                <a:gd name="T4" fmla="*/ 11 w 22"/>
                <a:gd name="T5" fmla="*/ 0 h 22"/>
                <a:gd name="T6" fmla="*/ 11 w 22"/>
                <a:gd name="T7" fmla="*/ 0 h 22"/>
                <a:gd name="T8" fmla="*/ 11 w 22"/>
                <a:gd name="T9" fmla="*/ 0 h 22"/>
                <a:gd name="T10" fmla="*/ 4 w 22"/>
                <a:gd name="T11" fmla="*/ 2 h 22"/>
                <a:gd name="T12" fmla="*/ 0 w 22"/>
                <a:gd name="T13" fmla="*/ 11 h 22"/>
                <a:gd name="T14" fmla="*/ 0 w 22"/>
                <a:gd name="T15" fmla="*/ 11 h 22"/>
                <a:gd name="T16" fmla="*/ 0 w 22"/>
                <a:gd name="T17" fmla="*/ 11 h 22"/>
                <a:gd name="T18" fmla="*/ 0 w 22"/>
                <a:gd name="T19" fmla="*/ 11 h 22"/>
                <a:gd name="T20" fmla="*/ 4 w 22"/>
                <a:gd name="T21" fmla="*/ 19 h 22"/>
                <a:gd name="T22" fmla="*/ 11 w 22"/>
                <a:gd name="T23" fmla="*/ 22 h 22"/>
                <a:gd name="T24" fmla="*/ 11 w 22"/>
                <a:gd name="T25" fmla="*/ 22 h 22"/>
                <a:gd name="T26" fmla="*/ 22 w 22"/>
                <a:gd name="T27" fmla="*/ 11 h 22"/>
                <a:gd name="T28" fmla="*/ 22 w 22"/>
                <a:gd name="T29" fmla="*/ 11 h 22"/>
                <a:gd name="T30" fmla="*/ 11 w 22"/>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2">
                  <a:moveTo>
                    <a:pt x="11" y="0"/>
                  </a:moveTo>
                  <a:cubicBezTo>
                    <a:pt x="11" y="0"/>
                    <a:pt x="11" y="0"/>
                    <a:pt x="11" y="0"/>
                  </a:cubicBezTo>
                  <a:cubicBezTo>
                    <a:pt x="11" y="0"/>
                    <a:pt x="11" y="0"/>
                    <a:pt x="11" y="0"/>
                  </a:cubicBezTo>
                  <a:cubicBezTo>
                    <a:pt x="11" y="0"/>
                    <a:pt x="11" y="0"/>
                    <a:pt x="11" y="0"/>
                  </a:cubicBezTo>
                  <a:cubicBezTo>
                    <a:pt x="11" y="0"/>
                    <a:pt x="11" y="0"/>
                    <a:pt x="11" y="0"/>
                  </a:cubicBezTo>
                  <a:cubicBezTo>
                    <a:pt x="8" y="0"/>
                    <a:pt x="6" y="1"/>
                    <a:pt x="4" y="2"/>
                  </a:cubicBezTo>
                  <a:cubicBezTo>
                    <a:pt x="2" y="4"/>
                    <a:pt x="0" y="7"/>
                    <a:pt x="0" y="11"/>
                  </a:cubicBezTo>
                  <a:cubicBezTo>
                    <a:pt x="0" y="11"/>
                    <a:pt x="0" y="11"/>
                    <a:pt x="0" y="11"/>
                  </a:cubicBezTo>
                  <a:cubicBezTo>
                    <a:pt x="0" y="11"/>
                    <a:pt x="0" y="11"/>
                    <a:pt x="0" y="11"/>
                  </a:cubicBezTo>
                  <a:cubicBezTo>
                    <a:pt x="0" y="11"/>
                    <a:pt x="0" y="11"/>
                    <a:pt x="0" y="11"/>
                  </a:cubicBezTo>
                  <a:cubicBezTo>
                    <a:pt x="0" y="14"/>
                    <a:pt x="2" y="17"/>
                    <a:pt x="4" y="19"/>
                  </a:cubicBezTo>
                  <a:cubicBezTo>
                    <a:pt x="6" y="21"/>
                    <a:pt x="9" y="22"/>
                    <a:pt x="11" y="22"/>
                  </a:cubicBezTo>
                  <a:cubicBezTo>
                    <a:pt x="11" y="22"/>
                    <a:pt x="11" y="22"/>
                    <a:pt x="11" y="22"/>
                  </a:cubicBezTo>
                  <a:cubicBezTo>
                    <a:pt x="17" y="22"/>
                    <a:pt x="22" y="17"/>
                    <a:pt x="22" y="11"/>
                  </a:cubicBezTo>
                  <a:cubicBezTo>
                    <a:pt x="22" y="11"/>
                    <a:pt x="22" y="11"/>
                    <a:pt x="22" y="11"/>
                  </a:cubicBezTo>
                  <a:cubicBezTo>
                    <a:pt x="22" y="5"/>
                    <a:pt x="17" y="0"/>
                    <a:pt x="11" y="0"/>
                  </a:cubicBezTo>
                  <a:close/>
                </a:path>
              </a:pathLst>
            </a:custGeom>
            <a:solidFill>
              <a:schemeClr val="bg1">
                <a:lumMod val="75000"/>
              </a:schemeClr>
            </a:soli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grpSp>
      <p:grpSp>
        <p:nvGrpSpPr>
          <p:cNvPr id="50" name="组合 49"/>
          <p:cNvGrpSpPr/>
          <p:nvPr/>
        </p:nvGrpSpPr>
        <p:grpSpPr>
          <a:xfrm>
            <a:off x="5108915" y="2986788"/>
            <a:ext cx="683328" cy="1114904"/>
            <a:chOff x="3684028" y="2770159"/>
            <a:chExt cx="534008" cy="871277"/>
          </a:xfrm>
        </p:grpSpPr>
        <p:sp>
          <p:nvSpPr>
            <p:cNvPr id="51" name="Freeform 7"/>
            <p:cNvSpPr/>
            <p:nvPr/>
          </p:nvSpPr>
          <p:spPr bwMode="auto">
            <a:xfrm>
              <a:off x="3684028" y="2770159"/>
              <a:ext cx="534008" cy="567735"/>
            </a:xfrm>
            <a:custGeom>
              <a:avLst/>
              <a:gdLst>
                <a:gd name="T0" fmla="*/ 35 w 40"/>
                <a:gd name="T1" fmla="*/ 23 h 41"/>
                <a:gd name="T2" fmla="*/ 26 w 40"/>
                <a:gd name="T3" fmla="*/ 8 h 41"/>
                <a:gd name="T4" fmla="*/ 24 w 40"/>
                <a:gd name="T5" fmla="*/ 4 h 41"/>
                <a:gd name="T6" fmla="*/ 15 w 40"/>
                <a:gd name="T7" fmla="*/ 4 h 41"/>
                <a:gd name="T8" fmla="*/ 13 w 40"/>
                <a:gd name="T9" fmla="*/ 8 h 41"/>
                <a:gd name="T10" fmla="*/ 4 w 40"/>
                <a:gd name="T11" fmla="*/ 23 h 41"/>
                <a:gd name="T12" fmla="*/ 2 w 40"/>
                <a:gd name="T13" fmla="*/ 27 h 41"/>
                <a:gd name="T14" fmla="*/ 6 w 40"/>
                <a:gd name="T15" fmla="*/ 34 h 41"/>
                <a:gd name="T16" fmla="*/ 11 w 40"/>
                <a:gd name="T17" fmla="*/ 34 h 41"/>
                <a:gd name="T18" fmla="*/ 11 w 40"/>
                <a:gd name="T19" fmla="*/ 34 h 41"/>
                <a:gd name="T20" fmla="*/ 11 w 40"/>
                <a:gd name="T21" fmla="*/ 41 h 41"/>
                <a:gd name="T22" fmla="*/ 20 w 40"/>
                <a:gd name="T23" fmla="*/ 38 h 41"/>
                <a:gd name="T24" fmla="*/ 20 w 40"/>
                <a:gd name="T25" fmla="*/ 38 h 41"/>
                <a:gd name="T26" fmla="*/ 28 w 40"/>
                <a:gd name="T27" fmla="*/ 41 h 41"/>
                <a:gd name="T28" fmla="*/ 28 w 40"/>
                <a:gd name="T29" fmla="*/ 34 h 41"/>
                <a:gd name="T30" fmla="*/ 28 w 40"/>
                <a:gd name="T31" fmla="*/ 34 h 41"/>
                <a:gd name="T32" fmla="*/ 33 w 40"/>
                <a:gd name="T33" fmla="*/ 34 h 41"/>
                <a:gd name="T34" fmla="*/ 37 w 40"/>
                <a:gd name="T35" fmla="*/ 27 h 41"/>
                <a:gd name="T36" fmla="*/ 35 w 40"/>
                <a:gd name="T3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1">
                  <a:moveTo>
                    <a:pt x="35" y="23"/>
                  </a:moveTo>
                  <a:cubicBezTo>
                    <a:pt x="33" y="19"/>
                    <a:pt x="29" y="12"/>
                    <a:pt x="26" y="8"/>
                  </a:cubicBezTo>
                  <a:cubicBezTo>
                    <a:pt x="24" y="4"/>
                    <a:pt x="24" y="4"/>
                    <a:pt x="24" y="4"/>
                  </a:cubicBezTo>
                  <a:cubicBezTo>
                    <a:pt x="21" y="0"/>
                    <a:pt x="18" y="0"/>
                    <a:pt x="15" y="4"/>
                  </a:cubicBezTo>
                  <a:cubicBezTo>
                    <a:pt x="13" y="8"/>
                    <a:pt x="13" y="8"/>
                    <a:pt x="13" y="8"/>
                  </a:cubicBezTo>
                  <a:cubicBezTo>
                    <a:pt x="10" y="12"/>
                    <a:pt x="7" y="19"/>
                    <a:pt x="4" y="23"/>
                  </a:cubicBezTo>
                  <a:cubicBezTo>
                    <a:pt x="2" y="27"/>
                    <a:pt x="2" y="27"/>
                    <a:pt x="2" y="27"/>
                  </a:cubicBezTo>
                  <a:cubicBezTo>
                    <a:pt x="0" y="31"/>
                    <a:pt x="2" y="34"/>
                    <a:pt x="6" y="34"/>
                  </a:cubicBezTo>
                  <a:cubicBezTo>
                    <a:pt x="11" y="34"/>
                    <a:pt x="11" y="34"/>
                    <a:pt x="11" y="34"/>
                  </a:cubicBezTo>
                  <a:cubicBezTo>
                    <a:pt x="11" y="34"/>
                    <a:pt x="11" y="34"/>
                    <a:pt x="11" y="34"/>
                  </a:cubicBezTo>
                  <a:cubicBezTo>
                    <a:pt x="11" y="41"/>
                    <a:pt x="11" y="41"/>
                    <a:pt x="11" y="41"/>
                  </a:cubicBezTo>
                  <a:cubicBezTo>
                    <a:pt x="14" y="40"/>
                    <a:pt x="16" y="38"/>
                    <a:pt x="20" y="38"/>
                  </a:cubicBezTo>
                  <a:cubicBezTo>
                    <a:pt x="20" y="38"/>
                    <a:pt x="20" y="38"/>
                    <a:pt x="20" y="38"/>
                  </a:cubicBezTo>
                  <a:cubicBezTo>
                    <a:pt x="23" y="38"/>
                    <a:pt x="26" y="40"/>
                    <a:pt x="28" y="41"/>
                  </a:cubicBezTo>
                  <a:cubicBezTo>
                    <a:pt x="28" y="34"/>
                    <a:pt x="28" y="34"/>
                    <a:pt x="28" y="34"/>
                  </a:cubicBezTo>
                  <a:cubicBezTo>
                    <a:pt x="28" y="34"/>
                    <a:pt x="28" y="34"/>
                    <a:pt x="28" y="34"/>
                  </a:cubicBezTo>
                  <a:cubicBezTo>
                    <a:pt x="33" y="34"/>
                    <a:pt x="33" y="34"/>
                    <a:pt x="33" y="34"/>
                  </a:cubicBezTo>
                  <a:cubicBezTo>
                    <a:pt x="38" y="34"/>
                    <a:pt x="40" y="31"/>
                    <a:pt x="37" y="27"/>
                  </a:cubicBezTo>
                  <a:lnTo>
                    <a:pt x="35" y="23"/>
                  </a:lnTo>
                  <a:close/>
                </a:path>
              </a:pathLst>
            </a:custGeom>
            <a:gradFill>
              <a:gsLst>
                <a:gs pos="0">
                  <a:srgbClr val="FECF40"/>
                </a:gs>
                <a:gs pos="100000">
                  <a:srgbClr val="846C21"/>
                </a:gs>
              </a:gsLst>
              <a:lin ang="5400000" scaled="0"/>
            </a:gra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sp>
          <p:nvSpPr>
            <p:cNvPr id="52" name="Freeform 8"/>
            <p:cNvSpPr/>
            <p:nvPr/>
          </p:nvSpPr>
          <p:spPr bwMode="auto">
            <a:xfrm>
              <a:off x="3802072" y="3337894"/>
              <a:ext cx="297921" cy="303542"/>
            </a:xfrm>
            <a:custGeom>
              <a:avLst/>
              <a:gdLst>
                <a:gd name="T0" fmla="*/ 11 w 22"/>
                <a:gd name="T1" fmla="*/ 0 h 22"/>
                <a:gd name="T2" fmla="*/ 11 w 22"/>
                <a:gd name="T3" fmla="*/ 0 h 22"/>
                <a:gd name="T4" fmla="*/ 11 w 22"/>
                <a:gd name="T5" fmla="*/ 0 h 22"/>
                <a:gd name="T6" fmla="*/ 11 w 22"/>
                <a:gd name="T7" fmla="*/ 0 h 22"/>
                <a:gd name="T8" fmla="*/ 11 w 22"/>
                <a:gd name="T9" fmla="*/ 0 h 22"/>
                <a:gd name="T10" fmla="*/ 2 w 22"/>
                <a:gd name="T11" fmla="*/ 4 h 22"/>
                <a:gd name="T12" fmla="*/ 0 w 22"/>
                <a:gd name="T13" fmla="*/ 11 h 22"/>
                <a:gd name="T14" fmla="*/ 0 w 22"/>
                <a:gd name="T15" fmla="*/ 11 h 22"/>
                <a:gd name="T16" fmla="*/ 11 w 22"/>
                <a:gd name="T17" fmla="*/ 22 h 22"/>
                <a:gd name="T18" fmla="*/ 11 w 22"/>
                <a:gd name="T19" fmla="*/ 22 h 22"/>
                <a:gd name="T20" fmla="*/ 22 w 22"/>
                <a:gd name="T21" fmla="*/ 11 h 22"/>
                <a:gd name="T22" fmla="*/ 22 w 22"/>
                <a:gd name="T23" fmla="*/ 11 h 22"/>
                <a:gd name="T24" fmla="*/ 19 w 22"/>
                <a:gd name="T25" fmla="*/ 4 h 22"/>
                <a:gd name="T26" fmla="*/ 11 w 22"/>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2">
                  <a:moveTo>
                    <a:pt x="11" y="0"/>
                  </a:moveTo>
                  <a:cubicBezTo>
                    <a:pt x="11" y="0"/>
                    <a:pt x="11" y="0"/>
                    <a:pt x="11" y="0"/>
                  </a:cubicBezTo>
                  <a:cubicBezTo>
                    <a:pt x="11" y="0"/>
                    <a:pt x="11" y="0"/>
                    <a:pt x="11" y="0"/>
                  </a:cubicBezTo>
                  <a:cubicBezTo>
                    <a:pt x="11" y="0"/>
                    <a:pt x="11" y="0"/>
                    <a:pt x="11" y="0"/>
                  </a:cubicBezTo>
                  <a:cubicBezTo>
                    <a:pt x="11" y="0"/>
                    <a:pt x="11" y="0"/>
                    <a:pt x="11" y="0"/>
                  </a:cubicBezTo>
                  <a:cubicBezTo>
                    <a:pt x="7" y="0"/>
                    <a:pt x="4" y="2"/>
                    <a:pt x="2" y="4"/>
                  </a:cubicBezTo>
                  <a:cubicBezTo>
                    <a:pt x="1" y="6"/>
                    <a:pt x="0" y="8"/>
                    <a:pt x="0" y="11"/>
                  </a:cubicBezTo>
                  <a:cubicBezTo>
                    <a:pt x="0" y="11"/>
                    <a:pt x="0" y="11"/>
                    <a:pt x="0" y="11"/>
                  </a:cubicBezTo>
                  <a:cubicBezTo>
                    <a:pt x="0" y="17"/>
                    <a:pt x="5" y="22"/>
                    <a:pt x="11" y="22"/>
                  </a:cubicBezTo>
                  <a:cubicBezTo>
                    <a:pt x="11" y="22"/>
                    <a:pt x="11" y="22"/>
                    <a:pt x="11" y="22"/>
                  </a:cubicBezTo>
                  <a:cubicBezTo>
                    <a:pt x="17" y="22"/>
                    <a:pt x="22" y="17"/>
                    <a:pt x="22" y="11"/>
                  </a:cubicBezTo>
                  <a:cubicBezTo>
                    <a:pt x="22" y="11"/>
                    <a:pt x="22" y="11"/>
                    <a:pt x="22" y="11"/>
                  </a:cubicBezTo>
                  <a:cubicBezTo>
                    <a:pt x="22" y="8"/>
                    <a:pt x="21" y="6"/>
                    <a:pt x="19" y="4"/>
                  </a:cubicBezTo>
                  <a:cubicBezTo>
                    <a:pt x="17" y="2"/>
                    <a:pt x="14" y="0"/>
                    <a:pt x="11" y="0"/>
                  </a:cubicBezTo>
                  <a:close/>
                </a:path>
              </a:pathLst>
            </a:custGeom>
            <a:solidFill>
              <a:schemeClr val="bg1">
                <a:lumMod val="75000"/>
              </a:schemeClr>
            </a:soli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grpSp>
      <p:grpSp>
        <p:nvGrpSpPr>
          <p:cNvPr id="53" name="组合 52"/>
          <p:cNvGrpSpPr/>
          <p:nvPr/>
        </p:nvGrpSpPr>
        <p:grpSpPr>
          <a:xfrm>
            <a:off x="6374873" y="3001171"/>
            <a:ext cx="690521" cy="1122097"/>
            <a:chOff x="4673349" y="2781401"/>
            <a:chExt cx="539629" cy="876898"/>
          </a:xfrm>
        </p:grpSpPr>
        <p:sp>
          <p:nvSpPr>
            <p:cNvPr id="54" name="Freeform 9"/>
            <p:cNvSpPr/>
            <p:nvPr/>
          </p:nvSpPr>
          <p:spPr bwMode="auto">
            <a:xfrm>
              <a:off x="4673349" y="3073701"/>
              <a:ext cx="539629" cy="584598"/>
            </a:xfrm>
            <a:custGeom>
              <a:avLst/>
              <a:gdLst>
                <a:gd name="T0" fmla="*/ 33 w 40"/>
                <a:gd name="T1" fmla="*/ 7 h 42"/>
                <a:gd name="T2" fmla="*/ 29 w 40"/>
                <a:gd name="T3" fmla="*/ 7 h 42"/>
                <a:gd name="T4" fmla="*/ 29 w 40"/>
                <a:gd name="T5" fmla="*/ 7 h 42"/>
                <a:gd name="T6" fmla="*/ 29 w 40"/>
                <a:gd name="T7" fmla="*/ 0 h 42"/>
                <a:gd name="T8" fmla="*/ 20 w 40"/>
                <a:gd name="T9" fmla="*/ 3 h 42"/>
                <a:gd name="T10" fmla="*/ 20 w 40"/>
                <a:gd name="T11" fmla="*/ 3 h 42"/>
                <a:gd name="T12" fmla="*/ 12 w 40"/>
                <a:gd name="T13" fmla="*/ 0 h 42"/>
                <a:gd name="T14" fmla="*/ 12 w 40"/>
                <a:gd name="T15" fmla="*/ 7 h 42"/>
                <a:gd name="T16" fmla="*/ 11 w 40"/>
                <a:gd name="T17" fmla="*/ 7 h 42"/>
                <a:gd name="T18" fmla="*/ 7 w 40"/>
                <a:gd name="T19" fmla="*/ 7 h 42"/>
                <a:gd name="T20" fmla="*/ 3 w 40"/>
                <a:gd name="T21" fmla="*/ 15 h 42"/>
                <a:gd name="T22" fmla="*/ 5 w 40"/>
                <a:gd name="T23" fmla="*/ 19 h 42"/>
                <a:gd name="T24" fmla="*/ 14 w 40"/>
                <a:gd name="T25" fmla="*/ 34 h 42"/>
                <a:gd name="T26" fmla="*/ 16 w 40"/>
                <a:gd name="T27" fmla="*/ 38 h 42"/>
                <a:gd name="T28" fmla="*/ 25 w 40"/>
                <a:gd name="T29" fmla="*/ 38 h 42"/>
                <a:gd name="T30" fmla="*/ 27 w 40"/>
                <a:gd name="T31" fmla="*/ 34 h 42"/>
                <a:gd name="T32" fmla="*/ 36 w 40"/>
                <a:gd name="T33" fmla="*/ 19 h 42"/>
                <a:gd name="T34" fmla="*/ 38 w 40"/>
                <a:gd name="T35" fmla="*/ 15 h 42"/>
                <a:gd name="T36" fmla="*/ 33 w 40"/>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2">
                  <a:moveTo>
                    <a:pt x="33" y="7"/>
                  </a:moveTo>
                  <a:cubicBezTo>
                    <a:pt x="29" y="7"/>
                    <a:pt x="29" y="7"/>
                    <a:pt x="29" y="7"/>
                  </a:cubicBezTo>
                  <a:cubicBezTo>
                    <a:pt x="29" y="7"/>
                    <a:pt x="29" y="7"/>
                    <a:pt x="29" y="7"/>
                  </a:cubicBezTo>
                  <a:cubicBezTo>
                    <a:pt x="29" y="0"/>
                    <a:pt x="29" y="0"/>
                    <a:pt x="29" y="0"/>
                  </a:cubicBezTo>
                  <a:cubicBezTo>
                    <a:pt x="26" y="2"/>
                    <a:pt x="23" y="3"/>
                    <a:pt x="20" y="3"/>
                  </a:cubicBezTo>
                  <a:cubicBezTo>
                    <a:pt x="20" y="3"/>
                    <a:pt x="20" y="3"/>
                    <a:pt x="20" y="3"/>
                  </a:cubicBezTo>
                  <a:cubicBezTo>
                    <a:pt x="17" y="3"/>
                    <a:pt x="14" y="2"/>
                    <a:pt x="12" y="0"/>
                  </a:cubicBezTo>
                  <a:cubicBezTo>
                    <a:pt x="12" y="7"/>
                    <a:pt x="12" y="7"/>
                    <a:pt x="12" y="7"/>
                  </a:cubicBezTo>
                  <a:cubicBezTo>
                    <a:pt x="11" y="7"/>
                    <a:pt x="11" y="7"/>
                    <a:pt x="11" y="7"/>
                  </a:cubicBezTo>
                  <a:cubicBezTo>
                    <a:pt x="7" y="7"/>
                    <a:pt x="7" y="7"/>
                    <a:pt x="7" y="7"/>
                  </a:cubicBezTo>
                  <a:cubicBezTo>
                    <a:pt x="2" y="7"/>
                    <a:pt x="0" y="11"/>
                    <a:pt x="3" y="15"/>
                  </a:cubicBezTo>
                  <a:cubicBezTo>
                    <a:pt x="5" y="19"/>
                    <a:pt x="5" y="19"/>
                    <a:pt x="5" y="19"/>
                  </a:cubicBezTo>
                  <a:cubicBezTo>
                    <a:pt x="7" y="23"/>
                    <a:pt x="11" y="30"/>
                    <a:pt x="14" y="34"/>
                  </a:cubicBezTo>
                  <a:cubicBezTo>
                    <a:pt x="16" y="38"/>
                    <a:pt x="16" y="38"/>
                    <a:pt x="16" y="38"/>
                  </a:cubicBezTo>
                  <a:cubicBezTo>
                    <a:pt x="18" y="42"/>
                    <a:pt x="22" y="42"/>
                    <a:pt x="25" y="38"/>
                  </a:cubicBezTo>
                  <a:cubicBezTo>
                    <a:pt x="27" y="34"/>
                    <a:pt x="27" y="34"/>
                    <a:pt x="27" y="34"/>
                  </a:cubicBezTo>
                  <a:cubicBezTo>
                    <a:pt x="29" y="30"/>
                    <a:pt x="33" y="23"/>
                    <a:pt x="36" y="19"/>
                  </a:cubicBezTo>
                  <a:cubicBezTo>
                    <a:pt x="38" y="15"/>
                    <a:pt x="38" y="15"/>
                    <a:pt x="38" y="15"/>
                  </a:cubicBezTo>
                  <a:cubicBezTo>
                    <a:pt x="40" y="11"/>
                    <a:pt x="38" y="7"/>
                    <a:pt x="33" y="7"/>
                  </a:cubicBezTo>
                  <a:close/>
                </a:path>
              </a:pathLst>
            </a:custGeom>
            <a:gradFill>
              <a:gsLst>
                <a:gs pos="0">
                  <a:srgbClr val="FBFB11"/>
                </a:gs>
                <a:gs pos="100000">
                  <a:srgbClr val="838309"/>
                </a:gs>
              </a:gsLst>
              <a:lin ang="5400000" scaled="0"/>
            </a:gra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sp>
          <p:nvSpPr>
            <p:cNvPr id="55" name="Freeform 10"/>
            <p:cNvSpPr/>
            <p:nvPr/>
          </p:nvSpPr>
          <p:spPr bwMode="auto">
            <a:xfrm>
              <a:off x="4797013" y="2781401"/>
              <a:ext cx="292299" cy="309163"/>
            </a:xfrm>
            <a:custGeom>
              <a:avLst/>
              <a:gdLst>
                <a:gd name="T0" fmla="*/ 0 w 22"/>
                <a:gd name="T1" fmla="*/ 11 h 22"/>
                <a:gd name="T2" fmla="*/ 0 w 22"/>
                <a:gd name="T3" fmla="*/ 11 h 22"/>
                <a:gd name="T4" fmla="*/ 3 w 22"/>
                <a:gd name="T5" fmla="*/ 18 h 22"/>
                <a:gd name="T6" fmla="*/ 11 w 22"/>
                <a:gd name="T7" fmla="*/ 22 h 22"/>
                <a:gd name="T8" fmla="*/ 11 w 22"/>
                <a:gd name="T9" fmla="*/ 22 h 22"/>
                <a:gd name="T10" fmla="*/ 19 w 22"/>
                <a:gd name="T11" fmla="*/ 18 h 22"/>
                <a:gd name="T12" fmla="*/ 22 w 22"/>
                <a:gd name="T13" fmla="*/ 11 h 22"/>
                <a:gd name="T14" fmla="*/ 22 w 22"/>
                <a:gd name="T15" fmla="*/ 11 h 22"/>
                <a:gd name="T16" fmla="*/ 11 w 22"/>
                <a:gd name="T17" fmla="*/ 0 h 22"/>
                <a:gd name="T18" fmla="*/ 11 w 22"/>
                <a:gd name="T19" fmla="*/ 0 h 22"/>
                <a:gd name="T20" fmla="*/ 11 w 22"/>
                <a:gd name="T21" fmla="*/ 0 h 22"/>
                <a:gd name="T22" fmla="*/ 0 w 22"/>
                <a:gd name="T23" fmla="*/ 11 h 22"/>
                <a:gd name="T24" fmla="*/ 0 w 22"/>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0" y="11"/>
                  </a:moveTo>
                  <a:cubicBezTo>
                    <a:pt x="0" y="11"/>
                    <a:pt x="0" y="11"/>
                    <a:pt x="0" y="11"/>
                  </a:cubicBezTo>
                  <a:cubicBezTo>
                    <a:pt x="0" y="13"/>
                    <a:pt x="1" y="16"/>
                    <a:pt x="3" y="18"/>
                  </a:cubicBezTo>
                  <a:cubicBezTo>
                    <a:pt x="5" y="20"/>
                    <a:pt x="8" y="22"/>
                    <a:pt x="11" y="22"/>
                  </a:cubicBezTo>
                  <a:cubicBezTo>
                    <a:pt x="11" y="22"/>
                    <a:pt x="11" y="22"/>
                    <a:pt x="11" y="22"/>
                  </a:cubicBezTo>
                  <a:cubicBezTo>
                    <a:pt x="15" y="22"/>
                    <a:pt x="17" y="20"/>
                    <a:pt x="19" y="18"/>
                  </a:cubicBezTo>
                  <a:cubicBezTo>
                    <a:pt x="21" y="16"/>
                    <a:pt x="22" y="13"/>
                    <a:pt x="22" y="11"/>
                  </a:cubicBezTo>
                  <a:cubicBezTo>
                    <a:pt x="22" y="11"/>
                    <a:pt x="22" y="11"/>
                    <a:pt x="22" y="11"/>
                  </a:cubicBezTo>
                  <a:cubicBezTo>
                    <a:pt x="22" y="4"/>
                    <a:pt x="17" y="0"/>
                    <a:pt x="11" y="0"/>
                  </a:cubicBezTo>
                  <a:cubicBezTo>
                    <a:pt x="11" y="0"/>
                    <a:pt x="11" y="0"/>
                    <a:pt x="11" y="0"/>
                  </a:cubicBezTo>
                  <a:cubicBezTo>
                    <a:pt x="11" y="0"/>
                    <a:pt x="11" y="0"/>
                    <a:pt x="11" y="0"/>
                  </a:cubicBezTo>
                  <a:cubicBezTo>
                    <a:pt x="5" y="0"/>
                    <a:pt x="0" y="5"/>
                    <a:pt x="0" y="11"/>
                  </a:cubicBezTo>
                  <a:cubicBezTo>
                    <a:pt x="0" y="11"/>
                    <a:pt x="0" y="11"/>
                    <a:pt x="0" y="11"/>
                  </a:cubicBezTo>
                  <a:close/>
                </a:path>
              </a:pathLst>
            </a:custGeom>
            <a:solidFill>
              <a:schemeClr val="bg1">
                <a:lumMod val="75000"/>
              </a:schemeClr>
            </a:soli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grpSp>
      <p:grpSp>
        <p:nvGrpSpPr>
          <p:cNvPr id="56" name="组合 55"/>
          <p:cNvGrpSpPr/>
          <p:nvPr/>
        </p:nvGrpSpPr>
        <p:grpSpPr>
          <a:xfrm>
            <a:off x="7496966" y="3195383"/>
            <a:ext cx="1093323" cy="712100"/>
            <a:chOff x="5550246" y="2933172"/>
            <a:chExt cx="854412" cy="556493"/>
          </a:xfrm>
        </p:grpSpPr>
        <p:sp>
          <p:nvSpPr>
            <p:cNvPr id="57" name="Freeform 11"/>
            <p:cNvSpPr/>
            <p:nvPr/>
          </p:nvSpPr>
          <p:spPr bwMode="auto">
            <a:xfrm>
              <a:off x="5842544" y="2933172"/>
              <a:ext cx="562114" cy="556493"/>
            </a:xfrm>
            <a:custGeom>
              <a:avLst/>
              <a:gdLst>
                <a:gd name="T0" fmla="*/ 38 w 42"/>
                <a:gd name="T1" fmla="*/ 15 h 40"/>
                <a:gd name="T2" fmla="*/ 34 w 42"/>
                <a:gd name="T3" fmla="*/ 13 h 40"/>
                <a:gd name="T4" fmla="*/ 18 w 42"/>
                <a:gd name="T5" fmla="*/ 4 h 40"/>
                <a:gd name="T6" fmla="*/ 15 w 42"/>
                <a:gd name="T7" fmla="*/ 2 h 40"/>
                <a:gd name="T8" fmla="*/ 7 w 42"/>
                <a:gd name="T9" fmla="*/ 7 h 40"/>
                <a:gd name="T10" fmla="*/ 7 w 42"/>
                <a:gd name="T11" fmla="*/ 11 h 40"/>
                <a:gd name="T12" fmla="*/ 7 w 42"/>
                <a:gd name="T13" fmla="*/ 11 h 40"/>
                <a:gd name="T14" fmla="*/ 0 w 42"/>
                <a:gd name="T15" fmla="*/ 11 h 40"/>
                <a:gd name="T16" fmla="*/ 3 w 42"/>
                <a:gd name="T17" fmla="*/ 20 h 40"/>
                <a:gd name="T18" fmla="*/ 3 w 42"/>
                <a:gd name="T19" fmla="*/ 20 h 40"/>
                <a:gd name="T20" fmla="*/ 0 w 42"/>
                <a:gd name="T21" fmla="*/ 28 h 40"/>
                <a:gd name="T22" fmla="*/ 7 w 42"/>
                <a:gd name="T23" fmla="*/ 28 h 40"/>
                <a:gd name="T24" fmla="*/ 7 w 42"/>
                <a:gd name="T25" fmla="*/ 29 h 40"/>
                <a:gd name="T26" fmla="*/ 7 w 42"/>
                <a:gd name="T27" fmla="*/ 33 h 40"/>
                <a:gd name="T28" fmla="*/ 15 w 42"/>
                <a:gd name="T29" fmla="*/ 37 h 40"/>
                <a:gd name="T30" fmla="*/ 19 w 42"/>
                <a:gd name="T31" fmla="*/ 35 h 40"/>
                <a:gd name="T32" fmla="*/ 34 w 42"/>
                <a:gd name="T33" fmla="*/ 26 h 40"/>
                <a:gd name="T34" fmla="*/ 38 w 42"/>
                <a:gd name="T35" fmla="*/ 24 h 40"/>
                <a:gd name="T36" fmla="*/ 38 w 42"/>
                <a:gd name="T3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38" y="15"/>
                  </a:moveTo>
                  <a:cubicBezTo>
                    <a:pt x="34" y="13"/>
                    <a:pt x="34" y="13"/>
                    <a:pt x="34" y="13"/>
                  </a:cubicBezTo>
                  <a:cubicBezTo>
                    <a:pt x="30" y="11"/>
                    <a:pt x="23" y="7"/>
                    <a:pt x="18" y="4"/>
                  </a:cubicBezTo>
                  <a:cubicBezTo>
                    <a:pt x="15" y="2"/>
                    <a:pt x="15" y="2"/>
                    <a:pt x="15" y="2"/>
                  </a:cubicBezTo>
                  <a:cubicBezTo>
                    <a:pt x="10" y="0"/>
                    <a:pt x="7" y="2"/>
                    <a:pt x="7" y="7"/>
                  </a:cubicBezTo>
                  <a:cubicBezTo>
                    <a:pt x="7" y="11"/>
                    <a:pt x="7" y="11"/>
                    <a:pt x="7" y="11"/>
                  </a:cubicBezTo>
                  <a:cubicBezTo>
                    <a:pt x="7" y="11"/>
                    <a:pt x="7" y="11"/>
                    <a:pt x="7" y="11"/>
                  </a:cubicBezTo>
                  <a:cubicBezTo>
                    <a:pt x="0" y="11"/>
                    <a:pt x="0" y="11"/>
                    <a:pt x="0" y="11"/>
                  </a:cubicBezTo>
                  <a:cubicBezTo>
                    <a:pt x="2" y="14"/>
                    <a:pt x="3" y="17"/>
                    <a:pt x="3" y="20"/>
                  </a:cubicBezTo>
                  <a:cubicBezTo>
                    <a:pt x="3" y="20"/>
                    <a:pt x="3" y="20"/>
                    <a:pt x="3" y="20"/>
                  </a:cubicBezTo>
                  <a:cubicBezTo>
                    <a:pt x="3" y="23"/>
                    <a:pt x="2" y="26"/>
                    <a:pt x="0" y="28"/>
                  </a:cubicBezTo>
                  <a:cubicBezTo>
                    <a:pt x="7" y="28"/>
                    <a:pt x="7" y="28"/>
                    <a:pt x="7" y="28"/>
                  </a:cubicBezTo>
                  <a:cubicBezTo>
                    <a:pt x="7" y="29"/>
                    <a:pt x="7" y="29"/>
                    <a:pt x="7" y="29"/>
                  </a:cubicBezTo>
                  <a:cubicBezTo>
                    <a:pt x="7" y="33"/>
                    <a:pt x="7" y="33"/>
                    <a:pt x="7" y="33"/>
                  </a:cubicBezTo>
                  <a:cubicBezTo>
                    <a:pt x="7" y="38"/>
                    <a:pt x="11" y="40"/>
                    <a:pt x="15" y="37"/>
                  </a:cubicBezTo>
                  <a:cubicBezTo>
                    <a:pt x="19" y="35"/>
                    <a:pt x="19" y="35"/>
                    <a:pt x="19" y="35"/>
                  </a:cubicBezTo>
                  <a:cubicBezTo>
                    <a:pt x="23" y="33"/>
                    <a:pt x="30" y="29"/>
                    <a:pt x="34" y="26"/>
                  </a:cubicBezTo>
                  <a:cubicBezTo>
                    <a:pt x="38" y="24"/>
                    <a:pt x="38" y="24"/>
                    <a:pt x="38" y="24"/>
                  </a:cubicBezTo>
                  <a:cubicBezTo>
                    <a:pt x="42" y="22"/>
                    <a:pt x="42" y="18"/>
                    <a:pt x="38" y="15"/>
                  </a:cubicBezTo>
                  <a:close/>
                </a:path>
              </a:pathLst>
            </a:custGeom>
            <a:gradFill>
              <a:gsLst>
                <a:gs pos="0">
                  <a:srgbClr val="FECF40"/>
                </a:gs>
                <a:gs pos="100000">
                  <a:srgbClr val="846C21"/>
                </a:gs>
              </a:gsLst>
              <a:lin ang="5400000" scaled="0"/>
            </a:gra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sp>
          <p:nvSpPr>
            <p:cNvPr id="58" name="Rectangle 12"/>
            <p:cNvSpPr>
              <a:spLocks noChangeArrowheads="1"/>
            </p:cNvSpPr>
            <p:nvPr/>
          </p:nvSpPr>
          <p:spPr bwMode="auto">
            <a:xfrm>
              <a:off x="5696395" y="3062458"/>
              <a:ext cx="5621" cy="56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sp>
          <p:nvSpPr>
            <p:cNvPr id="59" name="Freeform 13"/>
            <p:cNvSpPr/>
            <p:nvPr/>
          </p:nvSpPr>
          <p:spPr bwMode="auto">
            <a:xfrm>
              <a:off x="5550246" y="3062458"/>
              <a:ext cx="292299" cy="303542"/>
            </a:xfrm>
            <a:custGeom>
              <a:avLst/>
              <a:gdLst>
                <a:gd name="T0" fmla="*/ 22 w 22"/>
                <a:gd name="T1" fmla="*/ 11 h 22"/>
                <a:gd name="T2" fmla="*/ 18 w 22"/>
                <a:gd name="T3" fmla="*/ 3 h 22"/>
                <a:gd name="T4" fmla="*/ 11 w 22"/>
                <a:gd name="T5" fmla="*/ 0 h 22"/>
                <a:gd name="T6" fmla="*/ 11 w 22"/>
                <a:gd name="T7" fmla="*/ 0 h 22"/>
                <a:gd name="T8" fmla="*/ 0 w 22"/>
                <a:gd name="T9" fmla="*/ 11 h 22"/>
                <a:gd name="T10" fmla="*/ 0 w 22"/>
                <a:gd name="T11" fmla="*/ 11 h 22"/>
                <a:gd name="T12" fmla="*/ 11 w 22"/>
                <a:gd name="T13" fmla="*/ 22 h 22"/>
                <a:gd name="T14" fmla="*/ 11 w 22"/>
                <a:gd name="T15" fmla="*/ 22 h 22"/>
                <a:gd name="T16" fmla="*/ 18 w 22"/>
                <a:gd name="T17" fmla="*/ 19 h 22"/>
                <a:gd name="T18" fmla="*/ 22 w 22"/>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22" y="11"/>
                  </a:moveTo>
                  <a:cubicBezTo>
                    <a:pt x="22" y="8"/>
                    <a:pt x="21" y="5"/>
                    <a:pt x="18" y="3"/>
                  </a:cubicBezTo>
                  <a:cubicBezTo>
                    <a:pt x="17" y="1"/>
                    <a:pt x="14" y="0"/>
                    <a:pt x="11" y="0"/>
                  </a:cubicBezTo>
                  <a:cubicBezTo>
                    <a:pt x="11" y="0"/>
                    <a:pt x="11" y="0"/>
                    <a:pt x="11" y="0"/>
                  </a:cubicBezTo>
                  <a:cubicBezTo>
                    <a:pt x="5" y="0"/>
                    <a:pt x="0" y="5"/>
                    <a:pt x="0" y="11"/>
                  </a:cubicBezTo>
                  <a:cubicBezTo>
                    <a:pt x="0" y="11"/>
                    <a:pt x="0" y="11"/>
                    <a:pt x="0" y="11"/>
                  </a:cubicBezTo>
                  <a:cubicBezTo>
                    <a:pt x="0" y="17"/>
                    <a:pt x="5" y="22"/>
                    <a:pt x="11" y="22"/>
                  </a:cubicBezTo>
                  <a:cubicBezTo>
                    <a:pt x="11" y="22"/>
                    <a:pt x="11" y="22"/>
                    <a:pt x="11" y="22"/>
                  </a:cubicBezTo>
                  <a:cubicBezTo>
                    <a:pt x="14" y="22"/>
                    <a:pt x="17" y="21"/>
                    <a:pt x="18" y="19"/>
                  </a:cubicBezTo>
                  <a:cubicBezTo>
                    <a:pt x="21" y="17"/>
                    <a:pt x="22" y="14"/>
                    <a:pt x="22" y="11"/>
                  </a:cubicBezTo>
                  <a:close/>
                </a:path>
              </a:pathLst>
            </a:custGeom>
            <a:solidFill>
              <a:schemeClr val="bg1">
                <a:lumMod val="75000"/>
              </a:schemeClr>
            </a:solidFill>
            <a:ln>
              <a:noFill/>
            </a:ln>
          </p:spPr>
          <p:txBody>
            <a:bodyPr vert="horz" wrap="square" lIns="117008" tIns="58504" rIns="117008" bIns="58504" numCol="1" anchor="t" anchorCtr="0" compatLnSpc="1"/>
            <a:lstStyle/>
            <a:p>
              <a:pPr defTabSz="342900">
                <a:defRPr/>
              </a:pPr>
              <a:endParaRPr lang="zh-CN" altLang="en-US" sz="2305" kern="0">
                <a:solidFill>
                  <a:schemeClr val="bg1"/>
                </a:solidFill>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2"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p:tgtEl>
                                          <p:spTgt spid="47"/>
                                        </p:tgtEl>
                                        <p:attrNameLst>
                                          <p:attrName>ppt_x</p:attrName>
                                        </p:attrNameLst>
                                      </p:cBhvr>
                                      <p:tavLst>
                                        <p:tav tm="0">
                                          <p:val>
                                            <p:strVal val="#ppt_x+#ppt_w*1.125000"/>
                                          </p:val>
                                        </p:tav>
                                        <p:tav tm="100000">
                                          <p:val>
                                            <p:strVal val="#ppt_x"/>
                                          </p:val>
                                        </p:tav>
                                      </p:tavLst>
                                    </p:anim>
                                    <p:animEffect transition="in" filter="wipe(left)">
                                      <p:cBhvr>
                                        <p:cTn id="20" dur="500"/>
                                        <p:tgtEl>
                                          <p:spTgt spid="47"/>
                                        </p:tgtEl>
                                      </p:cBhvr>
                                    </p:animEffect>
                                  </p:childTnLst>
                                </p:cTn>
                              </p:par>
                            </p:childTnLst>
                          </p:cTn>
                        </p:par>
                        <p:par>
                          <p:cTn id="21" fill="hold">
                            <p:stCondLst>
                              <p:cond delay="2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250"/>
                                        <p:tgtEl>
                                          <p:spTgt spid="27"/>
                                        </p:tgtEl>
                                        <p:attrNameLst>
                                          <p:attrName>ppt_x</p:attrName>
                                        </p:attrNameLst>
                                      </p:cBhvr>
                                      <p:tavLst>
                                        <p:tav tm="0">
                                          <p:val>
                                            <p:strVal val="#ppt_x+#ppt_w*1.125000"/>
                                          </p:val>
                                        </p:tav>
                                        <p:tav tm="100000">
                                          <p:val>
                                            <p:strVal val="#ppt_x"/>
                                          </p:val>
                                        </p:tav>
                                      </p:tavLst>
                                    </p:anim>
                                    <p:animEffect transition="in" filter="wipe(left)">
                                      <p:cBhvr>
                                        <p:cTn id="25" dur="250"/>
                                        <p:tgtEl>
                                          <p:spTgt spid="27"/>
                                        </p:tgtEl>
                                      </p:cBhvr>
                                    </p:animEffect>
                                  </p:childTnLst>
                                </p:cTn>
                              </p:par>
                            </p:childTnLst>
                          </p:cTn>
                        </p:par>
                        <p:par>
                          <p:cTn id="26" fill="hold">
                            <p:stCondLst>
                              <p:cond delay="3000"/>
                            </p:stCondLst>
                            <p:childTnLst>
                              <p:par>
                                <p:cTn id="27" presetID="12" presetClass="entr" presetSubtype="4"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p:tgtEl>
                                          <p:spTgt spid="50"/>
                                        </p:tgtEl>
                                        <p:attrNameLst>
                                          <p:attrName>ppt_y</p:attrName>
                                        </p:attrNameLst>
                                      </p:cBhvr>
                                      <p:tavLst>
                                        <p:tav tm="0">
                                          <p:val>
                                            <p:strVal val="#ppt_y+#ppt_h*1.125000"/>
                                          </p:val>
                                        </p:tav>
                                        <p:tav tm="100000">
                                          <p:val>
                                            <p:strVal val="#ppt_y"/>
                                          </p:val>
                                        </p:tav>
                                      </p:tavLst>
                                    </p:anim>
                                    <p:animEffect transition="in" filter="wipe(up)">
                                      <p:cBhvr>
                                        <p:cTn id="30" dur="500"/>
                                        <p:tgtEl>
                                          <p:spTgt spid="50"/>
                                        </p:tgtEl>
                                      </p:cBhvr>
                                    </p:animEffect>
                                  </p:childTnLst>
                                </p:cTn>
                              </p:par>
                            </p:childTnLst>
                          </p:cTn>
                        </p:par>
                        <p:par>
                          <p:cTn id="31" fill="hold">
                            <p:stCondLst>
                              <p:cond delay="3500"/>
                            </p:stCondLst>
                            <p:childTnLst>
                              <p:par>
                                <p:cTn id="32" presetID="12" presetClass="entr" presetSubtype="4"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250"/>
                                        <p:tgtEl>
                                          <p:spTgt spid="32"/>
                                        </p:tgtEl>
                                        <p:attrNameLst>
                                          <p:attrName>ppt_y</p:attrName>
                                        </p:attrNameLst>
                                      </p:cBhvr>
                                      <p:tavLst>
                                        <p:tav tm="0">
                                          <p:val>
                                            <p:strVal val="#ppt_y+#ppt_h*1.125000"/>
                                          </p:val>
                                        </p:tav>
                                        <p:tav tm="100000">
                                          <p:val>
                                            <p:strVal val="#ppt_y"/>
                                          </p:val>
                                        </p:tav>
                                      </p:tavLst>
                                    </p:anim>
                                    <p:animEffect transition="in" filter="wipe(up)">
                                      <p:cBhvr>
                                        <p:cTn id="35" dur="250"/>
                                        <p:tgtEl>
                                          <p:spTgt spid="32"/>
                                        </p:tgtEl>
                                      </p:cBhvr>
                                    </p:animEffect>
                                  </p:childTnLst>
                                </p:cTn>
                              </p:par>
                            </p:childTnLst>
                          </p:cTn>
                        </p:par>
                        <p:par>
                          <p:cTn id="36" fill="hold">
                            <p:stCondLst>
                              <p:cond delay="4000"/>
                            </p:stCondLst>
                            <p:childTnLst>
                              <p:par>
                                <p:cTn id="37" presetID="12" presetClass="entr" presetSubtype="1"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p:tgtEl>
                                          <p:spTgt spid="53"/>
                                        </p:tgtEl>
                                        <p:attrNameLst>
                                          <p:attrName>ppt_y</p:attrName>
                                        </p:attrNameLst>
                                      </p:cBhvr>
                                      <p:tavLst>
                                        <p:tav tm="0">
                                          <p:val>
                                            <p:strVal val="#ppt_y-#ppt_h*1.125000"/>
                                          </p:val>
                                        </p:tav>
                                        <p:tav tm="100000">
                                          <p:val>
                                            <p:strVal val="#ppt_y"/>
                                          </p:val>
                                        </p:tav>
                                      </p:tavLst>
                                    </p:anim>
                                    <p:animEffect transition="in" filter="wipe(down)">
                                      <p:cBhvr>
                                        <p:cTn id="40" dur="500"/>
                                        <p:tgtEl>
                                          <p:spTgt spid="53"/>
                                        </p:tgtEl>
                                      </p:cBhvr>
                                    </p:animEffect>
                                  </p:childTnLst>
                                </p:cTn>
                              </p:par>
                            </p:childTnLst>
                          </p:cTn>
                        </p:par>
                        <p:par>
                          <p:cTn id="41" fill="hold">
                            <p:stCondLst>
                              <p:cond delay="4500"/>
                            </p:stCondLst>
                            <p:childTnLst>
                              <p:par>
                                <p:cTn id="42" presetID="12" presetClass="entr" presetSubtype="1"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250"/>
                                        <p:tgtEl>
                                          <p:spTgt spid="37"/>
                                        </p:tgtEl>
                                        <p:attrNameLst>
                                          <p:attrName>ppt_y</p:attrName>
                                        </p:attrNameLst>
                                      </p:cBhvr>
                                      <p:tavLst>
                                        <p:tav tm="0">
                                          <p:val>
                                            <p:strVal val="#ppt_y-#ppt_h*1.125000"/>
                                          </p:val>
                                        </p:tav>
                                        <p:tav tm="100000">
                                          <p:val>
                                            <p:strVal val="#ppt_y"/>
                                          </p:val>
                                        </p:tav>
                                      </p:tavLst>
                                    </p:anim>
                                    <p:animEffect transition="in" filter="wipe(down)">
                                      <p:cBhvr>
                                        <p:cTn id="45" dur="250"/>
                                        <p:tgtEl>
                                          <p:spTgt spid="37"/>
                                        </p:tgtEl>
                                      </p:cBhvr>
                                    </p:animEffect>
                                  </p:childTnLst>
                                </p:cTn>
                              </p:par>
                            </p:childTnLst>
                          </p:cTn>
                        </p:par>
                        <p:par>
                          <p:cTn id="46" fill="hold">
                            <p:stCondLst>
                              <p:cond delay="5000"/>
                            </p:stCondLst>
                            <p:childTnLst>
                              <p:par>
                                <p:cTn id="47" presetID="12" presetClass="entr" presetSubtype="8"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p:tgtEl>
                                          <p:spTgt spid="56"/>
                                        </p:tgtEl>
                                        <p:attrNameLst>
                                          <p:attrName>ppt_x</p:attrName>
                                        </p:attrNameLst>
                                      </p:cBhvr>
                                      <p:tavLst>
                                        <p:tav tm="0">
                                          <p:val>
                                            <p:strVal val="#ppt_x-#ppt_w*1.125000"/>
                                          </p:val>
                                        </p:tav>
                                        <p:tav tm="100000">
                                          <p:val>
                                            <p:strVal val="#ppt_x"/>
                                          </p:val>
                                        </p:tav>
                                      </p:tavLst>
                                    </p:anim>
                                    <p:animEffect transition="in" filter="wipe(right)">
                                      <p:cBhvr>
                                        <p:cTn id="50" dur="500"/>
                                        <p:tgtEl>
                                          <p:spTgt spid="56"/>
                                        </p:tgtEl>
                                      </p:cBhvr>
                                    </p:animEffect>
                                  </p:childTnLst>
                                </p:cTn>
                              </p:par>
                            </p:childTnLst>
                          </p:cTn>
                        </p:par>
                        <p:par>
                          <p:cTn id="51" fill="hold">
                            <p:stCondLst>
                              <p:cond delay="5500"/>
                            </p:stCondLst>
                            <p:childTnLst>
                              <p:par>
                                <p:cTn id="52" presetID="12" presetClass="entr" presetSubtype="8"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250"/>
                                        <p:tgtEl>
                                          <p:spTgt spid="42"/>
                                        </p:tgtEl>
                                        <p:attrNameLst>
                                          <p:attrName>ppt_x</p:attrName>
                                        </p:attrNameLst>
                                      </p:cBhvr>
                                      <p:tavLst>
                                        <p:tav tm="0">
                                          <p:val>
                                            <p:strVal val="#ppt_x-#ppt_w*1.125000"/>
                                          </p:val>
                                        </p:tav>
                                        <p:tav tm="100000">
                                          <p:val>
                                            <p:strVal val="#ppt_x"/>
                                          </p:val>
                                        </p:tav>
                                      </p:tavLst>
                                    </p:anim>
                                    <p:animEffect transition="in" filter="wipe(right)">
                                      <p:cBhvr>
                                        <p:cTn id="55"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四</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8" name="Freeform 5"/>
          <p:cNvSpPr/>
          <p:nvPr/>
        </p:nvSpPr>
        <p:spPr bwMode="auto">
          <a:xfrm>
            <a:off x="768533" y="2635785"/>
            <a:ext cx="1968958" cy="177523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CF40"/>
              </a:gs>
              <a:gs pos="100000">
                <a:srgbClr val="846C21"/>
              </a:gs>
            </a:gsLst>
            <a:lin ang="5400000" scaled="0"/>
          </a:gradFill>
          <a:ln w="9525" cap="flat">
            <a:noFill/>
            <a:prstDash val="solid"/>
            <a:miter lim="800000"/>
          </a:ln>
        </p:spPr>
        <p:txBody>
          <a:bodyPr vert="horz" wrap="square" lIns="117008" tIns="58504" rIns="117008" bIns="58504" numCol="1" anchor="t" anchorCtr="0" compatLnSpc="1"/>
          <a:lstStyle/>
          <a:p>
            <a:endParaRPr lang="zh-CN" altLang="en-US" sz="1755">
              <a:solidFill>
                <a:schemeClr val="bg1"/>
              </a:solidFill>
              <a:latin typeface="黑体" panose="02010609060101010101" charset="-122"/>
              <a:ea typeface="黑体" panose="02010609060101010101" charset="-122"/>
            </a:endParaRPr>
          </a:p>
        </p:txBody>
      </p:sp>
      <p:sp>
        <p:nvSpPr>
          <p:cNvPr id="9" name="椭圆 22"/>
          <p:cNvSpPr/>
          <p:nvPr/>
        </p:nvSpPr>
        <p:spPr>
          <a:xfrm>
            <a:off x="3275942" y="1589587"/>
            <a:ext cx="3957092" cy="39585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10" name="椭圆 22"/>
          <p:cNvSpPr/>
          <p:nvPr/>
        </p:nvSpPr>
        <p:spPr>
          <a:xfrm>
            <a:off x="3352252" y="1666957"/>
            <a:ext cx="3804471" cy="380377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grpSp>
        <p:nvGrpSpPr>
          <p:cNvPr id="6" name="组合 5"/>
          <p:cNvGrpSpPr/>
          <p:nvPr/>
        </p:nvGrpSpPr>
        <p:grpSpPr>
          <a:xfrm>
            <a:off x="6371339" y="1972061"/>
            <a:ext cx="645001" cy="645001"/>
            <a:chOff x="2769119" y="1848492"/>
            <a:chExt cx="504056" cy="504056"/>
          </a:xfrm>
          <a:solidFill>
            <a:srgbClr val="A5A5A5"/>
          </a:solidFill>
        </p:grpSpPr>
        <p:sp>
          <p:nvSpPr>
            <p:cNvPr id="12" name="椭圆 11"/>
            <p:cNvSpPr/>
            <p:nvPr/>
          </p:nvSpPr>
          <p:spPr>
            <a:xfrm>
              <a:off x="2769119" y="1848492"/>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13" name="TextBox 27"/>
            <p:cNvSpPr txBox="1"/>
            <p:nvPr/>
          </p:nvSpPr>
          <p:spPr>
            <a:xfrm>
              <a:off x="2808589" y="1931243"/>
              <a:ext cx="394015" cy="332978"/>
            </a:xfrm>
            <a:prstGeom prst="rect">
              <a:avLst/>
            </a:prstGeom>
            <a:noFill/>
          </p:spPr>
          <p:txBody>
            <a:bodyPr wrap="none" rtlCol="0">
              <a:spAutoFit/>
            </a:bodyPr>
            <a:lstStyle/>
            <a:p>
              <a:r>
                <a:rPr lang="en-US" altLang="zh-CN" sz="2045" b="1" dirty="0">
                  <a:solidFill>
                    <a:schemeClr val="bg1"/>
                  </a:solidFill>
                  <a:latin typeface="黑体" panose="02010609060101010101" charset="-122"/>
                  <a:ea typeface="黑体" panose="02010609060101010101" charset="-122"/>
                </a:rPr>
                <a:t>01</a:t>
              </a:r>
            </a:p>
          </p:txBody>
        </p:sp>
      </p:grpSp>
      <p:grpSp>
        <p:nvGrpSpPr>
          <p:cNvPr id="14" name="组合 13"/>
          <p:cNvGrpSpPr/>
          <p:nvPr/>
        </p:nvGrpSpPr>
        <p:grpSpPr>
          <a:xfrm>
            <a:off x="6818521" y="3246344"/>
            <a:ext cx="645001" cy="645001"/>
            <a:chOff x="2471142" y="2586760"/>
            <a:chExt cx="504056" cy="504056"/>
          </a:xfrm>
          <a:solidFill>
            <a:srgbClr val="A5A5A5"/>
          </a:solidFill>
        </p:grpSpPr>
        <p:sp>
          <p:nvSpPr>
            <p:cNvPr id="17" name="椭圆 16"/>
            <p:cNvSpPr/>
            <p:nvPr/>
          </p:nvSpPr>
          <p:spPr>
            <a:xfrm>
              <a:off x="2471142" y="2586760"/>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18" name="TextBox 30"/>
            <p:cNvSpPr txBox="1"/>
            <p:nvPr/>
          </p:nvSpPr>
          <p:spPr>
            <a:xfrm>
              <a:off x="2510612" y="2669511"/>
              <a:ext cx="394015" cy="332978"/>
            </a:xfrm>
            <a:prstGeom prst="rect">
              <a:avLst/>
            </a:prstGeom>
            <a:noFill/>
          </p:spPr>
          <p:txBody>
            <a:bodyPr wrap="none" rtlCol="0">
              <a:spAutoFit/>
            </a:bodyPr>
            <a:lstStyle/>
            <a:p>
              <a:r>
                <a:rPr lang="en-US" altLang="zh-CN" sz="2045" b="1" dirty="0">
                  <a:solidFill>
                    <a:schemeClr val="bg1"/>
                  </a:solidFill>
                  <a:latin typeface="黑体" panose="02010609060101010101" charset="-122"/>
                  <a:ea typeface="黑体" panose="02010609060101010101" charset="-122"/>
                </a:rPr>
                <a:t>02</a:t>
              </a:r>
            </a:p>
          </p:txBody>
        </p:sp>
      </p:grpSp>
      <p:grpSp>
        <p:nvGrpSpPr>
          <p:cNvPr id="19" name="组合 18"/>
          <p:cNvGrpSpPr/>
          <p:nvPr/>
        </p:nvGrpSpPr>
        <p:grpSpPr>
          <a:xfrm>
            <a:off x="6371339" y="4499751"/>
            <a:ext cx="645001" cy="645001"/>
            <a:chOff x="2769119" y="3325028"/>
            <a:chExt cx="504056" cy="504056"/>
          </a:xfrm>
        </p:grpSpPr>
        <p:sp>
          <p:nvSpPr>
            <p:cNvPr id="20" name="椭圆 19"/>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chemeClr val="bg1"/>
                </a:solidFill>
                <a:latin typeface="黑体" panose="02010609060101010101" charset="-122"/>
                <a:ea typeface="黑体" panose="02010609060101010101" charset="-122"/>
              </a:endParaRPr>
            </a:p>
          </p:txBody>
        </p:sp>
        <p:sp>
          <p:nvSpPr>
            <p:cNvPr id="21" name="TextBox 35"/>
            <p:cNvSpPr txBox="1"/>
            <p:nvPr/>
          </p:nvSpPr>
          <p:spPr>
            <a:xfrm>
              <a:off x="2808589" y="3407779"/>
              <a:ext cx="394015" cy="332978"/>
            </a:xfrm>
            <a:prstGeom prst="rect">
              <a:avLst/>
            </a:prstGeom>
            <a:noFill/>
          </p:spPr>
          <p:txBody>
            <a:bodyPr wrap="none" rtlCol="0">
              <a:spAutoFit/>
            </a:bodyPr>
            <a:lstStyle/>
            <a:p>
              <a:r>
                <a:rPr lang="en-US" altLang="zh-CN" sz="2045" b="1" dirty="0">
                  <a:solidFill>
                    <a:schemeClr val="bg1"/>
                  </a:solidFill>
                  <a:latin typeface="黑体" panose="02010609060101010101" charset="-122"/>
                  <a:ea typeface="黑体" panose="02010609060101010101" charset="-122"/>
                </a:rPr>
                <a:t>03</a:t>
              </a:r>
            </a:p>
          </p:txBody>
        </p:sp>
      </p:grpSp>
      <p:cxnSp>
        <p:nvCxnSpPr>
          <p:cNvPr id="22" name="直接连接符 21"/>
          <p:cNvCxnSpPr/>
          <p:nvPr/>
        </p:nvCxnSpPr>
        <p:spPr>
          <a:xfrm>
            <a:off x="2663262" y="3540121"/>
            <a:ext cx="655074"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TextBox 38"/>
          <p:cNvSpPr txBox="1"/>
          <p:nvPr/>
        </p:nvSpPr>
        <p:spPr>
          <a:xfrm>
            <a:off x="7283541" y="2191930"/>
            <a:ext cx="2815918" cy="313055"/>
          </a:xfrm>
          <a:prstGeom prst="rect">
            <a:avLst/>
          </a:prstGeom>
          <a:noFill/>
        </p:spPr>
        <p:txBody>
          <a:bodyPr wrap="square" lIns="0" tIns="0" rIns="0" bIns="0" rtlCol="0">
            <a:spAutoFit/>
          </a:bodyPr>
          <a:lstStyle/>
          <a:p>
            <a:r>
              <a:rPr lang="zh-CN" altLang="en-US" sz="1920" b="1" dirty="0">
                <a:solidFill>
                  <a:schemeClr val="bg1"/>
                </a:solidFill>
                <a:latin typeface="黑体" panose="02010609060101010101" charset="-122"/>
                <a:ea typeface="黑体" panose="02010609060101010101" charset="-122"/>
              </a:rPr>
              <a:t>单击添加标题内容</a:t>
            </a:r>
          </a:p>
        </p:txBody>
      </p:sp>
      <p:sp>
        <p:nvSpPr>
          <p:cNvPr id="24" name="TextBox 39"/>
          <p:cNvSpPr txBox="1"/>
          <p:nvPr/>
        </p:nvSpPr>
        <p:spPr>
          <a:xfrm>
            <a:off x="7705134" y="3504832"/>
            <a:ext cx="2815918" cy="313055"/>
          </a:xfrm>
          <a:prstGeom prst="rect">
            <a:avLst/>
          </a:prstGeom>
          <a:noFill/>
        </p:spPr>
        <p:txBody>
          <a:bodyPr wrap="square" lIns="0" tIns="0" rIns="0" bIns="0" rtlCol="0">
            <a:spAutoFit/>
          </a:bodyPr>
          <a:lstStyle/>
          <a:p>
            <a:r>
              <a:rPr lang="zh-CN" altLang="en-US" sz="1920" b="1" dirty="0">
                <a:solidFill>
                  <a:schemeClr val="bg1"/>
                </a:solidFill>
                <a:latin typeface="黑体" panose="02010609060101010101" charset="-122"/>
                <a:ea typeface="黑体" panose="02010609060101010101" charset="-122"/>
              </a:rPr>
              <a:t>单击添加标题内容</a:t>
            </a:r>
          </a:p>
        </p:txBody>
      </p:sp>
      <p:sp>
        <p:nvSpPr>
          <p:cNvPr id="25" name="TextBox 42"/>
          <p:cNvSpPr txBox="1"/>
          <p:nvPr/>
        </p:nvSpPr>
        <p:spPr>
          <a:xfrm>
            <a:off x="7266950" y="4753878"/>
            <a:ext cx="2815918" cy="313055"/>
          </a:xfrm>
          <a:prstGeom prst="rect">
            <a:avLst/>
          </a:prstGeom>
          <a:noFill/>
        </p:spPr>
        <p:txBody>
          <a:bodyPr wrap="square" lIns="0" tIns="0" rIns="0" bIns="0" rtlCol="0">
            <a:spAutoFit/>
          </a:bodyPr>
          <a:lstStyle/>
          <a:p>
            <a:r>
              <a:rPr lang="zh-CN" altLang="en-US" sz="1920" b="1" dirty="0">
                <a:solidFill>
                  <a:schemeClr val="bg1"/>
                </a:solidFill>
                <a:latin typeface="黑体" panose="02010609060101010101" charset="-122"/>
                <a:ea typeface="黑体" panose="02010609060101010101" charset="-122"/>
              </a:rPr>
              <a:t>单击添加标题内容</a:t>
            </a:r>
          </a:p>
        </p:txBody>
      </p:sp>
      <p:sp>
        <p:nvSpPr>
          <p:cNvPr id="26" name="TextBox 45"/>
          <p:cNvSpPr txBox="1"/>
          <p:nvPr/>
        </p:nvSpPr>
        <p:spPr>
          <a:xfrm>
            <a:off x="961312" y="2941158"/>
            <a:ext cx="1509178" cy="1059180"/>
          </a:xfrm>
          <a:prstGeom prst="rect">
            <a:avLst/>
          </a:prstGeom>
          <a:noFill/>
        </p:spPr>
        <p:txBody>
          <a:bodyPr wrap="square" rtlCol="0">
            <a:spAutoFit/>
          </a:bodyPr>
          <a:lstStyle/>
          <a:p>
            <a:pPr algn="ctr"/>
            <a:r>
              <a:rPr lang="zh-CN" altLang="en-US" sz="3070" b="1" dirty="0">
                <a:solidFill>
                  <a:schemeClr val="bg1"/>
                </a:solidFill>
                <a:latin typeface="微软雅黑" panose="020B0503020204020204" charset="-122"/>
                <a:ea typeface="微软雅黑" panose="020B0503020204020204" charset="-122"/>
              </a:rPr>
              <a:t>此处添加标题</a:t>
            </a:r>
          </a:p>
        </p:txBody>
      </p:sp>
      <p:sp>
        <p:nvSpPr>
          <p:cNvPr id="27" name="TextBox 21"/>
          <p:cNvSpPr txBox="1"/>
          <p:nvPr/>
        </p:nvSpPr>
        <p:spPr>
          <a:xfrm>
            <a:off x="3975622" y="2617061"/>
            <a:ext cx="2395716" cy="1635760"/>
          </a:xfrm>
          <a:prstGeom prst="rect">
            <a:avLst/>
          </a:prstGeom>
          <a:noFill/>
        </p:spPr>
        <p:txBody>
          <a:bodyPr wrap="square" lIns="0" tIns="0" rIns="0" bIns="0" rtlCol="0">
            <a:spAutoFit/>
          </a:bodyPr>
          <a:lstStyle/>
          <a:p>
            <a:pPr algn="just">
              <a:lnSpc>
                <a:spcPct val="150000"/>
              </a:lnSpc>
            </a:pPr>
            <a:r>
              <a:rPr lang="zh-CN" altLang="en-US" sz="1790" dirty="0">
                <a:solidFill>
                  <a:schemeClr val="bg1"/>
                </a:solidFill>
                <a:latin typeface="微软雅黑" panose="020B0503020204020204" charset="-122"/>
                <a:ea typeface="微软雅黑" panose="020B0503020204020204" charset="-122"/>
              </a:rPr>
              <a:t>介绍在这段文字中录入，根据你所录入的文字内容多少对字号的大小进行更改，切忌长篇大论。</a:t>
            </a:r>
          </a:p>
        </p:txBody>
      </p:sp>
      <p:grpSp>
        <p:nvGrpSpPr>
          <p:cNvPr id="28" name="组合 27"/>
          <p:cNvGrpSpPr/>
          <p:nvPr/>
        </p:nvGrpSpPr>
        <p:grpSpPr>
          <a:xfrm>
            <a:off x="7233034" y="2535136"/>
            <a:ext cx="4374079" cy="3229525"/>
            <a:chOff x="6872827" y="2895560"/>
            <a:chExt cx="3418262" cy="2523814"/>
          </a:xfrm>
        </p:grpSpPr>
        <p:sp>
          <p:nvSpPr>
            <p:cNvPr id="29" name="矩形 28"/>
            <p:cNvSpPr/>
            <p:nvPr/>
          </p:nvSpPr>
          <p:spPr>
            <a:xfrm>
              <a:off x="6899332" y="2895560"/>
              <a:ext cx="3128432" cy="347865"/>
            </a:xfrm>
            <a:prstGeom prst="rect">
              <a:avLst/>
            </a:prstGeom>
          </p:spPr>
          <p:txBody>
            <a:bodyPr wrap="square">
              <a:spAutoFit/>
            </a:bodyPr>
            <a:lstStyle/>
            <a:p>
              <a:pPr algn="just">
                <a:lnSpc>
                  <a:spcPts val="1200"/>
                </a:lnSpc>
              </a:pPr>
              <a:r>
                <a:rPr lang="zh-CN" altLang="en-US" sz="1280" dirty="0">
                  <a:solidFill>
                    <a:schemeClr val="bg1"/>
                  </a:solidFill>
                  <a:latin typeface="黑体" panose="02010609060101010101" charset="-122"/>
                  <a:ea typeface="黑体" panose="02010609060101010101" charset="-122"/>
                </a:rPr>
                <a:t>点击输入简要文字介绍，文字内容需概括精炼，不用多余的文字修饰，言简意赅的说明分项内容</a:t>
              </a:r>
              <a:r>
                <a:rPr lang="en-US" altLang="zh-CN" sz="1280" dirty="0">
                  <a:solidFill>
                    <a:schemeClr val="bg1"/>
                  </a:solidFill>
                  <a:latin typeface="黑体" panose="02010609060101010101" charset="-122"/>
                  <a:ea typeface="黑体" panose="02010609060101010101" charset="-122"/>
                </a:rPr>
                <a:t>……</a:t>
              </a:r>
              <a:r>
                <a:rPr lang="zh-CN" altLang="en-US" sz="1280" dirty="0">
                  <a:solidFill>
                    <a:schemeClr val="bg1"/>
                  </a:solidFill>
                  <a:latin typeface="黑体" panose="02010609060101010101" charset="-122"/>
                  <a:ea typeface="黑体" panose="02010609060101010101" charset="-122"/>
                </a:rPr>
                <a:t>。</a:t>
              </a:r>
            </a:p>
          </p:txBody>
        </p:sp>
        <p:sp>
          <p:nvSpPr>
            <p:cNvPr id="30" name="矩形 29"/>
            <p:cNvSpPr/>
            <p:nvPr/>
          </p:nvSpPr>
          <p:spPr>
            <a:xfrm>
              <a:off x="7162657" y="3947572"/>
              <a:ext cx="3128432" cy="347865"/>
            </a:xfrm>
            <a:prstGeom prst="rect">
              <a:avLst/>
            </a:prstGeom>
          </p:spPr>
          <p:txBody>
            <a:bodyPr wrap="square">
              <a:spAutoFit/>
            </a:bodyPr>
            <a:lstStyle/>
            <a:p>
              <a:pPr algn="just">
                <a:lnSpc>
                  <a:spcPts val="1200"/>
                </a:lnSpc>
              </a:pPr>
              <a:r>
                <a:rPr lang="zh-CN" altLang="en-US" sz="1280" dirty="0">
                  <a:solidFill>
                    <a:schemeClr val="bg1"/>
                  </a:solidFill>
                  <a:latin typeface="黑体" panose="02010609060101010101" charset="-122"/>
                  <a:ea typeface="黑体" panose="02010609060101010101" charset="-122"/>
                </a:rPr>
                <a:t>点击输入简要文字介绍，文字内容需概括精炼，不用多余的文字修饰，言简意赅的说明分项内容</a:t>
              </a:r>
              <a:r>
                <a:rPr lang="en-US" altLang="zh-CN" sz="1280" dirty="0">
                  <a:solidFill>
                    <a:schemeClr val="bg1"/>
                  </a:solidFill>
                  <a:latin typeface="黑体" panose="02010609060101010101" charset="-122"/>
                  <a:ea typeface="黑体" panose="02010609060101010101" charset="-122"/>
                </a:rPr>
                <a:t>……</a:t>
              </a:r>
              <a:r>
                <a:rPr lang="zh-CN" altLang="en-US" sz="1280" dirty="0">
                  <a:solidFill>
                    <a:schemeClr val="bg1"/>
                  </a:solidFill>
                  <a:latin typeface="黑体" panose="02010609060101010101" charset="-122"/>
                  <a:ea typeface="黑体" panose="02010609060101010101" charset="-122"/>
                </a:rPr>
                <a:t>。</a:t>
              </a:r>
            </a:p>
          </p:txBody>
        </p:sp>
        <p:sp>
          <p:nvSpPr>
            <p:cNvPr id="31" name="矩形 30"/>
            <p:cNvSpPr/>
            <p:nvPr/>
          </p:nvSpPr>
          <p:spPr>
            <a:xfrm>
              <a:off x="6872827" y="4833314"/>
              <a:ext cx="1666412" cy="586060"/>
            </a:xfrm>
            <a:prstGeom prst="rect">
              <a:avLst/>
            </a:prstGeom>
          </p:spPr>
          <p:txBody>
            <a:bodyPr wrap="square">
              <a:spAutoFit/>
            </a:bodyPr>
            <a:lstStyle/>
            <a:p>
              <a:pPr algn="just">
                <a:lnSpc>
                  <a:spcPts val="1200"/>
                </a:lnSpc>
              </a:pPr>
              <a:r>
                <a:rPr lang="zh-CN" altLang="en-US" sz="1280" dirty="0">
                  <a:solidFill>
                    <a:schemeClr val="bg1"/>
                  </a:solidFill>
                  <a:latin typeface="黑体" panose="02010609060101010101" charset="-122"/>
                  <a:ea typeface="黑体" panose="02010609060101010101" charset="-122"/>
                </a:rPr>
                <a:t>点击输入简要文字介绍，文字内容需概括精炼，不用多余的文字修饰，言简意赅的说明分项内容</a:t>
              </a:r>
              <a:r>
                <a:rPr lang="en-US" altLang="zh-CN" sz="1280" dirty="0">
                  <a:solidFill>
                    <a:schemeClr val="bg1"/>
                  </a:solidFill>
                  <a:latin typeface="黑体" panose="02010609060101010101" charset="-122"/>
                  <a:ea typeface="黑体" panose="02010609060101010101" charset="-122"/>
                </a:rPr>
                <a:t>……</a:t>
              </a:r>
              <a:r>
                <a:rPr lang="zh-CN" altLang="en-US" sz="1280" dirty="0">
                  <a:solidFill>
                    <a:schemeClr val="bg1"/>
                  </a:solidFill>
                  <a:latin typeface="黑体" panose="02010609060101010101" charset="-122"/>
                  <a:ea typeface="黑体" panose="02010609060101010101" charset="-12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500"/>
                            </p:stCondLst>
                            <p:childTnLst>
                              <p:par>
                                <p:cTn id="35" presetID="53" presetClass="entr" presetSubtype="52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300"/>
                                        <p:tgtEl>
                                          <p:spTgt spid="27"/>
                                        </p:tgtEl>
                                      </p:cBhvr>
                                    </p:animEffect>
                                  </p:childTnLst>
                                </p:cTn>
                              </p:par>
                            </p:childTnLst>
                          </p:cTn>
                        </p:par>
                        <p:par>
                          <p:cTn id="53" fill="hold">
                            <p:stCondLst>
                              <p:cond delay="3500"/>
                            </p:stCondLst>
                            <p:childTnLst>
                              <p:par>
                                <p:cTn id="54" presetID="53" presetClass="entr" presetSubtype="528"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anim calcmode="lin" valueType="num">
                                      <p:cBhvr>
                                        <p:cTn id="59" dur="500" fill="hold"/>
                                        <p:tgtEl>
                                          <p:spTgt spid="6"/>
                                        </p:tgtEl>
                                        <p:attrNameLst>
                                          <p:attrName>ppt_x</p:attrName>
                                        </p:attrNameLst>
                                      </p:cBhvr>
                                      <p:tavLst>
                                        <p:tav tm="0">
                                          <p:val>
                                            <p:fltVal val="0.5"/>
                                          </p:val>
                                        </p:tav>
                                        <p:tav tm="100000">
                                          <p:val>
                                            <p:strVal val="#ppt_x"/>
                                          </p:val>
                                        </p:tav>
                                      </p:tavLst>
                                    </p:anim>
                                    <p:anim calcmode="lin" valueType="num">
                                      <p:cBhvr>
                                        <p:cTn id="60" dur="500" fill="hold"/>
                                        <p:tgtEl>
                                          <p:spTgt spid="6"/>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2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40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fltVal val="0.5"/>
                                          </p:val>
                                        </p:tav>
                                        <p:tav tm="100000">
                                          <p:val>
                                            <p:strVal val="#ppt_x"/>
                                          </p:val>
                                        </p:tav>
                                      </p:tavLst>
                                    </p:anim>
                                    <p:anim calcmode="lin" valueType="num">
                                      <p:cBhvr>
                                        <p:cTn id="74" dur="500" fill="hold"/>
                                        <p:tgtEl>
                                          <p:spTgt spid="19"/>
                                        </p:tgtEl>
                                        <p:attrNameLst>
                                          <p:attrName>ppt_y</p:attrName>
                                        </p:attrNameLst>
                                      </p:cBhvr>
                                      <p:tavLst>
                                        <p:tav tm="0">
                                          <p:val>
                                            <p:fltVal val="0.5"/>
                                          </p:val>
                                        </p:tav>
                                        <p:tav tm="100000">
                                          <p:val>
                                            <p:strVal val="#ppt_y"/>
                                          </p:val>
                                        </p:tav>
                                      </p:tavLst>
                                    </p:anim>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3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300"/>
                                        <p:tgtEl>
                                          <p:spTgt spid="2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300"/>
                                        <p:tgtEl>
                                          <p:spTgt spid="25"/>
                                        </p:tgtEl>
                                      </p:cBhvr>
                                    </p:animEffect>
                                  </p:childTnLst>
                                </p:cTn>
                              </p:par>
                            </p:childTnLst>
                          </p:cTn>
                        </p:par>
                        <p:par>
                          <p:cTn id="85" fill="hold">
                            <p:stCondLst>
                              <p:cond delay="4500"/>
                            </p:stCondLst>
                            <p:childTnLst>
                              <p:par>
                                <p:cTn id="86" presetID="14" presetClass="entr" presetSubtype="10"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randombar(horizontal)">
                                      <p:cBhvr>
                                        <p:cTn id="8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8" grpId="0" bldLvl="0" animBg="1"/>
      <p:bldP spid="9" grpId="0" bldLvl="0" animBg="1"/>
      <p:bldP spid="10" grpId="0" bldLvl="0" animBg="1"/>
      <p:bldP spid="23" grpId="0"/>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pic>
        <p:nvPicPr>
          <p:cNvPr id="6" name="图片 5" descr="99"/>
          <p:cNvPicPr>
            <a:picLocks noChangeAspect="1"/>
          </p:cNvPicPr>
          <p:nvPr/>
        </p:nvPicPr>
        <p:blipFill>
          <a:blip r:embed="rId5" cstate="email"/>
          <a:stretch>
            <a:fillRect/>
          </a:stretch>
        </p:blipFill>
        <p:spPr>
          <a:xfrm>
            <a:off x="4851400" y="786130"/>
            <a:ext cx="3589020" cy="2894330"/>
          </a:xfrm>
          <a:prstGeom prst="rect">
            <a:avLst/>
          </a:prstGeom>
        </p:spPr>
      </p:pic>
      <p:pic>
        <p:nvPicPr>
          <p:cNvPr id="5" name="图片 4" descr="80"/>
          <p:cNvPicPr>
            <a:picLocks noChangeAspect="1"/>
          </p:cNvPicPr>
          <p:nvPr/>
        </p:nvPicPr>
        <p:blipFill>
          <a:blip r:embed="rId6" cstate="email"/>
          <a:stretch>
            <a:fillRect/>
          </a:stretch>
        </p:blipFill>
        <p:spPr>
          <a:xfrm>
            <a:off x="8712835" y="1137285"/>
            <a:ext cx="1969135" cy="1066800"/>
          </a:xfrm>
          <a:prstGeom prst="rect">
            <a:avLst/>
          </a:prstGeom>
        </p:spPr>
      </p:pic>
      <p:sp>
        <p:nvSpPr>
          <p:cNvPr id="10" name="PA_文本框 3"/>
          <p:cNvSpPr txBox="1"/>
          <p:nvPr>
            <p:custDataLst>
              <p:tags r:id="rId1"/>
            </p:custDataLst>
          </p:nvPr>
        </p:nvSpPr>
        <p:spPr>
          <a:xfrm>
            <a:off x="4422140" y="3060700"/>
            <a:ext cx="5500370" cy="972820"/>
          </a:xfrm>
          <a:prstGeom prst="rect">
            <a:avLst/>
          </a:prstGeom>
          <a:noFill/>
          <a:effectLst/>
        </p:spPr>
        <p:txBody>
          <a:bodyPr wrap="square" rtlCol="0">
            <a:spAutoFit/>
          </a:bodyPr>
          <a:lstStyle/>
          <a:p>
            <a:r>
              <a:rPr sz="5400" b="1" kern="2200" spc="600" dirty="0" smtClean="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感谢您的聆听！</a:t>
            </a:r>
          </a:p>
        </p:txBody>
      </p:sp>
      <p:sp>
        <p:nvSpPr>
          <p:cNvPr id="20" name="PA_文本框 45"/>
          <p:cNvSpPr txBox="1"/>
          <p:nvPr>
            <p:custDataLst>
              <p:tags r:id="rId2"/>
            </p:custDataLst>
          </p:nvPr>
        </p:nvSpPr>
        <p:spPr>
          <a:xfrm>
            <a:off x="4341483" y="3984734"/>
            <a:ext cx="4869682" cy="430887"/>
          </a:xfrm>
          <a:prstGeom prst="rect">
            <a:avLst/>
          </a:prstGeom>
          <a:noFill/>
        </p:spPr>
        <p:txBody>
          <a:bodyPr wrap="square" rtlCol="0">
            <a:spAutoFit/>
          </a:bodyPr>
          <a:lstStyle/>
          <a:p>
            <a:pPr algn="ctr"/>
            <a:r>
              <a:rPr lang="en-US" altLang="zh-CN" sz="1100" dirty="0">
                <a:solidFill>
                  <a:srgbClr val="FFFF00"/>
                </a:solidFill>
                <a:latin typeface="Arial Black" panose="020B0A04020102020204" pitchFamily="34" charset="0"/>
                <a:ea typeface="方正细圆简体" panose="02010601030101010101" pitchFamily="2" charset="-122"/>
              </a:rPr>
              <a:t>Talents come from diligence, </a:t>
            </a:r>
            <a:endParaRPr lang="en-US" altLang="zh-CN" sz="1100" dirty="0" smtClean="0">
              <a:solidFill>
                <a:srgbClr val="FFFF00"/>
              </a:solidFill>
              <a:latin typeface="Arial Black" panose="020B0A04020102020204" pitchFamily="34" charset="0"/>
              <a:ea typeface="方正细圆简体" panose="02010601030101010101" pitchFamily="2" charset="-122"/>
            </a:endParaRPr>
          </a:p>
          <a:p>
            <a:pPr algn="ctr"/>
            <a:r>
              <a:rPr lang="en-US" altLang="zh-CN" sz="1100" dirty="0" smtClean="0">
                <a:solidFill>
                  <a:srgbClr val="FFFF00"/>
                </a:solidFill>
                <a:latin typeface="Arial Black" panose="020B0A04020102020204" pitchFamily="34" charset="0"/>
                <a:ea typeface="方正细圆简体" panose="02010601030101010101" pitchFamily="2" charset="-122"/>
              </a:rPr>
              <a:t>and </a:t>
            </a:r>
            <a:r>
              <a:rPr lang="en-US" altLang="zh-CN" sz="1100" dirty="0">
                <a:solidFill>
                  <a:srgbClr val="FFFF00"/>
                </a:solidFill>
                <a:latin typeface="Arial Black" panose="020B0A04020102020204" pitchFamily="34" charset="0"/>
                <a:ea typeface="方正细圆简体" panose="02010601030101010101" pitchFamily="2" charset="-122"/>
              </a:rPr>
              <a:t>knowledge is gained by accumulation.</a:t>
            </a:r>
            <a:endParaRPr lang="en-US" altLang="zh-CN" sz="1100" b="1" dirty="0">
              <a:solidFill>
                <a:srgbClr val="FFFF00"/>
              </a:solidFill>
              <a:latin typeface="Arial Black" panose="020B0A04020102020204" pitchFamily="34" charset="0"/>
              <a:ea typeface="方正细圆简体" panose="02010601030101010101" pitchFamily="2"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1681163" y="2039711"/>
            <a:ext cx="2379435" cy="2346779"/>
            <a:chOff x="1680709" y="2039505"/>
            <a:chExt cx="2380311" cy="2347189"/>
          </a:xfrm>
        </p:grpSpPr>
        <p:sp>
          <p:nvSpPr>
            <p:cNvPr id="2" name="任意多边形 1"/>
            <p:cNvSpPr/>
            <p:nvPr/>
          </p:nvSpPr>
          <p:spPr>
            <a:xfrm rot="13500000" flipH="1">
              <a:off x="1714058" y="2039732"/>
              <a:ext cx="2347189" cy="2346735"/>
            </a:xfrm>
            <a:custGeom>
              <a:avLst/>
              <a:gdLst>
                <a:gd name="connsiteX0" fmla="*/ 650363 w 4518605"/>
                <a:gd name="connsiteY0" fmla="*/ 3854920 h 4518605"/>
                <a:gd name="connsiteX1" fmla="*/ 657342 w 4518605"/>
                <a:gd name="connsiteY1" fmla="*/ 3861263 h 4518605"/>
                <a:gd name="connsiteX2" fmla="*/ 663685 w 4518605"/>
                <a:gd name="connsiteY2" fmla="*/ 3868242 h 4518605"/>
                <a:gd name="connsiteX3" fmla="*/ 664321 w 4518605"/>
                <a:gd name="connsiteY3" fmla="*/ 3867606 h 4518605"/>
                <a:gd name="connsiteX4" fmla="*/ 811278 w 4518605"/>
                <a:gd name="connsiteY4" fmla="*/ 4001169 h 4518605"/>
                <a:gd name="connsiteX5" fmla="*/ 2252641 w 4518605"/>
                <a:gd name="connsiteY5" fmla="*/ 4518605 h 4518605"/>
                <a:gd name="connsiteX6" fmla="*/ 4518605 w 4518605"/>
                <a:gd name="connsiteY6" fmla="*/ 2252641 h 4518605"/>
                <a:gd name="connsiteX7" fmla="*/ 4341017 w 4518605"/>
                <a:gd name="connsiteY7" fmla="*/ 234852 h 4518605"/>
                <a:gd name="connsiteX8" fmla="*/ 4376100 w 4518605"/>
                <a:gd name="connsiteY8" fmla="*/ 155826 h 4518605"/>
                <a:gd name="connsiteX9" fmla="*/ 4410691 w 4518605"/>
                <a:gd name="connsiteY9" fmla="*/ 121235 h 4518605"/>
                <a:gd name="connsiteX10" fmla="*/ 4386735 w 4518605"/>
                <a:gd name="connsiteY10" fmla="*/ 131870 h 4518605"/>
                <a:gd name="connsiteX11" fmla="*/ 4397370 w 4518605"/>
                <a:gd name="connsiteY11" fmla="*/ 107914 h 4518605"/>
                <a:gd name="connsiteX12" fmla="*/ 4362779 w 4518605"/>
                <a:gd name="connsiteY12" fmla="*/ 142505 h 4518605"/>
                <a:gd name="connsiteX13" fmla="*/ 4283753 w 4518605"/>
                <a:gd name="connsiteY13" fmla="*/ 177588 h 4518605"/>
                <a:gd name="connsiteX14" fmla="*/ 2265964 w 4518605"/>
                <a:gd name="connsiteY14" fmla="*/ 0 h 4518605"/>
                <a:gd name="connsiteX15" fmla="*/ 0 w 4518605"/>
                <a:gd name="connsiteY15" fmla="*/ 2265964 h 4518605"/>
                <a:gd name="connsiteX16" fmla="*/ 517436 w 4518605"/>
                <a:gd name="connsiteY16" fmla="*/ 3707327 h 4518605"/>
                <a:gd name="connsiteX17" fmla="*/ 650999 w 4518605"/>
                <a:gd name="connsiteY17" fmla="*/ 3854284 h 451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18605" h="4518605">
                  <a:moveTo>
                    <a:pt x="650363" y="3854920"/>
                  </a:moveTo>
                  <a:lnTo>
                    <a:pt x="657342" y="3861263"/>
                  </a:lnTo>
                  <a:lnTo>
                    <a:pt x="663685" y="3868242"/>
                  </a:lnTo>
                  <a:lnTo>
                    <a:pt x="664321" y="3867606"/>
                  </a:lnTo>
                  <a:lnTo>
                    <a:pt x="811278" y="4001169"/>
                  </a:lnTo>
                  <a:cubicBezTo>
                    <a:pt x="1202970" y="4324422"/>
                    <a:pt x="1705128" y="4518605"/>
                    <a:pt x="2252641" y="4518605"/>
                  </a:cubicBezTo>
                  <a:cubicBezTo>
                    <a:pt x="3504098" y="4518605"/>
                    <a:pt x="4518605" y="3504098"/>
                    <a:pt x="4518605" y="2252641"/>
                  </a:cubicBezTo>
                  <a:cubicBezTo>
                    <a:pt x="4518605" y="1544527"/>
                    <a:pt x="4104232" y="871931"/>
                    <a:pt x="4341017" y="234852"/>
                  </a:cubicBezTo>
                  <a:lnTo>
                    <a:pt x="4376100" y="155826"/>
                  </a:lnTo>
                  <a:lnTo>
                    <a:pt x="4410691" y="121235"/>
                  </a:lnTo>
                  <a:lnTo>
                    <a:pt x="4386735" y="131870"/>
                  </a:lnTo>
                  <a:lnTo>
                    <a:pt x="4397370" y="107914"/>
                  </a:lnTo>
                  <a:lnTo>
                    <a:pt x="4362779" y="142505"/>
                  </a:lnTo>
                  <a:lnTo>
                    <a:pt x="4283753" y="177588"/>
                  </a:lnTo>
                  <a:cubicBezTo>
                    <a:pt x="3646674" y="414373"/>
                    <a:pt x="2974078" y="0"/>
                    <a:pt x="2265964" y="0"/>
                  </a:cubicBezTo>
                  <a:cubicBezTo>
                    <a:pt x="1014507" y="0"/>
                    <a:pt x="0" y="1014507"/>
                    <a:pt x="0" y="2265964"/>
                  </a:cubicBezTo>
                  <a:cubicBezTo>
                    <a:pt x="0" y="2813477"/>
                    <a:pt x="194183" y="3315635"/>
                    <a:pt x="517436" y="3707327"/>
                  </a:cubicBezTo>
                  <a:lnTo>
                    <a:pt x="650999" y="3854284"/>
                  </a:lnTo>
                  <a:close/>
                </a:path>
              </a:pathLst>
            </a:cu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8212" name="文本框 5"/>
            <p:cNvSpPr txBox="1">
              <a:spLocks noChangeArrowheads="1"/>
            </p:cNvSpPr>
            <p:nvPr/>
          </p:nvSpPr>
          <p:spPr bwMode="auto">
            <a:xfrm>
              <a:off x="1950177" y="2186816"/>
              <a:ext cx="196079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12500">
                  <a:solidFill>
                    <a:schemeClr val="bg1"/>
                  </a:solidFill>
                  <a:latin typeface="黑体" panose="02010609060101010101" charset="-122"/>
                  <a:ea typeface="黑体" panose="02010609060101010101" charset="-122"/>
                </a:rPr>
                <a:t>01</a:t>
              </a:r>
            </a:p>
          </p:txBody>
        </p:sp>
        <p:pic>
          <p:nvPicPr>
            <p:cNvPr id="7" name="图片 6"/>
            <p:cNvPicPr>
              <a:picLocks noChangeAspect="1"/>
            </p:cNvPicPr>
            <p:nvPr/>
          </p:nvPicPr>
          <p:blipFill>
            <a:blip r:embed="rId2" cstate="email"/>
            <a:srcRect/>
            <a:stretch>
              <a:fillRect/>
            </a:stretch>
          </p:blipFill>
          <p:spPr>
            <a:xfrm>
              <a:off x="1680709" y="2316012"/>
              <a:ext cx="2036614" cy="2036614"/>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14" name="椭圆 13"/>
          <p:cNvSpPr/>
          <p:nvPr/>
        </p:nvSpPr>
        <p:spPr>
          <a:xfrm rot="10800000">
            <a:off x="912813" y="4094163"/>
            <a:ext cx="463550" cy="463550"/>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6" name="组合 15"/>
          <p:cNvGrpSpPr/>
          <p:nvPr/>
        </p:nvGrpSpPr>
        <p:grpSpPr bwMode="auto">
          <a:xfrm>
            <a:off x="4135438" y="2443163"/>
            <a:ext cx="6777037" cy="1808162"/>
            <a:chOff x="277329" y="1093495"/>
            <a:chExt cx="5427948" cy="1808240"/>
          </a:xfrm>
        </p:grpSpPr>
        <p:cxnSp>
          <p:nvCxnSpPr>
            <p:cNvPr id="17" name="直接连接符 16"/>
            <p:cNvCxnSpPr/>
            <p:nvPr/>
          </p:nvCxnSpPr>
          <p:spPr>
            <a:xfrm>
              <a:off x="410834" y="2206380"/>
              <a:ext cx="529444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77329" y="1418946"/>
              <a:ext cx="5141865" cy="768383"/>
            </a:xfrm>
            <a:prstGeom prst="rect">
              <a:avLst/>
            </a:prstGeom>
            <a:noFill/>
          </p:spPr>
          <p:txBody>
            <a:bodyPr>
              <a:spAutoFit/>
            </a:bodyPr>
            <a:lstStyle/>
            <a:p>
              <a:pPr eaLnBrk="1" fontAlgn="auto" hangingPunct="1">
                <a:spcBef>
                  <a:spcPts val="0"/>
                </a:spcBef>
                <a:spcAft>
                  <a:spcPts val="0"/>
                </a:spcAft>
                <a:defRPr/>
              </a:pPr>
              <a:r>
                <a:rPr lang="zh-CN" altLang="en-US" sz="4400" dirty="0">
                  <a:solidFill>
                    <a:schemeClr val="bg1"/>
                  </a:solidFill>
                  <a:latin typeface="黑体" panose="02010609060101010101" charset="-122"/>
                  <a:ea typeface="黑体" panose="02010609060101010101" charset="-122"/>
                </a:rPr>
                <a:t>在这里输入标题</a:t>
              </a:r>
            </a:p>
          </p:txBody>
        </p:sp>
        <p:sp>
          <p:nvSpPr>
            <p:cNvPr id="19" name="文本框 18"/>
            <p:cNvSpPr txBox="1"/>
            <p:nvPr/>
          </p:nvSpPr>
          <p:spPr>
            <a:xfrm>
              <a:off x="326916" y="1093495"/>
              <a:ext cx="5141865" cy="400067"/>
            </a:xfrm>
            <a:prstGeom prst="rect">
              <a:avLst/>
            </a:prstGeom>
            <a:noFill/>
          </p:spPr>
          <p:txBody>
            <a:bodyPr>
              <a:spAutoFit/>
            </a:bodyPr>
            <a:lstStyle/>
            <a:p>
              <a:pPr eaLnBrk="1" fontAlgn="auto" hangingPunct="1">
                <a:spcBef>
                  <a:spcPts val="0"/>
                </a:spcBef>
                <a:spcAft>
                  <a:spcPts val="0"/>
                </a:spcAft>
                <a:defRPr/>
              </a:pPr>
              <a:r>
                <a:rPr lang="en-US" altLang="zh-CN" sz="2000" dirty="0">
                  <a:solidFill>
                    <a:schemeClr val="bg1"/>
                  </a:solidFill>
                  <a:latin typeface="黑体" panose="02010609060101010101" charset="-122"/>
                  <a:ea typeface="黑体" panose="02010609060101010101" charset="-122"/>
                </a:rPr>
                <a:t>YOUR TITLE HERE</a:t>
              </a:r>
            </a:p>
          </p:txBody>
        </p:sp>
        <p:sp>
          <p:nvSpPr>
            <p:cNvPr id="20" name="文本框 19"/>
            <p:cNvSpPr txBox="1"/>
            <p:nvPr/>
          </p:nvSpPr>
          <p:spPr>
            <a:xfrm>
              <a:off x="277329" y="2317510"/>
              <a:ext cx="5427948" cy="58422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bg1"/>
                  </a:solidFill>
                  <a:latin typeface="黑体" panose="02010609060101010101" charset="-122"/>
                  <a:ea typeface="黑体" panose="02010609060101010101" charset="-122"/>
                </a:rPr>
                <a:t>在这里输入一些描述文字，可以是对这部分内容的简要说明</a:t>
              </a:r>
            </a:p>
          </p:txBody>
        </p:sp>
      </p:grpSp>
      <p:sp>
        <p:nvSpPr>
          <p:cNvPr id="26" name="椭圆 25"/>
          <p:cNvSpPr/>
          <p:nvPr/>
        </p:nvSpPr>
        <p:spPr>
          <a:xfrm>
            <a:off x="1865313" y="4125913"/>
            <a:ext cx="147637" cy="149225"/>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a:off x="3717925" y="4362450"/>
            <a:ext cx="242888" cy="2428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2" name="椭圆 31"/>
          <p:cNvSpPr/>
          <p:nvPr/>
        </p:nvSpPr>
        <p:spPr>
          <a:xfrm>
            <a:off x="4065588" y="4079875"/>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rot="11047877">
            <a:off x="3108325" y="4818063"/>
            <a:ext cx="387350" cy="3873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1" name="椭圆 40"/>
          <p:cNvSpPr/>
          <p:nvPr/>
        </p:nvSpPr>
        <p:spPr>
          <a:xfrm rot="11047877">
            <a:off x="2328863" y="4422775"/>
            <a:ext cx="169862" cy="1698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3" name="椭圆 42"/>
          <p:cNvSpPr/>
          <p:nvPr/>
        </p:nvSpPr>
        <p:spPr>
          <a:xfrm>
            <a:off x="1319213" y="2378075"/>
            <a:ext cx="344487" cy="344488"/>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 name="椭圆 14"/>
          <p:cNvSpPr/>
          <p:nvPr/>
        </p:nvSpPr>
        <p:spPr>
          <a:xfrm rot="10800000">
            <a:off x="1358900" y="3316288"/>
            <a:ext cx="528638" cy="527050"/>
          </a:xfrm>
          <a:prstGeom prst="ellipse">
            <a:avLst/>
          </a:prstGeom>
          <a:solidFill>
            <a:srgbClr val="EFA5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8" name="椭圆 47"/>
          <p:cNvSpPr/>
          <p:nvPr/>
        </p:nvSpPr>
        <p:spPr>
          <a:xfrm>
            <a:off x="10933113" y="3060700"/>
            <a:ext cx="153987"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9" name="椭圆 48"/>
          <p:cNvSpPr/>
          <p:nvPr/>
        </p:nvSpPr>
        <p:spPr>
          <a:xfrm>
            <a:off x="11139488" y="3213100"/>
            <a:ext cx="242887" cy="2428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0" name="椭圆 49"/>
          <p:cNvSpPr/>
          <p:nvPr/>
        </p:nvSpPr>
        <p:spPr>
          <a:xfrm>
            <a:off x="2065338" y="52197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childTnLst>
                                </p:cTn>
                              </p:par>
                              <p:par>
                                <p:cTn id="45" presetID="22" presetClass="entr" presetSubtype="8" fill="hold"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6" grpId="0" bldLvl="0" animBg="1"/>
      <p:bldP spid="30" grpId="0" bldLvl="0" animBg="1"/>
      <p:bldP spid="32" grpId="0" bldLvl="0" animBg="1"/>
      <p:bldP spid="36" grpId="0" bldLvl="0" animBg="1"/>
      <p:bldP spid="41" grpId="0" bldLvl="0" animBg="1"/>
      <p:bldP spid="43" grpId="0" bldLvl="0" animBg="1"/>
      <p:bldP spid="15" grpId="0" bldLvl="0" animBg="1"/>
      <p:bldP spid="48" grpId="0" bldLvl="0" animBg="1"/>
      <p:bldP spid="49" grpId="0" bldLvl="0" animBg="1"/>
      <p:bldP spid="5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74713" y="1143000"/>
            <a:ext cx="4141787" cy="414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4" name="椭圆 43"/>
          <p:cNvSpPr/>
          <p:nvPr/>
        </p:nvSpPr>
        <p:spPr>
          <a:xfrm>
            <a:off x="5043488" y="1749425"/>
            <a:ext cx="417512" cy="4175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9" name="椭圆 38"/>
          <p:cNvSpPr/>
          <p:nvPr/>
        </p:nvSpPr>
        <p:spPr>
          <a:xfrm>
            <a:off x="4548188" y="1454150"/>
            <a:ext cx="328612" cy="330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5" name="椭圆 44"/>
          <p:cNvSpPr/>
          <p:nvPr/>
        </p:nvSpPr>
        <p:spPr>
          <a:xfrm flipH="1">
            <a:off x="298450" y="1919288"/>
            <a:ext cx="554038" cy="552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0" name="椭圆 29"/>
          <p:cNvSpPr/>
          <p:nvPr/>
        </p:nvSpPr>
        <p:spPr>
          <a:xfrm>
            <a:off x="5256213" y="2995613"/>
            <a:ext cx="206375" cy="2047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6" name="椭圆 25"/>
          <p:cNvSpPr/>
          <p:nvPr/>
        </p:nvSpPr>
        <p:spPr>
          <a:xfrm rot="11047877">
            <a:off x="1938338" y="5992813"/>
            <a:ext cx="165100" cy="1651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8" name="椭圆 27"/>
          <p:cNvSpPr/>
          <p:nvPr/>
        </p:nvSpPr>
        <p:spPr>
          <a:xfrm>
            <a:off x="1328738" y="5078413"/>
            <a:ext cx="603250" cy="6032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9" name="椭圆 28"/>
          <p:cNvSpPr/>
          <p:nvPr/>
        </p:nvSpPr>
        <p:spPr>
          <a:xfrm flipV="1">
            <a:off x="2563813" y="5973763"/>
            <a:ext cx="679450" cy="679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3" name="椭圆 32"/>
          <p:cNvSpPr/>
          <p:nvPr/>
        </p:nvSpPr>
        <p:spPr>
          <a:xfrm>
            <a:off x="576263" y="5153025"/>
            <a:ext cx="287337" cy="2873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5" name="椭圆 34"/>
          <p:cNvSpPr/>
          <p:nvPr/>
        </p:nvSpPr>
        <p:spPr>
          <a:xfrm flipH="1">
            <a:off x="2752725" y="5370513"/>
            <a:ext cx="301625" cy="3016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椭圆 35"/>
          <p:cNvSpPr/>
          <p:nvPr/>
        </p:nvSpPr>
        <p:spPr>
          <a:xfrm flipH="1">
            <a:off x="4416425" y="5197475"/>
            <a:ext cx="231775" cy="2333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2" name="椭圆 41"/>
          <p:cNvSpPr/>
          <p:nvPr/>
        </p:nvSpPr>
        <p:spPr>
          <a:xfrm>
            <a:off x="3609975" y="5580063"/>
            <a:ext cx="250825" cy="2524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55" name="组合 54"/>
          <p:cNvGrpSpPr/>
          <p:nvPr/>
        </p:nvGrpSpPr>
        <p:grpSpPr>
          <a:xfrm>
            <a:off x="4539416" y="3368966"/>
            <a:ext cx="1674934" cy="1674934"/>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3" name="文本框 52"/>
            <p:cNvSpPr txBox="1"/>
            <p:nvPr/>
          </p:nvSpPr>
          <p:spPr>
            <a:xfrm>
              <a:off x="4589910" y="3974426"/>
              <a:ext cx="1569660" cy="369332"/>
            </a:xfrm>
            <a:prstGeom prst="rect">
              <a:avLst/>
            </a:prstGeom>
            <a:grpFill/>
          </p:spPr>
          <p:txBody>
            <a:bodyPr wrap="none">
              <a:spAutoFit/>
            </a:bodyPr>
            <a:lstStyle/>
            <a:p>
              <a:pPr eaLnBrk="1" fontAlgn="auto" hangingPunct="1">
                <a:spcBef>
                  <a:spcPts val="0"/>
                </a:spcBef>
                <a:spcAft>
                  <a:spcPts val="0"/>
                </a:spcAft>
                <a:defRPr/>
              </a:pPr>
              <a:r>
                <a:rPr lang="zh-CN" altLang="en-US" dirty="0">
                  <a:solidFill>
                    <a:schemeClr val="bg1"/>
                  </a:solidFill>
                  <a:latin typeface="黑体" panose="02010609060101010101" charset="-122"/>
                  <a:ea typeface="黑体" panose="02010609060101010101" charset="-122"/>
                </a:rPr>
                <a:t>输入图片标题</a:t>
              </a:r>
            </a:p>
          </p:txBody>
        </p:sp>
      </p:grpSp>
      <p:sp>
        <p:nvSpPr>
          <p:cNvPr id="59" name="椭圆 58"/>
          <p:cNvSpPr/>
          <p:nvPr/>
        </p:nvSpPr>
        <p:spPr>
          <a:xfrm>
            <a:off x="-41275" y="3700463"/>
            <a:ext cx="942975" cy="9477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85" name="组合 84"/>
          <p:cNvGrpSpPr/>
          <p:nvPr/>
        </p:nvGrpSpPr>
        <p:grpSpPr bwMode="auto">
          <a:xfrm>
            <a:off x="6638925" y="1549400"/>
            <a:ext cx="4821238" cy="1096645"/>
            <a:chOff x="6639013" y="1549333"/>
            <a:chExt cx="4820607" cy="1096514"/>
          </a:xfrm>
        </p:grpSpPr>
        <p:sp>
          <p:nvSpPr>
            <p:cNvPr id="60" name="文本框 59"/>
            <p:cNvSpPr txBox="1"/>
            <p:nvPr/>
          </p:nvSpPr>
          <p:spPr>
            <a:xfrm>
              <a:off x="6639013" y="1549333"/>
              <a:ext cx="4820607" cy="369844"/>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sp>
          <p:nvSpPr>
            <p:cNvPr id="62" name="矩形 61"/>
            <p:cNvSpPr/>
            <p:nvPr/>
          </p:nvSpPr>
          <p:spPr>
            <a:xfrm>
              <a:off x="6921551" y="1914414"/>
              <a:ext cx="4538069" cy="731433"/>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grpSp>
        <p:nvGrpSpPr>
          <p:cNvPr id="84" name="组合 83"/>
          <p:cNvGrpSpPr/>
          <p:nvPr/>
        </p:nvGrpSpPr>
        <p:grpSpPr bwMode="auto">
          <a:xfrm>
            <a:off x="6638925" y="2898140"/>
            <a:ext cx="4821555" cy="1071737"/>
            <a:chOff x="6639013" y="2635727"/>
            <a:chExt cx="4820607" cy="985565"/>
          </a:xfrm>
        </p:grpSpPr>
        <p:sp>
          <p:nvSpPr>
            <p:cNvPr id="63" name="矩形 62"/>
            <p:cNvSpPr/>
            <p:nvPr/>
          </p:nvSpPr>
          <p:spPr>
            <a:xfrm>
              <a:off x="6921551" y="2948589"/>
              <a:ext cx="4538069" cy="672703"/>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65" name="文本框 64"/>
            <p:cNvSpPr txBox="1"/>
            <p:nvPr/>
          </p:nvSpPr>
          <p:spPr>
            <a:xfrm>
              <a:off x="6639013" y="2635727"/>
              <a:ext cx="4820607" cy="336351"/>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grpSp>
      <p:grpSp>
        <p:nvGrpSpPr>
          <p:cNvPr id="83" name="组合 82"/>
          <p:cNvGrpSpPr/>
          <p:nvPr/>
        </p:nvGrpSpPr>
        <p:grpSpPr bwMode="auto">
          <a:xfrm>
            <a:off x="6638925" y="4305300"/>
            <a:ext cx="4821238" cy="1055370"/>
            <a:chOff x="6639013" y="4154731"/>
            <a:chExt cx="4820607" cy="1054670"/>
          </a:xfrm>
        </p:grpSpPr>
        <p:sp>
          <p:nvSpPr>
            <p:cNvPr id="64" name="矩形 63"/>
            <p:cNvSpPr/>
            <p:nvPr/>
          </p:nvSpPr>
          <p:spPr>
            <a:xfrm>
              <a:off x="6921551" y="4478366"/>
              <a:ext cx="4538069" cy="731035"/>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68" name="文本框 67"/>
            <p:cNvSpPr txBox="1"/>
            <p:nvPr/>
          </p:nvSpPr>
          <p:spPr>
            <a:xfrm>
              <a:off x="6639013" y="4154731"/>
              <a:ext cx="4820607" cy="369643"/>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grpSp>
      <p:pic>
        <p:nvPicPr>
          <p:cNvPr id="86" name="图片 85"/>
          <p:cNvPicPr>
            <a:picLocks noChangeAspect="1"/>
          </p:cNvPicPr>
          <p:nvPr/>
        </p:nvPicPr>
        <p:blipFill>
          <a:blip r:embed="rId4" cstate="email"/>
          <a:srcRect/>
          <a:stretch>
            <a:fillRect/>
          </a:stretch>
        </p:blipFill>
        <p:spPr>
          <a:xfrm rot="1986105">
            <a:off x="4922489" y="3457566"/>
            <a:ext cx="1433404" cy="1433404"/>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5" cstate="email"/>
          <a:srcRect/>
          <a:stretch>
            <a:fillRect/>
          </a:stretch>
        </p:blipFill>
        <p:spPr>
          <a:xfrm rot="2636422">
            <a:off x="725173" y="1862295"/>
            <a:ext cx="3478797" cy="3478797"/>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descr="C:\Users\Administrator\Desktop\QQ截图20170120001237.jpgQQ截图20170120001237"/>
          <p:cNvPicPr>
            <a:picLocks noChangeAspect="1"/>
          </p:cNvPicPr>
          <p:nvPr/>
        </p:nvPicPr>
        <p:blipFill>
          <a:blip r:embed="rId6" cstate="email"/>
          <a:srcRect/>
          <a:stretch>
            <a:fillRect/>
          </a:stretch>
        </p:blipFill>
        <p:spPr>
          <a:xfrm>
            <a:off x="1096645" y="1328420"/>
            <a:ext cx="3780790" cy="3749675"/>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p:cTn id="27" dur="500" fill="hold"/>
                                        <p:tgtEl>
                                          <p:spTgt spid="87"/>
                                        </p:tgtEl>
                                        <p:attrNameLst>
                                          <p:attrName>ppt_w</p:attrName>
                                        </p:attrNameLst>
                                      </p:cBhvr>
                                      <p:tavLst>
                                        <p:tav tm="0">
                                          <p:val>
                                            <p:fltVal val="0"/>
                                          </p:val>
                                        </p:tav>
                                        <p:tav tm="100000">
                                          <p:val>
                                            <p:strVal val="#ppt_w"/>
                                          </p:val>
                                        </p:tav>
                                      </p:tavLst>
                                    </p:anim>
                                    <p:anim calcmode="lin" valueType="num">
                                      <p:cBhvr>
                                        <p:cTn id="28" dur="500" fill="hold"/>
                                        <p:tgtEl>
                                          <p:spTgt spid="8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3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30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6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60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60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30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30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childTnLst>
                                </p:cTn>
                              </p:par>
                              <p:par>
                                <p:cTn id="85" presetID="22" presetClass="entr" presetSubtype="8" fill="hold" nodeType="withEffect">
                                  <p:stCondLst>
                                    <p:cond delay="900"/>
                                  </p:stCondLst>
                                  <p:childTnLst>
                                    <p:set>
                                      <p:cBhvr>
                                        <p:cTn id="86" dur="1" fill="hold">
                                          <p:stCondLst>
                                            <p:cond delay="0"/>
                                          </p:stCondLst>
                                        </p:cTn>
                                        <p:tgtEl>
                                          <p:spTgt spid="85"/>
                                        </p:tgtEl>
                                        <p:attrNameLst>
                                          <p:attrName>style.visibility</p:attrName>
                                        </p:attrNameLst>
                                      </p:cBhvr>
                                      <p:to>
                                        <p:strVal val="visible"/>
                                      </p:to>
                                    </p:set>
                                    <p:animEffect transition="in" filter="wipe(left)">
                                      <p:cBhvr>
                                        <p:cTn id="87" dur="500"/>
                                        <p:tgtEl>
                                          <p:spTgt spid="85"/>
                                        </p:tgtEl>
                                      </p:cBhvr>
                                    </p:animEffect>
                                  </p:childTnLst>
                                </p:cTn>
                              </p:par>
                              <p:par>
                                <p:cTn id="88" presetID="22" presetClass="entr" presetSubtype="8" fill="hold" nodeType="withEffect">
                                  <p:stCondLst>
                                    <p:cond delay="1100"/>
                                  </p:stCondLst>
                                  <p:childTnLst>
                                    <p:set>
                                      <p:cBhvr>
                                        <p:cTn id="89" dur="1" fill="hold">
                                          <p:stCondLst>
                                            <p:cond delay="0"/>
                                          </p:stCondLst>
                                        </p:cTn>
                                        <p:tgtEl>
                                          <p:spTgt spid="84"/>
                                        </p:tgtEl>
                                        <p:attrNameLst>
                                          <p:attrName>style.visibility</p:attrName>
                                        </p:attrNameLst>
                                      </p:cBhvr>
                                      <p:to>
                                        <p:strVal val="visible"/>
                                      </p:to>
                                    </p:set>
                                    <p:animEffect transition="in" filter="wipe(left)">
                                      <p:cBhvr>
                                        <p:cTn id="90" dur="500"/>
                                        <p:tgtEl>
                                          <p:spTgt spid="84"/>
                                        </p:tgtEl>
                                      </p:cBhvr>
                                    </p:animEffect>
                                  </p:childTnLst>
                                </p:cTn>
                              </p:par>
                              <p:par>
                                <p:cTn id="91" presetID="22" presetClass="entr" presetSubtype="8" fill="hold" nodeType="withEffect">
                                  <p:stCondLst>
                                    <p:cond delay="1300"/>
                                  </p:stCondLst>
                                  <p:childTnLst>
                                    <p:set>
                                      <p:cBhvr>
                                        <p:cTn id="92" dur="1" fill="hold">
                                          <p:stCondLst>
                                            <p:cond delay="0"/>
                                          </p:stCondLst>
                                        </p:cTn>
                                        <p:tgtEl>
                                          <p:spTgt spid="83"/>
                                        </p:tgtEl>
                                        <p:attrNameLst>
                                          <p:attrName>style.visibility</p:attrName>
                                        </p:attrNameLst>
                                      </p:cBhvr>
                                      <p:to>
                                        <p:strVal val="visible"/>
                                      </p:to>
                                    </p:set>
                                    <p:animEffect transition="in" filter="wipe(left)">
                                      <p:cBhvr>
                                        <p:cTn id="9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40" grpId="0" bldLvl="0" animBg="1"/>
      <p:bldP spid="44" grpId="0" bldLvl="0" animBg="1"/>
      <p:bldP spid="39" grpId="0" bldLvl="0" animBg="1"/>
      <p:bldP spid="45" grpId="0" bldLvl="0" animBg="1"/>
      <p:bldP spid="30" grpId="0" bldLvl="0" animBg="1"/>
      <p:bldP spid="26" grpId="0" bldLvl="0" animBg="1"/>
      <p:bldP spid="28" grpId="0" bldLvl="0" animBg="1"/>
      <p:bldP spid="29" grpId="0" bldLvl="0" animBg="1"/>
      <p:bldP spid="33" grpId="0" bldLvl="0" animBg="1"/>
      <p:bldP spid="35" grpId="0" bldLvl="0" animBg="1"/>
      <p:bldP spid="36" grpId="0" bldLvl="0" animBg="1"/>
      <p:bldP spid="42" grpId="0" bldLvl="0" animBg="1"/>
      <p:bldP spid="5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bwMode="auto">
          <a:xfrm>
            <a:off x="1011238" y="1771650"/>
            <a:ext cx="1728787" cy="1728788"/>
            <a:chOff x="1011953" y="1914525"/>
            <a:chExt cx="1728787" cy="1728787"/>
          </a:xfrm>
        </p:grpSpPr>
        <p:sp>
          <p:nvSpPr>
            <p:cNvPr id="8" name="椭圆 7"/>
            <p:cNvSpPr/>
            <p:nvPr/>
          </p:nvSpPr>
          <p:spPr>
            <a:xfrm>
              <a:off x="1011953" y="1914525"/>
              <a:ext cx="1728787" cy="172878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306" name="Freeform 101"/>
            <p:cNvSpPr>
              <a:spLocks noEditPoints="1"/>
            </p:cNvSpPr>
            <p:nvPr/>
          </p:nvSpPr>
          <p:spPr bwMode="auto">
            <a:xfrm>
              <a:off x="1580991" y="2424188"/>
              <a:ext cx="590710" cy="709460"/>
            </a:xfrm>
            <a:custGeom>
              <a:avLst/>
              <a:gdLst>
                <a:gd name="T0" fmla="*/ 1491964171 w 164"/>
                <a:gd name="T1" fmla="*/ 1491493797 h 197"/>
                <a:gd name="T2" fmla="*/ 1401149712 w 164"/>
                <a:gd name="T3" fmla="*/ 1452585137 h 197"/>
                <a:gd name="T4" fmla="*/ 1284387236 w 164"/>
                <a:gd name="T5" fmla="*/ 1426644831 h 197"/>
                <a:gd name="T6" fmla="*/ 1258439219 w 164"/>
                <a:gd name="T7" fmla="*/ 1426644831 h 197"/>
                <a:gd name="T8" fmla="*/ 1206546786 w 164"/>
                <a:gd name="T9" fmla="*/ 1413676478 h 197"/>
                <a:gd name="T10" fmla="*/ 1206546786 w 164"/>
                <a:gd name="T11" fmla="*/ 1413676478 h 197"/>
                <a:gd name="T12" fmla="*/ 1128702734 w 164"/>
                <a:gd name="T13" fmla="*/ 1400708126 h 197"/>
                <a:gd name="T14" fmla="*/ 973021834 w 164"/>
                <a:gd name="T15" fmla="*/ 1400708126 h 197"/>
                <a:gd name="T16" fmla="*/ 947073817 w 164"/>
                <a:gd name="T17" fmla="*/ 1413676478 h 197"/>
                <a:gd name="T18" fmla="*/ 895177782 w 164"/>
                <a:gd name="T19" fmla="*/ 1413676478 h 197"/>
                <a:gd name="T20" fmla="*/ 830311341 w 164"/>
                <a:gd name="T21" fmla="*/ 1426644831 h 197"/>
                <a:gd name="T22" fmla="*/ 713548865 w 164"/>
                <a:gd name="T23" fmla="*/ 1452585137 h 197"/>
                <a:gd name="T24" fmla="*/ 609760398 w 164"/>
                <a:gd name="T25" fmla="*/ 1504462149 h 197"/>
                <a:gd name="T26" fmla="*/ 596786389 w 164"/>
                <a:gd name="T27" fmla="*/ 1504462149 h 197"/>
                <a:gd name="T28" fmla="*/ 0 w 164"/>
                <a:gd name="T29" fmla="*/ 2147483646 h 197"/>
                <a:gd name="T30" fmla="*/ 2114698577 w 164"/>
                <a:gd name="T31" fmla="*/ 2147483646 h 197"/>
                <a:gd name="T32" fmla="*/ 2127672586 w 164"/>
                <a:gd name="T33" fmla="*/ 2147483646 h 197"/>
                <a:gd name="T34" fmla="*/ 103788467 w 164"/>
                <a:gd name="T35" fmla="*/ 2147483646 h 197"/>
                <a:gd name="T36" fmla="*/ 661652830 w 164"/>
                <a:gd name="T37" fmla="*/ 1595247820 h 197"/>
                <a:gd name="T38" fmla="*/ 739496882 w 164"/>
                <a:gd name="T39" fmla="*/ 1556339161 h 197"/>
                <a:gd name="T40" fmla="*/ 791389315 w 164"/>
                <a:gd name="T41" fmla="*/ 1543370808 h 197"/>
                <a:gd name="T42" fmla="*/ 882207376 w 164"/>
                <a:gd name="T43" fmla="*/ 1517430502 h 197"/>
                <a:gd name="T44" fmla="*/ 908151791 w 164"/>
                <a:gd name="T45" fmla="*/ 1517430502 h 197"/>
                <a:gd name="T46" fmla="*/ 985995843 w 164"/>
                <a:gd name="T47" fmla="*/ 1504462149 h 197"/>
                <a:gd name="T48" fmla="*/ 1154650752 w 164"/>
                <a:gd name="T49" fmla="*/ 1504462149 h 197"/>
                <a:gd name="T50" fmla="*/ 1193572778 w 164"/>
                <a:gd name="T51" fmla="*/ 1517430502 h 197"/>
                <a:gd name="T52" fmla="*/ 1245465210 w 164"/>
                <a:gd name="T53" fmla="*/ 1517430502 h 197"/>
                <a:gd name="T54" fmla="*/ 1323309262 w 164"/>
                <a:gd name="T55" fmla="*/ 1543370808 h 197"/>
                <a:gd name="T56" fmla="*/ 1414123721 w 164"/>
                <a:gd name="T57" fmla="*/ 1569311115 h 197"/>
                <a:gd name="T58" fmla="*/ 1453045747 w 164"/>
                <a:gd name="T59" fmla="*/ 1595247820 h 197"/>
                <a:gd name="T60" fmla="*/ 103788467 w 164"/>
                <a:gd name="T61" fmla="*/ 2147483646 h 197"/>
                <a:gd name="T62" fmla="*/ 830311341 w 164"/>
                <a:gd name="T63" fmla="*/ 1283982149 h 197"/>
                <a:gd name="T64" fmla="*/ 856259358 w 164"/>
                <a:gd name="T65" fmla="*/ 1296950501 h 197"/>
                <a:gd name="T66" fmla="*/ 1063836293 w 164"/>
                <a:gd name="T67" fmla="*/ 1322890808 h 197"/>
                <a:gd name="T68" fmla="*/ 1154650752 w 164"/>
                <a:gd name="T69" fmla="*/ 1309918854 h 197"/>
                <a:gd name="T70" fmla="*/ 1193572778 w 164"/>
                <a:gd name="T71" fmla="*/ 1309918854 h 197"/>
                <a:gd name="T72" fmla="*/ 1232494804 w 164"/>
                <a:gd name="T73" fmla="*/ 1296950501 h 197"/>
                <a:gd name="T74" fmla="*/ 1271413228 w 164"/>
                <a:gd name="T75" fmla="*/ 1283982149 h 197"/>
                <a:gd name="T76" fmla="*/ 1323309262 w 164"/>
                <a:gd name="T77" fmla="*/ 1271010195 h 197"/>
                <a:gd name="T78" fmla="*/ 1336283271 w 164"/>
                <a:gd name="T79" fmla="*/ 1258041842 h 197"/>
                <a:gd name="T80" fmla="*/ 1388175704 w 164"/>
                <a:gd name="T81" fmla="*/ 1232101536 h 197"/>
                <a:gd name="T82" fmla="*/ 1453045747 w 164"/>
                <a:gd name="T83" fmla="*/ 1193192876 h 197"/>
                <a:gd name="T84" fmla="*/ 1725489123 w 164"/>
                <a:gd name="T85" fmla="*/ 661443603 h 197"/>
                <a:gd name="T86" fmla="*/ 1063836293 w 164"/>
                <a:gd name="T87" fmla="*/ 0 h 197"/>
                <a:gd name="T88" fmla="*/ 402183463 w 164"/>
                <a:gd name="T89" fmla="*/ 622534944 h 197"/>
                <a:gd name="T90" fmla="*/ 804363324 w 164"/>
                <a:gd name="T91" fmla="*/ 1271010195 h 197"/>
                <a:gd name="T92" fmla="*/ 505971930 w 164"/>
                <a:gd name="T93" fmla="*/ 622534944 h 197"/>
                <a:gd name="T94" fmla="*/ 1621700656 w 164"/>
                <a:gd name="T95" fmla="*/ 661443603 h 197"/>
                <a:gd name="T96" fmla="*/ 1414123721 w 164"/>
                <a:gd name="T97" fmla="*/ 1089438853 h 197"/>
                <a:gd name="T98" fmla="*/ 1375201695 w 164"/>
                <a:gd name="T99" fmla="*/ 1128347512 h 197"/>
                <a:gd name="T100" fmla="*/ 1323309262 w 164"/>
                <a:gd name="T101" fmla="*/ 1154284217 h 197"/>
                <a:gd name="T102" fmla="*/ 1271413228 w 164"/>
                <a:gd name="T103" fmla="*/ 1180224524 h 197"/>
                <a:gd name="T104" fmla="*/ 1232494804 w 164"/>
                <a:gd name="T105" fmla="*/ 1193192876 h 197"/>
                <a:gd name="T106" fmla="*/ 1206546786 w 164"/>
                <a:gd name="T107" fmla="*/ 1193192876 h 197"/>
                <a:gd name="T108" fmla="*/ 1167624760 w 164"/>
                <a:gd name="T109" fmla="*/ 1206164830 h 197"/>
                <a:gd name="T110" fmla="*/ 1128702734 w 164"/>
                <a:gd name="T111" fmla="*/ 1219133183 h 197"/>
                <a:gd name="T112" fmla="*/ 1063836293 w 164"/>
                <a:gd name="T113" fmla="*/ 1219133183 h 197"/>
                <a:gd name="T114" fmla="*/ 1063836293 w 164"/>
                <a:gd name="T115" fmla="*/ 1219133183 h 197"/>
                <a:gd name="T116" fmla="*/ 882207376 w 164"/>
                <a:gd name="T117" fmla="*/ 1193192876 h 197"/>
                <a:gd name="T118" fmla="*/ 843285350 w 164"/>
                <a:gd name="T119" fmla="*/ 1180224524 h 197"/>
                <a:gd name="T120" fmla="*/ 505971930 w 164"/>
                <a:gd name="T121" fmla="*/ 635506898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grpSp>
      <p:grpSp>
        <p:nvGrpSpPr>
          <p:cNvPr id="17" name="组合 16"/>
          <p:cNvGrpSpPr/>
          <p:nvPr/>
        </p:nvGrpSpPr>
        <p:grpSpPr bwMode="auto">
          <a:xfrm>
            <a:off x="6269038" y="1771650"/>
            <a:ext cx="1728787" cy="1728788"/>
            <a:chOff x="6269753" y="1914525"/>
            <a:chExt cx="1728787" cy="1728787"/>
          </a:xfrm>
        </p:grpSpPr>
        <p:sp>
          <p:nvSpPr>
            <p:cNvPr id="9" name="椭圆 8"/>
            <p:cNvSpPr/>
            <p:nvPr/>
          </p:nvSpPr>
          <p:spPr>
            <a:xfrm>
              <a:off x="6269753" y="1914525"/>
              <a:ext cx="1728787" cy="1728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304" name="Freeform 139"/>
            <p:cNvSpPr>
              <a:spLocks noEditPoints="1"/>
            </p:cNvSpPr>
            <p:nvPr/>
          </p:nvSpPr>
          <p:spPr bwMode="auto">
            <a:xfrm>
              <a:off x="6734050" y="2493018"/>
              <a:ext cx="800192" cy="571800"/>
            </a:xfrm>
            <a:custGeom>
              <a:avLst/>
              <a:gdLst>
                <a:gd name="T0" fmla="*/ 2147483646 w 206"/>
                <a:gd name="T1" fmla="*/ 1724879433 h 147"/>
                <a:gd name="T2" fmla="*/ 2147483646 w 206"/>
                <a:gd name="T3" fmla="*/ 242089229 h 147"/>
                <a:gd name="T4" fmla="*/ 2147483646 w 206"/>
                <a:gd name="T5" fmla="*/ 0 h 147"/>
                <a:gd name="T6" fmla="*/ 482842068 w 206"/>
                <a:gd name="T7" fmla="*/ 0 h 147"/>
                <a:gd name="T8" fmla="*/ 241421034 w 206"/>
                <a:gd name="T9" fmla="*/ 242089229 h 147"/>
                <a:gd name="T10" fmla="*/ 241421034 w 206"/>
                <a:gd name="T11" fmla="*/ 1724879433 h 147"/>
                <a:gd name="T12" fmla="*/ 0 w 206"/>
                <a:gd name="T13" fmla="*/ 1724879433 h 147"/>
                <a:gd name="T14" fmla="*/ 0 w 206"/>
                <a:gd name="T15" fmla="*/ 1997227384 h 147"/>
                <a:gd name="T16" fmla="*/ 241421034 w 206"/>
                <a:gd name="T17" fmla="*/ 2147483646 h 147"/>
                <a:gd name="T18" fmla="*/ 2147483646 w 206"/>
                <a:gd name="T19" fmla="*/ 2147483646 h 147"/>
                <a:gd name="T20" fmla="*/ 2147483646 w 206"/>
                <a:gd name="T21" fmla="*/ 1997227384 h 147"/>
                <a:gd name="T22" fmla="*/ 2147483646 w 206"/>
                <a:gd name="T23" fmla="*/ 1724879433 h 147"/>
                <a:gd name="T24" fmla="*/ 2147483646 w 206"/>
                <a:gd name="T25" fmla="*/ 1724879433 h 147"/>
                <a:gd name="T26" fmla="*/ 362129609 w 206"/>
                <a:gd name="T27" fmla="*/ 242089229 h 147"/>
                <a:gd name="T28" fmla="*/ 482842068 w 206"/>
                <a:gd name="T29" fmla="*/ 121042669 h 147"/>
                <a:gd name="T30" fmla="*/ 2147483646 w 206"/>
                <a:gd name="T31" fmla="*/ 121042669 h 147"/>
                <a:gd name="T32" fmla="*/ 2147483646 w 206"/>
                <a:gd name="T33" fmla="*/ 242089229 h 147"/>
                <a:gd name="T34" fmla="*/ 2147483646 w 206"/>
                <a:gd name="T35" fmla="*/ 1724879433 h 147"/>
                <a:gd name="T36" fmla="*/ 362129609 w 206"/>
                <a:gd name="T37" fmla="*/ 1724879433 h 147"/>
                <a:gd name="T38" fmla="*/ 362129609 w 206"/>
                <a:gd name="T39" fmla="*/ 242089229 h 147"/>
                <a:gd name="T40" fmla="*/ 2147483646 w 206"/>
                <a:gd name="T41" fmla="*/ 1997227384 h 147"/>
                <a:gd name="T42" fmla="*/ 2147483646 w 206"/>
                <a:gd name="T43" fmla="*/ 2103142637 h 147"/>
                <a:gd name="T44" fmla="*/ 241421034 w 206"/>
                <a:gd name="T45" fmla="*/ 2103142637 h 147"/>
                <a:gd name="T46" fmla="*/ 120708575 w 206"/>
                <a:gd name="T47" fmla="*/ 1997227384 h 147"/>
                <a:gd name="T48" fmla="*/ 120708575 w 206"/>
                <a:gd name="T49" fmla="*/ 1845922102 h 147"/>
                <a:gd name="T50" fmla="*/ 241421034 w 206"/>
                <a:gd name="T51" fmla="*/ 1845922102 h 147"/>
                <a:gd name="T52" fmla="*/ 995858366 w 206"/>
                <a:gd name="T53" fmla="*/ 1845922102 h 147"/>
                <a:gd name="T54" fmla="*/ 1131657941 w 206"/>
                <a:gd name="T55" fmla="*/ 1936706049 h 147"/>
                <a:gd name="T56" fmla="*/ 1991716732 w 206"/>
                <a:gd name="T57" fmla="*/ 1936706049 h 147"/>
                <a:gd name="T58" fmla="*/ 2127516307 w 206"/>
                <a:gd name="T59" fmla="*/ 1845922102 h 147"/>
                <a:gd name="T60" fmla="*/ 2147483646 w 206"/>
                <a:gd name="T61" fmla="*/ 1845922102 h 147"/>
                <a:gd name="T62" fmla="*/ 2147483646 w 206"/>
                <a:gd name="T63" fmla="*/ 1845922102 h 147"/>
                <a:gd name="T64" fmla="*/ 2147483646 w 206"/>
                <a:gd name="T65" fmla="*/ 1997227384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147">
                  <a:moveTo>
                    <a:pt x="191" y="114"/>
                  </a:moveTo>
                  <a:cubicBezTo>
                    <a:pt x="191" y="16"/>
                    <a:pt x="191" y="16"/>
                    <a:pt x="191" y="16"/>
                  </a:cubicBezTo>
                  <a:cubicBezTo>
                    <a:pt x="191" y="8"/>
                    <a:pt x="184" y="0"/>
                    <a:pt x="175" y="0"/>
                  </a:cubicBezTo>
                  <a:cubicBezTo>
                    <a:pt x="32" y="0"/>
                    <a:pt x="32" y="0"/>
                    <a:pt x="32" y="0"/>
                  </a:cubicBezTo>
                  <a:cubicBezTo>
                    <a:pt x="23" y="0"/>
                    <a:pt x="16" y="8"/>
                    <a:pt x="16" y="16"/>
                  </a:cubicBezTo>
                  <a:cubicBezTo>
                    <a:pt x="16" y="114"/>
                    <a:pt x="16" y="114"/>
                    <a:pt x="16" y="114"/>
                  </a:cubicBezTo>
                  <a:cubicBezTo>
                    <a:pt x="0" y="114"/>
                    <a:pt x="0" y="114"/>
                    <a:pt x="0" y="114"/>
                  </a:cubicBezTo>
                  <a:cubicBezTo>
                    <a:pt x="0" y="132"/>
                    <a:pt x="0" y="132"/>
                    <a:pt x="0" y="132"/>
                  </a:cubicBezTo>
                  <a:cubicBezTo>
                    <a:pt x="0" y="140"/>
                    <a:pt x="7" y="147"/>
                    <a:pt x="16" y="147"/>
                  </a:cubicBezTo>
                  <a:cubicBezTo>
                    <a:pt x="191" y="147"/>
                    <a:pt x="191" y="147"/>
                    <a:pt x="191" y="147"/>
                  </a:cubicBezTo>
                  <a:cubicBezTo>
                    <a:pt x="199" y="147"/>
                    <a:pt x="206" y="140"/>
                    <a:pt x="206" y="132"/>
                  </a:cubicBezTo>
                  <a:cubicBezTo>
                    <a:pt x="206" y="114"/>
                    <a:pt x="206" y="114"/>
                    <a:pt x="206" y="114"/>
                  </a:cubicBezTo>
                  <a:lnTo>
                    <a:pt x="191" y="114"/>
                  </a:lnTo>
                  <a:close/>
                  <a:moveTo>
                    <a:pt x="24" y="16"/>
                  </a:moveTo>
                  <a:cubicBezTo>
                    <a:pt x="24" y="12"/>
                    <a:pt x="27" y="8"/>
                    <a:pt x="32" y="8"/>
                  </a:cubicBezTo>
                  <a:cubicBezTo>
                    <a:pt x="175" y="8"/>
                    <a:pt x="175" y="8"/>
                    <a:pt x="175" y="8"/>
                  </a:cubicBezTo>
                  <a:cubicBezTo>
                    <a:pt x="179" y="8"/>
                    <a:pt x="183" y="12"/>
                    <a:pt x="183" y="16"/>
                  </a:cubicBezTo>
                  <a:cubicBezTo>
                    <a:pt x="183" y="114"/>
                    <a:pt x="183" y="114"/>
                    <a:pt x="183" y="114"/>
                  </a:cubicBezTo>
                  <a:cubicBezTo>
                    <a:pt x="24" y="114"/>
                    <a:pt x="24" y="114"/>
                    <a:pt x="24" y="114"/>
                  </a:cubicBezTo>
                  <a:lnTo>
                    <a:pt x="24" y="16"/>
                  </a:lnTo>
                  <a:close/>
                  <a:moveTo>
                    <a:pt x="198" y="132"/>
                  </a:moveTo>
                  <a:cubicBezTo>
                    <a:pt x="198" y="136"/>
                    <a:pt x="195" y="139"/>
                    <a:pt x="191" y="139"/>
                  </a:cubicBezTo>
                  <a:cubicBezTo>
                    <a:pt x="16" y="139"/>
                    <a:pt x="16" y="139"/>
                    <a:pt x="16" y="139"/>
                  </a:cubicBezTo>
                  <a:cubicBezTo>
                    <a:pt x="11" y="139"/>
                    <a:pt x="8" y="136"/>
                    <a:pt x="8" y="132"/>
                  </a:cubicBezTo>
                  <a:cubicBezTo>
                    <a:pt x="8" y="122"/>
                    <a:pt x="8" y="122"/>
                    <a:pt x="8" y="122"/>
                  </a:cubicBezTo>
                  <a:cubicBezTo>
                    <a:pt x="16" y="122"/>
                    <a:pt x="16" y="122"/>
                    <a:pt x="16" y="122"/>
                  </a:cubicBezTo>
                  <a:cubicBezTo>
                    <a:pt x="66" y="122"/>
                    <a:pt x="66" y="122"/>
                    <a:pt x="66" y="122"/>
                  </a:cubicBezTo>
                  <a:cubicBezTo>
                    <a:pt x="67" y="126"/>
                    <a:pt x="71" y="128"/>
                    <a:pt x="75" y="128"/>
                  </a:cubicBezTo>
                  <a:cubicBezTo>
                    <a:pt x="132" y="128"/>
                    <a:pt x="132" y="128"/>
                    <a:pt x="132" y="128"/>
                  </a:cubicBezTo>
                  <a:cubicBezTo>
                    <a:pt x="136" y="128"/>
                    <a:pt x="140" y="126"/>
                    <a:pt x="141" y="122"/>
                  </a:cubicBezTo>
                  <a:cubicBezTo>
                    <a:pt x="191" y="122"/>
                    <a:pt x="191" y="122"/>
                    <a:pt x="191" y="122"/>
                  </a:cubicBezTo>
                  <a:cubicBezTo>
                    <a:pt x="198" y="122"/>
                    <a:pt x="198" y="122"/>
                    <a:pt x="198" y="122"/>
                  </a:cubicBezTo>
                  <a:lnTo>
                    <a:pt x="198"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grpSp>
      <p:grpSp>
        <p:nvGrpSpPr>
          <p:cNvPr id="16" name="组合 15"/>
          <p:cNvGrpSpPr/>
          <p:nvPr/>
        </p:nvGrpSpPr>
        <p:grpSpPr bwMode="auto">
          <a:xfrm>
            <a:off x="8897938" y="1771650"/>
            <a:ext cx="1728787" cy="1728788"/>
            <a:chOff x="8898653" y="1914525"/>
            <a:chExt cx="1728787" cy="1728787"/>
          </a:xfrm>
        </p:grpSpPr>
        <p:sp>
          <p:nvSpPr>
            <p:cNvPr id="10" name="椭圆 9"/>
            <p:cNvSpPr/>
            <p:nvPr/>
          </p:nvSpPr>
          <p:spPr>
            <a:xfrm>
              <a:off x="8898653" y="1914525"/>
              <a:ext cx="1728787" cy="1728787"/>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302" name="Freeform 21"/>
            <p:cNvSpPr>
              <a:spLocks noEditPoints="1"/>
            </p:cNvSpPr>
            <p:nvPr/>
          </p:nvSpPr>
          <p:spPr bwMode="auto">
            <a:xfrm>
              <a:off x="9393974" y="2418097"/>
              <a:ext cx="738144" cy="721642"/>
            </a:xfrm>
            <a:custGeom>
              <a:avLst/>
              <a:gdLst>
                <a:gd name="T0" fmla="*/ 2147483646 w 208"/>
                <a:gd name="T1" fmla="*/ 1251085496 h 203"/>
                <a:gd name="T2" fmla="*/ 1612000033 w 208"/>
                <a:gd name="T3" fmla="*/ 568675225 h 203"/>
                <a:gd name="T4" fmla="*/ 843783762 w 208"/>
                <a:gd name="T5" fmla="*/ 404389691 h 203"/>
                <a:gd name="T6" fmla="*/ 264468478 w 208"/>
                <a:gd name="T7" fmla="*/ 745594827 h 203"/>
                <a:gd name="T8" fmla="*/ 214093699 w 208"/>
                <a:gd name="T9" fmla="*/ 1251085496 h 203"/>
                <a:gd name="T10" fmla="*/ 0 w 208"/>
                <a:gd name="T11" fmla="*/ 1857670033 h 203"/>
                <a:gd name="T12" fmla="*/ 617095482 w 208"/>
                <a:gd name="T13" fmla="*/ 2147483646 h 203"/>
                <a:gd name="T14" fmla="*/ 906749575 w 208"/>
                <a:gd name="T15" fmla="*/ 2147483646 h 203"/>
                <a:gd name="T16" fmla="*/ 1460875695 w 208"/>
                <a:gd name="T17" fmla="*/ 2147483646 h 203"/>
                <a:gd name="T18" fmla="*/ 1763127919 w 208"/>
                <a:gd name="T19" fmla="*/ 2147483646 h 203"/>
                <a:gd name="T20" fmla="*/ 2147483646 w 208"/>
                <a:gd name="T21" fmla="*/ 1465917964 h 203"/>
                <a:gd name="T22" fmla="*/ 2147483646 w 208"/>
                <a:gd name="T23" fmla="*/ 1263723118 h 203"/>
                <a:gd name="T24" fmla="*/ 2147483646 w 208"/>
                <a:gd name="T25" fmla="*/ 1402729853 h 203"/>
                <a:gd name="T26" fmla="*/ 2147483646 w 208"/>
                <a:gd name="T27" fmla="*/ 1326907674 h 203"/>
                <a:gd name="T28" fmla="*/ 2147483646 w 208"/>
                <a:gd name="T29" fmla="*/ 1314270052 h 203"/>
                <a:gd name="T30" fmla="*/ 1498659441 w 208"/>
                <a:gd name="T31" fmla="*/ 568675225 h 203"/>
                <a:gd name="T32" fmla="*/ 1473470277 w 208"/>
                <a:gd name="T33" fmla="*/ 593950470 h 203"/>
                <a:gd name="T34" fmla="*/ 1448281113 w 208"/>
                <a:gd name="T35" fmla="*/ 631859782 h 203"/>
                <a:gd name="T36" fmla="*/ 1360126137 w 208"/>
                <a:gd name="T37" fmla="*/ 682410270 h 203"/>
                <a:gd name="T38" fmla="*/ 1309751358 w 208"/>
                <a:gd name="T39" fmla="*/ 695047893 h 203"/>
                <a:gd name="T40" fmla="*/ 1246781996 w 208"/>
                <a:gd name="T41" fmla="*/ 707685515 h 203"/>
                <a:gd name="T42" fmla="*/ 1171221602 w 208"/>
                <a:gd name="T43" fmla="*/ 695047893 h 203"/>
                <a:gd name="T44" fmla="*/ 1133437856 w 208"/>
                <a:gd name="T45" fmla="*/ 682410270 h 203"/>
                <a:gd name="T46" fmla="*/ 1007502682 w 208"/>
                <a:gd name="T47" fmla="*/ 581312848 h 203"/>
                <a:gd name="T48" fmla="*/ 944533321 w 208"/>
                <a:gd name="T49" fmla="*/ 404389691 h 203"/>
                <a:gd name="T50" fmla="*/ 1763127919 w 208"/>
                <a:gd name="T51" fmla="*/ 2147483646 h 203"/>
                <a:gd name="T52" fmla="*/ 1574219836 w 208"/>
                <a:gd name="T53" fmla="*/ 2147483646 h 203"/>
                <a:gd name="T54" fmla="*/ 1498659441 w 208"/>
                <a:gd name="T55" fmla="*/ 2147483646 h 203"/>
                <a:gd name="T56" fmla="*/ 919344157 w 208"/>
                <a:gd name="T57" fmla="*/ 2147483646 h 203"/>
                <a:gd name="T58" fmla="*/ 717845040 w 208"/>
                <a:gd name="T59" fmla="*/ 2147483646 h 203"/>
                <a:gd name="T60" fmla="*/ 692655876 w 208"/>
                <a:gd name="T61" fmla="*/ 2147483646 h 203"/>
                <a:gd name="T62" fmla="*/ 151124338 w 208"/>
                <a:gd name="T63" fmla="*/ 1920858144 h 203"/>
                <a:gd name="T64" fmla="*/ 151124338 w 208"/>
                <a:gd name="T65" fmla="*/ 1352182919 h 203"/>
                <a:gd name="T66" fmla="*/ 453376562 w 208"/>
                <a:gd name="T67" fmla="*/ 985702539 h 203"/>
                <a:gd name="T68" fmla="*/ 541531538 w 208"/>
                <a:gd name="T69" fmla="*/ 846692249 h 203"/>
                <a:gd name="T70" fmla="*/ 944533321 w 208"/>
                <a:gd name="T71" fmla="*/ 669772648 h 203"/>
                <a:gd name="T72" fmla="*/ 969718936 w 208"/>
                <a:gd name="T73" fmla="*/ 695047893 h 203"/>
                <a:gd name="T74" fmla="*/ 1020093715 w 208"/>
                <a:gd name="T75" fmla="*/ 732957204 h 203"/>
                <a:gd name="T76" fmla="*/ 881563960 w 208"/>
                <a:gd name="T77" fmla="*/ 897242738 h 203"/>
                <a:gd name="T78" fmla="*/ 1674969394 w 208"/>
                <a:gd name="T79" fmla="*/ 909880361 h 203"/>
                <a:gd name="T80" fmla="*/ 1473470277 w 208"/>
                <a:gd name="T81" fmla="*/ 732957204 h 203"/>
                <a:gd name="T82" fmla="*/ 1511250474 w 208"/>
                <a:gd name="T83" fmla="*/ 695047893 h 203"/>
                <a:gd name="T84" fmla="*/ 1549034220 w 208"/>
                <a:gd name="T85" fmla="*/ 657135026 h 203"/>
                <a:gd name="T86" fmla="*/ 2147483646 w 208"/>
                <a:gd name="T87" fmla="*/ 1352182919 h 203"/>
                <a:gd name="T88" fmla="*/ 2147483646 w 208"/>
                <a:gd name="T89" fmla="*/ 1314270052 h 203"/>
                <a:gd name="T90" fmla="*/ 2147483646 w 208"/>
                <a:gd name="T91" fmla="*/ 1352182919 h 203"/>
                <a:gd name="T92" fmla="*/ 528936956 w 208"/>
                <a:gd name="T93" fmla="*/ 1301632430 h 2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8" h="203">
                  <a:moveTo>
                    <a:pt x="207" y="104"/>
                  </a:moveTo>
                  <a:cubicBezTo>
                    <a:pt x="206" y="103"/>
                    <a:pt x="204" y="102"/>
                    <a:pt x="201" y="101"/>
                  </a:cubicBezTo>
                  <a:cubicBezTo>
                    <a:pt x="201" y="100"/>
                    <a:pt x="200" y="99"/>
                    <a:pt x="200" y="99"/>
                  </a:cubicBezTo>
                  <a:cubicBezTo>
                    <a:pt x="199" y="96"/>
                    <a:pt x="197" y="95"/>
                    <a:pt x="195" y="95"/>
                  </a:cubicBezTo>
                  <a:cubicBezTo>
                    <a:pt x="190" y="94"/>
                    <a:pt x="185" y="96"/>
                    <a:pt x="182" y="98"/>
                  </a:cubicBezTo>
                  <a:cubicBezTo>
                    <a:pt x="175" y="74"/>
                    <a:pt x="155" y="54"/>
                    <a:pt x="128" y="45"/>
                  </a:cubicBezTo>
                  <a:cubicBezTo>
                    <a:pt x="130" y="41"/>
                    <a:pt x="131" y="37"/>
                    <a:pt x="131" y="32"/>
                  </a:cubicBezTo>
                  <a:cubicBezTo>
                    <a:pt x="131" y="14"/>
                    <a:pt x="117" y="0"/>
                    <a:pt x="99" y="0"/>
                  </a:cubicBezTo>
                  <a:cubicBezTo>
                    <a:pt x="81" y="0"/>
                    <a:pt x="67" y="14"/>
                    <a:pt x="67" y="32"/>
                  </a:cubicBezTo>
                  <a:cubicBezTo>
                    <a:pt x="67" y="37"/>
                    <a:pt x="68" y="42"/>
                    <a:pt x="70" y="46"/>
                  </a:cubicBezTo>
                  <a:cubicBezTo>
                    <a:pt x="61" y="49"/>
                    <a:pt x="52" y="53"/>
                    <a:pt x="45" y="59"/>
                  </a:cubicBezTo>
                  <a:cubicBezTo>
                    <a:pt x="36" y="54"/>
                    <a:pt x="27" y="54"/>
                    <a:pt x="21" y="59"/>
                  </a:cubicBezTo>
                  <a:cubicBezTo>
                    <a:pt x="18" y="62"/>
                    <a:pt x="18" y="62"/>
                    <a:pt x="18" y="62"/>
                  </a:cubicBezTo>
                  <a:cubicBezTo>
                    <a:pt x="28" y="76"/>
                    <a:pt x="28" y="76"/>
                    <a:pt x="28" y="76"/>
                  </a:cubicBezTo>
                  <a:cubicBezTo>
                    <a:pt x="23" y="83"/>
                    <a:pt x="19" y="91"/>
                    <a:pt x="17" y="99"/>
                  </a:cubicBezTo>
                  <a:cubicBezTo>
                    <a:pt x="12" y="99"/>
                    <a:pt x="12" y="99"/>
                    <a:pt x="12" y="99"/>
                  </a:cubicBezTo>
                  <a:cubicBezTo>
                    <a:pt x="6" y="99"/>
                    <a:pt x="0" y="105"/>
                    <a:pt x="0" y="112"/>
                  </a:cubicBezTo>
                  <a:cubicBezTo>
                    <a:pt x="0" y="147"/>
                    <a:pt x="0" y="147"/>
                    <a:pt x="0" y="147"/>
                  </a:cubicBezTo>
                  <a:cubicBezTo>
                    <a:pt x="0" y="154"/>
                    <a:pt x="6" y="160"/>
                    <a:pt x="12" y="160"/>
                  </a:cubicBezTo>
                  <a:cubicBezTo>
                    <a:pt x="30" y="160"/>
                    <a:pt x="30" y="160"/>
                    <a:pt x="30" y="160"/>
                  </a:cubicBezTo>
                  <a:cubicBezTo>
                    <a:pt x="35" y="166"/>
                    <a:pt x="42" y="172"/>
                    <a:pt x="49" y="177"/>
                  </a:cubicBezTo>
                  <a:cubicBezTo>
                    <a:pt x="49" y="194"/>
                    <a:pt x="49" y="194"/>
                    <a:pt x="49" y="194"/>
                  </a:cubicBezTo>
                  <a:cubicBezTo>
                    <a:pt x="49" y="199"/>
                    <a:pt x="53" y="203"/>
                    <a:pt x="57" y="203"/>
                  </a:cubicBezTo>
                  <a:cubicBezTo>
                    <a:pt x="72" y="203"/>
                    <a:pt x="72" y="203"/>
                    <a:pt x="72" y="203"/>
                  </a:cubicBezTo>
                  <a:cubicBezTo>
                    <a:pt x="77" y="203"/>
                    <a:pt x="81" y="199"/>
                    <a:pt x="81" y="194"/>
                  </a:cubicBezTo>
                  <a:cubicBezTo>
                    <a:pt x="81" y="190"/>
                    <a:pt x="81" y="190"/>
                    <a:pt x="81" y="190"/>
                  </a:cubicBezTo>
                  <a:cubicBezTo>
                    <a:pt x="92" y="192"/>
                    <a:pt x="104" y="193"/>
                    <a:pt x="116" y="190"/>
                  </a:cubicBezTo>
                  <a:cubicBezTo>
                    <a:pt x="116" y="194"/>
                    <a:pt x="116" y="194"/>
                    <a:pt x="116" y="194"/>
                  </a:cubicBezTo>
                  <a:cubicBezTo>
                    <a:pt x="116" y="199"/>
                    <a:pt x="120" y="203"/>
                    <a:pt x="125" y="203"/>
                  </a:cubicBezTo>
                  <a:cubicBezTo>
                    <a:pt x="140" y="203"/>
                    <a:pt x="140" y="203"/>
                    <a:pt x="140" y="203"/>
                  </a:cubicBezTo>
                  <a:cubicBezTo>
                    <a:pt x="144" y="203"/>
                    <a:pt x="148" y="199"/>
                    <a:pt x="148" y="194"/>
                  </a:cubicBezTo>
                  <a:cubicBezTo>
                    <a:pt x="148" y="178"/>
                    <a:pt x="148" y="178"/>
                    <a:pt x="148" y="178"/>
                  </a:cubicBezTo>
                  <a:cubicBezTo>
                    <a:pt x="171" y="164"/>
                    <a:pt x="185" y="141"/>
                    <a:pt x="185" y="116"/>
                  </a:cubicBezTo>
                  <a:cubicBezTo>
                    <a:pt x="185" y="112"/>
                    <a:pt x="184" y="107"/>
                    <a:pt x="183" y="102"/>
                  </a:cubicBezTo>
                  <a:cubicBezTo>
                    <a:pt x="186" y="100"/>
                    <a:pt x="191" y="98"/>
                    <a:pt x="194" y="98"/>
                  </a:cubicBezTo>
                  <a:cubicBezTo>
                    <a:pt x="195" y="99"/>
                    <a:pt x="196" y="99"/>
                    <a:pt x="196" y="100"/>
                  </a:cubicBezTo>
                  <a:cubicBezTo>
                    <a:pt x="194" y="100"/>
                    <a:pt x="192" y="100"/>
                    <a:pt x="191" y="101"/>
                  </a:cubicBezTo>
                  <a:cubicBezTo>
                    <a:pt x="189" y="102"/>
                    <a:pt x="188" y="105"/>
                    <a:pt x="189" y="107"/>
                  </a:cubicBezTo>
                  <a:cubicBezTo>
                    <a:pt x="189" y="109"/>
                    <a:pt x="191" y="111"/>
                    <a:pt x="194" y="111"/>
                  </a:cubicBezTo>
                  <a:cubicBezTo>
                    <a:pt x="194" y="111"/>
                    <a:pt x="195" y="111"/>
                    <a:pt x="195" y="111"/>
                  </a:cubicBezTo>
                  <a:cubicBezTo>
                    <a:pt x="196" y="111"/>
                    <a:pt x="198" y="110"/>
                    <a:pt x="199" y="109"/>
                  </a:cubicBezTo>
                  <a:cubicBezTo>
                    <a:pt x="200" y="108"/>
                    <a:pt x="200" y="107"/>
                    <a:pt x="201" y="105"/>
                  </a:cubicBezTo>
                  <a:cubicBezTo>
                    <a:pt x="202" y="106"/>
                    <a:pt x="204" y="106"/>
                    <a:pt x="204" y="107"/>
                  </a:cubicBezTo>
                  <a:cubicBezTo>
                    <a:pt x="205" y="108"/>
                    <a:pt x="206" y="108"/>
                    <a:pt x="207" y="107"/>
                  </a:cubicBezTo>
                  <a:cubicBezTo>
                    <a:pt x="208" y="106"/>
                    <a:pt x="208" y="105"/>
                    <a:pt x="207" y="104"/>
                  </a:cubicBezTo>
                  <a:close/>
                  <a:moveTo>
                    <a:pt x="99" y="8"/>
                  </a:moveTo>
                  <a:cubicBezTo>
                    <a:pt x="112" y="8"/>
                    <a:pt x="123" y="18"/>
                    <a:pt x="123" y="32"/>
                  </a:cubicBezTo>
                  <a:cubicBezTo>
                    <a:pt x="123" y="37"/>
                    <a:pt x="121" y="41"/>
                    <a:pt x="119" y="45"/>
                  </a:cubicBezTo>
                  <a:cubicBezTo>
                    <a:pt x="119" y="45"/>
                    <a:pt x="119" y="45"/>
                    <a:pt x="119" y="45"/>
                  </a:cubicBezTo>
                  <a:cubicBezTo>
                    <a:pt x="119" y="45"/>
                    <a:pt x="119" y="46"/>
                    <a:pt x="118" y="46"/>
                  </a:cubicBezTo>
                  <a:cubicBezTo>
                    <a:pt x="118" y="46"/>
                    <a:pt x="117" y="47"/>
                    <a:pt x="117" y="47"/>
                  </a:cubicBezTo>
                  <a:cubicBezTo>
                    <a:pt x="117" y="48"/>
                    <a:pt x="117" y="48"/>
                    <a:pt x="117" y="48"/>
                  </a:cubicBezTo>
                  <a:cubicBezTo>
                    <a:pt x="116" y="48"/>
                    <a:pt x="115" y="49"/>
                    <a:pt x="115" y="50"/>
                  </a:cubicBezTo>
                  <a:cubicBezTo>
                    <a:pt x="115" y="50"/>
                    <a:pt x="115" y="50"/>
                    <a:pt x="115" y="50"/>
                  </a:cubicBezTo>
                  <a:cubicBezTo>
                    <a:pt x="113" y="51"/>
                    <a:pt x="112" y="52"/>
                    <a:pt x="110" y="53"/>
                  </a:cubicBezTo>
                  <a:cubicBezTo>
                    <a:pt x="110" y="53"/>
                    <a:pt x="110" y="53"/>
                    <a:pt x="110" y="53"/>
                  </a:cubicBezTo>
                  <a:cubicBezTo>
                    <a:pt x="109" y="53"/>
                    <a:pt x="108" y="54"/>
                    <a:pt x="108" y="54"/>
                  </a:cubicBezTo>
                  <a:cubicBezTo>
                    <a:pt x="107" y="54"/>
                    <a:pt x="107" y="54"/>
                    <a:pt x="107" y="54"/>
                  </a:cubicBezTo>
                  <a:cubicBezTo>
                    <a:pt x="106" y="54"/>
                    <a:pt x="106" y="55"/>
                    <a:pt x="105" y="55"/>
                  </a:cubicBezTo>
                  <a:cubicBezTo>
                    <a:pt x="105" y="55"/>
                    <a:pt x="105" y="55"/>
                    <a:pt x="104" y="55"/>
                  </a:cubicBezTo>
                  <a:cubicBezTo>
                    <a:pt x="104" y="55"/>
                    <a:pt x="103" y="55"/>
                    <a:pt x="102" y="55"/>
                  </a:cubicBezTo>
                  <a:cubicBezTo>
                    <a:pt x="102" y="55"/>
                    <a:pt x="102" y="55"/>
                    <a:pt x="102" y="56"/>
                  </a:cubicBezTo>
                  <a:cubicBezTo>
                    <a:pt x="101" y="56"/>
                    <a:pt x="100" y="56"/>
                    <a:pt x="99" y="56"/>
                  </a:cubicBezTo>
                  <a:cubicBezTo>
                    <a:pt x="98" y="56"/>
                    <a:pt x="97" y="56"/>
                    <a:pt x="96" y="56"/>
                  </a:cubicBezTo>
                  <a:cubicBezTo>
                    <a:pt x="96" y="55"/>
                    <a:pt x="96" y="55"/>
                    <a:pt x="96" y="55"/>
                  </a:cubicBezTo>
                  <a:cubicBezTo>
                    <a:pt x="95" y="55"/>
                    <a:pt x="94" y="55"/>
                    <a:pt x="93" y="55"/>
                  </a:cubicBezTo>
                  <a:cubicBezTo>
                    <a:pt x="93" y="55"/>
                    <a:pt x="93" y="55"/>
                    <a:pt x="93" y="55"/>
                  </a:cubicBezTo>
                  <a:cubicBezTo>
                    <a:pt x="92" y="55"/>
                    <a:pt x="92" y="54"/>
                    <a:pt x="91" y="54"/>
                  </a:cubicBezTo>
                  <a:cubicBezTo>
                    <a:pt x="91" y="54"/>
                    <a:pt x="91" y="54"/>
                    <a:pt x="90" y="54"/>
                  </a:cubicBezTo>
                  <a:cubicBezTo>
                    <a:pt x="87" y="53"/>
                    <a:pt x="84" y="51"/>
                    <a:pt x="81" y="48"/>
                  </a:cubicBezTo>
                  <a:cubicBezTo>
                    <a:pt x="81" y="48"/>
                    <a:pt x="81" y="48"/>
                    <a:pt x="81" y="48"/>
                  </a:cubicBezTo>
                  <a:cubicBezTo>
                    <a:pt x="81" y="47"/>
                    <a:pt x="80" y="47"/>
                    <a:pt x="80" y="46"/>
                  </a:cubicBezTo>
                  <a:cubicBezTo>
                    <a:pt x="79" y="46"/>
                    <a:pt x="79" y="45"/>
                    <a:pt x="79" y="45"/>
                  </a:cubicBezTo>
                  <a:cubicBezTo>
                    <a:pt x="79" y="45"/>
                    <a:pt x="79" y="45"/>
                    <a:pt x="79" y="45"/>
                  </a:cubicBezTo>
                  <a:cubicBezTo>
                    <a:pt x="76" y="41"/>
                    <a:pt x="75" y="37"/>
                    <a:pt x="75" y="32"/>
                  </a:cubicBezTo>
                  <a:cubicBezTo>
                    <a:pt x="75" y="18"/>
                    <a:pt x="86" y="8"/>
                    <a:pt x="99" y="8"/>
                  </a:cubicBezTo>
                  <a:close/>
                  <a:moveTo>
                    <a:pt x="142" y="173"/>
                  </a:moveTo>
                  <a:cubicBezTo>
                    <a:pt x="140" y="174"/>
                    <a:pt x="140" y="174"/>
                    <a:pt x="140" y="174"/>
                  </a:cubicBezTo>
                  <a:cubicBezTo>
                    <a:pt x="140" y="194"/>
                    <a:pt x="140" y="194"/>
                    <a:pt x="140" y="194"/>
                  </a:cubicBezTo>
                  <a:cubicBezTo>
                    <a:pt x="140" y="195"/>
                    <a:pt x="140" y="195"/>
                    <a:pt x="140" y="195"/>
                  </a:cubicBezTo>
                  <a:cubicBezTo>
                    <a:pt x="125" y="195"/>
                    <a:pt x="125" y="195"/>
                    <a:pt x="125" y="195"/>
                  </a:cubicBezTo>
                  <a:cubicBezTo>
                    <a:pt x="125" y="195"/>
                    <a:pt x="124" y="195"/>
                    <a:pt x="124" y="194"/>
                  </a:cubicBezTo>
                  <a:cubicBezTo>
                    <a:pt x="124" y="180"/>
                    <a:pt x="124" y="180"/>
                    <a:pt x="124" y="180"/>
                  </a:cubicBezTo>
                  <a:cubicBezTo>
                    <a:pt x="119" y="182"/>
                    <a:pt x="119" y="182"/>
                    <a:pt x="119" y="182"/>
                  </a:cubicBezTo>
                  <a:cubicBezTo>
                    <a:pt x="105" y="185"/>
                    <a:pt x="91" y="185"/>
                    <a:pt x="78" y="181"/>
                  </a:cubicBezTo>
                  <a:cubicBezTo>
                    <a:pt x="73" y="180"/>
                    <a:pt x="73" y="180"/>
                    <a:pt x="73" y="180"/>
                  </a:cubicBezTo>
                  <a:cubicBezTo>
                    <a:pt x="73" y="194"/>
                    <a:pt x="73" y="194"/>
                    <a:pt x="73" y="194"/>
                  </a:cubicBezTo>
                  <a:cubicBezTo>
                    <a:pt x="73" y="194"/>
                    <a:pt x="72" y="195"/>
                    <a:pt x="72" y="195"/>
                  </a:cubicBezTo>
                  <a:cubicBezTo>
                    <a:pt x="57" y="195"/>
                    <a:pt x="57" y="195"/>
                    <a:pt x="57" y="195"/>
                  </a:cubicBezTo>
                  <a:cubicBezTo>
                    <a:pt x="57" y="195"/>
                    <a:pt x="57" y="194"/>
                    <a:pt x="57" y="194"/>
                  </a:cubicBezTo>
                  <a:cubicBezTo>
                    <a:pt x="57" y="176"/>
                    <a:pt x="57" y="176"/>
                    <a:pt x="57" y="176"/>
                  </a:cubicBezTo>
                  <a:cubicBezTo>
                    <a:pt x="58" y="173"/>
                    <a:pt x="58" y="173"/>
                    <a:pt x="58" y="173"/>
                  </a:cubicBezTo>
                  <a:cubicBezTo>
                    <a:pt x="55" y="171"/>
                    <a:pt x="55" y="171"/>
                    <a:pt x="55" y="171"/>
                  </a:cubicBezTo>
                  <a:cubicBezTo>
                    <a:pt x="47" y="167"/>
                    <a:pt x="41" y="161"/>
                    <a:pt x="35" y="153"/>
                  </a:cubicBezTo>
                  <a:cubicBezTo>
                    <a:pt x="34" y="152"/>
                    <a:pt x="34" y="152"/>
                    <a:pt x="34" y="152"/>
                  </a:cubicBezTo>
                  <a:cubicBezTo>
                    <a:pt x="12" y="152"/>
                    <a:pt x="12" y="152"/>
                    <a:pt x="12" y="152"/>
                  </a:cubicBezTo>
                  <a:cubicBezTo>
                    <a:pt x="10" y="152"/>
                    <a:pt x="8" y="150"/>
                    <a:pt x="8" y="147"/>
                  </a:cubicBezTo>
                  <a:cubicBezTo>
                    <a:pt x="8" y="112"/>
                    <a:pt x="8" y="112"/>
                    <a:pt x="8" y="112"/>
                  </a:cubicBezTo>
                  <a:cubicBezTo>
                    <a:pt x="8" y="109"/>
                    <a:pt x="10" y="107"/>
                    <a:pt x="12" y="107"/>
                  </a:cubicBezTo>
                  <a:cubicBezTo>
                    <a:pt x="23" y="107"/>
                    <a:pt x="23" y="107"/>
                    <a:pt x="23" y="107"/>
                  </a:cubicBezTo>
                  <a:cubicBezTo>
                    <a:pt x="24" y="104"/>
                    <a:pt x="24" y="104"/>
                    <a:pt x="24" y="104"/>
                  </a:cubicBezTo>
                  <a:cubicBezTo>
                    <a:pt x="26" y="95"/>
                    <a:pt x="30" y="86"/>
                    <a:pt x="36" y="78"/>
                  </a:cubicBezTo>
                  <a:cubicBezTo>
                    <a:pt x="38" y="76"/>
                    <a:pt x="38" y="76"/>
                    <a:pt x="38" y="76"/>
                  </a:cubicBezTo>
                  <a:cubicBezTo>
                    <a:pt x="29" y="64"/>
                    <a:pt x="29" y="64"/>
                    <a:pt x="29" y="64"/>
                  </a:cubicBezTo>
                  <a:cubicBezTo>
                    <a:pt x="33" y="63"/>
                    <a:pt x="38" y="64"/>
                    <a:pt x="43" y="67"/>
                  </a:cubicBezTo>
                  <a:cubicBezTo>
                    <a:pt x="46" y="69"/>
                    <a:pt x="46" y="69"/>
                    <a:pt x="46" y="69"/>
                  </a:cubicBezTo>
                  <a:cubicBezTo>
                    <a:pt x="48" y="67"/>
                    <a:pt x="48" y="67"/>
                    <a:pt x="48" y="67"/>
                  </a:cubicBezTo>
                  <a:cubicBezTo>
                    <a:pt x="56" y="60"/>
                    <a:pt x="65" y="56"/>
                    <a:pt x="75" y="53"/>
                  </a:cubicBezTo>
                  <a:cubicBezTo>
                    <a:pt x="75" y="53"/>
                    <a:pt x="75" y="53"/>
                    <a:pt x="75" y="53"/>
                  </a:cubicBezTo>
                  <a:cubicBezTo>
                    <a:pt x="76" y="54"/>
                    <a:pt x="76" y="54"/>
                    <a:pt x="77" y="55"/>
                  </a:cubicBezTo>
                  <a:cubicBezTo>
                    <a:pt x="77" y="55"/>
                    <a:pt x="77" y="55"/>
                    <a:pt x="77" y="55"/>
                  </a:cubicBezTo>
                  <a:cubicBezTo>
                    <a:pt x="78" y="56"/>
                    <a:pt x="79" y="57"/>
                    <a:pt x="80" y="57"/>
                  </a:cubicBezTo>
                  <a:cubicBezTo>
                    <a:pt x="80" y="57"/>
                    <a:pt x="80" y="57"/>
                    <a:pt x="80" y="57"/>
                  </a:cubicBezTo>
                  <a:cubicBezTo>
                    <a:pt x="80" y="58"/>
                    <a:pt x="81" y="58"/>
                    <a:pt x="81" y="58"/>
                  </a:cubicBezTo>
                  <a:cubicBezTo>
                    <a:pt x="76" y="59"/>
                    <a:pt x="71" y="61"/>
                    <a:pt x="66" y="64"/>
                  </a:cubicBezTo>
                  <a:cubicBezTo>
                    <a:pt x="64" y="65"/>
                    <a:pt x="63" y="67"/>
                    <a:pt x="64" y="69"/>
                  </a:cubicBezTo>
                  <a:cubicBezTo>
                    <a:pt x="65" y="71"/>
                    <a:pt x="68" y="72"/>
                    <a:pt x="70" y="71"/>
                  </a:cubicBezTo>
                  <a:cubicBezTo>
                    <a:pt x="79" y="66"/>
                    <a:pt x="89" y="64"/>
                    <a:pt x="100" y="64"/>
                  </a:cubicBezTo>
                  <a:cubicBezTo>
                    <a:pt x="111" y="64"/>
                    <a:pt x="122" y="67"/>
                    <a:pt x="131" y="72"/>
                  </a:cubicBezTo>
                  <a:cubicBezTo>
                    <a:pt x="132" y="72"/>
                    <a:pt x="132" y="72"/>
                    <a:pt x="133" y="72"/>
                  </a:cubicBezTo>
                  <a:cubicBezTo>
                    <a:pt x="135" y="72"/>
                    <a:pt x="136" y="71"/>
                    <a:pt x="137" y="70"/>
                  </a:cubicBezTo>
                  <a:cubicBezTo>
                    <a:pt x="138" y="68"/>
                    <a:pt x="137" y="66"/>
                    <a:pt x="135" y="65"/>
                  </a:cubicBezTo>
                  <a:cubicBezTo>
                    <a:pt x="129" y="62"/>
                    <a:pt x="123" y="59"/>
                    <a:pt x="117" y="58"/>
                  </a:cubicBezTo>
                  <a:cubicBezTo>
                    <a:pt x="117" y="58"/>
                    <a:pt x="118" y="58"/>
                    <a:pt x="118" y="57"/>
                  </a:cubicBezTo>
                  <a:cubicBezTo>
                    <a:pt x="118" y="57"/>
                    <a:pt x="118" y="57"/>
                    <a:pt x="119" y="57"/>
                  </a:cubicBezTo>
                  <a:cubicBezTo>
                    <a:pt x="119" y="56"/>
                    <a:pt x="120" y="56"/>
                    <a:pt x="120" y="55"/>
                  </a:cubicBezTo>
                  <a:cubicBezTo>
                    <a:pt x="121" y="55"/>
                    <a:pt x="121" y="55"/>
                    <a:pt x="121" y="55"/>
                  </a:cubicBezTo>
                  <a:cubicBezTo>
                    <a:pt x="122" y="54"/>
                    <a:pt x="122" y="53"/>
                    <a:pt x="123" y="53"/>
                  </a:cubicBezTo>
                  <a:cubicBezTo>
                    <a:pt x="123" y="53"/>
                    <a:pt x="123" y="52"/>
                    <a:pt x="123" y="52"/>
                  </a:cubicBezTo>
                  <a:cubicBezTo>
                    <a:pt x="155" y="61"/>
                    <a:pt x="177" y="87"/>
                    <a:pt x="177" y="116"/>
                  </a:cubicBezTo>
                  <a:cubicBezTo>
                    <a:pt x="177" y="139"/>
                    <a:pt x="164" y="160"/>
                    <a:pt x="142" y="173"/>
                  </a:cubicBezTo>
                  <a:close/>
                  <a:moveTo>
                    <a:pt x="196" y="107"/>
                  </a:moveTo>
                  <a:cubicBezTo>
                    <a:pt x="195" y="107"/>
                    <a:pt x="195" y="107"/>
                    <a:pt x="195" y="107"/>
                  </a:cubicBezTo>
                  <a:cubicBezTo>
                    <a:pt x="194" y="107"/>
                    <a:pt x="193" y="107"/>
                    <a:pt x="193" y="106"/>
                  </a:cubicBezTo>
                  <a:cubicBezTo>
                    <a:pt x="192" y="105"/>
                    <a:pt x="193" y="104"/>
                    <a:pt x="193" y="104"/>
                  </a:cubicBezTo>
                  <a:cubicBezTo>
                    <a:pt x="193" y="104"/>
                    <a:pt x="194" y="104"/>
                    <a:pt x="194" y="104"/>
                  </a:cubicBezTo>
                  <a:cubicBezTo>
                    <a:pt x="195" y="104"/>
                    <a:pt x="196" y="104"/>
                    <a:pt x="197" y="104"/>
                  </a:cubicBezTo>
                  <a:cubicBezTo>
                    <a:pt x="196" y="105"/>
                    <a:pt x="196" y="106"/>
                    <a:pt x="196" y="107"/>
                  </a:cubicBezTo>
                  <a:close/>
                  <a:moveTo>
                    <a:pt x="55" y="103"/>
                  </a:moveTo>
                  <a:cubicBezTo>
                    <a:pt x="55" y="107"/>
                    <a:pt x="52" y="110"/>
                    <a:pt x="49" y="110"/>
                  </a:cubicBezTo>
                  <a:cubicBezTo>
                    <a:pt x="45" y="110"/>
                    <a:pt x="42" y="107"/>
                    <a:pt x="42" y="103"/>
                  </a:cubicBezTo>
                  <a:cubicBezTo>
                    <a:pt x="42" y="99"/>
                    <a:pt x="45" y="96"/>
                    <a:pt x="49" y="96"/>
                  </a:cubicBezTo>
                  <a:cubicBezTo>
                    <a:pt x="52" y="96"/>
                    <a:pt x="55" y="99"/>
                    <a:pt x="55"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grpSp>
      <p:grpSp>
        <p:nvGrpSpPr>
          <p:cNvPr id="18" name="组合 17"/>
          <p:cNvGrpSpPr/>
          <p:nvPr/>
        </p:nvGrpSpPr>
        <p:grpSpPr bwMode="auto">
          <a:xfrm>
            <a:off x="3640138" y="1771650"/>
            <a:ext cx="1728787" cy="1728788"/>
            <a:chOff x="3640853" y="1914525"/>
            <a:chExt cx="1728787" cy="1728787"/>
          </a:xfrm>
        </p:grpSpPr>
        <p:sp>
          <p:nvSpPr>
            <p:cNvPr id="12" name="椭圆 11"/>
            <p:cNvSpPr/>
            <p:nvPr/>
          </p:nvSpPr>
          <p:spPr>
            <a:xfrm>
              <a:off x="3640853" y="1914525"/>
              <a:ext cx="1728787" cy="1728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300" name="Freeform 133"/>
            <p:cNvSpPr>
              <a:spLocks noEditPoints="1"/>
            </p:cNvSpPr>
            <p:nvPr/>
          </p:nvSpPr>
          <p:spPr bwMode="auto">
            <a:xfrm>
              <a:off x="4112754" y="2386427"/>
              <a:ext cx="784984" cy="784982"/>
            </a:xfrm>
            <a:custGeom>
              <a:avLst/>
              <a:gdLst>
                <a:gd name="T0" fmla="*/ 0 w 80"/>
                <a:gd name="T1" fmla="*/ 2147483646 h 80"/>
                <a:gd name="T2" fmla="*/ 2147483646 w 80"/>
                <a:gd name="T3" fmla="*/ 2147483646 h 80"/>
                <a:gd name="T4" fmla="*/ 2147483646 w 80"/>
                <a:gd name="T5" fmla="*/ 2147483646 h 80"/>
                <a:gd name="T6" fmla="*/ 2147483646 w 80"/>
                <a:gd name="T7" fmla="*/ 2147483646 h 80"/>
                <a:gd name="T8" fmla="*/ 2147483646 w 80"/>
                <a:gd name="T9" fmla="*/ 2147483646 h 80"/>
                <a:gd name="T10" fmla="*/ 1733058238 w 80"/>
                <a:gd name="T11" fmla="*/ 2147483646 h 80"/>
                <a:gd name="T12" fmla="*/ 770245925 w 80"/>
                <a:gd name="T13" fmla="*/ 2147483646 h 80"/>
                <a:gd name="T14" fmla="*/ 2147483646 w 80"/>
                <a:gd name="T15" fmla="*/ 1829331865 h 80"/>
                <a:gd name="T16" fmla="*/ 2147483646 w 80"/>
                <a:gd name="T17" fmla="*/ 288843939 h 80"/>
                <a:gd name="T18" fmla="*/ 2147483646 w 80"/>
                <a:gd name="T19" fmla="*/ 1829331865 h 80"/>
                <a:gd name="T20" fmla="*/ 2147483646 w 80"/>
                <a:gd name="T21" fmla="*/ 2147483646 h 80"/>
                <a:gd name="T22" fmla="*/ 2147483646 w 80"/>
                <a:gd name="T23" fmla="*/ 2118175804 h 80"/>
                <a:gd name="T24" fmla="*/ 2147483646 w 80"/>
                <a:gd name="T25" fmla="*/ 1829331865 h 80"/>
                <a:gd name="T26" fmla="*/ 2147483646 w 80"/>
                <a:gd name="T27" fmla="*/ 288843939 h 80"/>
                <a:gd name="T28" fmla="*/ 2147483646 w 80"/>
                <a:gd name="T29" fmla="*/ 1829331865 h 80"/>
                <a:gd name="T30" fmla="*/ 2147483646 w 80"/>
                <a:gd name="T31" fmla="*/ 2147483646 h 80"/>
                <a:gd name="T32" fmla="*/ 2147483646 w 80"/>
                <a:gd name="T33" fmla="*/ 2118175804 h 80"/>
                <a:gd name="T34" fmla="*/ 1733058238 w 80"/>
                <a:gd name="T35" fmla="*/ 2147483646 h 80"/>
                <a:gd name="T36" fmla="*/ 770245925 w 80"/>
                <a:gd name="T37" fmla="*/ 2118175804 h 80"/>
                <a:gd name="T38" fmla="*/ 1733058238 w 80"/>
                <a:gd name="T39" fmla="*/ 2147483646 h 80"/>
                <a:gd name="T40" fmla="*/ 2147483646 w 80"/>
                <a:gd name="T41" fmla="*/ 2147483646 h 80"/>
                <a:gd name="T42" fmla="*/ 2147483646 w 80"/>
                <a:gd name="T43" fmla="*/ 2147483646 h 80"/>
                <a:gd name="T44" fmla="*/ 2147483646 w 80"/>
                <a:gd name="T45" fmla="*/ 2147483646 h 80"/>
                <a:gd name="T46" fmla="*/ 2147483646 w 80"/>
                <a:gd name="T47" fmla="*/ 2147483646 h 80"/>
                <a:gd name="T48" fmla="*/ 2147483646 w 80"/>
                <a:gd name="T49" fmla="*/ 2147483646 h 80"/>
                <a:gd name="T50" fmla="*/ 2147483646 w 80"/>
                <a:gd name="T51" fmla="*/ 2147483646 h 80"/>
                <a:gd name="T52" fmla="*/ 2147483646 w 80"/>
                <a:gd name="T53" fmla="*/ 2147483646 h 80"/>
                <a:gd name="T54" fmla="*/ 2147483646 w 80"/>
                <a:gd name="T55" fmla="*/ 2147483646 h 80"/>
                <a:gd name="T56" fmla="*/ 2147483646 w 80"/>
                <a:gd name="T57" fmla="*/ 2147483646 h 80"/>
                <a:gd name="T58" fmla="*/ 2147483646 w 80"/>
                <a:gd name="T59" fmla="*/ 2147483646 h 80"/>
                <a:gd name="T60" fmla="*/ 2147483646 w 80"/>
                <a:gd name="T61" fmla="*/ 2147483646 h 80"/>
                <a:gd name="T62" fmla="*/ 2147483646 w 80"/>
                <a:gd name="T63" fmla="*/ 2118175804 h 80"/>
                <a:gd name="T64" fmla="*/ 2147483646 w 80"/>
                <a:gd name="T65" fmla="*/ 2147483646 h 80"/>
                <a:gd name="T66" fmla="*/ 2147483646 w 80"/>
                <a:gd name="T67" fmla="*/ 1829331865 h 80"/>
                <a:gd name="T68" fmla="*/ 2147483646 w 80"/>
                <a:gd name="T69" fmla="*/ 1251653799 h 80"/>
                <a:gd name="T70" fmla="*/ 1347935276 w 80"/>
                <a:gd name="T71" fmla="*/ 1251653799 h 80"/>
                <a:gd name="T72" fmla="*/ 2118191013 w 80"/>
                <a:gd name="T73" fmla="*/ 1829331865 h 80"/>
                <a:gd name="T74" fmla="*/ 1347935276 w 80"/>
                <a:gd name="T75" fmla="*/ 1251653799 h 80"/>
                <a:gd name="T76" fmla="*/ 2118191013 w 80"/>
                <a:gd name="T77" fmla="*/ 2147483646 h 80"/>
                <a:gd name="T78" fmla="*/ 1347935276 w 80"/>
                <a:gd name="T79" fmla="*/ 2147483646 h 80"/>
                <a:gd name="T80" fmla="*/ 2147483646 w 80"/>
                <a:gd name="T81" fmla="*/ 2147483646 h 80"/>
                <a:gd name="T82" fmla="*/ 2147483646 w 80"/>
                <a:gd name="T83" fmla="*/ 2147483646 h 80"/>
                <a:gd name="T84" fmla="*/ 2147483646 w 80"/>
                <a:gd name="T85" fmla="*/ 2147483646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grpSp>
      <p:sp>
        <p:nvSpPr>
          <p:cNvPr id="13" name="右箭头 12"/>
          <p:cNvSpPr/>
          <p:nvPr/>
        </p:nvSpPr>
        <p:spPr>
          <a:xfrm>
            <a:off x="2930525" y="2443163"/>
            <a:ext cx="520700" cy="385762"/>
          </a:xfrm>
          <a:prstGeom prst="rightArrow">
            <a:avLst>
              <a:gd name="adj1" fmla="val 50000"/>
              <a:gd name="adj2" fmla="val 6481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4" name="右箭头 13"/>
          <p:cNvSpPr/>
          <p:nvPr/>
        </p:nvSpPr>
        <p:spPr>
          <a:xfrm>
            <a:off x="5559425" y="2443163"/>
            <a:ext cx="520700" cy="385762"/>
          </a:xfrm>
          <a:prstGeom prst="rightArrow">
            <a:avLst>
              <a:gd name="adj1" fmla="val 50000"/>
              <a:gd name="adj2" fmla="val 6481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 name="右箭头 14"/>
          <p:cNvSpPr/>
          <p:nvPr/>
        </p:nvSpPr>
        <p:spPr>
          <a:xfrm>
            <a:off x="8188325" y="2443163"/>
            <a:ext cx="520700" cy="385762"/>
          </a:xfrm>
          <a:prstGeom prst="rightArrow">
            <a:avLst>
              <a:gd name="adj1" fmla="val 50000"/>
              <a:gd name="adj2" fmla="val 6481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27" name="组合 26"/>
          <p:cNvGrpSpPr/>
          <p:nvPr/>
        </p:nvGrpSpPr>
        <p:grpSpPr bwMode="auto">
          <a:xfrm>
            <a:off x="849313" y="3609975"/>
            <a:ext cx="1990725" cy="1985009"/>
            <a:chOff x="940651" y="3609990"/>
            <a:chExt cx="1989370" cy="1985125"/>
          </a:xfrm>
        </p:grpSpPr>
        <p:sp>
          <p:nvSpPr>
            <p:cNvPr id="20" name="文本框 19"/>
            <p:cNvSpPr txBox="1"/>
            <p:nvPr/>
          </p:nvSpPr>
          <p:spPr>
            <a:xfrm>
              <a:off x="1329323" y="3609990"/>
              <a:ext cx="1212024" cy="400073"/>
            </a:xfrm>
            <a:prstGeom prst="rect">
              <a:avLst/>
            </a:prstGeom>
            <a:noFill/>
          </p:spPr>
          <p:txBody>
            <a:bodyPr wrap="none">
              <a:spAutoFit/>
            </a:bodyPr>
            <a:lstStyle/>
            <a:p>
              <a:pPr algn="ct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文字内容</a:t>
              </a:r>
            </a:p>
          </p:txBody>
        </p:sp>
        <p:sp>
          <p:nvSpPr>
            <p:cNvPr id="26" name="矩形 25"/>
            <p:cNvSpPr/>
            <p:nvPr/>
          </p:nvSpPr>
          <p:spPr>
            <a:xfrm>
              <a:off x="940651" y="4010063"/>
              <a:ext cx="1989370" cy="1585052"/>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grpSp>
        <p:nvGrpSpPr>
          <p:cNvPr id="28" name="组合 27"/>
          <p:cNvGrpSpPr/>
          <p:nvPr/>
        </p:nvGrpSpPr>
        <p:grpSpPr bwMode="auto">
          <a:xfrm>
            <a:off x="3509963" y="3609975"/>
            <a:ext cx="1990725" cy="1985009"/>
            <a:chOff x="3510560" y="3609990"/>
            <a:chExt cx="1989370" cy="1985125"/>
          </a:xfrm>
        </p:grpSpPr>
        <p:sp>
          <p:nvSpPr>
            <p:cNvPr id="21" name="文本框 20"/>
            <p:cNvSpPr txBox="1"/>
            <p:nvPr/>
          </p:nvSpPr>
          <p:spPr>
            <a:xfrm>
              <a:off x="3899232" y="3609990"/>
              <a:ext cx="1212024" cy="400073"/>
            </a:xfrm>
            <a:prstGeom prst="rect">
              <a:avLst/>
            </a:prstGeom>
            <a:noFill/>
          </p:spPr>
          <p:txBody>
            <a:bodyPr wrap="none">
              <a:spAutoFit/>
            </a:bodyPr>
            <a:lstStyle/>
            <a:p>
              <a:pPr algn="ct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文字内容</a:t>
              </a:r>
            </a:p>
          </p:txBody>
        </p:sp>
        <p:sp>
          <p:nvSpPr>
            <p:cNvPr id="29" name="矩形 28"/>
            <p:cNvSpPr/>
            <p:nvPr/>
          </p:nvSpPr>
          <p:spPr>
            <a:xfrm>
              <a:off x="3510560" y="4010063"/>
              <a:ext cx="1989370" cy="1585052"/>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grpSp>
        <p:nvGrpSpPr>
          <p:cNvPr id="33" name="组合 32"/>
          <p:cNvGrpSpPr/>
          <p:nvPr/>
        </p:nvGrpSpPr>
        <p:grpSpPr bwMode="auto">
          <a:xfrm>
            <a:off x="6138863" y="3609975"/>
            <a:ext cx="1990725" cy="1985009"/>
            <a:chOff x="6139463" y="3609990"/>
            <a:chExt cx="1989370" cy="1985125"/>
          </a:xfrm>
        </p:grpSpPr>
        <p:sp>
          <p:nvSpPr>
            <p:cNvPr id="22" name="文本框 21"/>
            <p:cNvSpPr txBox="1"/>
            <p:nvPr/>
          </p:nvSpPr>
          <p:spPr>
            <a:xfrm>
              <a:off x="6528135" y="3609990"/>
              <a:ext cx="1212024" cy="400073"/>
            </a:xfrm>
            <a:prstGeom prst="rect">
              <a:avLst/>
            </a:prstGeom>
            <a:noFill/>
          </p:spPr>
          <p:txBody>
            <a:bodyPr wrap="none">
              <a:spAutoFit/>
            </a:bodyPr>
            <a:lstStyle/>
            <a:p>
              <a:pPr algn="ct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文字内容</a:t>
              </a:r>
            </a:p>
          </p:txBody>
        </p:sp>
        <p:sp>
          <p:nvSpPr>
            <p:cNvPr id="30" name="矩形 29"/>
            <p:cNvSpPr/>
            <p:nvPr/>
          </p:nvSpPr>
          <p:spPr>
            <a:xfrm>
              <a:off x="6139463" y="4010063"/>
              <a:ext cx="1989370" cy="1585052"/>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grpSp>
        <p:nvGrpSpPr>
          <p:cNvPr id="35" name="组合 34"/>
          <p:cNvGrpSpPr/>
          <p:nvPr/>
        </p:nvGrpSpPr>
        <p:grpSpPr bwMode="auto">
          <a:xfrm>
            <a:off x="8709025" y="3609975"/>
            <a:ext cx="1989138" cy="1985009"/>
            <a:chOff x="8709372" y="3609990"/>
            <a:chExt cx="1989370" cy="1985944"/>
          </a:xfrm>
        </p:grpSpPr>
        <p:sp>
          <p:nvSpPr>
            <p:cNvPr id="23" name="文本框 22"/>
            <p:cNvSpPr txBox="1"/>
            <p:nvPr/>
          </p:nvSpPr>
          <p:spPr>
            <a:xfrm>
              <a:off x="9157099" y="3609990"/>
              <a:ext cx="1211404" cy="400238"/>
            </a:xfrm>
            <a:prstGeom prst="rect">
              <a:avLst/>
            </a:prstGeom>
            <a:noFill/>
          </p:spPr>
          <p:txBody>
            <a:bodyPr wrap="none">
              <a:spAutoFit/>
            </a:bodyPr>
            <a:lstStyle/>
            <a:p>
              <a:pPr algn="ct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文字内容</a:t>
              </a:r>
            </a:p>
          </p:txBody>
        </p:sp>
        <p:sp>
          <p:nvSpPr>
            <p:cNvPr id="31" name="矩形 30"/>
            <p:cNvSpPr/>
            <p:nvPr/>
          </p:nvSpPr>
          <p:spPr>
            <a:xfrm>
              <a:off x="8709372" y="4010228"/>
              <a:ext cx="1989370" cy="1585706"/>
            </a:xfrm>
            <a:prstGeom prst="rect">
              <a:avLst/>
            </a:prstGeom>
          </p:spPr>
          <p:txBody>
            <a:bodyPr>
              <a:spAutoFit/>
            </a:bodyPr>
            <a:lstStyle/>
            <a:p>
              <a:pPr algn="ctr" eaLnBrk="1" fontAlgn="auto" hangingPunct="1">
                <a:spcBef>
                  <a:spcPts val="0"/>
                </a:spcBef>
                <a:spcAft>
                  <a:spcPts val="0"/>
                </a:spcAft>
                <a:defRPr/>
              </a:pPr>
              <a:r>
                <a:rPr lang="zh-CN" altLang="en-US"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sp>
        <p:nvSpPr>
          <p:cNvPr id="32" name="椭圆 31"/>
          <p:cNvSpPr/>
          <p:nvPr/>
        </p:nvSpPr>
        <p:spPr>
          <a:xfrm>
            <a:off x="942975" y="1812925"/>
            <a:ext cx="231775" cy="233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9" name="椭圆 38"/>
          <p:cNvSpPr/>
          <p:nvPr/>
        </p:nvSpPr>
        <p:spPr>
          <a:xfrm>
            <a:off x="609600" y="2559050"/>
            <a:ext cx="153988" cy="153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0" name="椭圆 39"/>
          <p:cNvSpPr/>
          <p:nvPr/>
        </p:nvSpPr>
        <p:spPr>
          <a:xfrm>
            <a:off x="2663825" y="3236913"/>
            <a:ext cx="153988" cy="155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3" name="椭圆 42"/>
          <p:cNvSpPr/>
          <p:nvPr/>
        </p:nvSpPr>
        <p:spPr>
          <a:xfrm>
            <a:off x="3843338" y="1812925"/>
            <a:ext cx="231775" cy="233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4" name="椭圆 43"/>
          <p:cNvSpPr/>
          <p:nvPr/>
        </p:nvSpPr>
        <p:spPr>
          <a:xfrm>
            <a:off x="5451475" y="3108325"/>
            <a:ext cx="104775" cy="104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5" name="椭圆 44"/>
          <p:cNvSpPr/>
          <p:nvPr/>
        </p:nvSpPr>
        <p:spPr>
          <a:xfrm>
            <a:off x="5214938" y="3236913"/>
            <a:ext cx="153987" cy="155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0" name="椭圆 49"/>
          <p:cNvSpPr/>
          <p:nvPr/>
        </p:nvSpPr>
        <p:spPr>
          <a:xfrm rot="10800000">
            <a:off x="7642225" y="3192463"/>
            <a:ext cx="231775" cy="233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1" name="椭圆 50"/>
          <p:cNvSpPr/>
          <p:nvPr/>
        </p:nvSpPr>
        <p:spPr>
          <a:xfrm rot="10800000">
            <a:off x="6161088" y="2025650"/>
            <a:ext cx="104775" cy="104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2" name="椭圆 51"/>
          <p:cNvSpPr/>
          <p:nvPr/>
        </p:nvSpPr>
        <p:spPr>
          <a:xfrm rot="10800000">
            <a:off x="7997825" y="3046413"/>
            <a:ext cx="155575" cy="153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4" name="椭圆 53"/>
          <p:cNvSpPr/>
          <p:nvPr/>
        </p:nvSpPr>
        <p:spPr>
          <a:xfrm rot="10800000">
            <a:off x="10817225" y="2755900"/>
            <a:ext cx="231775" cy="231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5" name="椭圆 54"/>
          <p:cNvSpPr/>
          <p:nvPr/>
        </p:nvSpPr>
        <p:spPr>
          <a:xfrm rot="10800000">
            <a:off x="10247313" y="3160713"/>
            <a:ext cx="315912" cy="3159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6" name="椭圆 55"/>
          <p:cNvSpPr/>
          <p:nvPr/>
        </p:nvSpPr>
        <p:spPr>
          <a:xfrm rot="10800000">
            <a:off x="10720388" y="2481263"/>
            <a:ext cx="153987" cy="153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childTnLst>
                                </p:cTn>
                              </p:par>
                              <p:par>
                                <p:cTn id="33" presetID="12" presetClass="entr" presetSubtype="1" fill="hold" nodeType="withEffect">
                                  <p:stCondLst>
                                    <p:cond delay="4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down)">
                                      <p:cBhvr>
                                        <p:cTn id="36" dur="500"/>
                                        <p:tgtEl>
                                          <p:spTgt spid="27"/>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par>
                                <p:cTn id="61" presetID="12" presetClass="entr" presetSubtype="1" fill="hold" nodeType="withEffect">
                                  <p:stCondLst>
                                    <p:cond delay="40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50"/>
                                        <p:tgtEl>
                                          <p:spTgt spid="14"/>
                                        </p:tgtEl>
                                      </p:cBhvr>
                                    </p:animEffect>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Effect transition="in" filter="fade">
                                      <p:cBhvr>
                                        <p:cTn id="84" dur="500"/>
                                        <p:tgtEl>
                                          <p:spTgt spid="5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par>
                                <p:cTn id="90" presetID="12" presetClass="entr" presetSubtype="1" fill="hold" nodeType="withEffect">
                                  <p:stCondLst>
                                    <p:cond delay="4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p:tgtEl>
                                          <p:spTgt spid="33"/>
                                        </p:tgtEl>
                                        <p:attrNameLst>
                                          <p:attrName>ppt_y</p:attrName>
                                        </p:attrNameLst>
                                      </p:cBhvr>
                                      <p:tavLst>
                                        <p:tav tm="0">
                                          <p:val>
                                            <p:strVal val="#ppt_y-#ppt_h*1.125000"/>
                                          </p:val>
                                        </p:tav>
                                        <p:tav tm="100000">
                                          <p:val>
                                            <p:strVal val="#ppt_y"/>
                                          </p:val>
                                        </p:tav>
                                      </p:tavLst>
                                    </p:anim>
                                    <p:animEffect transition="in" filter="wipe(down)">
                                      <p:cBhvr>
                                        <p:cTn id="93" dur="500"/>
                                        <p:tgtEl>
                                          <p:spTgt spid="33"/>
                                        </p:tgtEl>
                                      </p:cBhvr>
                                    </p:animEffect>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250"/>
                                        <p:tgtEl>
                                          <p:spTgt spid="15"/>
                                        </p:tgtEl>
                                      </p:cBhvr>
                                    </p:animEffect>
                                  </p:childTnLst>
                                </p:cTn>
                              </p:par>
                            </p:childTnLst>
                          </p:cTn>
                        </p:par>
                        <p:par>
                          <p:cTn id="98" fill="hold">
                            <p:stCondLst>
                              <p:cond delay="4500"/>
                            </p:stCondLst>
                            <p:childTnLst>
                              <p:par>
                                <p:cTn id="99" presetID="53" presetClass="entr" presetSubtype="16" fill="hold"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Effect transition="in" filter="fade">
                                      <p:cBhvr>
                                        <p:cTn id="103" dur="500"/>
                                        <p:tgtEl>
                                          <p:spTgt spid="1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fltVal val="0"/>
                                          </p:val>
                                        </p:tav>
                                        <p:tav tm="100000">
                                          <p:val>
                                            <p:strVal val="#ppt_w"/>
                                          </p:val>
                                        </p:tav>
                                      </p:tavLst>
                                    </p:anim>
                                    <p:anim calcmode="lin" valueType="num">
                                      <p:cBhvr>
                                        <p:cTn id="107" dur="500" fill="hold"/>
                                        <p:tgtEl>
                                          <p:spTgt spid="54"/>
                                        </p:tgtEl>
                                        <p:attrNameLst>
                                          <p:attrName>ppt_h</p:attrName>
                                        </p:attrNameLst>
                                      </p:cBhvr>
                                      <p:tavLst>
                                        <p:tav tm="0">
                                          <p:val>
                                            <p:fltVal val="0"/>
                                          </p:val>
                                        </p:tav>
                                        <p:tav tm="100000">
                                          <p:val>
                                            <p:strVal val="#ppt_h"/>
                                          </p:val>
                                        </p:tav>
                                      </p:tavLst>
                                    </p:anim>
                                    <p:animEffect transition="in" filter="fade">
                                      <p:cBhvr>
                                        <p:cTn id="108" dur="500"/>
                                        <p:tgtEl>
                                          <p:spTgt spid="54"/>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par>
                                <p:cTn id="119" presetID="12" presetClass="entr" presetSubtype="1" fill="hold" nodeType="withEffect">
                                  <p:stCondLst>
                                    <p:cond delay="40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p:tgtEl>
                                          <p:spTgt spid="35"/>
                                        </p:tgtEl>
                                        <p:attrNameLst>
                                          <p:attrName>ppt_y</p:attrName>
                                        </p:attrNameLst>
                                      </p:cBhvr>
                                      <p:tavLst>
                                        <p:tav tm="0">
                                          <p:val>
                                            <p:strVal val="#ppt_y-#ppt_h*1.125000"/>
                                          </p:val>
                                        </p:tav>
                                        <p:tav tm="100000">
                                          <p:val>
                                            <p:strVal val="#ppt_y"/>
                                          </p:val>
                                        </p:tav>
                                      </p:tavLst>
                                    </p:anim>
                                    <p:animEffect transition="in" filter="wipe(down)">
                                      <p:cBhvr>
                                        <p:cTn id="1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13" grpId="0" bldLvl="0" animBg="1"/>
      <p:bldP spid="14" grpId="0" bldLvl="0" animBg="1"/>
      <p:bldP spid="15" grpId="0" bldLvl="0" animBg="1"/>
      <p:bldP spid="32" grpId="0" bldLvl="0" animBg="1"/>
      <p:bldP spid="39" grpId="0" bldLvl="0" animBg="1"/>
      <p:bldP spid="40" grpId="0" bldLvl="0" animBg="1"/>
      <p:bldP spid="43" grpId="0" bldLvl="0" animBg="1"/>
      <p:bldP spid="44" grpId="0" bldLvl="0" animBg="1"/>
      <p:bldP spid="45" grpId="0" bldLvl="0" animBg="1"/>
      <p:bldP spid="50" grpId="0" bldLvl="0" animBg="1"/>
      <p:bldP spid="51" grpId="0" bldLvl="0" animBg="1"/>
      <p:bldP spid="52" grpId="0" bldLvl="0" animBg="1"/>
      <p:bldP spid="54" grpId="0" bldLvl="0" animBg="1"/>
      <p:bldP spid="55" grpId="0" bldLvl="0" animBg="1"/>
      <p:bldP spid="5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aphicFrame>
        <p:nvGraphicFramePr>
          <p:cNvPr id="6" name="图表 22"/>
          <p:cNvGraphicFramePr/>
          <p:nvPr/>
        </p:nvGraphicFramePr>
        <p:xfrm>
          <a:off x="311150" y="1155700"/>
          <a:ext cx="5688013" cy="4254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9"/>
          <p:cNvSpPr/>
          <p:nvPr/>
        </p:nvSpPr>
        <p:spPr>
          <a:xfrm>
            <a:off x="7848600" y="1452563"/>
            <a:ext cx="3390900" cy="94488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2" name="矩形 11"/>
          <p:cNvSpPr/>
          <p:nvPr/>
        </p:nvSpPr>
        <p:spPr>
          <a:xfrm>
            <a:off x="7848600" y="3001963"/>
            <a:ext cx="3390900" cy="94488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15" name="矩形 14"/>
          <p:cNvSpPr/>
          <p:nvPr/>
        </p:nvSpPr>
        <p:spPr>
          <a:xfrm>
            <a:off x="7848600" y="4597400"/>
            <a:ext cx="3390900" cy="94488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9" name="文本框 8"/>
          <p:cNvSpPr txBox="1">
            <a:spLocks noChangeArrowheads="1"/>
          </p:cNvSpPr>
          <p:nvPr/>
        </p:nvSpPr>
        <p:spPr bwMode="auto">
          <a:xfrm>
            <a:off x="6773863" y="2371725"/>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b="1">
                <a:solidFill>
                  <a:schemeClr val="bg1"/>
                </a:solidFill>
                <a:latin typeface="黑体" panose="02010609060101010101" charset="-122"/>
                <a:ea typeface="黑体" panose="02010609060101010101" charset="-122"/>
              </a:rPr>
              <a:t>系列</a:t>
            </a:r>
            <a:r>
              <a:rPr lang="en-US" altLang="zh-CN" sz="1800" b="1">
                <a:solidFill>
                  <a:schemeClr val="bg1"/>
                </a:solidFill>
                <a:latin typeface="黑体" panose="02010609060101010101" charset="-122"/>
                <a:ea typeface="黑体" panose="02010609060101010101" charset="-122"/>
              </a:rPr>
              <a:t>1</a:t>
            </a:r>
          </a:p>
        </p:txBody>
      </p:sp>
      <p:sp>
        <p:nvSpPr>
          <p:cNvPr id="7" name="椭圆 6"/>
          <p:cNvSpPr/>
          <p:nvPr/>
        </p:nvSpPr>
        <p:spPr>
          <a:xfrm>
            <a:off x="6773863" y="1352550"/>
            <a:ext cx="987425" cy="987425"/>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2298" name="Freeform 71"/>
          <p:cNvSpPr>
            <a:spLocks noEditPoints="1"/>
          </p:cNvSpPr>
          <p:nvPr/>
        </p:nvSpPr>
        <p:spPr bwMode="auto">
          <a:xfrm>
            <a:off x="7037388" y="1592263"/>
            <a:ext cx="460375" cy="508000"/>
          </a:xfrm>
          <a:custGeom>
            <a:avLst/>
            <a:gdLst>
              <a:gd name="T0" fmla="*/ 1768584970 w 110"/>
              <a:gd name="T1" fmla="*/ 329325574 h 122"/>
              <a:gd name="T2" fmla="*/ 752964239 w 110"/>
              <a:gd name="T3" fmla="*/ 329325574 h 122"/>
              <a:gd name="T4" fmla="*/ 1155708659 w 110"/>
              <a:gd name="T5" fmla="*/ 34664754 h 122"/>
              <a:gd name="T6" fmla="*/ 1348329559 w 110"/>
              <a:gd name="T7" fmla="*/ 34664754 h 122"/>
              <a:gd name="T8" fmla="*/ 1768584970 w 110"/>
              <a:gd name="T9" fmla="*/ 329325574 h 122"/>
              <a:gd name="T10" fmla="*/ 1786095961 w 110"/>
              <a:gd name="T11" fmla="*/ 450654295 h 122"/>
              <a:gd name="T12" fmla="*/ 735453248 w 110"/>
              <a:gd name="T13" fmla="*/ 450654295 h 122"/>
              <a:gd name="T14" fmla="*/ 595365320 w 110"/>
              <a:gd name="T15" fmla="*/ 1109305443 h 122"/>
              <a:gd name="T16" fmla="*/ 1190730641 w 110"/>
              <a:gd name="T17" fmla="*/ 2114612459 h 122"/>
              <a:gd name="T18" fmla="*/ 1208241632 w 110"/>
              <a:gd name="T19" fmla="*/ 2114612459 h 122"/>
              <a:gd name="T20" fmla="*/ 1208241632 w 110"/>
              <a:gd name="T21" fmla="*/ 1369297344 h 122"/>
              <a:gd name="T22" fmla="*/ 1085668881 w 110"/>
              <a:gd name="T23" fmla="*/ 1213303869 h 122"/>
              <a:gd name="T24" fmla="*/ 1260774605 w 110"/>
              <a:gd name="T25" fmla="*/ 1039971770 h 122"/>
              <a:gd name="T26" fmla="*/ 1435884514 w 110"/>
              <a:gd name="T27" fmla="*/ 1213303869 h 122"/>
              <a:gd name="T28" fmla="*/ 1313307577 w 110"/>
              <a:gd name="T29" fmla="*/ 1369297344 h 122"/>
              <a:gd name="T30" fmla="*/ 1313307577 w 110"/>
              <a:gd name="T31" fmla="*/ 2114612459 h 122"/>
              <a:gd name="T32" fmla="*/ 1330818568 w 110"/>
              <a:gd name="T33" fmla="*/ 2114612459 h 122"/>
              <a:gd name="T34" fmla="*/ 1926183889 w 110"/>
              <a:gd name="T35" fmla="*/ 1109305443 h 122"/>
              <a:gd name="T36" fmla="*/ 1786095961 w 110"/>
              <a:gd name="T37" fmla="*/ 450654295 h 122"/>
              <a:gd name="T38" fmla="*/ 998113926 w 110"/>
              <a:gd name="T39" fmla="*/ 2010614033 h 122"/>
              <a:gd name="T40" fmla="*/ 17510991 w 110"/>
              <a:gd name="T41" fmla="*/ 2010614033 h 122"/>
              <a:gd name="T42" fmla="*/ 0 w 110"/>
              <a:gd name="T43" fmla="*/ 2062613246 h 122"/>
              <a:gd name="T44" fmla="*/ 17510991 w 110"/>
              <a:gd name="T45" fmla="*/ 2114612459 h 122"/>
              <a:gd name="T46" fmla="*/ 998113926 w 110"/>
              <a:gd name="T47" fmla="*/ 2114612459 h 122"/>
              <a:gd name="T48" fmla="*/ 1033135908 w 110"/>
              <a:gd name="T49" fmla="*/ 2062613246 h 122"/>
              <a:gd name="T50" fmla="*/ 998113926 w 110"/>
              <a:gd name="T51" fmla="*/ 2010614033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0" h="122">
                <a:moveTo>
                  <a:pt x="101" y="19"/>
                </a:moveTo>
                <a:cubicBezTo>
                  <a:pt x="43" y="19"/>
                  <a:pt x="43" y="19"/>
                  <a:pt x="43" y="19"/>
                </a:cubicBezTo>
                <a:cubicBezTo>
                  <a:pt x="43" y="0"/>
                  <a:pt x="44" y="2"/>
                  <a:pt x="66" y="2"/>
                </a:cubicBezTo>
                <a:cubicBezTo>
                  <a:pt x="77" y="2"/>
                  <a:pt x="77" y="2"/>
                  <a:pt x="77" y="2"/>
                </a:cubicBezTo>
                <a:cubicBezTo>
                  <a:pt x="100" y="2"/>
                  <a:pt x="101" y="0"/>
                  <a:pt x="101" y="19"/>
                </a:cubicBezTo>
                <a:close/>
                <a:moveTo>
                  <a:pt x="102" y="26"/>
                </a:moveTo>
                <a:cubicBezTo>
                  <a:pt x="42" y="26"/>
                  <a:pt x="42" y="26"/>
                  <a:pt x="42" y="26"/>
                </a:cubicBezTo>
                <a:cubicBezTo>
                  <a:pt x="34" y="64"/>
                  <a:pt x="34" y="64"/>
                  <a:pt x="34" y="64"/>
                </a:cubicBezTo>
                <a:cubicBezTo>
                  <a:pt x="64" y="64"/>
                  <a:pt x="58" y="122"/>
                  <a:pt x="68" y="122"/>
                </a:cubicBezTo>
                <a:cubicBezTo>
                  <a:pt x="68" y="122"/>
                  <a:pt x="69" y="122"/>
                  <a:pt x="69" y="122"/>
                </a:cubicBezTo>
                <a:cubicBezTo>
                  <a:pt x="69" y="79"/>
                  <a:pt x="69" y="79"/>
                  <a:pt x="69" y="79"/>
                </a:cubicBezTo>
                <a:cubicBezTo>
                  <a:pt x="65" y="78"/>
                  <a:pt x="62" y="74"/>
                  <a:pt x="62" y="70"/>
                </a:cubicBezTo>
                <a:cubicBezTo>
                  <a:pt x="62" y="65"/>
                  <a:pt x="67" y="60"/>
                  <a:pt x="72" y="60"/>
                </a:cubicBezTo>
                <a:cubicBezTo>
                  <a:pt x="77" y="60"/>
                  <a:pt x="82" y="65"/>
                  <a:pt x="82" y="70"/>
                </a:cubicBezTo>
                <a:cubicBezTo>
                  <a:pt x="82" y="74"/>
                  <a:pt x="79" y="78"/>
                  <a:pt x="75" y="79"/>
                </a:cubicBezTo>
                <a:cubicBezTo>
                  <a:pt x="75" y="122"/>
                  <a:pt x="75" y="122"/>
                  <a:pt x="75" y="122"/>
                </a:cubicBezTo>
                <a:cubicBezTo>
                  <a:pt x="75" y="122"/>
                  <a:pt x="76" y="122"/>
                  <a:pt x="76" y="122"/>
                </a:cubicBezTo>
                <a:cubicBezTo>
                  <a:pt x="85" y="122"/>
                  <a:pt x="79" y="64"/>
                  <a:pt x="110" y="64"/>
                </a:cubicBezTo>
                <a:lnTo>
                  <a:pt x="102" y="26"/>
                </a:lnTo>
                <a:close/>
                <a:moveTo>
                  <a:pt x="57" y="116"/>
                </a:moveTo>
                <a:cubicBezTo>
                  <a:pt x="1" y="116"/>
                  <a:pt x="1" y="116"/>
                  <a:pt x="1" y="116"/>
                </a:cubicBezTo>
                <a:cubicBezTo>
                  <a:pt x="0" y="116"/>
                  <a:pt x="0" y="117"/>
                  <a:pt x="0" y="119"/>
                </a:cubicBezTo>
                <a:cubicBezTo>
                  <a:pt x="0" y="121"/>
                  <a:pt x="0" y="122"/>
                  <a:pt x="1" y="122"/>
                </a:cubicBezTo>
                <a:cubicBezTo>
                  <a:pt x="57" y="122"/>
                  <a:pt x="57" y="122"/>
                  <a:pt x="57" y="122"/>
                </a:cubicBezTo>
                <a:cubicBezTo>
                  <a:pt x="58" y="122"/>
                  <a:pt x="59" y="121"/>
                  <a:pt x="59" y="119"/>
                </a:cubicBezTo>
                <a:cubicBezTo>
                  <a:pt x="59" y="117"/>
                  <a:pt x="58" y="116"/>
                  <a:pt x="57"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sp>
        <p:nvSpPr>
          <p:cNvPr id="26" name="文本框 25"/>
          <p:cNvSpPr txBox="1"/>
          <p:nvPr/>
        </p:nvSpPr>
        <p:spPr>
          <a:xfrm>
            <a:off x="6773863" y="3894138"/>
            <a:ext cx="987425" cy="369887"/>
          </a:xfrm>
          <a:prstGeom prst="rect">
            <a:avLst/>
          </a:prstGeom>
          <a:noFill/>
        </p:spPr>
        <p:txBody>
          <a:bodyPr>
            <a:spAutoFit/>
          </a:bodyPr>
          <a:lstStyle/>
          <a:p>
            <a:pPr algn="ctr" eaLnBrk="1" fontAlgn="auto" hangingPunct="1">
              <a:spcBef>
                <a:spcPts val="0"/>
              </a:spcBef>
              <a:spcAft>
                <a:spcPts val="0"/>
              </a:spcAft>
              <a:defRPr/>
            </a:pPr>
            <a:r>
              <a:rPr lang="zh-CN" altLang="en-US" b="1" dirty="0">
                <a:solidFill>
                  <a:schemeClr val="bg1"/>
                </a:solidFill>
                <a:latin typeface="黑体" panose="02010609060101010101" charset="-122"/>
                <a:ea typeface="黑体" panose="02010609060101010101" charset="-122"/>
              </a:rPr>
              <a:t>系列</a:t>
            </a:r>
            <a:r>
              <a:rPr lang="en-US" altLang="zh-CN" b="1" dirty="0">
                <a:solidFill>
                  <a:schemeClr val="bg1"/>
                </a:solidFill>
                <a:latin typeface="黑体" panose="02010609060101010101" charset="-122"/>
                <a:ea typeface="黑体" panose="02010609060101010101" charset="-122"/>
              </a:rPr>
              <a:t>2</a:t>
            </a:r>
          </a:p>
        </p:txBody>
      </p:sp>
      <p:grpSp>
        <p:nvGrpSpPr>
          <p:cNvPr id="29" name="组合 28"/>
          <p:cNvGrpSpPr/>
          <p:nvPr/>
        </p:nvGrpSpPr>
        <p:grpSpPr bwMode="auto">
          <a:xfrm>
            <a:off x="6791325" y="2935288"/>
            <a:ext cx="985838" cy="987425"/>
            <a:chOff x="6790926" y="2936017"/>
            <a:chExt cx="986614" cy="986614"/>
          </a:xfrm>
        </p:grpSpPr>
        <p:sp>
          <p:nvSpPr>
            <p:cNvPr id="24" name="椭圆 23"/>
            <p:cNvSpPr/>
            <p:nvPr/>
          </p:nvSpPr>
          <p:spPr>
            <a:xfrm>
              <a:off x="6790926" y="2936017"/>
              <a:ext cx="986614" cy="986614"/>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2316" name="Freeform 67"/>
            <p:cNvSpPr>
              <a:spLocks noEditPoints="1"/>
            </p:cNvSpPr>
            <p:nvPr/>
          </p:nvSpPr>
          <p:spPr bwMode="auto">
            <a:xfrm>
              <a:off x="7029428" y="3174520"/>
              <a:ext cx="509610" cy="509608"/>
            </a:xfrm>
            <a:custGeom>
              <a:avLst/>
              <a:gdLst>
                <a:gd name="T0" fmla="*/ 2111259927 w 122"/>
                <a:gd name="T1" fmla="*/ 1919313219 h 122"/>
                <a:gd name="T2" fmla="*/ 1587806915 w 122"/>
                <a:gd name="T3" fmla="*/ 1378414452 h 122"/>
                <a:gd name="T4" fmla="*/ 1535463284 w 122"/>
                <a:gd name="T5" fmla="*/ 1378414452 h 122"/>
                <a:gd name="T6" fmla="*/ 1360976162 w 122"/>
                <a:gd name="T7" fmla="*/ 1203932192 h 122"/>
                <a:gd name="T8" fmla="*/ 1186493217 w 122"/>
                <a:gd name="T9" fmla="*/ 1029449931 h 122"/>
                <a:gd name="T10" fmla="*/ 1186493217 w 122"/>
                <a:gd name="T11" fmla="*/ 1029449931 h 122"/>
                <a:gd name="T12" fmla="*/ 1308632532 w 122"/>
                <a:gd name="T13" fmla="*/ 645585617 h 122"/>
                <a:gd name="T14" fmla="*/ 663040204 w 122"/>
                <a:gd name="T15" fmla="*/ 0 h 122"/>
                <a:gd name="T16" fmla="*/ 0 w 122"/>
                <a:gd name="T17" fmla="*/ 645585617 h 122"/>
                <a:gd name="T18" fmla="*/ 663040204 w 122"/>
                <a:gd name="T19" fmla="*/ 1291171233 h 122"/>
                <a:gd name="T20" fmla="*/ 1029458148 w 122"/>
                <a:gd name="T21" fmla="*/ 1169036575 h 122"/>
                <a:gd name="T22" fmla="*/ 1029458148 w 122"/>
                <a:gd name="T23" fmla="*/ 1169036575 h 122"/>
                <a:gd name="T24" fmla="*/ 1203941094 w 122"/>
                <a:gd name="T25" fmla="*/ 1343518835 h 122"/>
                <a:gd name="T26" fmla="*/ 1395871916 w 122"/>
                <a:gd name="T27" fmla="*/ 1535448904 h 122"/>
                <a:gd name="T28" fmla="*/ 1395871916 w 122"/>
                <a:gd name="T29" fmla="*/ 1570344521 h 122"/>
                <a:gd name="T30" fmla="*/ 1919324928 w 122"/>
                <a:gd name="T31" fmla="*/ 2093795479 h 122"/>
                <a:gd name="T32" fmla="*/ 2041464243 w 122"/>
                <a:gd name="T33" fmla="*/ 2041447877 h 122"/>
                <a:gd name="T34" fmla="*/ 2058912120 w 122"/>
                <a:gd name="T35" fmla="*/ 2041447877 h 122"/>
                <a:gd name="T36" fmla="*/ 2111259927 w 122"/>
                <a:gd name="T37" fmla="*/ 1919313219 h 122"/>
                <a:gd name="T38" fmla="*/ 663040204 w 122"/>
                <a:gd name="T39" fmla="*/ 1151588767 h 122"/>
                <a:gd name="T40" fmla="*/ 157035068 w 122"/>
                <a:gd name="T41" fmla="*/ 645585617 h 122"/>
                <a:gd name="T42" fmla="*/ 663040204 w 122"/>
                <a:gd name="T43" fmla="*/ 139586644 h 122"/>
                <a:gd name="T44" fmla="*/ 1169045340 w 122"/>
                <a:gd name="T45" fmla="*/ 645585617 h 122"/>
                <a:gd name="T46" fmla="*/ 663040204 w 122"/>
                <a:gd name="T47" fmla="*/ 1151588767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黑体" panose="02010609060101010101" charset="-122"/>
                <a:ea typeface="黑体" panose="02010609060101010101" charset="-122"/>
              </a:endParaRPr>
            </a:p>
          </p:txBody>
        </p:sp>
      </p:grpSp>
      <p:grpSp>
        <p:nvGrpSpPr>
          <p:cNvPr id="28" name="组合 27"/>
          <p:cNvGrpSpPr/>
          <p:nvPr/>
        </p:nvGrpSpPr>
        <p:grpSpPr bwMode="auto">
          <a:xfrm>
            <a:off x="6791325" y="4519613"/>
            <a:ext cx="985838" cy="985837"/>
            <a:chOff x="6790926" y="4519158"/>
            <a:chExt cx="986614" cy="986614"/>
          </a:xfrm>
        </p:grpSpPr>
        <p:sp>
          <p:nvSpPr>
            <p:cNvPr id="25" name="椭圆 24"/>
            <p:cNvSpPr/>
            <p:nvPr/>
          </p:nvSpPr>
          <p:spPr>
            <a:xfrm>
              <a:off x="6790926" y="4519158"/>
              <a:ext cx="986614" cy="986614"/>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19" name="组合 18"/>
            <p:cNvGrpSpPr/>
            <p:nvPr/>
          </p:nvGrpSpPr>
          <p:grpSpPr>
            <a:xfrm>
              <a:off x="7012401" y="4702906"/>
              <a:ext cx="543664" cy="619118"/>
              <a:chOff x="3516313" y="5559425"/>
              <a:chExt cx="446088" cy="508000"/>
            </a:xfrm>
            <a:solidFill>
              <a:schemeClr val="bg1"/>
            </a:solidFill>
          </p:grpSpPr>
          <p:sp>
            <p:nvSpPr>
              <p:cNvPr id="20" name="Freeform 25"/>
              <p:cNvSpPr>
                <a:spLocks noEditPoints="1"/>
              </p:cNvSpPr>
              <p:nvPr/>
            </p:nvSpPr>
            <p:spPr bwMode="auto">
              <a:xfrm>
                <a:off x="3516313" y="5559425"/>
                <a:ext cx="446088" cy="508000"/>
              </a:xfrm>
              <a:custGeom>
                <a:avLst/>
                <a:gdLst>
                  <a:gd name="T0" fmla="*/ 174 w 178"/>
                  <a:gd name="T1" fmla="*/ 77 h 203"/>
                  <a:gd name="T2" fmla="*/ 162 w 178"/>
                  <a:gd name="T3" fmla="*/ 34 h 203"/>
                  <a:gd name="T4" fmla="*/ 123 w 178"/>
                  <a:gd name="T5" fmla="*/ 31 h 203"/>
                  <a:gd name="T6" fmla="*/ 89 w 178"/>
                  <a:gd name="T7" fmla="*/ 0 h 203"/>
                  <a:gd name="T8" fmla="*/ 54 w 178"/>
                  <a:gd name="T9" fmla="*/ 34 h 203"/>
                  <a:gd name="T10" fmla="*/ 5 w 178"/>
                  <a:gd name="T11" fmla="*/ 42 h 203"/>
                  <a:gd name="T12" fmla="*/ 20 w 178"/>
                  <a:gd name="T13" fmla="*/ 101 h 203"/>
                  <a:gd name="T14" fmla="*/ 0 w 178"/>
                  <a:gd name="T15" fmla="*/ 145 h 203"/>
                  <a:gd name="T16" fmla="*/ 33 w 178"/>
                  <a:gd name="T17" fmla="*/ 171 h 203"/>
                  <a:gd name="T18" fmla="*/ 70 w 178"/>
                  <a:gd name="T19" fmla="*/ 194 h 203"/>
                  <a:gd name="T20" fmla="*/ 99 w 178"/>
                  <a:gd name="T21" fmla="*/ 201 h 203"/>
                  <a:gd name="T22" fmla="*/ 146 w 178"/>
                  <a:gd name="T23" fmla="*/ 172 h 203"/>
                  <a:gd name="T24" fmla="*/ 178 w 178"/>
                  <a:gd name="T25" fmla="*/ 146 h 203"/>
                  <a:gd name="T26" fmla="*/ 146 w 178"/>
                  <a:gd name="T27" fmla="*/ 39 h 203"/>
                  <a:gd name="T28" fmla="*/ 171 w 178"/>
                  <a:gd name="T29" fmla="*/ 58 h 203"/>
                  <a:gd name="T30" fmla="*/ 152 w 178"/>
                  <a:gd name="T31" fmla="*/ 95 h 203"/>
                  <a:gd name="T32" fmla="*/ 146 w 178"/>
                  <a:gd name="T33" fmla="*/ 39 h 203"/>
                  <a:gd name="T34" fmla="*/ 147 w 178"/>
                  <a:gd name="T35" fmla="*/ 103 h 203"/>
                  <a:gd name="T36" fmla="*/ 136 w 178"/>
                  <a:gd name="T37" fmla="*/ 89 h 203"/>
                  <a:gd name="T38" fmla="*/ 112 w 178"/>
                  <a:gd name="T39" fmla="*/ 133 h 203"/>
                  <a:gd name="T40" fmla="*/ 50 w 178"/>
                  <a:gd name="T41" fmla="*/ 121 h 203"/>
                  <a:gd name="T42" fmla="*/ 66 w 178"/>
                  <a:gd name="T43" fmla="*/ 70 h 203"/>
                  <a:gd name="T44" fmla="*/ 128 w 178"/>
                  <a:gd name="T45" fmla="*/ 82 h 203"/>
                  <a:gd name="T46" fmla="*/ 127 w 178"/>
                  <a:gd name="T47" fmla="*/ 72 h 203"/>
                  <a:gd name="T48" fmla="*/ 109 w 178"/>
                  <a:gd name="T49" fmla="*/ 47 h 203"/>
                  <a:gd name="T50" fmla="*/ 62 w 178"/>
                  <a:gd name="T51" fmla="*/ 34 h 203"/>
                  <a:gd name="T52" fmla="*/ 89 w 178"/>
                  <a:gd name="T53" fmla="*/ 7 h 203"/>
                  <a:gd name="T54" fmla="*/ 117 w 178"/>
                  <a:gd name="T55" fmla="*/ 36 h 203"/>
                  <a:gd name="T56" fmla="*/ 72 w 178"/>
                  <a:gd name="T57" fmla="*/ 40 h 203"/>
                  <a:gd name="T58" fmla="*/ 58 w 178"/>
                  <a:gd name="T59" fmla="*/ 43 h 203"/>
                  <a:gd name="T60" fmla="*/ 61 w 178"/>
                  <a:gd name="T61" fmla="*/ 64 h 203"/>
                  <a:gd name="T62" fmla="*/ 12 w 178"/>
                  <a:gd name="T63" fmla="*/ 73 h 203"/>
                  <a:gd name="T64" fmla="*/ 19 w 178"/>
                  <a:gd name="T65" fmla="*/ 40 h 203"/>
                  <a:gd name="T66" fmla="*/ 48 w 178"/>
                  <a:gd name="T67" fmla="*/ 52 h 203"/>
                  <a:gd name="T68" fmla="*/ 23 w 178"/>
                  <a:gd name="T69" fmla="*/ 93 h 203"/>
                  <a:gd name="T70" fmla="*/ 30 w 178"/>
                  <a:gd name="T71" fmla="*/ 101 h 203"/>
                  <a:gd name="T72" fmla="*/ 42 w 178"/>
                  <a:gd name="T73" fmla="*/ 101 h 203"/>
                  <a:gd name="T74" fmla="*/ 19 w 178"/>
                  <a:gd name="T75" fmla="*/ 162 h 203"/>
                  <a:gd name="T76" fmla="*/ 11 w 178"/>
                  <a:gd name="T77" fmla="*/ 129 h 203"/>
                  <a:gd name="T78" fmla="*/ 43 w 178"/>
                  <a:gd name="T79" fmla="*/ 125 h 203"/>
                  <a:gd name="T80" fmla="*/ 55 w 178"/>
                  <a:gd name="T81" fmla="*/ 149 h 203"/>
                  <a:gd name="T82" fmla="*/ 81 w 178"/>
                  <a:gd name="T83" fmla="*/ 151 h 203"/>
                  <a:gd name="T84" fmla="*/ 55 w 178"/>
                  <a:gd name="T85" fmla="*/ 149 h 203"/>
                  <a:gd name="T86" fmla="*/ 96 w 178"/>
                  <a:gd name="T87" fmla="*/ 194 h 203"/>
                  <a:gd name="T88" fmla="*/ 70 w 178"/>
                  <a:gd name="T89" fmla="*/ 183 h 203"/>
                  <a:gd name="T90" fmla="*/ 89 w 178"/>
                  <a:gd name="T91" fmla="*/ 156 h 203"/>
                  <a:gd name="T92" fmla="*/ 116 w 178"/>
                  <a:gd name="T93" fmla="*/ 169 h 203"/>
                  <a:gd name="T94" fmla="*/ 97 w 178"/>
                  <a:gd name="T95" fmla="*/ 151 h 203"/>
                  <a:gd name="T96" fmla="*/ 120 w 178"/>
                  <a:gd name="T97" fmla="*/ 160 h 203"/>
                  <a:gd name="T98" fmla="*/ 146 w 178"/>
                  <a:gd name="T99" fmla="*/ 165 h 203"/>
                  <a:gd name="T100" fmla="*/ 135 w 178"/>
                  <a:gd name="T101" fmla="*/ 125 h 203"/>
                  <a:gd name="T102" fmla="*/ 166 w 178"/>
                  <a:gd name="T103" fmla="*/ 13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203">
                    <a:moveTo>
                      <a:pt x="158" y="102"/>
                    </a:moveTo>
                    <a:cubicBezTo>
                      <a:pt x="159" y="100"/>
                      <a:pt x="160" y="99"/>
                      <a:pt x="161" y="97"/>
                    </a:cubicBezTo>
                    <a:cubicBezTo>
                      <a:pt x="167" y="90"/>
                      <a:pt x="171" y="83"/>
                      <a:pt x="174" y="77"/>
                    </a:cubicBezTo>
                    <a:cubicBezTo>
                      <a:pt x="177" y="70"/>
                      <a:pt x="178" y="64"/>
                      <a:pt x="178" y="58"/>
                    </a:cubicBezTo>
                    <a:cubicBezTo>
                      <a:pt x="178" y="52"/>
                      <a:pt x="177" y="47"/>
                      <a:pt x="174" y="43"/>
                    </a:cubicBezTo>
                    <a:cubicBezTo>
                      <a:pt x="171" y="39"/>
                      <a:pt x="167" y="36"/>
                      <a:pt x="162" y="34"/>
                    </a:cubicBezTo>
                    <a:cubicBezTo>
                      <a:pt x="157" y="32"/>
                      <a:pt x="152" y="31"/>
                      <a:pt x="146" y="31"/>
                    </a:cubicBezTo>
                    <a:cubicBezTo>
                      <a:pt x="139" y="32"/>
                      <a:pt x="132" y="32"/>
                      <a:pt x="125" y="34"/>
                    </a:cubicBezTo>
                    <a:cubicBezTo>
                      <a:pt x="124" y="33"/>
                      <a:pt x="124" y="32"/>
                      <a:pt x="123" y="31"/>
                    </a:cubicBezTo>
                    <a:cubicBezTo>
                      <a:pt x="119" y="22"/>
                      <a:pt x="114" y="14"/>
                      <a:pt x="109" y="9"/>
                    </a:cubicBezTo>
                    <a:cubicBezTo>
                      <a:pt x="106" y="6"/>
                      <a:pt x="103" y="4"/>
                      <a:pt x="99" y="2"/>
                    </a:cubicBezTo>
                    <a:cubicBezTo>
                      <a:pt x="96" y="1"/>
                      <a:pt x="93" y="0"/>
                      <a:pt x="89" y="0"/>
                    </a:cubicBezTo>
                    <a:cubicBezTo>
                      <a:pt x="85" y="0"/>
                      <a:pt x="82" y="1"/>
                      <a:pt x="79" y="2"/>
                    </a:cubicBezTo>
                    <a:cubicBezTo>
                      <a:pt x="73" y="5"/>
                      <a:pt x="68" y="10"/>
                      <a:pt x="64" y="16"/>
                    </a:cubicBezTo>
                    <a:cubicBezTo>
                      <a:pt x="60" y="21"/>
                      <a:pt x="57" y="27"/>
                      <a:pt x="54" y="34"/>
                    </a:cubicBezTo>
                    <a:cubicBezTo>
                      <a:pt x="46" y="32"/>
                      <a:pt x="39" y="31"/>
                      <a:pt x="33" y="31"/>
                    </a:cubicBezTo>
                    <a:cubicBezTo>
                      <a:pt x="27" y="31"/>
                      <a:pt x="21" y="32"/>
                      <a:pt x="17" y="33"/>
                    </a:cubicBezTo>
                    <a:cubicBezTo>
                      <a:pt x="12" y="35"/>
                      <a:pt x="8" y="38"/>
                      <a:pt x="5" y="42"/>
                    </a:cubicBezTo>
                    <a:cubicBezTo>
                      <a:pt x="2" y="46"/>
                      <a:pt x="0" y="51"/>
                      <a:pt x="0" y="57"/>
                    </a:cubicBezTo>
                    <a:cubicBezTo>
                      <a:pt x="0" y="63"/>
                      <a:pt x="2" y="70"/>
                      <a:pt x="5" y="76"/>
                    </a:cubicBezTo>
                    <a:cubicBezTo>
                      <a:pt x="8" y="84"/>
                      <a:pt x="14" y="93"/>
                      <a:pt x="20" y="101"/>
                    </a:cubicBezTo>
                    <a:cubicBezTo>
                      <a:pt x="19" y="103"/>
                      <a:pt x="18" y="104"/>
                      <a:pt x="17" y="105"/>
                    </a:cubicBezTo>
                    <a:cubicBezTo>
                      <a:pt x="12" y="113"/>
                      <a:pt x="7" y="120"/>
                      <a:pt x="4" y="126"/>
                    </a:cubicBezTo>
                    <a:cubicBezTo>
                      <a:pt x="2" y="133"/>
                      <a:pt x="0" y="139"/>
                      <a:pt x="0" y="145"/>
                    </a:cubicBezTo>
                    <a:cubicBezTo>
                      <a:pt x="0" y="151"/>
                      <a:pt x="1" y="156"/>
                      <a:pt x="5" y="160"/>
                    </a:cubicBezTo>
                    <a:cubicBezTo>
                      <a:pt x="7" y="164"/>
                      <a:pt x="12" y="167"/>
                      <a:pt x="16" y="169"/>
                    </a:cubicBezTo>
                    <a:cubicBezTo>
                      <a:pt x="21" y="171"/>
                      <a:pt x="27" y="171"/>
                      <a:pt x="33" y="171"/>
                    </a:cubicBezTo>
                    <a:cubicBezTo>
                      <a:pt x="39" y="171"/>
                      <a:pt x="46" y="171"/>
                      <a:pt x="53" y="169"/>
                    </a:cubicBezTo>
                    <a:cubicBezTo>
                      <a:pt x="54" y="170"/>
                      <a:pt x="54" y="171"/>
                      <a:pt x="55" y="172"/>
                    </a:cubicBezTo>
                    <a:cubicBezTo>
                      <a:pt x="59" y="181"/>
                      <a:pt x="64" y="189"/>
                      <a:pt x="70" y="194"/>
                    </a:cubicBezTo>
                    <a:cubicBezTo>
                      <a:pt x="72" y="197"/>
                      <a:pt x="75" y="199"/>
                      <a:pt x="79" y="201"/>
                    </a:cubicBezTo>
                    <a:cubicBezTo>
                      <a:pt x="82" y="202"/>
                      <a:pt x="85" y="203"/>
                      <a:pt x="89" y="203"/>
                    </a:cubicBezTo>
                    <a:cubicBezTo>
                      <a:pt x="93" y="203"/>
                      <a:pt x="96" y="202"/>
                      <a:pt x="99" y="201"/>
                    </a:cubicBezTo>
                    <a:cubicBezTo>
                      <a:pt x="105" y="198"/>
                      <a:pt x="110" y="193"/>
                      <a:pt x="115" y="187"/>
                    </a:cubicBezTo>
                    <a:cubicBezTo>
                      <a:pt x="118" y="182"/>
                      <a:pt x="122" y="176"/>
                      <a:pt x="124" y="169"/>
                    </a:cubicBezTo>
                    <a:cubicBezTo>
                      <a:pt x="132" y="171"/>
                      <a:pt x="139" y="172"/>
                      <a:pt x="146" y="172"/>
                    </a:cubicBezTo>
                    <a:cubicBezTo>
                      <a:pt x="151" y="172"/>
                      <a:pt x="157" y="171"/>
                      <a:pt x="161" y="170"/>
                    </a:cubicBezTo>
                    <a:cubicBezTo>
                      <a:pt x="166" y="168"/>
                      <a:pt x="170" y="165"/>
                      <a:pt x="173" y="161"/>
                    </a:cubicBezTo>
                    <a:cubicBezTo>
                      <a:pt x="176" y="157"/>
                      <a:pt x="178" y="151"/>
                      <a:pt x="178" y="146"/>
                    </a:cubicBezTo>
                    <a:cubicBezTo>
                      <a:pt x="178" y="140"/>
                      <a:pt x="176" y="133"/>
                      <a:pt x="173" y="127"/>
                    </a:cubicBezTo>
                    <a:cubicBezTo>
                      <a:pt x="170" y="119"/>
                      <a:pt x="165" y="110"/>
                      <a:pt x="158" y="102"/>
                    </a:cubicBezTo>
                    <a:close/>
                    <a:moveTo>
                      <a:pt x="146" y="39"/>
                    </a:moveTo>
                    <a:cubicBezTo>
                      <a:pt x="151" y="39"/>
                      <a:pt x="156" y="40"/>
                      <a:pt x="159" y="41"/>
                    </a:cubicBezTo>
                    <a:cubicBezTo>
                      <a:pt x="163" y="42"/>
                      <a:pt x="166" y="44"/>
                      <a:pt x="168" y="47"/>
                    </a:cubicBezTo>
                    <a:cubicBezTo>
                      <a:pt x="170" y="50"/>
                      <a:pt x="171" y="53"/>
                      <a:pt x="171" y="58"/>
                    </a:cubicBezTo>
                    <a:cubicBezTo>
                      <a:pt x="171" y="62"/>
                      <a:pt x="170" y="68"/>
                      <a:pt x="167" y="74"/>
                    </a:cubicBezTo>
                    <a:cubicBezTo>
                      <a:pt x="164" y="81"/>
                      <a:pt x="159" y="88"/>
                      <a:pt x="153" y="96"/>
                    </a:cubicBezTo>
                    <a:cubicBezTo>
                      <a:pt x="152" y="95"/>
                      <a:pt x="152" y="95"/>
                      <a:pt x="152" y="95"/>
                    </a:cubicBezTo>
                    <a:cubicBezTo>
                      <a:pt x="147" y="90"/>
                      <a:pt x="141" y="84"/>
                      <a:pt x="135" y="78"/>
                    </a:cubicBezTo>
                    <a:cubicBezTo>
                      <a:pt x="134" y="65"/>
                      <a:pt x="131" y="52"/>
                      <a:pt x="127" y="41"/>
                    </a:cubicBezTo>
                    <a:cubicBezTo>
                      <a:pt x="134" y="40"/>
                      <a:pt x="140" y="39"/>
                      <a:pt x="146" y="39"/>
                    </a:cubicBezTo>
                    <a:close/>
                    <a:moveTo>
                      <a:pt x="136" y="89"/>
                    </a:moveTo>
                    <a:cubicBezTo>
                      <a:pt x="140" y="93"/>
                      <a:pt x="144" y="98"/>
                      <a:pt x="148" y="102"/>
                    </a:cubicBezTo>
                    <a:cubicBezTo>
                      <a:pt x="147" y="103"/>
                      <a:pt x="147" y="103"/>
                      <a:pt x="147" y="103"/>
                    </a:cubicBezTo>
                    <a:cubicBezTo>
                      <a:pt x="143" y="107"/>
                      <a:pt x="140" y="110"/>
                      <a:pt x="136" y="114"/>
                    </a:cubicBezTo>
                    <a:cubicBezTo>
                      <a:pt x="136" y="110"/>
                      <a:pt x="136" y="106"/>
                      <a:pt x="136" y="101"/>
                    </a:cubicBezTo>
                    <a:cubicBezTo>
                      <a:pt x="136" y="97"/>
                      <a:pt x="136" y="93"/>
                      <a:pt x="136" y="89"/>
                    </a:cubicBezTo>
                    <a:close/>
                    <a:moveTo>
                      <a:pt x="129" y="101"/>
                    </a:moveTo>
                    <a:cubicBezTo>
                      <a:pt x="129" y="108"/>
                      <a:pt x="129" y="115"/>
                      <a:pt x="128" y="121"/>
                    </a:cubicBezTo>
                    <a:cubicBezTo>
                      <a:pt x="123" y="125"/>
                      <a:pt x="118" y="129"/>
                      <a:pt x="112" y="133"/>
                    </a:cubicBezTo>
                    <a:cubicBezTo>
                      <a:pt x="105" y="138"/>
                      <a:pt x="97" y="143"/>
                      <a:pt x="89" y="147"/>
                    </a:cubicBezTo>
                    <a:cubicBezTo>
                      <a:pt x="81" y="143"/>
                      <a:pt x="73" y="138"/>
                      <a:pt x="65" y="133"/>
                    </a:cubicBezTo>
                    <a:cubicBezTo>
                      <a:pt x="60" y="129"/>
                      <a:pt x="55" y="125"/>
                      <a:pt x="50" y="121"/>
                    </a:cubicBezTo>
                    <a:cubicBezTo>
                      <a:pt x="50" y="115"/>
                      <a:pt x="49" y="108"/>
                      <a:pt x="49" y="101"/>
                    </a:cubicBezTo>
                    <a:cubicBezTo>
                      <a:pt x="49" y="95"/>
                      <a:pt x="50" y="88"/>
                      <a:pt x="50" y="82"/>
                    </a:cubicBezTo>
                    <a:cubicBezTo>
                      <a:pt x="55" y="78"/>
                      <a:pt x="60" y="74"/>
                      <a:pt x="66" y="70"/>
                    </a:cubicBezTo>
                    <a:cubicBezTo>
                      <a:pt x="74" y="65"/>
                      <a:pt x="81" y="60"/>
                      <a:pt x="89" y="56"/>
                    </a:cubicBezTo>
                    <a:cubicBezTo>
                      <a:pt x="97" y="60"/>
                      <a:pt x="105" y="65"/>
                      <a:pt x="113" y="70"/>
                    </a:cubicBezTo>
                    <a:cubicBezTo>
                      <a:pt x="118" y="74"/>
                      <a:pt x="123" y="78"/>
                      <a:pt x="128" y="82"/>
                    </a:cubicBezTo>
                    <a:cubicBezTo>
                      <a:pt x="129" y="88"/>
                      <a:pt x="129" y="95"/>
                      <a:pt x="129" y="101"/>
                    </a:cubicBezTo>
                    <a:close/>
                    <a:moveTo>
                      <a:pt x="123" y="54"/>
                    </a:moveTo>
                    <a:cubicBezTo>
                      <a:pt x="125" y="59"/>
                      <a:pt x="126" y="65"/>
                      <a:pt x="127" y="72"/>
                    </a:cubicBezTo>
                    <a:cubicBezTo>
                      <a:pt x="124" y="69"/>
                      <a:pt x="120" y="67"/>
                      <a:pt x="117" y="64"/>
                    </a:cubicBezTo>
                    <a:cubicBezTo>
                      <a:pt x="111" y="60"/>
                      <a:pt x="104" y="56"/>
                      <a:pt x="97" y="52"/>
                    </a:cubicBezTo>
                    <a:cubicBezTo>
                      <a:pt x="101" y="50"/>
                      <a:pt x="105" y="48"/>
                      <a:pt x="109" y="47"/>
                    </a:cubicBezTo>
                    <a:cubicBezTo>
                      <a:pt x="113" y="45"/>
                      <a:pt x="116" y="44"/>
                      <a:pt x="120" y="43"/>
                    </a:cubicBezTo>
                    <a:cubicBezTo>
                      <a:pt x="121" y="47"/>
                      <a:pt x="122" y="50"/>
                      <a:pt x="123" y="54"/>
                    </a:cubicBezTo>
                    <a:close/>
                    <a:moveTo>
                      <a:pt x="62" y="34"/>
                    </a:moveTo>
                    <a:cubicBezTo>
                      <a:pt x="65" y="25"/>
                      <a:pt x="70" y="19"/>
                      <a:pt x="75" y="14"/>
                    </a:cubicBezTo>
                    <a:cubicBezTo>
                      <a:pt x="77" y="12"/>
                      <a:pt x="79" y="10"/>
                      <a:pt x="82" y="9"/>
                    </a:cubicBezTo>
                    <a:cubicBezTo>
                      <a:pt x="84" y="8"/>
                      <a:pt x="87" y="7"/>
                      <a:pt x="89" y="7"/>
                    </a:cubicBezTo>
                    <a:cubicBezTo>
                      <a:pt x="91" y="7"/>
                      <a:pt x="94" y="8"/>
                      <a:pt x="96" y="9"/>
                    </a:cubicBezTo>
                    <a:cubicBezTo>
                      <a:pt x="100" y="11"/>
                      <a:pt x="105" y="15"/>
                      <a:pt x="109" y="20"/>
                    </a:cubicBezTo>
                    <a:cubicBezTo>
                      <a:pt x="112" y="24"/>
                      <a:pt x="115" y="30"/>
                      <a:pt x="117" y="36"/>
                    </a:cubicBezTo>
                    <a:cubicBezTo>
                      <a:pt x="114" y="37"/>
                      <a:pt x="110" y="39"/>
                      <a:pt x="106" y="40"/>
                    </a:cubicBezTo>
                    <a:cubicBezTo>
                      <a:pt x="101" y="42"/>
                      <a:pt x="95" y="45"/>
                      <a:pt x="89" y="47"/>
                    </a:cubicBezTo>
                    <a:cubicBezTo>
                      <a:pt x="84" y="44"/>
                      <a:pt x="78" y="42"/>
                      <a:pt x="72" y="40"/>
                    </a:cubicBezTo>
                    <a:cubicBezTo>
                      <a:pt x="68" y="38"/>
                      <a:pt x="65" y="37"/>
                      <a:pt x="61" y="36"/>
                    </a:cubicBezTo>
                    <a:cubicBezTo>
                      <a:pt x="61" y="35"/>
                      <a:pt x="61" y="34"/>
                      <a:pt x="62" y="34"/>
                    </a:cubicBezTo>
                    <a:close/>
                    <a:moveTo>
                      <a:pt x="58" y="43"/>
                    </a:moveTo>
                    <a:cubicBezTo>
                      <a:pt x="62" y="44"/>
                      <a:pt x="66" y="45"/>
                      <a:pt x="69" y="47"/>
                    </a:cubicBezTo>
                    <a:cubicBezTo>
                      <a:pt x="73" y="48"/>
                      <a:pt x="77" y="50"/>
                      <a:pt x="81" y="52"/>
                    </a:cubicBezTo>
                    <a:cubicBezTo>
                      <a:pt x="75" y="55"/>
                      <a:pt x="68" y="59"/>
                      <a:pt x="61" y="64"/>
                    </a:cubicBezTo>
                    <a:cubicBezTo>
                      <a:pt x="58" y="66"/>
                      <a:pt x="55" y="69"/>
                      <a:pt x="51" y="71"/>
                    </a:cubicBezTo>
                    <a:cubicBezTo>
                      <a:pt x="53" y="61"/>
                      <a:pt x="55" y="51"/>
                      <a:pt x="58" y="43"/>
                    </a:cubicBezTo>
                    <a:close/>
                    <a:moveTo>
                      <a:pt x="12" y="73"/>
                    </a:moveTo>
                    <a:cubicBezTo>
                      <a:pt x="9" y="67"/>
                      <a:pt x="8" y="62"/>
                      <a:pt x="8" y="57"/>
                    </a:cubicBezTo>
                    <a:cubicBezTo>
                      <a:pt x="8" y="53"/>
                      <a:pt x="9" y="49"/>
                      <a:pt x="11" y="46"/>
                    </a:cubicBezTo>
                    <a:cubicBezTo>
                      <a:pt x="13" y="44"/>
                      <a:pt x="16" y="42"/>
                      <a:pt x="19" y="40"/>
                    </a:cubicBezTo>
                    <a:cubicBezTo>
                      <a:pt x="23" y="39"/>
                      <a:pt x="27" y="38"/>
                      <a:pt x="33" y="38"/>
                    </a:cubicBezTo>
                    <a:cubicBezTo>
                      <a:pt x="38" y="38"/>
                      <a:pt x="44" y="39"/>
                      <a:pt x="51" y="41"/>
                    </a:cubicBezTo>
                    <a:cubicBezTo>
                      <a:pt x="50" y="44"/>
                      <a:pt x="49" y="48"/>
                      <a:pt x="48" y="52"/>
                    </a:cubicBezTo>
                    <a:cubicBezTo>
                      <a:pt x="46" y="60"/>
                      <a:pt x="44" y="69"/>
                      <a:pt x="43" y="78"/>
                    </a:cubicBezTo>
                    <a:cubicBezTo>
                      <a:pt x="37" y="84"/>
                      <a:pt x="31" y="90"/>
                      <a:pt x="25" y="95"/>
                    </a:cubicBezTo>
                    <a:cubicBezTo>
                      <a:pt x="25" y="94"/>
                      <a:pt x="24" y="93"/>
                      <a:pt x="23" y="93"/>
                    </a:cubicBezTo>
                    <a:cubicBezTo>
                      <a:pt x="18" y="86"/>
                      <a:pt x="14" y="79"/>
                      <a:pt x="12" y="73"/>
                    </a:cubicBezTo>
                    <a:close/>
                    <a:moveTo>
                      <a:pt x="42" y="114"/>
                    </a:moveTo>
                    <a:cubicBezTo>
                      <a:pt x="38" y="110"/>
                      <a:pt x="34" y="105"/>
                      <a:pt x="30" y="101"/>
                    </a:cubicBezTo>
                    <a:cubicBezTo>
                      <a:pt x="31" y="100"/>
                      <a:pt x="31" y="100"/>
                      <a:pt x="31" y="100"/>
                    </a:cubicBezTo>
                    <a:cubicBezTo>
                      <a:pt x="35" y="96"/>
                      <a:pt x="38" y="93"/>
                      <a:pt x="42" y="89"/>
                    </a:cubicBezTo>
                    <a:cubicBezTo>
                      <a:pt x="42" y="93"/>
                      <a:pt x="42" y="97"/>
                      <a:pt x="42" y="101"/>
                    </a:cubicBezTo>
                    <a:cubicBezTo>
                      <a:pt x="42" y="106"/>
                      <a:pt x="42" y="110"/>
                      <a:pt x="42" y="114"/>
                    </a:cubicBezTo>
                    <a:close/>
                    <a:moveTo>
                      <a:pt x="33" y="164"/>
                    </a:moveTo>
                    <a:cubicBezTo>
                      <a:pt x="27" y="164"/>
                      <a:pt x="23" y="163"/>
                      <a:pt x="19" y="162"/>
                    </a:cubicBezTo>
                    <a:cubicBezTo>
                      <a:pt x="15" y="161"/>
                      <a:pt x="12" y="159"/>
                      <a:pt x="11" y="156"/>
                    </a:cubicBezTo>
                    <a:cubicBezTo>
                      <a:pt x="8" y="153"/>
                      <a:pt x="7" y="150"/>
                      <a:pt x="7" y="145"/>
                    </a:cubicBezTo>
                    <a:cubicBezTo>
                      <a:pt x="7" y="141"/>
                      <a:pt x="9" y="135"/>
                      <a:pt x="11" y="129"/>
                    </a:cubicBezTo>
                    <a:cubicBezTo>
                      <a:pt x="14" y="122"/>
                      <a:pt x="19" y="115"/>
                      <a:pt x="25" y="107"/>
                    </a:cubicBezTo>
                    <a:cubicBezTo>
                      <a:pt x="26" y="108"/>
                      <a:pt x="26" y="108"/>
                      <a:pt x="26" y="108"/>
                    </a:cubicBezTo>
                    <a:cubicBezTo>
                      <a:pt x="31" y="113"/>
                      <a:pt x="37" y="119"/>
                      <a:pt x="43" y="125"/>
                    </a:cubicBezTo>
                    <a:cubicBezTo>
                      <a:pt x="45" y="138"/>
                      <a:pt x="47" y="151"/>
                      <a:pt x="51" y="162"/>
                    </a:cubicBezTo>
                    <a:cubicBezTo>
                      <a:pt x="44" y="163"/>
                      <a:pt x="38" y="164"/>
                      <a:pt x="33" y="164"/>
                    </a:cubicBezTo>
                    <a:close/>
                    <a:moveTo>
                      <a:pt x="55" y="149"/>
                    </a:moveTo>
                    <a:cubicBezTo>
                      <a:pt x="54" y="144"/>
                      <a:pt x="52" y="138"/>
                      <a:pt x="51" y="131"/>
                    </a:cubicBezTo>
                    <a:cubicBezTo>
                      <a:pt x="55" y="134"/>
                      <a:pt x="58" y="136"/>
                      <a:pt x="61" y="139"/>
                    </a:cubicBezTo>
                    <a:cubicBezTo>
                      <a:pt x="68" y="143"/>
                      <a:pt x="74" y="147"/>
                      <a:pt x="81" y="151"/>
                    </a:cubicBezTo>
                    <a:cubicBezTo>
                      <a:pt x="77" y="153"/>
                      <a:pt x="73" y="155"/>
                      <a:pt x="69" y="156"/>
                    </a:cubicBezTo>
                    <a:cubicBezTo>
                      <a:pt x="65" y="158"/>
                      <a:pt x="62" y="159"/>
                      <a:pt x="58" y="160"/>
                    </a:cubicBezTo>
                    <a:cubicBezTo>
                      <a:pt x="57" y="156"/>
                      <a:pt x="56" y="153"/>
                      <a:pt x="55" y="149"/>
                    </a:cubicBezTo>
                    <a:close/>
                    <a:moveTo>
                      <a:pt x="116" y="169"/>
                    </a:moveTo>
                    <a:cubicBezTo>
                      <a:pt x="113" y="178"/>
                      <a:pt x="108" y="184"/>
                      <a:pt x="103" y="189"/>
                    </a:cubicBezTo>
                    <a:cubicBezTo>
                      <a:pt x="101" y="191"/>
                      <a:pt x="99" y="193"/>
                      <a:pt x="96" y="194"/>
                    </a:cubicBezTo>
                    <a:cubicBezTo>
                      <a:pt x="94" y="195"/>
                      <a:pt x="91" y="196"/>
                      <a:pt x="89" y="196"/>
                    </a:cubicBezTo>
                    <a:cubicBezTo>
                      <a:pt x="87" y="196"/>
                      <a:pt x="84" y="195"/>
                      <a:pt x="82" y="194"/>
                    </a:cubicBezTo>
                    <a:cubicBezTo>
                      <a:pt x="78" y="192"/>
                      <a:pt x="73" y="188"/>
                      <a:pt x="70" y="183"/>
                    </a:cubicBezTo>
                    <a:cubicBezTo>
                      <a:pt x="66" y="179"/>
                      <a:pt x="63" y="173"/>
                      <a:pt x="61" y="167"/>
                    </a:cubicBezTo>
                    <a:cubicBezTo>
                      <a:pt x="64" y="166"/>
                      <a:pt x="68" y="164"/>
                      <a:pt x="72" y="163"/>
                    </a:cubicBezTo>
                    <a:cubicBezTo>
                      <a:pt x="77" y="161"/>
                      <a:pt x="83" y="158"/>
                      <a:pt x="89" y="156"/>
                    </a:cubicBezTo>
                    <a:cubicBezTo>
                      <a:pt x="95" y="159"/>
                      <a:pt x="100" y="161"/>
                      <a:pt x="106" y="163"/>
                    </a:cubicBezTo>
                    <a:cubicBezTo>
                      <a:pt x="110" y="165"/>
                      <a:pt x="114" y="166"/>
                      <a:pt x="117" y="167"/>
                    </a:cubicBezTo>
                    <a:cubicBezTo>
                      <a:pt x="117" y="168"/>
                      <a:pt x="117" y="168"/>
                      <a:pt x="116" y="169"/>
                    </a:cubicBezTo>
                    <a:close/>
                    <a:moveTo>
                      <a:pt x="120" y="160"/>
                    </a:moveTo>
                    <a:cubicBezTo>
                      <a:pt x="116" y="159"/>
                      <a:pt x="113" y="158"/>
                      <a:pt x="109" y="156"/>
                    </a:cubicBezTo>
                    <a:cubicBezTo>
                      <a:pt x="105" y="155"/>
                      <a:pt x="101" y="153"/>
                      <a:pt x="97" y="151"/>
                    </a:cubicBezTo>
                    <a:cubicBezTo>
                      <a:pt x="103" y="148"/>
                      <a:pt x="110" y="144"/>
                      <a:pt x="117" y="139"/>
                    </a:cubicBezTo>
                    <a:cubicBezTo>
                      <a:pt x="120" y="137"/>
                      <a:pt x="123" y="134"/>
                      <a:pt x="127" y="132"/>
                    </a:cubicBezTo>
                    <a:cubicBezTo>
                      <a:pt x="125" y="142"/>
                      <a:pt x="123" y="152"/>
                      <a:pt x="120" y="160"/>
                    </a:cubicBezTo>
                    <a:close/>
                    <a:moveTo>
                      <a:pt x="167" y="157"/>
                    </a:moveTo>
                    <a:cubicBezTo>
                      <a:pt x="165" y="159"/>
                      <a:pt x="162" y="161"/>
                      <a:pt x="159" y="163"/>
                    </a:cubicBezTo>
                    <a:cubicBezTo>
                      <a:pt x="155" y="164"/>
                      <a:pt x="151" y="165"/>
                      <a:pt x="146" y="165"/>
                    </a:cubicBezTo>
                    <a:cubicBezTo>
                      <a:pt x="140" y="165"/>
                      <a:pt x="134" y="164"/>
                      <a:pt x="127" y="162"/>
                    </a:cubicBezTo>
                    <a:cubicBezTo>
                      <a:pt x="128" y="159"/>
                      <a:pt x="129" y="155"/>
                      <a:pt x="130" y="151"/>
                    </a:cubicBezTo>
                    <a:cubicBezTo>
                      <a:pt x="132" y="143"/>
                      <a:pt x="134" y="134"/>
                      <a:pt x="135" y="125"/>
                    </a:cubicBezTo>
                    <a:cubicBezTo>
                      <a:pt x="142" y="119"/>
                      <a:pt x="148" y="113"/>
                      <a:pt x="153" y="108"/>
                    </a:cubicBezTo>
                    <a:cubicBezTo>
                      <a:pt x="154" y="109"/>
                      <a:pt x="154" y="110"/>
                      <a:pt x="155" y="110"/>
                    </a:cubicBezTo>
                    <a:cubicBezTo>
                      <a:pt x="160" y="117"/>
                      <a:pt x="164" y="124"/>
                      <a:pt x="166" y="130"/>
                    </a:cubicBezTo>
                    <a:cubicBezTo>
                      <a:pt x="169" y="136"/>
                      <a:pt x="170" y="141"/>
                      <a:pt x="170" y="146"/>
                    </a:cubicBezTo>
                    <a:cubicBezTo>
                      <a:pt x="170" y="150"/>
                      <a:pt x="169" y="154"/>
                      <a:pt x="167"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1" name="Oval 26"/>
              <p:cNvSpPr>
                <a:spLocks noChangeArrowheads="1"/>
              </p:cNvSpPr>
              <p:nvPr/>
            </p:nvSpPr>
            <p:spPr bwMode="auto">
              <a:xfrm>
                <a:off x="3694113" y="5767387"/>
                <a:ext cx="9366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grpSp>
      <p:sp>
        <p:nvSpPr>
          <p:cNvPr id="30" name="矩形 29"/>
          <p:cNvSpPr/>
          <p:nvPr/>
        </p:nvSpPr>
        <p:spPr>
          <a:xfrm>
            <a:off x="406718" y="5157153"/>
            <a:ext cx="5495925" cy="457200"/>
          </a:xfrm>
          <a:prstGeom prst="rect">
            <a:avLst/>
          </a:prstGeom>
        </p:spPr>
        <p:txBody>
          <a:bodyPr>
            <a:spAutoFit/>
          </a:bodyPr>
          <a:lstStyle/>
          <a:p>
            <a:pPr eaLnBrk="1" fontAlgn="auto" hangingPunct="1">
              <a:spcBef>
                <a:spcPts val="0"/>
              </a:spcBef>
              <a:spcAft>
                <a:spcPts val="0"/>
              </a:spcAft>
              <a:defRPr/>
            </a:pPr>
            <a:r>
              <a:rPr lang="zh-CN" altLang="en-US" sz="12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32" name="椭圆 31"/>
          <p:cNvSpPr/>
          <p:nvPr/>
        </p:nvSpPr>
        <p:spPr>
          <a:xfrm rot="20383925">
            <a:off x="6691313" y="1373188"/>
            <a:ext cx="195262" cy="195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3" name="椭圆 32"/>
          <p:cNvSpPr/>
          <p:nvPr/>
        </p:nvSpPr>
        <p:spPr>
          <a:xfrm rot="20383925">
            <a:off x="6589713" y="1906588"/>
            <a:ext cx="130175" cy="130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4" name="椭圆 33"/>
          <p:cNvSpPr/>
          <p:nvPr/>
        </p:nvSpPr>
        <p:spPr>
          <a:xfrm rot="20383925">
            <a:off x="7348538" y="1260475"/>
            <a:ext cx="79375" cy="793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0" name="椭圆 39"/>
          <p:cNvSpPr/>
          <p:nvPr/>
        </p:nvSpPr>
        <p:spPr>
          <a:xfrm rot="7200000">
            <a:off x="6552406" y="3186907"/>
            <a:ext cx="149225" cy="1508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1" name="椭圆 40"/>
          <p:cNvSpPr/>
          <p:nvPr/>
        </p:nvSpPr>
        <p:spPr>
          <a:xfrm rot="7200000">
            <a:off x="6645275" y="3448050"/>
            <a:ext cx="98425" cy="984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2" name="椭圆 41"/>
          <p:cNvSpPr/>
          <p:nvPr/>
        </p:nvSpPr>
        <p:spPr>
          <a:xfrm rot="7200000">
            <a:off x="6723063" y="3125788"/>
            <a:ext cx="60325" cy="603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4" name="椭圆 43"/>
          <p:cNvSpPr/>
          <p:nvPr/>
        </p:nvSpPr>
        <p:spPr>
          <a:xfrm rot="14217330">
            <a:off x="7557294" y="4545806"/>
            <a:ext cx="231775" cy="233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5" name="椭圆 44"/>
          <p:cNvSpPr/>
          <p:nvPr/>
        </p:nvSpPr>
        <p:spPr>
          <a:xfrm rot="14217330">
            <a:off x="7712075" y="5311775"/>
            <a:ext cx="153988" cy="153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46" name="椭圆 45"/>
          <p:cNvSpPr/>
          <p:nvPr/>
        </p:nvSpPr>
        <p:spPr>
          <a:xfrm rot="14217330">
            <a:off x="7604126" y="5459412"/>
            <a:ext cx="93662" cy="936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36" name="文本框 35"/>
          <p:cNvSpPr txBox="1"/>
          <p:nvPr/>
        </p:nvSpPr>
        <p:spPr>
          <a:xfrm>
            <a:off x="6773863" y="5465763"/>
            <a:ext cx="987425" cy="369887"/>
          </a:xfrm>
          <a:prstGeom prst="rect">
            <a:avLst/>
          </a:prstGeom>
          <a:noFill/>
        </p:spPr>
        <p:txBody>
          <a:bodyPr>
            <a:spAutoFit/>
          </a:bodyPr>
          <a:lstStyle/>
          <a:p>
            <a:pPr algn="ctr" eaLnBrk="1" fontAlgn="auto" hangingPunct="1">
              <a:spcBef>
                <a:spcPts val="0"/>
              </a:spcBef>
              <a:spcAft>
                <a:spcPts val="0"/>
              </a:spcAft>
              <a:defRPr/>
            </a:pPr>
            <a:r>
              <a:rPr lang="zh-CN" altLang="en-US" b="1" dirty="0">
                <a:solidFill>
                  <a:schemeClr val="bg1"/>
                </a:solidFill>
                <a:latin typeface="黑体" panose="02010609060101010101" charset="-122"/>
                <a:ea typeface="黑体" panose="02010609060101010101" charset="-122"/>
              </a:rPr>
              <a:t>系列</a:t>
            </a:r>
            <a:r>
              <a:rPr lang="en-US" altLang="zh-CN" b="1" dirty="0">
                <a:solidFill>
                  <a:schemeClr val="bg1"/>
                </a:solidFill>
                <a:latin typeface="黑体" panose="02010609060101010101" charset="-122"/>
                <a:ea typeface="黑体" panose="02010609060101010101" charset="-122"/>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7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53" presetClass="entr" presetSubtype="16" fill="hold" grpId="0" nodeType="withEffect">
                                  <p:stCondLst>
                                    <p:cond delay="11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110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grpId="0" nodeType="withEffect">
                                  <p:stCondLst>
                                    <p:cond delay="11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22" presetClass="entr" presetSubtype="8" fill="hold" grpId="0" nodeType="withEffect">
                                  <p:stCondLst>
                                    <p:cond delay="110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10" presetClass="entr" presetSubtype="0" fill="hold" grpId="0" nodeType="withEffect">
                                  <p:stCondLst>
                                    <p:cond delay="11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200"/>
                            </p:stCondLst>
                            <p:childTnLst>
                              <p:par>
                                <p:cTn id="48" presetID="53" presetClass="entr" presetSubtype="16"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Effect transition="in" filter="fade">
                                      <p:cBhvr>
                                        <p:cTn id="62" dur="500"/>
                                        <p:tgtEl>
                                          <p:spTgt spid="42"/>
                                        </p:tgtEl>
                                      </p:cBhvr>
                                    </p:animEffect>
                                  </p:childTnLst>
                                </p:cTn>
                              </p:par>
                              <p:par>
                                <p:cTn id="63" presetID="53" presetClass="entr" presetSubtype="16"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par>
                          <p:cTn id="74" fill="hold">
                            <p:stCondLst>
                              <p:cond delay="1700"/>
                            </p:stCondLst>
                            <p:childTnLst>
                              <p:par>
                                <p:cTn id="75" presetID="53" presetClass="entr" presetSubtype="16"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par>
                                <p:cTn id="90" presetID="53" presetClass="entr" presetSubtype="16"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Graphic spid="6" grpId="0">
        <p:bldAsOne/>
      </p:bldGraphic>
      <p:bldP spid="10" grpId="0"/>
      <p:bldP spid="12" grpId="0"/>
      <p:bldP spid="15" grpId="0"/>
      <p:bldP spid="9" grpId="0"/>
      <p:bldP spid="7" grpId="0" bldLvl="0" animBg="1"/>
      <p:bldP spid="26" grpId="0"/>
      <p:bldP spid="30" grpId="0"/>
      <p:bldP spid="32" grpId="0" bldLvl="0" animBg="1"/>
      <p:bldP spid="33" grpId="0" bldLvl="0" animBg="1"/>
      <p:bldP spid="34" grpId="0" bldLvl="0" animBg="1"/>
      <p:bldP spid="40" grpId="0" bldLvl="0" animBg="1"/>
      <p:bldP spid="41" grpId="0" bldLvl="0" animBg="1"/>
      <p:bldP spid="42" grpId="0" bldLvl="0" animBg="1"/>
      <p:bldP spid="44" grpId="0" bldLvl="0" animBg="1"/>
      <p:bldP spid="45" grpId="0" bldLvl="0" animBg="1"/>
      <p:bldP spid="46" grpId="0" bldLvl="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bwMode="auto">
          <a:xfrm>
            <a:off x="2828925" y="1493838"/>
            <a:ext cx="1406525" cy="1406525"/>
            <a:chOff x="2828925" y="1493521"/>
            <a:chExt cx="1407130" cy="1407128"/>
          </a:xfrm>
        </p:grpSpPr>
        <p:sp>
          <p:nvSpPr>
            <p:cNvPr id="6" name="椭圆 5"/>
            <p:cNvSpPr/>
            <p:nvPr/>
          </p:nvSpPr>
          <p:spPr>
            <a:xfrm>
              <a:off x="2828925" y="1493521"/>
              <a:ext cx="1407130" cy="1407128"/>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415" name="文本框 10"/>
            <p:cNvSpPr txBox="1">
              <a:spLocks noChangeArrowheads="1"/>
            </p:cNvSpPr>
            <p:nvPr/>
          </p:nvSpPr>
          <p:spPr bwMode="auto">
            <a:xfrm>
              <a:off x="2978493" y="1980571"/>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2400">
                  <a:solidFill>
                    <a:schemeClr val="bg1"/>
                  </a:solidFill>
                  <a:latin typeface="黑体" panose="02010609060101010101" charset="-122"/>
                  <a:ea typeface="黑体" panose="02010609060101010101" charset="-122"/>
                </a:rPr>
                <a:t>关键词</a:t>
              </a:r>
            </a:p>
          </p:txBody>
        </p:sp>
      </p:grpSp>
      <p:grpSp>
        <p:nvGrpSpPr>
          <p:cNvPr id="23" name="组合 22"/>
          <p:cNvGrpSpPr/>
          <p:nvPr/>
        </p:nvGrpSpPr>
        <p:grpSpPr bwMode="auto">
          <a:xfrm>
            <a:off x="1911350" y="2903538"/>
            <a:ext cx="3240088" cy="403225"/>
            <a:chOff x="1036320" y="2371727"/>
            <a:chExt cx="3407093" cy="1194433"/>
          </a:xfrm>
        </p:grpSpPr>
        <p:cxnSp>
          <p:nvCxnSpPr>
            <p:cNvPr id="13" name="直接连接符 12"/>
            <p:cNvCxnSpPr/>
            <p:nvPr/>
          </p:nvCxnSpPr>
          <p:spPr>
            <a:xfrm>
              <a:off x="1036320" y="2785546"/>
              <a:ext cx="0" cy="771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41329" y="2785546"/>
              <a:ext cx="34020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43413" y="2794951"/>
              <a:ext cx="0" cy="771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739032" y="2371727"/>
              <a:ext cx="0" cy="4138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2987675" y="1493838"/>
            <a:ext cx="217488" cy="2174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9" name="椭圆 8"/>
          <p:cNvSpPr/>
          <p:nvPr/>
        </p:nvSpPr>
        <p:spPr>
          <a:xfrm>
            <a:off x="2616200" y="2197100"/>
            <a:ext cx="144463" cy="1444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0" name="椭圆 9"/>
          <p:cNvSpPr/>
          <p:nvPr/>
        </p:nvSpPr>
        <p:spPr>
          <a:xfrm flipV="1">
            <a:off x="4270375" y="2625725"/>
            <a:ext cx="42863" cy="428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5" name="椭圆 54"/>
          <p:cNvSpPr/>
          <p:nvPr/>
        </p:nvSpPr>
        <p:spPr>
          <a:xfrm>
            <a:off x="4238625" y="1876425"/>
            <a:ext cx="207963" cy="2079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56" name="椭圆 55"/>
          <p:cNvSpPr/>
          <p:nvPr/>
        </p:nvSpPr>
        <p:spPr>
          <a:xfrm>
            <a:off x="2797175" y="2554288"/>
            <a:ext cx="379413" cy="3794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grpSp>
        <p:nvGrpSpPr>
          <p:cNvPr id="28" name="组合 27"/>
          <p:cNvGrpSpPr/>
          <p:nvPr/>
        </p:nvGrpSpPr>
        <p:grpSpPr bwMode="auto">
          <a:xfrm>
            <a:off x="1308100" y="3243263"/>
            <a:ext cx="1108075" cy="1025525"/>
            <a:chOff x="3808841" y="3125480"/>
            <a:chExt cx="1181272" cy="1093947"/>
          </a:xfrm>
        </p:grpSpPr>
        <p:sp>
          <p:nvSpPr>
            <p:cNvPr id="24" name="椭圆 23"/>
            <p:cNvSpPr/>
            <p:nvPr/>
          </p:nvSpPr>
          <p:spPr>
            <a:xfrm>
              <a:off x="3846073" y="3125480"/>
              <a:ext cx="1093269" cy="109394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407" name="文本框 25"/>
            <p:cNvSpPr txBox="1">
              <a:spLocks noChangeArrowheads="1"/>
            </p:cNvSpPr>
            <p:nvPr/>
          </p:nvSpPr>
          <p:spPr bwMode="auto">
            <a:xfrm>
              <a:off x="3808841" y="3487787"/>
              <a:ext cx="1181272"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30" name="组合 29"/>
          <p:cNvGrpSpPr/>
          <p:nvPr/>
        </p:nvGrpSpPr>
        <p:grpSpPr bwMode="auto">
          <a:xfrm>
            <a:off x="920750" y="4268788"/>
            <a:ext cx="1868488" cy="379412"/>
            <a:chOff x="1036320" y="2371727"/>
            <a:chExt cx="3407093" cy="1194433"/>
          </a:xfrm>
        </p:grpSpPr>
        <p:cxnSp>
          <p:nvCxnSpPr>
            <p:cNvPr id="31" name="直接连接符 30"/>
            <p:cNvCxnSpPr/>
            <p:nvPr/>
          </p:nvCxnSpPr>
          <p:spPr>
            <a:xfrm>
              <a:off x="1036320" y="2786529"/>
              <a:ext cx="0" cy="769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42109" y="2786529"/>
              <a:ext cx="3401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443413" y="2796524"/>
              <a:ext cx="0" cy="769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738419" y="2371727"/>
              <a:ext cx="0" cy="4148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366713" y="4619625"/>
            <a:ext cx="1108075" cy="1027113"/>
            <a:chOff x="3808841" y="3125480"/>
            <a:chExt cx="1181272" cy="1093947"/>
          </a:xfrm>
        </p:grpSpPr>
        <p:sp>
          <p:nvSpPr>
            <p:cNvPr id="42" name="椭圆 41"/>
            <p:cNvSpPr/>
            <p:nvPr/>
          </p:nvSpPr>
          <p:spPr>
            <a:xfrm>
              <a:off x="3846073" y="3125480"/>
              <a:ext cx="1093269" cy="1093947"/>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401" name="文本框 42"/>
            <p:cNvSpPr txBox="1">
              <a:spLocks noChangeArrowheads="1"/>
            </p:cNvSpPr>
            <p:nvPr/>
          </p:nvSpPr>
          <p:spPr bwMode="auto">
            <a:xfrm>
              <a:off x="3808841" y="3487787"/>
              <a:ext cx="1181272"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44" name="组合 43"/>
          <p:cNvGrpSpPr/>
          <p:nvPr/>
        </p:nvGrpSpPr>
        <p:grpSpPr bwMode="auto">
          <a:xfrm>
            <a:off x="2235200" y="4619625"/>
            <a:ext cx="1108075" cy="1027113"/>
            <a:chOff x="3808840" y="3125480"/>
            <a:chExt cx="1181274" cy="1093947"/>
          </a:xfrm>
        </p:grpSpPr>
        <p:sp>
          <p:nvSpPr>
            <p:cNvPr id="45" name="椭圆 44"/>
            <p:cNvSpPr/>
            <p:nvPr/>
          </p:nvSpPr>
          <p:spPr>
            <a:xfrm>
              <a:off x="3846072" y="3125480"/>
              <a:ext cx="1093271" cy="1093947"/>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399" name="文本框 45"/>
            <p:cNvSpPr txBox="1">
              <a:spLocks noChangeArrowheads="1"/>
            </p:cNvSpPr>
            <p:nvPr/>
          </p:nvSpPr>
          <p:spPr bwMode="auto">
            <a:xfrm>
              <a:off x="3808840" y="3487787"/>
              <a:ext cx="1181274"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29" name="组合 28"/>
          <p:cNvGrpSpPr/>
          <p:nvPr/>
        </p:nvGrpSpPr>
        <p:grpSpPr bwMode="auto">
          <a:xfrm>
            <a:off x="4546600" y="3243263"/>
            <a:ext cx="1106488" cy="1025525"/>
            <a:chOff x="7208909" y="3125480"/>
            <a:chExt cx="1181272" cy="1093947"/>
          </a:xfrm>
        </p:grpSpPr>
        <p:sp>
          <p:nvSpPr>
            <p:cNvPr id="25" name="椭圆 24"/>
            <p:cNvSpPr/>
            <p:nvPr/>
          </p:nvSpPr>
          <p:spPr>
            <a:xfrm>
              <a:off x="7252974" y="3125480"/>
              <a:ext cx="1093143" cy="1093947"/>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397" name="文本框 26"/>
            <p:cNvSpPr txBox="1">
              <a:spLocks noChangeArrowheads="1"/>
            </p:cNvSpPr>
            <p:nvPr/>
          </p:nvSpPr>
          <p:spPr bwMode="auto">
            <a:xfrm>
              <a:off x="7208909" y="3487787"/>
              <a:ext cx="1181272"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35" name="组合 34"/>
          <p:cNvGrpSpPr/>
          <p:nvPr/>
        </p:nvGrpSpPr>
        <p:grpSpPr bwMode="auto">
          <a:xfrm>
            <a:off x="4244975" y="4243388"/>
            <a:ext cx="1682750" cy="379412"/>
            <a:chOff x="1036320" y="2371727"/>
            <a:chExt cx="3407093" cy="1194433"/>
          </a:xfrm>
        </p:grpSpPr>
        <p:cxnSp>
          <p:nvCxnSpPr>
            <p:cNvPr id="36" name="直接连接符 35"/>
            <p:cNvCxnSpPr/>
            <p:nvPr/>
          </p:nvCxnSpPr>
          <p:spPr>
            <a:xfrm>
              <a:off x="1036320" y="2786529"/>
              <a:ext cx="0" cy="769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42748" y="2786529"/>
              <a:ext cx="34006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443413" y="2796524"/>
              <a:ext cx="0" cy="769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739867" y="2371727"/>
              <a:ext cx="0" cy="4148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bwMode="auto">
          <a:xfrm>
            <a:off x="3719513" y="4619625"/>
            <a:ext cx="1108075" cy="1027113"/>
            <a:chOff x="3808841" y="3125480"/>
            <a:chExt cx="1181272" cy="1093947"/>
          </a:xfrm>
        </p:grpSpPr>
        <p:sp>
          <p:nvSpPr>
            <p:cNvPr id="48" name="椭圆 47"/>
            <p:cNvSpPr/>
            <p:nvPr/>
          </p:nvSpPr>
          <p:spPr>
            <a:xfrm>
              <a:off x="3846073" y="3125480"/>
              <a:ext cx="1093269" cy="1093947"/>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391" name="文本框 48"/>
            <p:cNvSpPr txBox="1">
              <a:spLocks noChangeArrowheads="1"/>
            </p:cNvSpPr>
            <p:nvPr/>
          </p:nvSpPr>
          <p:spPr bwMode="auto">
            <a:xfrm>
              <a:off x="3808841" y="3487787"/>
              <a:ext cx="1181272"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50" name="组合 49"/>
          <p:cNvGrpSpPr/>
          <p:nvPr/>
        </p:nvGrpSpPr>
        <p:grpSpPr bwMode="auto">
          <a:xfrm>
            <a:off x="5373688" y="4619625"/>
            <a:ext cx="1108075" cy="1027113"/>
            <a:chOff x="3808841" y="3125480"/>
            <a:chExt cx="1181272" cy="1093947"/>
          </a:xfrm>
        </p:grpSpPr>
        <p:sp>
          <p:nvSpPr>
            <p:cNvPr id="51" name="椭圆 50"/>
            <p:cNvSpPr/>
            <p:nvPr/>
          </p:nvSpPr>
          <p:spPr>
            <a:xfrm>
              <a:off x="3846073" y="3125480"/>
              <a:ext cx="1093269" cy="1093947"/>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5389" name="文本框 51"/>
            <p:cNvSpPr txBox="1">
              <a:spLocks noChangeArrowheads="1"/>
            </p:cNvSpPr>
            <p:nvPr/>
          </p:nvSpPr>
          <p:spPr bwMode="auto">
            <a:xfrm>
              <a:off x="3808841" y="3487787"/>
              <a:ext cx="1181272" cy="39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zh-CN" altLang="en-US" sz="1800">
                  <a:solidFill>
                    <a:schemeClr val="bg1"/>
                  </a:solidFill>
                  <a:latin typeface="黑体" panose="02010609060101010101" charset="-122"/>
                  <a:ea typeface="黑体" panose="02010609060101010101" charset="-122"/>
                </a:rPr>
                <a:t>文本内容</a:t>
              </a:r>
            </a:p>
          </p:txBody>
        </p:sp>
      </p:grpSp>
      <p:grpSp>
        <p:nvGrpSpPr>
          <p:cNvPr id="57" name="组合 56"/>
          <p:cNvGrpSpPr/>
          <p:nvPr/>
        </p:nvGrpSpPr>
        <p:grpSpPr bwMode="auto">
          <a:xfrm>
            <a:off x="7123113" y="1603375"/>
            <a:ext cx="4660900" cy="1096645"/>
            <a:chOff x="6639013" y="1549333"/>
            <a:chExt cx="4820607" cy="1096514"/>
          </a:xfrm>
        </p:grpSpPr>
        <p:sp>
          <p:nvSpPr>
            <p:cNvPr id="58" name="文本框 57"/>
            <p:cNvSpPr txBox="1"/>
            <p:nvPr/>
          </p:nvSpPr>
          <p:spPr>
            <a:xfrm>
              <a:off x="6639013" y="1549333"/>
              <a:ext cx="4820607" cy="369844"/>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sp>
          <p:nvSpPr>
            <p:cNvPr id="59" name="矩形 58"/>
            <p:cNvSpPr/>
            <p:nvPr/>
          </p:nvSpPr>
          <p:spPr>
            <a:xfrm>
              <a:off x="6921419" y="1914414"/>
              <a:ext cx="4538201" cy="731433"/>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grpSp>
        <p:nvGrpSpPr>
          <p:cNvPr id="60" name="组合 59"/>
          <p:cNvGrpSpPr/>
          <p:nvPr/>
        </p:nvGrpSpPr>
        <p:grpSpPr bwMode="auto">
          <a:xfrm>
            <a:off x="7123113" y="3118803"/>
            <a:ext cx="4660900" cy="1044256"/>
            <a:chOff x="6639013" y="2635727"/>
            <a:chExt cx="4820607" cy="1044675"/>
          </a:xfrm>
        </p:grpSpPr>
        <p:sp>
          <p:nvSpPr>
            <p:cNvPr id="61" name="矩形 60"/>
            <p:cNvSpPr/>
            <p:nvPr/>
          </p:nvSpPr>
          <p:spPr>
            <a:xfrm>
              <a:off x="6921419" y="2948589"/>
              <a:ext cx="4538201" cy="731813"/>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62" name="文本框 61"/>
            <p:cNvSpPr txBox="1"/>
            <p:nvPr/>
          </p:nvSpPr>
          <p:spPr>
            <a:xfrm>
              <a:off x="6639013" y="2635727"/>
              <a:ext cx="4820607" cy="370035"/>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grpSp>
      <p:grpSp>
        <p:nvGrpSpPr>
          <p:cNvPr id="63" name="组合 62"/>
          <p:cNvGrpSpPr/>
          <p:nvPr/>
        </p:nvGrpSpPr>
        <p:grpSpPr bwMode="auto">
          <a:xfrm>
            <a:off x="7123113" y="4675188"/>
            <a:ext cx="4660900" cy="1055370"/>
            <a:chOff x="6639013" y="4154731"/>
            <a:chExt cx="4820607" cy="1054670"/>
          </a:xfrm>
        </p:grpSpPr>
        <p:sp>
          <p:nvSpPr>
            <p:cNvPr id="64" name="矩形 63"/>
            <p:cNvSpPr/>
            <p:nvPr/>
          </p:nvSpPr>
          <p:spPr>
            <a:xfrm>
              <a:off x="6921419" y="4478366"/>
              <a:ext cx="4538201" cy="731035"/>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sp>
          <p:nvSpPr>
            <p:cNvPr id="65" name="文本框 64"/>
            <p:cNvSpPr txBox="1"/>
            <p:nvPr/>
          </p:nvSpPr>
          <p:spPr>
            <a:xfrm>
              <a:off x="6639013" y="4154731"/>
              <a:ext cx="4820607" cy="369642"/>
            </a:xfrm>
            <a:prstGeom prst="rect">
              <a:avLst/>
            </a:prstGeom>
            <a:noFill/>
          </p:spPr>
          <p:txBody>
            <a:bodyPr>
              <a:spAutoFit/>
            </a:bodyPr>
            <a:lstStyle/>
            <a:p>
              <a:pPr marL="285750" indent="-285750" eaLnBrk="1" fontAlgn="auto" hangingPunct="1">
                <a:spcBef>
                  <a:spcPts val="0"/>
                </a:spcBef>
                <a:spcAft>
                  <a:spcPts val="0"/>
                </a:spcAft>
                <a:buFont typeface="Wingdings" panose="05000000000000000000" pitchFamily="2" charset="2"/>
                <a:buChar char="l"/>
                <a:defRPr/>
              </a:pPr>
              <a:r>
                <a:rPr lang="zh-CN" altLang="en-US" b="1" dirty="0">
                  <a:solidFill>
                    <a:schemeClr val="bg1"/>
                  </a:solidFill>
                  <a:latin typeface="黑体" panose="02010609060101010101" charset="-122"/>
                  <a:ea typeface="黑体" panose="02010609060101010101" charset="-122"/>
                </a:rPr>
                <a:t>输入小标题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fltVal val="0"/>
                                          </p:val>
                                        </p:tav>
                                        <p:tav tm="100000">
                                          <p:val>
                                            <p:strVal val="#ppt_w"/>
                                          </p:val>
                                        </p:tav>
                                      </p:tavLst>
                                    </p:anim>
                                    <p:anim calcmode="lin" valueType="num">
                                      <p:cBhvr>
                                        <p:cTn id="45" dur="500" fill="hold"/>
                                        <p:tgtEl>
                                          <p:spTgt spid="56"/>
                                        </p:tgtEl>
                                        <p:attrNameLst>
                                          <p:attrName>ppt_h</p:attrName>
                                        </p:attrNameLst>
                                      </p:cBhvr>
                                      <p:tavLst>
                                        <p:tav tm="0">
                                          <p:val>
                                            <p:fltVal val="0"/>
                                          </p:val>
                                        </p:tav>
                                        <p:tav tm="100000">
                                          <p:val>
                                            <p:strVal val="#ppt_h"/>
                                          </p:val>
                                        </p:tav>
                                      </p:tavLst>
                                    </p:anim>
                                    <p:animEffect transition="in" filter="fade">
                                      <p:cBhvr>
                                        <p:cTn id="46" dur="500"/>
                                        <p:tgtEl>
                                          <p:spTgt spid="56"/>
                                        </p:tgtEl>
                                      </p:cBhvr>
                                    </p:animEffect>
                                  </p:childTnLst>
                                </p:cTn>
                              </p:par>
                            </p:childTnLst>
                          </p:cTn>
                        </p:par>
                        <p:par>
                          <p:cTn id="47" fill="hold">
                            <p:stCondLst>
                              <p:cond delay="2500"/>
                            </p:stCondLst>
                            <p:childTnLst>
                              <p:par>
                                <p:cTn id="48" presetID="22" presetClass="entr" presetSubtype="1"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par>
                                <p:cTn id="66" presetID="22" presetClass="entr" presetSubtype="1"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4000"/>
                            </p:stCondLst>
                            <p:childTnLst>
                              <p:par>
                                <p:cTn id="70" presetID="53" presetClass="entr" presetSubtype="16"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par>
                                <p:cTn id="75" presetID="53" presetClass="entr" presetSubtype="16"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par>
                                <p:cTn id="90" presetID="22" presetClass="entr" presetSubtype="8" fill="hold" nodeType="withEffect">
                                  <p:stCondLst>
                                    <p:cond delay="300"/>
                                  </p:stCondLst>
                                  <p:childTnLst>
                                    <p:set>
                                      <p:cBhvr>
                                        <p:cTn id="91" dur="1" fill="hold">
                                          <p:stCondLst>
                                            <p:cond delay="0"/>
                                          </p:stCondLst>
                                        </p:cTn>
                                        <p:tgtEl>
                                          <p:spTgt spid="57"/>
                                        </p:tgtEl>
                                        <p:attrNameLst>
                                          <p:attrName>style.visibility</p:attrName>
                                        </p:attrNameLst>
                                      </p:cBhvr>
                                      <p:to>
                                        <p:strVal val="visible"/>
                                      </p:to>
                                    </p:set>
                                    <p:animEffect transition="in" filter="wipe(left)">
                                      <p:cBhvr>
                                        <p:cTn id="92" dur="500"/>
                                        <p:tgtEl>
                                          <p:spTgt spid="57"/>
                                        </p:tgtEl>
                                      </p:cBhvr>
                                    </p:animEffect>
                                  </p:childTnLst>
                                </p:cTn>
                              </p:par>
                              <p:par>
                                <p:cTn id="93" presetID="22" presetClass="entr" presetSubtype="8" fill="hold" nodeType="withEffect">
                                  <p:stCondLst>
                                    <p:cond delay="500"/>
                                  </p:stCondLst>
                                  <p:childTnLst>
                                    <p:set>
                                      <p:cBhvr>
                                        <p:cTn id="94" dur="1" fill="hold">
                                          <p:stCondLst>
                                            <p:cond delay="0"/>
                                          </p:stCondLst>
                                        </p:cTn>
                                        <p:tgtEl>
                                          <p:spTgt spid="60"/>
                                        </p:tgtEl>
                                        <p:attrNameLst>
                                          <p:attrName>style.visibility</p:attrName>
                                        </p:attrNameLst>
                                      </p:cBhvr>
                                      <p:to>
                                        <p:strVal val="visible"/>
                                      </p:to>
                                    </p:set>
                                    <p:animEffect transition="in" filter="wipe(left)">
                                      <p:cBhvr>
                                        <p:cTn id="95" dur="500"/>
                                        <p:tgtEl>
                                          <p:spTgt spid="60"/>
                                        </p:tgtEl>
                                      </p:cBhvr>
                                    </p:animEffect>
                                  </p:childTnLst>
                                </p:cTn>
                              </p:par>
                              <p:par>
                                <p:cTn id="96" presetID="22" presetClass="entr" presetSubtype="8" fill="hold" nodeType="withEffect">
                                  <p:stCondLst>
                                    <p:cond delay="800"/>
                                  </p:stCondLst>
                                  <p:childTnLst>
                                    <p:set>
                                      <p:cBhvr>
                                        <p:cTn id="97" dur="1" fill="hold">
                                          <p:stCondLst>
                                            <p:cond delay="0"/>
                                          </p:stCondLst>
                                        </p:cTn>
                                        <p:tgtEl>
                                          <p:spTgt spid="63"/>
                                        </p:tgtEl>
                                        <p:attrNameLst>
                                          <p:attrName>style.visibility</p:attrName>
                                        </p:attrNameLst>
                                      </p:cBhvr>
                                      <p:to>
                                        <p:strVal val="visible"/>
                                      </p:to>
                                    </p:set>
                                    <p:animEffect transition="in" filter="wipe(left)">
                                      <p:cBhvr>
                                        <p:cTn id="9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8" grpId="0" bldLvl="0" animBg="1"/>
      <p:bldP spid="9" grpId="0" bldLvl="0" animBg="1"/>
      <p:bldP spid="10" grpId="0" bldLvl="0" animBg="1"/>
      <p:bldP spid="55" grpId="0" bldLvl="0" animBg="1"/>
      <p:bldP spid="5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2"/>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3"/>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bwMode="auto">
          <a:xfrm>
            <a:off x="766763" y="1062038"/>
            <a:ext cx="4799012" cy="4799012"/>
            <a:chOff x="767065" y="1062101"/>
            <a:chExt cx="4798664" cy="4798664"/>
          </a:xfrm>
        </p:grpSpPr>
        <p:sp>
          <p:nvSpPr>
            <p:cNvPr id="7" name="椭圆 6"/>
            <p:cNvSpPr/>
            <p:nvPr/>
          </p:nvSpPr>
          <p:spPr>
            <a:xfrm>
              <a:off x="767065" y="1062101"/>
              <a:ext cx="4798664" cy="4798664"/>
            </a:xfrm>
            <a:prstGeom prst="ellipse">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7436" name="文本框 11"/>
            <p:cNvSpPr txBox="1">
              <a:spLocks noChangeArrowheads="1"/>
            </p:cNvSpPr>
            <p:nvPr/>
          </p:nvSpPr>
          <p:spPr bwMode="auto">
            <a:xfrm>
              <a:off x="2561103" y="143452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2000" b="1">
                  <a:solidFill>
                    <a:schemeClr val="bg1"/>
                  </a:solidFill>
                  <a:latin typeface="黑体" panose="02010609060101010101" charset="-122"/>
                  <a:ea typeface="黑体" panose="02010609060101010101" charset="-122"/>
                </a:rPr>
                <a:t>文字内容</a:t>
              </a:r>
            </a:p>
          </p:txBody>
        </p:sp>
        <p:sp>
          <p:nvSpPr>
            <p:cNvPr id="17437" name="矩形 12"/>
            <p:cNvSpPr>
              <a:spLocks noChangeArrowheads="1"/>
            </p:cNvSpPr>
            <p:nvPr/>
          </p:nvSpPr>
          <p:spPr bwMode="auto">
            <a:xfrm>
              <a:off x="1191966" y="2026640"/>
              <a:ext cx="3886272" cy="64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sz="120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aphicFrame>
          <p:nvGraphicFramePr>
            <p:cNvPr id="17438" name="图表 10"/>
            <p:cNvGraphicFramePr/>
            <p:nvPr/>
          </p:nvGraphicFramePr>
          <p:xfrm>
            <a:off x="1296956" y="2602928"/>
            <a:ext cx="3664441" cy="2538291"/>
          </p:xfrm>
          <a:graphic>
            <a:graphicData uri="http://schemas.openxmlformats.org/presentationml/2006/ole">
              <mc:AlternateContent xmlns:mc="http://schemas.openxmlformats.org/markup-compatibility/2006">
                <mc:Choice xmlns:v="urn:schemas-microsoft-com:vml" Requires="v">
                  <p:oleObj spid="_x0000_s17455" name="图表" r:id="rId5" imgW="3669665" imgH="2548255" progId="Excel.Chart.8">
                    <p:embed/>
                  </p:oleObj>
                </mc:Choice>
                <mc:Fallback>
                  <p:oleObj name="图表" r:id="rId5" imgW="3669665" imgH="2548255" progId="Excel.Chart.8">
                    <p:embed/>
                    <p:pic>
                      <p:nvPicPr>
                        <p:cNvPr id="0" name="图表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956" y="2602928"/>
                          <a:ext cx="3664441" cy="253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1" name="文本框 30"/>
          <p:cNvSpPr txBox="1"/>
          <p:nvPr/>
        </p:nvSpPr>
        <p:spPr>
          <a:xfrm>
            <a:off x="6642100" y="3883025"/>
            <a:ext cx="2530475" cy="1014413"/>
          </a:xfrm>
          <a:prstGeom prst="rect">
            <a:avLst/>
          </a:prstGeom>
          <a:noFill/>
        </p:spPr>
        <p:txBody>
          <a:bodyPr wrap="none">
            <a:spAutoFit/>
          </a:bodyPr>
          <a:lstStyle/>
          <a:p>
            <a:pPr eaLnBrk="1" fontAlgn="auto" hangingPunct="1">
              <a:spcBef>
                <a:spcPts val="0"/>
              </a:spcBef>
              <a:spcAft>
                <a:spcPts val="0"/>
              </a:spcAft>
              <a:defRPr/>
            </a:pPr>
            <a:r>
              <a:rPr lang="en-US" altLang="zh-CN" sz="6000" dirty="0">
                <a:solidFill>
                  <a:schemeClr val="bg1"/>
                </a:solidFill>
                <a:latin typeface="黑体" panose="02010609060101010101" charset="-122"/>
                <a:ea typeface="黑体" panose="02010609060101010101" charset="-122"/>
              </a:rPr>
              <a:t>19,400</a:t>
            </a:r>
          </a:p>
        </p:txBody>
      </p:sp>
      <p:grpSp>
        <p:nvGrpSpPr>
          <p:cNvPr id="42" name="组合 41"/>
          <p:cNvGrpSpPr/>
          <p:nvPr/>
        </p:nvGrpSpPr>
        <p:grpSpPr bwMode="auto">
          <a:xfrm>
            <a:off x="6662738" y="4337050"/>
            <a:ext cx="4884737" cy="1195070"/>
            <a:chOff x="6662212" y="4336607"/>
            <a:chExt cx="4885815" cy="1195968"/>
          </a:xfrm>
        </p:grpSpPr>
        <p:sp>
          <p:nvSpPr>
            <p:cNvPr id="32" name="文本框 31"/>
            <p:cNvSpPr txBox="1"/>
            <p:nvPr/>
          </p:nvSpPr>
          <p:spPr>
            <a:xfrm>
              <a:off x="9104326" y="4336607"/>
              <a:ext cx="1211529" cy="400351"/>
            </a:xfrm>
            <a:prstGeom prst="rect">
              <a:avLst/>
            </a:prstGeom>
            <a:noFill/>
          </p:spPr>
          <p:txBody>
            <a:bodyPr wrap="none">
              <a:spAutoFit/>
            </a:bodyPr>
            <a:lstStyle/>
            <a:p>
              <a:pP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（单位）</a:t>
              </a:r>
            </a:p>
          </p:txBody>
        </p:sp>
        <p:sp>
          <p:nvSpPr>
            <p:cNvPr id="33" name="矩形 32"/>
            <p:cNvSpPr/>
            <p:nvPr/>
          </p:nvSpPr>
          <p:spPr>
            <a:xfrm>
              <a:off x="6662212" y="4800505"/>
              <a:ext cx="4885815" cy="73207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sp>
        <p:nvSpPr>
          <p:cNvPr id="28" name="文本框 27"/>
          <p:cNvSpPr txBox="1"/>
          <p:nvPr/>
        </p:nvSpPr>
        <p:spPr>
          <a:xfrm>
            <a:off x="6642100" y="1958975"/>
            <a:ext cx="2103438" cy="1016000"/>
          </a:xfrm>
          <a:prstGeom prst="rect">
            <a:avLst/>
          </a:prstGeom>
          <a:noFill/>
        </p:spPr>
        <p:txBody>
          <a:bodyPr wrap="none">
            <a:spAutoFit/>
          </a:bodyPr>
          <a:lstStyle/>
          <a:p>
            <a:pPr eaLnBrk="1" fontAlgn="auto" hangingPunct="1">
              <a:spcBef>
                <a:spcPts val="0"/>
              </a:spcBef>
              <a:spcAft>
                <a:spcPts val="0"/>
              </a:spcAft>
              <a:defRPr/>
            </a:pPr>
            <a:r>
              <a:rPr lang="en-US" altLang="zh-CN" sz="6000" dirty="0">
                <a:solidFill>
                  <a:schemeClr val="bg1"/>
                </a:solidFill>
                <a:latin typeface="黑体" panose="02010609060101010101" charset="-122"/>
                <a:ea typeface="黑体" panose="02010609060101010101" charset="-122"/>
              </a:rPr>
              <a:t>1,886</a:t>
            </a:r>
          </a:p>
        </p:txBody>
      </p:sp>
      <p:grpSp>
        <p:nvGrpSpPr>
          <p:cNvPr id="41" name="组合 40"/>
          <p:cNvGrpSpPr/>
          <p:nvPr/>
        </p:nvGrpSpPr>
        <p:grpSpPr bwMode="auto">
          <a:xfrm>
            <a:off x="6662738" y="2413000"/>
            <a:ext cx="4884737" cy="1325563"/>
            <a:chOff x="6662212" y="2413262"/>
            <a:chExt cx="4885815" cy="1324804"/>
          </a:xfrm>
        </p:grpSpPr>
        <p:sp>
          <p:nvSpPr>
            <p:cNvPr id="29" name="文本框 28"/>
            <p:cNvSpPr txBox="1"/>
            <p:nvPr/>
          </p:nvSpPr>
          <p:spPr>
            <a:xfrm>
              <a:off x="8664491" y="2413262"/>
              <a:ext cx="1211530" cy="399821"/>
            </a:xfrm>
            <a:prstGeom prst="rect">
              <a:avLst/>
            </a:prstGeom>
            <a:noFill/>
          </p:spPr>
          <p:txBody>
            <a:bodyPr wrap="none">
              <a:spAutoFit/>
            </a:bodyPr>
            <a:lstStyle/>
            <a:p>
              <a:pPr eaLnBrk="1" fontAlgn="auto" hangingPunct="1">
                <a:spcBef>
                  <a:spcPts val="0"/>
                </a:spcBef>
                <a:spcAft>
                  <a:spcPts val="0"/>
                </a:spcAft>
                <a:defRPr/>
              </a:pPr>
              <a:r>
                <a:rPr lang="zh-CN" altLang="en-US" sz="2000" dirty="0">
                  <a:solidFill>
                    <a:schemeClr val="bg1"/>
                  </a:solidFill>
                  <a:latin typeface="黑体" panose="02010609060101010101" charset="-122"/>
                  <a:ea typeface="黑体" panose="02010609060101010101" charset="-122"/>
                </a:rPr>
                <a:t>（单位）</a:t>
              </a:r>
            </a:p>
          </p:txBody>
        </p:sp>
        <p:sp>
          <p:nvSpPr>
            <p:cNvPr id="30" name="矩形 29"/>
            <p:cNvSpPr/>
            <p:nvPr/>
          </p:nvSpPr>
          <p:spPr>
            <a:xfrm>
              <a:off x="6662212" y="2878134"/>
              <a:ext cx="4885815" cy="731101"/>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cxnSp>
          <p:nvCxnSpPr>
            <p:cNvPr id="35" name="直接连接符 34"/>
            <p:cNvCxnSpPr/>
            <p:nvPr/>
          </p:nvCxnSpPr>
          <p:spPr>
            <a:xfrm>
              <a:off x="6662212" y="3738066"/>
              <a:ext cx="48858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rot="10800000">
            <a:off x="5032375" y="1533525"/>
            <a:ext cx="398463" cy="400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7" name="椭圆 16"/>
          <p:cNvSpPr/>
          <p:nvPr/>
        </p:nvSpPr>
        <p:spPr>
          <a:xfrm>
            <a:off x="681038" y="4951413"/>
            <a:ext cx="223837" cy="2254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8" name="椭圆 17"/>
          <p:cNvSpPr/>
          <p:nvPr/>
        </p:nvSpPr>
        <p:spPr>
          <a:xfrm>
            <a:off x="4506913" y="5511800"/>
            <a:ext cx="366712" cy="3667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9" name="椭圆 18"/>
          <p:cNvSpPr/>
          <p:nvPr/>
        </p:nvSpPr>
        <p:spPr>
          <a:xfrm>
            <a:off x="5037138" y="5056188"/>
            <a:ext cx="231775" cy="2301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0" name="椭圆 19"/>
          <p:cNvSpPr/>
          <p:nvPr/>
        </p:nvSpPr>
        <p:spPr>
          <a:xfrm rot="11047877">
            <a:off x="2403475" y="5538788"/>
            <a:ext cx="587375" cy="5889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1" name="椭圆 20"/>
          <p:cNvSpPr/>
          <p:nvPr/>
        </p:nvSpPr>
        <p:spPr>
          <a:xfrm rot="11047877">
            <a:off x="5472113" y="2025650"/>
            <a:ext cx="257175" cy="2571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2" name="椭圆 21"/>
          <p:cNvSpPr/>
          <p:nvPr/>
        </p:nvSpPr>
        <p:spPr>
          <a:xfrm>
            <a:off x="366713" y="2292350"/>
            <a:ext cx="661987" cy="6619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3" name="椭圆 22"/>
          <p:cNvSpPr/>
          <p:nvPr/>
        </p:nvSpPr>
        <p:spPr>
          <a:xfrm rot="10800000">
            <a:off x="207963" y="3475038"/>
            <a:ext cx="800100" cy="8001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4" name="椭圆 23"/>
          <p:cNvSpPr/>
          <p:nvPr/>
        </p:nvSpPr>
        <p:spPr>
          <a:xfrm>
            <a:off x="1201738" y="5613400"/>
            <a:ext cx="439737" cy="4397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5" name="椭圆 24"/>
          <p:cNvSpPr/>
          <p:nvPr/>
        </p:nvSpPr>
        <p:spPr>
          <a:xfrm rot="11047877">
            <a:off x="739775" y="1965325"/>
            <a:ext cx="200025" cy="201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2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2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2500"/>
                            </p:stCondLst>
                            <p:childTnLst>
                              <p:par>
                                <p:cTn id="73" presetID="47"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strVal val="#ppt_x"/>
                                          </p:val>
                                        </p:tav>
                                        <p:tav tm="100000">
                                          <p:val>
                                            <p:strVal val="#ppt_x"/>
                                          </p:val>
                                        </p:tav>
                                      </p:tavLst>
                                    </p:anim>
                                    <p:anim calcmode="lin" valueType="num">
                                      <p:cBhvr>
                                        <p:cTn id="77" dur="500" fill="hold"/>
                                        <p:tgtEl>
                                          <p:spTgt spid="28"/>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22" presetClass="entr" presetSubtype="8"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childTnLst>
                          </p:cTn>
                        </p:par>
                        <p:par>
                          <p:cTn id="82" fill="hold">
                            <p:stCondLst>
                              <p:cond delay="3500"/>
                            </p:stCondLst>
                            <p:childTnLst>
                              <p:par>
                                <p:cTn id="83" presetID="47"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22" presetClass="entr" presetSubtype="8"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P spid="31" grpId="0"/>
      <p:bldP spid="28" grpId="0"/>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724015"/>
            <a:ext cx="12191365" cy="155575"/>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3" name="矩形 2"/>
          <p:cNvSpPr/>
          <p:nvPr/>
        </p:nvSpPr>
        <p:spPr>
          <a:xfrm>
            <a:off x="9250045" y="6723380"/>
            <a:ext cx="2941320" cy="156845"/>
          </a:xfrm>
          <a:prstGeom prst="rect">
            <a:avLst/>
          </a:prstGeom>
          <a:solidFill>
            <a:srgbClr val="DF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黑体" panose="02010609060101010101" charset="-122"/>
              <a:ea typeface="黑体" panose="02010609060101010101" charset="-122"/>
            </a:endParaRPr>
          </a:p>
        </p:txBody>
      </p:sp>
      <p:sp>
        <p:nvSpPr>
          <p:cNvPr id="167" name=" 167"/>
          <p:cNvSpPr/>
          <p:nvPr/>
        </p:nvSpPr>
        <p:spPr>
          <a:xfrm>
            <a:off x="437515" y="159385"/>
            <a:ext cx="453390" cy="453390"/>
          </a:xfrm>
          <a:prstGeom prst="roundRect">
            <a:avLst/>
          </a:prstGeom>
          <a:gradFill>
            <a:gsLst>
              <a:gs pos="0">
                <a:srgbClr val="E1007B"/>
              </a:gs>
              <a:gs pos="100000">
                <a:srgbClr val="71001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1" name="PA_文本框 3"/>
          <p:cNvSpPr txBox="1"/>
          <p:nvPr>
            <p:custDataLst>
              <p:tags r:id="rId1"/>
            </p:custDataLst>
          </p:nvPr>
        </p:nvSpPr>
        <p:spPr>
          <a:xfrm>
            <a:off x="432435" y="139700"/>
            <a:ext cx="663575" cy="483235"/>
          </a:xfrm>
          <a:prstGeom prst="rect">
            <a:avLst/>
          </a:prstGeom>
          <a:noFill/>
          <a:effectLst/>
        </p:spPr>
        <p:txBody>
          <a:bodyPr wrap="square" rtlCol="0">
            <a:spAutoFit/>
          </a:bodyPr>
          <a:lstStyle/>
          <a:p>
            <a:r>
              <a:rPr lang="zh-CN" sz="2400" b="1"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一</a:t>
            </a:r>
          </a:p>
        </p:txBody>
      </p:sp>
      <p:sp>
        <p:nvSpPr>
          <p:cNvPr id="4" name="PA_文本框 3"/>
          <p:cNvSpPr txBox="1"/>
          <p:nvPr>
            <p:custDataLst>
              <p:tags r:id="rId2"/>
            </p:custDataLst>
          </p:nvPr>
        </p:nvSpPr>
        <p:spPr>
          <a:xfrm>
            <a:off x="837565" y="153670"/>
            <a:ext cx="3364865" cy="483235"/>
          </a:xfrm>
          <a:prstGeom prst="rect">
            <a:avLst/>
          </a:prstGeom>
          <a:noFill/>
          <a:effectLst/>
        </p:spPr>
        <p:txBody>
          <a:bodyPr wrap="square" rtlCol="0">
            <a:spAutoFit/>
          </a:bodyPr>
          <a:lstStyle/>
          <a:p>
            <a:r>
              <a:rPr sz="2400" kern="2200" spc="600" dirty="0" smtClean="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单击此处添加标题</a:t>
            </a:r>
          </a:p>
        </p:txBody>
      </p:sp>
      <p:cxnSp>
        <p:nvCxnSpPr>
          <p:cNvPr id="5" name="直接连接符 4"/>
          <p:cNvCxnSpPr/>
          <p:nvPr/>
        </p:nvCxnSpPr>
        <p:spPr>
          <a:xfrm>
            <a:off x="380365" y="699135"/>
            <a:ext cx="11287760" cy="0"/>
          </a:xfrm>
          <a:prstGeom prst="line">
            <a:avLst/>
          </a:prstGeom>
          <a:ln>
            <a:solidFill>
              <a:srgbClr val="DF0078"/>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bwMode="auto">
          <a:xfrm>
            <a:off x="539750" y="1479550"/>
            <a:ext cx="4794250" cy="3835400"/>
            <a:chOff x="539927" y="1479512"/>
            <a:chExt cx="4794073" cy="3835257"/>
          </a:xfrm>
        </p:grpSpPr>
        <p:sp>
          <p:nvSpPr>
            <p:cNvPr id="6" name="Freeform 135"/>
            <p:cNvSpPr>
              <a:spLocks noEditPoints="1"/>
            </p:cNvSpPr>
            <p:nvPr/>
          </p:nvSpPr>
          <p:spPr bwMode="auto">
            <a:xfrm>
              <a:off x="539927" y="1479512"/>
              <a:ext cx="4794073" cy="3835257"/>
            </a:xfrm>
            <a:custGeom>
              <a:avLst/>
              <a:gdLst>
                <a:gd name="T0" fmla="*/ 197 w 207"/>
                <a:gd name="T1" fmla="*/ 0 h 166"/>
                <a:gd name="T2" fmla="*/ 9 w 207"/>
                <a:gd name="T3" fmla="*/ 0 h 166"/>
                <a:gd name="T4" fmla="*/ 0 w 207"/>
                <a:gd name="T5" fmla="*/ 10 h 166"/>
                <a:gd name="T6" fmla="*/ 0 w 207"/>
                <a:gd name="T7" fmla="*/ 126 h 166"/>
                <a:gd name="T8" fmla="*/ 9 w 207"/>
                <a:gd name="T9" fmla="*/ 135 h 166"/>
                <a:gd name="T10" fmla="*/ 80 w 207"/>
                <a:gd name="T11" fmla="*/ 135 h 166"/>
                <a:gd name="T12" fmla="*/ 80 w 207"/>
                <a:gd name="T13" fmla="*/ 157 h 166"/>
                <a:gd name="T14" fmla="*/ 60 w 207"/>
                <a:gd name="T15" fmla="*/ 157 h 166"/>
                <a:gd name="T16" fmla="*/ 60 w 207"/>
                <a:gd name="T17" fmla="*/ 166 h 166"/>
                <a:gd name="T18" fmla="*/ 147 w 207"/>
                <a:gd name="T19" fmla="*/ 166 h 166"/>
                <a:gd name="T20" fmla="*/ 147 w 207"/>
                <a:gd name="T21" fmla="*/ 157 h 166"/>
                <a:gd name="T22" fmla="*/ 126 w 207"/>
                <a:gd name="T23" fmla="*/ 157 h 166"/>
                <a:gd name="T24" fmla="*/ 126 w 207"/>
                <a:gd name="T25" fmla="*/ 135 h 166"/>
                <a:gd name="T26" fmla="*/ 197 w 207"/>
                <a:gd name="T27" fmla="*/ 135 h 166"/>
                <a:gd name="T28" fmla="*/ 207 w 207"/>
                <a:gd name="T29" fmla="*/ 126 h 166"/>
                <a:gd name="T30" fmla="*/ 207 w 207"/>
                <a:gd name="T31" fmla="*/ 10 h 166"/>
                <a:gd name="T32" fmla="*/ 197 w 207"/>
                <a:gd name="T33" fmla="*/ 0 h 166"/>
                <a:gd name="T34" fmla="*/ 199 w 207"/>
                <a:gd name="T35" fmla="*/ 126 h 166"/>
                <a:gd name="T36" fmla="*/ 197 w 207"/>
                <a:gd name="T37" fmla="*/ 127 h 166"/>
                <a:gd name="T38" fmla="*/ 9 w 207"/>
                <a:gd name="T39" fmla="*/ 127 h 166"/>
                <a:gd name="T40" fmla="*/ 8 w 207"/>
                <a:gd name="T41" fmla="*/ 126 h 166"/>
                <a:gd name="T42" fmla="*/ 8 w 207"/>
                <a:gd name="T43" fmla="*/ 10 h 166"/>
                <a:gd name="T44" fmla="*/ 9 w 207"/>
                <a:gd name="T45" fmla="*/ 8 h 166"/>
                <a:gd name="T46" fmla="*/ 197 w 207"/>
                <a:gd name="T47" fmla="*/ 8 h 166"/>
                <a:gd name="T48" fmla="*/ 199 w 207"/>
                <a:gd name="T49" fmla="*/ 10 h 166"/>
                <a:gd name="T50" fmla="*/ 199 w 207"/>
                <a:gd name="T51"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66">
                  <a:moveTo>
                    <a:pt x="197" y="0"/>
                  </a:moveTo>
                  <a:cubicBezTo>
                    <a:pt x="9" y="0"/>
                    <a:pt x="9" y="0"/>
                    <a:pt x="9" y="0"/>
                  </a:cubicBezTo>
                  <a:cubicBezTo>
                    <a:pt x="4" y="0"/>
                    <a:pt x="0" y="4"/>
                    <a:pt x="0" y="10"/>
                  </a:cubicBezTo>
                  <a:cubicBezTo>
                    <a:pt x="0" y="126"/>
                    <a:pt x="0" y="126"/>
                    <a:pt x="0" y="126"/>
                  </a:cubicBezTo>
                  <a:cubicBezTo>
                    <a:pt x="0" y="131"/>
                    <a:pt x="4" y="135"/>
                    <a:pt x="9" y="135"/>
                  </a:cubicBezTo>
                  <a:cubicBezTo>
                    <a:pt x="80" y="135"/>
                    <a:pt x="80" y="135"/>
                    <a:pt x="80" y="135"/>
                  </a:cubicBezTo>
                  <a:cubicBezTo>
                    <a:pt x="80" y="157"/>
                    <a:pt x="80" y="157"/>
                    <a:pt x="80" y="157"/>
                  </a:cubicBezTo>
                  <a:cubicBezTo>
                    <a:pt x="60" y="157"/>
                    <a:pt x="60" y="157"/>
                    <a:pt x="60" y="157"/>
                  </a:cubicBezTo>
                  <a:cubicBezTo>
                    <a:pt x="60" y="166"/>
                    <a:pt x="60" y="166"/>
                    <a:pt x="60" y="166"/>
                  </a:cubicBezTo>
                  <a:cubicBezTo>
                    <a:pt x="147" y="166"/>
                    <a:pt x="147" y="166"/>
                    <a:pt x="147" y="166"/>
                  </a:cubicBezTo>
                  <a:cubicBezTo>
                    <a:pt x="147" y="157"/>
                    <a:pt x="147" y="157"/>
                    <a:pt x="147" y="157"/>
                  </a:cubicBezTo>
                  <a:cubicBezTo>
                    <a:pt x="126" y="157"/>
                    <a:pt x="126" y="157"/>
                    <a:pt x="126" y="157"/>
                  </a:cubicBezTo>
                  <a:cubicBezTo>
                    <a:pt x="126" y="135"/>
                    <a:pt x="126" y="135"/>
                    <a:pt x="126" y="135"/>
                  </a:cubicBezTo>
                  <a:cubicBezTo>
                    <a:pt x="197" y="135"/>
                    <a:pt x="197" y="135"/>
                    <a:pt x="197" y="135"/>
                  </a:cubicBezTo>
                  <a:cubicBezTo>
                    <a:pt x="202" y="135"/>
                    <a:pt x="207" y="131"/>
                    <a:pt x="207" y="126"/>
                  </a:cubicBezTo>
                  <a:cubicBezTo>
                    <a:pt x="207" y="10"/>
                    <a:pt x="207" y="10"/>
                    <a:pt x="207" y="10"/>
                  </a:cubicBezTo>
                  <a:cubicBezTo>
                    <a:pt x="207" y="4"/>
                    <a:pt x="202" y="0"/>
                    <a:pt x="197" y="0"/>
                  </a:cubicBezTo>
                  <a:close/>
                  <a:moveTo>
                    <a:pt x="199" y="126"/>
                  </a:moveTo>
                  <a:cubicBezTo>
                    <a:pt x="199" y="126"/>
                    <a:pt x="198" y="127"/>
                    <a:pt x="197" y="127"/>
                  </a:cubicBezTo>
                  <a:cubicBezTo>
                    <a:pt x="9" y="127"/>
                    <a:pt x="9" y="127"/>
                    <a:pt x="9" y="127"/>
                  </a:cubicBezTo>
                  <a:cubicBezTo>
                    <a:pt x="8" y="127"/>
                    <a:pt x="8" y="126"/>
                    <a:pt x="8" y="126"/>
                  </a:cubicBezTo>
                  <a:cubicBezTo>
                    <a:pt x="8" y="10"/>
                    <a:pt x="8" y="10"/>
                    <a:pt x="8" y="10"/>
                  </a:cubicBezTo>
                  <a:cubicBezTo>
                    <a:pt x="8" y="9"/>
                    <a:pt x="8" y="8"/>
                    <a:pt x="9" y="8"/>
                  </a:cubicBezTo>
                  <a:cubicBezTo>
                    <a:pt x="197" y="8"/>
                    <a:pt x="197" y="8"/>
                    <a:pt x="197" y="8"/>
                  </a:cubicBezTo>
                  <a:cubicBezTo>
                    <a:pt x="198" y="8"/>
                    <a:pt x="199" y="9"/>
                    <a:pt x="199" y="10"/>
                  </a:cubicBezTo>
                  <a:lnTo>
                    <a:pt x="199" y="126"/>
                  </a:lnTo>
                  <a:close/>
                </a:path>
              </a:pathLst>
            </a:custGeom>
            <a:solidFill>
              <a:schemeClr val="accent3"/>
            </a:solidFill>
            <a:ln>
              <a:noFill/>
            </a:ln>
          </p:spPr>
          <p:txBody>
            <a:bodyPr/>
            <a:lstStyle/>
            <a:p>
              <a:pP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pic>
          <p:nvPicPr>
            <p:cNvPr id="18462" name="图片 7" descr="C:\Users\Administrator\Desktop\1757bd0f35d169c.jpg1757bd0f35d169c"/>
            <p:cNvPicPr>
              <a:picLocks noChangeAspect="1"/>
            </p:cNvPicPr>
            <p:nvPr/>
          </p:nvPicPr>
          <p:blipFill>
            <a:blip r:embed="rId4" cstate="email"/>
            <a:srcRect/>
            <a:stretch>
              <a:fillRect/>
            </a:stretch>
          </p:blipFill>
          <p:spPr bwMode="auto">
            <a:xfrm>
              <a:off x="721530" y="1642701"/>
              <a:ext cx="4431501" cy="274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5622925" y="1479550"/>
            <a:ext cx="6324600" cy="1024573"/>
            <a:chOff x="5623560" y="1479512"/>
            <a:chExt cx="6324600" cy="1023999"/>
          </a:xfrm>
        </p:grpSpPr>
        <p:grpSp>
          <p:nvGrpSpPr>
            <p:cNvPr id="18452" name="组合 17"/>
            <p:cNvGrpSpPr/>
            <p:nvPr/>
          </p:nvGrpSpPr>
          <p:grpSpPr bwMode="auto">
            <a:xfrm>
              <a:off x="5623560" y="1479512"/>
              <a:ext cx="6324600" cy="1023999"/>
              <a:chOff x="5623560" y="1479512"/>
              <a:chExt cx="6324600" cy="1023999"/>
            </a:xfrm>
          </p:grpSpPr>
          <p:sp>
            <p:nvSpPr>
              <p:cNvPr id="15" name="矩形 14"/>
              <p:cNvSpPr/>
              <p:nvPr/>
            </p:nvSpPr>
            <p:spPr>
              <a:xfrm>
                <a:off x="5623560" y="1479512"/>
                <a:ext cx="6324600" cy="434731"/>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17" name="矩形 16"/>
              <p:cNvSpPr/>
              <p:nvPr/>
            </p:nvSpPr>
            <p:spPr>
              <a:xfrm>
                <a:off x="5791835" y="1985641"/>
                <a:ext cx="6156325" cy="51787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sp>
          <p:nvSpPr>
            <p:cNvPr id="18453" name="文本框 15"/>
            <p:cNvSpPr txBox="1">
              <a:spLocks noChangeArrowheads="1"/>
            </p:cNvSpPr>
            <p:nvPr/>
          </p:nvSpPr>
          <p:spPr bwMode="auto">
            <a:xfrm>
              <a:off x="5897880" y="151229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1800" b="1">
                  <a:solidFill>
                    <a:schemeClr val="bg1"/>
                  </a:solidFill>
                  <a:latin typeface="黑体" panose="02010609060101010101" charset="-122"/>
                  <a:ea typeface="黑体" panose="02010609060101010101" charset="-122"/>
                </a:rPr>
                <a:t>输入小标题</a:t>
              </a:r>
            </a:p>
          </p:txBody>
        </p:sp>
      </p:grpSp>
      <p:grpSp>
        <p:nvGrpSpPr>
          <p:cNvPr id="20" name="组合 19"/>
          <p:cNvGrpSpPr/>
          <p:nvPr/>
        </p:nvGrpSpPr>
        <p:grpSpPr bwMode="auto">
          <a:xfrm>
            <a:off x="5622925" y="2834958"/>
            <a:ext cx="6324600" cy="1024572"/>
            <a:chOff x="5623560" y="1479512"/>
            <a:chExt cx="6324600" cy="1025029"/>
          </a:xfrm>
        </p:grpSpPr>
        <p:grpSp>
          <p:nvGrpSpPr>
            <p:cNvPr id="18448" name="组合 20"/>
            <p:cNvGrpSpPr/>
            <p:nvPr/>
          </p:nvGrpSpPr>
          <p:grpSpPr bwMode="auto">
            <a:xfrm>
              <a:off x="5623560" y="1479512"/>
              <a:ext cx="6324600" cy="1025029"/>
              <a:chOff x="5623560" y="1479512"/>
              <a:chExt cx="6324600" cy="1025029"/>
            </a:xfrm>
          </p:grpSpPr>
          <p:sp>
            <p:nvSpPr>
              <p:cNvPr id="23" name="矩形 22"/>
              <p:cNvSpPr/>
              <p:nvPr/>
            </p:nvSpPr>
            <p:spPr>
              <a:xfrm>
                <a:off x="5623560" y="1479512"/>
                <a:ext cx="6324600" cy="435169"/>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4" name="矩形 23"/>
              <p:cNvSpPr/>
              <p:nvPr/>
            </p:nvSpPr>
            <p:spPr>
              <a:xfrm>
                <a:off x="5791835" y="1986150"/>
                <a:ext cx="6156325" cy="518391"/>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sp>
          <p:nvSpPr>
            <p:cNvPr id="18449" name="文本框 21"/>
            <p:cNvSpPr txBox="1">
              <a:spLocks noChangeArrowheads="1"/>
            </p:cNvSpPr>
            <p:nvPr/>
          </p:nvSpPr>
          <p:spPr bwMode="auto">
            <a:xfrm>
              <a:off x="5897880" y="151229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1800" b="1">
                  <a:solidFill>
                    <a:schemeClr val="bg1"/>
                  </a:solidFill>
                  <a:latin typeface="黑体" panose="02010609060101010101" charset="-122"/>
                  <a:ea typeface="黑体" panose="02010609060101010101" charset="-122"/>
                </a:rPr>
                <a:t>输入小标题</a:t>
              </a:r>
            </a:p>
          </p:txBody>
        </p:sp>
      </p:grpSp>
      <p:grpSp>
        <p:nvGrpSpPr>
          <p:cNvPr id="25" name="组合 24"/>
          <p:cNvGrpSpPr/>
          <p:nvPr/>
        </p:nvGrpSpPr>
        <p:grpSpPr bwMode="auto">
          <a:xfrm>
            <a:off x="5622925" y="4175125"/>
            <a:ext cx="6324600" cy="1024573"/>
            <a:chOff x="5623560" y="1479512"/>
            <a:chExt cx="6324600" cy="1023999"/>
          </a:xfrm>
        </p:grpSpPr>
        <p:grpSp>
          <p:nvGrpSpPr>
            <p:cNvPr id="18444" name="组合 25"/>
            <p:cNvGrpSpPr/>
            <p:nvPr/>
          </p:nvGrpSpPr>
          <p:grpSpPr bwMode="auto">
            <a:xfrm>
              <a:off x="5623560" y="1479512"/>
              <a:ext cx="6324600" cy="1023999"/>
              <a:chOff x="5623560" y="1479512"/>
              <a:chExt cx="6324600" cy="1023999"/>
            </a:xfrm>
          </p:grpSpPr>
          <p:sp>
            <p:nvSpPr>
              <p:cNvPr id="28" name="矩形 27"/>
              <p:cNvSpPr/>
              <p:nvPr/>
            </p:nvSpPr>
            <p:spPr>
              <a:xfrm>
                <a:off x="5623560" y="1479512"/>
                <a:ext cx="6324600" cy="434731"/>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黑体" panose="02010609060101010101" charset="-122"/>
                  <a:ea typeface="黑体" panose="02010609060101010101" charset="-122"/>
                </a:endParaRPr>
              </a:p>
            </p:txBody>
          </p:sp>
          <p:sp>
            <p:nvSpPr>
              <p:cNvPr id="29" name="矩形 28"/>
              <p:cNvSpPr/>
              <p:nvPr/>
            </p:nvSpPr>
            <p:spPr>
              <a:xfrm>
                <a:off x="5791835" y="1985641"/>
                <a:ext cx="6156325" cy="517870"/>
              </a:xfrm>
              <a:prstGeom prst="rect">
                <a:avLst/>
              </a:prstGeom>
            </p:spPr>
            <p:txBody>
              <a:bodyPr>
                <a:spAutoFit/>
              </a:bodyPr>
              <a:lstStyle/>
              <a:p>
                <a:pPr eaLnBrk="1" fontAlgn="auto" hangingPunct="1">
                  <a:spcBef>
                    <a:spcPts val="0"/>
                  </a:spcBef>
                  <a:spcAft>
                    <a:spcPts val="0"/>
                  </a:spcAft>
                  <a:defRPr/>
                </a:pPr>
                <a:r>
                  <a:rPr sz="1400" dirty="0">
                    <a:solidFill>
                      <a:schemeClr val="bg1"/>
                    </a:solidFill>
                    <a:latin typeface="黑体" panose="02010609060101010101" charset="-122"/>
                    <a:ea typeface="黑体" panose="02010609060101010101" charset="-122"/>
                  </a:rPr>
                  <a:t>您的内容打在这里，或者通过复制您的文本后，在此框中选择粘贴，并选择只保留文字。您的内容打在这里，或者通过复制您的文本后，在此框中</a:t>
                </a:r>
              </a:p>
            </p:txBody>
          </p:sp>
        </p:grpSp>
        <p:sp>
          <p:nvSpPr>
            <p:cNvPr id="18445" name="文本框 26"/>
            <p:cNvSpPr txBox="1">
              <a:spLocks noChangeArrowheads="1"/>
            </p:cNvSpPr>
            <p:nvPr/>
          </p:nvSpPr>
          <p:spPr bwMode="auto">
            <a:xfrm>
              <a:off x="5897880" y="151229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eaLnBrk="1" hangingPunct="1">
                <a:lnSpc>
                  <a:spcPct val="100000"/>
                </a:lnSpc>
                <a:spcBef>
                  <a:spcPct val="0"/>
                </a:spcBef>
                <a:buFontTx/>
                <a:buNone/>
              </a:pPr>
              <a:r>
                <a:rPr lang="zh-CN" altLang="en-US" sz="1800" b="1">
                  <a:solidFill>
                    <a:schemeClr val="bg1"/>
                  </a:solidFill>
                  <a:latin typeface="黑体" panose="02010609060101010101" charset="-122"/>
                  <a:ea typeface="黑体" panose="02010609060101010101" charset="-122"/>
                </a:rPr>
                <a:t>输入小标题</a:t>
              </a:r>
            </a:p>
          </p:txBody>
        </p:sp>
      </p:grpSp>
      <p:sp>
        <p:nvSpPr>
          <p:cNvPr id="18441" name="文本框 29"/>
          <p:cNvSpPr txBox="1">
            <a:spLocks noChangeArrowheads="1"/>
          </p:cNvSpPr>
          <p:nvPr/>
        </p:nvSpPr>
        <p:spPr bwMode="auto">
          <a:xfrm>
            <a:off x="5514975" y="1312863"/>
            <a:ext cx="4968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4400">
                <a:solidFill>
                  <a:schemeClr val="bg1"/>
                </a:solidFill>
                <a:latin typeface="黑体" panose="02010609060101010101" charset="-122"/>
                <a:ea typeface="黑体" panose="02010609060101010101" charset="-122"/>
              </a:rPr>
              <a:t>1</a:t>
            </a:r>
          </a:p>
        </p:txBody>
      </p:sp>
      <p:sp>
        <p:nvSpPr>
          <p:cNvPr id="18442" name="文本框 30"/>
          <p:cNvSpPr txBox="1">
            <a:spLocks noChangeArrowheads="1"/>
          </p:cNvSpPr>
          <p:nvPr/>
        </p:nvSpPr>
        <p:spPr bwMode="auto">
          <a:xfrm>
            <a:off x="5514975" y="2644458"/>
            <a:ext cx="4968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4400">
                <a:solidFill>
                  <a:schemeClr val="bg1"/>
                </a:solidFill>
                <a:latin typeface="黑体" panose="02010609060101010101" charset="-122"/>
                <a:ea typeface="黑体" panose="02010609060101010101" charset="-122"/>
              </a:rPr>
              <a:t>2</a:t>
            </a:r>
          </a:p>
        </p:txBody>
      </p:sp>
      <p:sp>
        <p:nvSpPr>
          <p:cNvPr id="18443" name="文本框 37"/>
          <p:cNvSpPr txBox="1">
            <a:spLocks noChangeArrowheads="1"/>
          </p:cNvSpPr>
          <p:nvPr/>
        </p:nvSpPr>
        <p:spPr bwMode="auto">
          <a:xfrm>
            <a:off x="5514975" y="4008438"/>
            <a:ext cx="4968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eaLnBrk="1" hangingPunct="1">
              <a:lnSpc>
                <a:spcPct val="100000"/>
              </a:lnSpc>
              <a:spcBef>
                <a:spcPct val="0"/>
              </a:spcBef>
              <a:buFontTx/>
              <a:buNone/>
            </a:pPr>
            <a:r>
              <a:rPr lang="en-US" altLang="zh-CN" sz="4400">
                <a:solidFill>
                  <a:schemeClr val="bg1"/>
                </a:solidFill>
                <a:latin typeface="黑体" panose="02010609060101010101" charset="-122"/>
                <a:ea typeface="黑体" panose="02010609060101010101" charset="-122"/>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2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40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宽屏</PresentationFormat>
  <Paragraphs>249</Paragraphs>
  <Slides>26</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1" baseType="lpstr">
      <vt:lpstr>Adobe Naskh Medium</vt:lpstr>
      <vt:lpstr>方正细圆简体</vt:lpstr>
      <vt:lpstr>黑体</vt:lpstr>
      <vt:lpstr>宋体</vt:lpstr>
      <vt:lpstr>微软雅黑</vt:lpstr>
      <vt:lpstr>微软雅黑 Light</vt:lpstr>
      <vt:lpstr>Arial</vt:lpstr>
      <vt:lpstr>Arial Black</vt:lpstr>
      <vt:lpstr>Calibri</vt:lpstr>
      <vt:lpstr>Calibri Light</vt:lpstr>
      <vt:lpstr>Century Gothic</vt:lpstr>
      <vt:lpstr>Impact</vt:lpstr>
      <vt:lpstr>Wingdings</vt:lpstr>
      <vt:lpstr> www.2ppt.com</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2022-03-14T03:05:30Z</dcterms:created>
  <dcterms:modified xsi:type="dcterms:W3CDTF">2023-01-10T06:49:09Z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6C42B96F99A74FF1A1259FAA10F231DD</vt:lpwstr>
  </property>
  <property fmtid="{A09F084E-AD41-489F-8076-AA5BE3082BCA}" pid="100">
    <vt:ui4>5</vt:ui4>
  </property>
  <property fmtid="{64440492-4C8B-11D1-8B70-080036B11A03}" pid="11">
    <vt:lpwstr>www.2ppt.com-爱PPT提供资源下载</vt:lpwstr>
  </property>
</Properties>
</file>