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18"/>
  </p:notesMasterIdLst>
  <p:handoutMasterIdLst>
    <p:handoutMasterId r:id="rId19"/>
  </p:handoutMasterIdLst>
  <p:sldIdLst>
    <p:sldId id="256" r:id="rId2"/>
    <p:sldId id="258" r:id="rId3"/>
    <p:sldId id="260" r:id="rId4"/>
    <p:sldId id="293" r:id="rId5"/>
    <p:sldId id="292" r:id="rId6"/>
    <p:sldId id="304" r:id="rId7"/>
    <p:sldId id="305" r:id="rId8"/>
    <p:sldId id="261" r:id="rId9"/>
    <p:sldId id="262" r:id="rId10"/>
    <p:sldId id="263" r:id="rId11"/>
    <p:sldId id="270" r:id="rId12"/>
    <p:sldId id="302" r:id="rId13"/>
    <p:sldId id="280" r:id="rId14"/>
    <p:sldId id="282" r:id="rId15"/>
    <p:sldId id="283" r:id="rId16"/>
    <p:sldId id="279" r:id="rId17"/>
  </p:sldIdLst>
  <p:sldSz cx="9144000" cy="5143500" type="screen16x9"/>
  <p:notesSz cx="6858000" cy="9144000"/>
  <p:defaultTextStyle>
    <a:defPPr>
      <a:defRPr lang="en-US"/>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E0F276"/>
    <a:srgbClr val="98BCF6"/>
    <a:srgbClr val="D1F3FF"/>
    <a:srgbClr val="8FE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p:scale>
          <a:sx n="130" d="100"/>
          <a:sy n="130" d="100"/>
        </p:scale>
        <p:origin x="-1074" y="-348"/>
      </p:cViewPr>
      <p:guideLst>
        <p:guide orient="horz" pos="1620"/>
        <p:guide pos="2880"/>
      </p:guideLst>
    </p:cSldViewPr>
  </p:slideViewPr>
  <p:notesTextViewPr>
    <p:cViewPr>
      <p:scale>
        <a:sx n="1" d="1"/>
        <a:sy n="1" d="1"/>
      </p:scale>
      <p:origin x="0" y="0"/>
    </p:cViewPr>
  </p:notesText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2023-01-17</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首页">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空白页">
    <p:spTree>
      <p:nvGrpSpPr>
        <p:cNvPr id="1" name=""/>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2023-01-17</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首页">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课堂导入">
    <p:spTree>
      <p:nvGrpSpPr>
        <p:cNvPr id="1" name=""/>
        <p:cNvGrpSpPr/>
        <p:nvPr/>
      </p:nvGrpSpPr>
      <p:grpSpPr>
        <a:xfrm>
          <a:off x="0" y="0"/>
          <a:ext cx="0" cy="0"/>
          <a:chOff x="0" y="0"/>
          <a:chExt cx="0" cy="0"/>
        </a:xfrm>
      </p:grpSpPr>
      <p:pic>
        <p:nvPicPr>
          <p:cNvPr id="2" name="图片 21"/>
          <p:cNvPicPr>
            <a:picLocks noChangeAspect="1" noChangeArrowheads="1"/>
          </p:cNvPicPr>
          <p:nvPr userDrawn="1"/>
        </p:nvPicPr>
        <p:blipFill>
          <a:blip r:embed="rId2" cstate="email">
            <a:duotone>
              <a:prstClr val="black"/>
              <a:schemeClr val="accent2">
                <a:tint val="45000"/>
                <a:satMod val="400000"/>
              </a:schemeClr>
            </a:duotone>
          </a:blip>
          <a:srcRect/>
          <a:stretch>
            <a:fillRect/>
          </a:stretch>
        </p:blipFill>
        <p:spPr bwMode="auto">
          <a:xfrm>
            <a:off x="3284538" y="5873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知识讲解">
    <p:spTree>
      <p:nvGrpSpPr>
        <p:cNvPr id="1" name=""/>
        <p:cNvGrpSpPr/>
        <p:nvPr/>
      </p:nvGrpSpPr>
      <p:grpSpPr>
        <a:xfrm>
          <a:off x="0" y="0"/>
          <a:ext cx="0" cy="0"/>
          <a:chOff x="0" y="0"/>
          <a:chExt cx="0" cy="0"/>
        </a:xfrm>
      </p:grpSpPr>
      <p:pic>
        <p:nvPicPr>
          <p:cNvPr id="2" name="图片 31"/>
          <p:cNvPicPr>
            <a:picLocks noChangeAspect="1" noChangeArrowheads="1"/>
          </p:cNvPicPr>
          <p:nvPr userDrawn="1"/>
        </p:nvPicPr>
        <p:blipFill>
          <a:blip r:embed="rId2" cstate="email">
            <a:duotone>
              <a:prstClr val="black"/>
              <a:schemeClr val="accent2">
                <a:tint val="45000"/>
                <a:satMod val="400000"/>
              </a:schemeClr>
            </a:duotone>
          </a:blip>
          <a:srcRect/>
          <a:stretch>
            <a:fillRect/>
          </a:stretch>
        </p:blipFill>
        <p:spPr bwMode="auto">
          <a:xfrm>
            <a:off x="3290888" y="34925"/>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课堂小结">
    <p:spTree>
      <p:nvGrpSpPr>
        <p:cNvPr id="1" name=""/>
        <p:cNvGrpSpPr/>
        <p:nvPr/>
      </p:nvGrpSpPr>
      <p:grpSpPr>
        <a:xfrm>
          <a:off x="0" y="0"/>
          <a:ext cx="0" cy="0"/>
          <a:chOff x="0" y="0"/>
          <a:chExt cx="0" cy="0"/>
        </a:xfrm>
      </p:grpSpPr>
      <p:pic>
        <p:nvPicPr>
          <p:cNvPr id="2" name="图片 21"/>
          <p:cNvPicPr>
            <a:picLocks noChangeAspect="1" noChangeArrowheads="1"/>
          </p:cNvPicPr>
          <p:nvPr userDrawn="1"/>
        </p:nvPicPr>
        <p:blipFill>
          <a:blip r:embed="rId2" cstate="email">
            <a:duotone>
              <a:prstClr val="black"/>
              <a:schemeClr val="accent2">
                <a:tint val="45000"/>
                <a:satMod val="400000"/>
              </a:schemeClr>
            </a:duotone>
          </a:blip>
          <a:srcRect/>
          <a:stretch>
            <a:fillRect/>
          </a:stretch>
        </p:blipFill>
        <p:spPr bwMode="auto">
          <a:xfrm>
            <a:off x="3336925" y="5873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课堂练习">
    <p:spTree>
      <p:nvGrpSpPr>
        <p:cNvPr id="1" name=""/>
        <p:cNvGrpSpPr/>
        <p:nvPr/>
      </p:nvGrpSpPr>
      <p:grpSpPr>
        <a:xfrm>
          <a:off x="0" y="0"/>
          <a:ext cx="0" cy="0"/>
          <a:chOff x="0" y="0"/>
          <a:chExt cx="0" cy="0"/>
        </a:xfrm>
      </p:grpSpPr>
      <p:pic>
        <p:nvPicPr>
          <p:cNvPr id="2" name="图片 21"/>
          <p:cNvPicPr>
            <a:picLocks noChangeAspect="1" noChangeArrowheads="1"/>
          </p:cNvPicPr>
          <p:nvPr userDrawn="1"/>
        </p:nvPicPr>
        <p:blipFill>
          <a:blip r:embed="rId2" cstate="email">
            <a:duotone>
              <a:prstClr val="black"/>
              <a:schemeClr val="accent2">
                <a:tint val="45000"/>
                <a:satMod val="400000"/>
              </a:schemeClr>
            </a:duotone>
          </a:blip>
          <a:srcRect/>
          <a:stretch>
            <a:fillRect/>
          </a:stretch>
        </p:blipFill>
        <p:spPr bwMode="auto">
          <a:xfrm>
            <a:off x="3295650" y="60325"/>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课后作业">
    <p:spTree>
      <p:nvGrpSpPr>
        <p:cNvPr id="1" name=""/>
        <p:cNvGrpSpPr/>
        <p:nvPr/>
      </p:nvGrpSpPr>
      <p:grpSpPr>
        <a:xfrm>
          <a:off x="0" y="0"/>
          <a:ext cx="0" cy="0"/>
          <a:chOff x="0" y="0"/>
          <a:chExt cx="0" cy="0"/>
        </a:xfrm>
      </p:grpSpPr>
      <p:pic>
        <p:nvPicPr>
          <p:cNvPr id="2" name="图片 20" descr="课后作业（A）.png"/>
          <p:cNvPicPr>
            <a:picLocks noChangeAspect="1" noChangeArrowheads="1"/>
          </p:cNvPicPr>
          <p:nvPr userDrawn="1"/>
        </p:nvPicPr>
        <p:blipFill>
          <a:blip r:embed="rId2" cstate="email">
            <a:duotone>
              <a:prstClr val="black"/>
              <a:schemeClr val="accent2">
                <a:tint val="45000"/>
                <a:satMod val="400000"/>
              </a:schemeClr>
            </a:duotone>
          </a:blip>
          <a:srcRect r="33147"/>
          <a:stretch>
            <a:fillRect/>
          </a:stretch>
        </p:blipFill>
        <p:spPr bwMode="auto">
          <a:xfrm>
            <a:off x="3286125" y="9525"/>
            <a:ext cx="2663825" cy="652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单页">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尾页">
    <p:spTree>
      <p:nvGrpSpPr>
        <p:cNvPr id="1" name=""/>
        <p:cNvGrpSpPr/>
        <p:nvPr/>
      </p:nvGrpSpPr>
      <p:grpSpPr>
        <a:xfrm>
          <a:off x="0" y="0"/>
          <a:ext cx="0" cy="0"/>
          <a:chOff x="0" y="0"/>
          <a:chExt cx="0" cy="0"/>
        </a:xfrm>
      </p:grpSpPr>
      <p:pic>
        <p:nvPicPr>
          <p:cNvPr id="3" name="Picture 2" descr="C:\Users\Administrator\Desktop\图片\08582ba9e289685.jpg"/>
          <p:cNvPicPr>
            <a:picLocks noChangeAspect="1" noChangeArrowheads="1"/>
          </p:cNvPicPr>
          <p:nvPr userDrawn="1"/>
        </p:nvPicPr>
        <p:blipFill>
          <a:blip r:embed="rId2" cstate="email">
            <a:clrChange>
              <a:clrFrom>
                <a:srgbClr val="F5F5F5"/>
              </a:clrFrom>
              <a:clrTo>
                <a:srgbClr val="F5F5F5">
                  <a:alpha val="0"/>
                </a:srgbClr>
              </a:clrTo>
            </a:clrChange>
          </a:blip>
          <a:srcRect/>
          <a:stretch>
            <a:fillRect/>
          </a:stretch>
        </p:blipFill>
        <p:spPr bwMode="auto">
          <a:xfrm>
            <a:off x="7013575" y="-12700"/>
            <a:ext cx="2130425" cy="249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6"/>
          <p:cNvSpPr txBox="1">
            <a:spLocks noChangeArrowheads="1"/>
          </p:cNvSpPr>
          <p:nvPr/>
        </p:nvSpPr>
        <p:spPr bwMode="auto">
          <a:xfrm>
            <a:off x="0" y="895394"/>
            <a:ext cx="9144000" cy="18338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kumimoji="1" sz="3200">
                <a:solidFill>
                  <a:schemeClr val="tx1"/>
                </a:solidFill>
                <a:latin typeface="Calibri" panose="020F0502020204030204" pitchFamily="34" charset="0"/>
                <a:ea typeface="宋体" panose="02010600030101010101" pitchFamily="2" charset="-122"/>
              </a:defRPr>
            </a:lvl1pPr>
            <a:lvl2pPr>
              <a:defRPr kumimoji="1" sz="2800">
                <a:solidFill>
                  <a:schemeClr val="tx1"/>
                </a:solidFill>
                <a:latin typeface="Calibri" panose="020F0502020204030204" pitchFamily="34" charset="0"/>
                <a:ea typeface="宋体" panose="02010600030101010101" pitchFamily="2" charset="-122"/>
              </a:defRPr>
            </a:lvl2pPr>
            <a:lvl3pPr>
              <a:defRPr kumimoji="1" sz="2400">
                <a:solidFill>
                  <a:schemeClr val="tx1"/>
                </a:solidFill>
                <a:latin typeface="Calibri" panose="020F0502020204030204" pitchFamily="34" charset="0"/>
                <a:ea typeface="宋体" panose="02010600030101010101" pitchFamily="2" charset="-122"/>
              </a:defRPr>
            </a:lvl3pPr>
            <a:lvl4pPr>
              <a:defRPr kumimoji="1" sz="2000">
                <a:solidFill>
                  <a:schemeClr val="tx1"/>
                </a:solidFill>
                <a:latin typeface="Calibri" panose="020F0502020204030204" pitchFamily="34" charset="0"/>
                <a:ea typeface="宋体" panose="02010600030101010101" pitchFamily="2" charset="-122"/>
              </a:defRPr>
            </a:lvl4pPr>
            <a:lvl5pPr>
              <a:defRPr kumimoji="1" sz="2000">
                <a:solidFill>
                  <a:schemeClr val="tx1"/>
                </a:solidFill>
                <a:latin typeface="Calibri" panose="020F0502020204030204" pitchFamily="34" charset="0"/>
                <a:ea typeface="宋体" panose="02010600030101010101" pitchFamily="2" charset="-122"/>
              </a:defRPr>
            </a:lvl5pPr>
            <a:lvl6pPr eaLnBrk="0" fontAlgn="base" hangingPunct="0">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6pPr>
            <a:lvl7pPr eaLnBrk="0" fontAlgn="base" hangingPunct="0">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7pPr>
            <a:lvl8pPr eaLnBrk="0" fontAlgn="base" hangingPunct="0">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8pPr>
            <a:lvl9pPr eaLnBrk="0" fontAlgn="base" hangingPunct="0">
              <a:spcAft>
                <a:spcPct val="0"/>
              </a:spcAft>
              <a:buFont typeface="Arial" panose="020B0604020202020204" pitchFamily="34" charset="0"/>
              <a:buChar char="»"/>
              <a:defRPr kumimoji="1" sz="2000">
                <a:solidFill>
                  <a:schemeClr val="tx1"/>
                </a:solidFill>
                <a:latin typeface="Calibri" panose="020F0502020204030204" pitchFamily="34" charset="0"/>
                <a:ea typeface="宋体" panose="02010600030101010101" pitchFamily="2" charset="-122"/>
              </a:defRPr>
            </a:lvl9pPr>
          </a:lstStyle>
          <a:p>
            <a:pPr algn="ctr">
              <a:lnSpc>
                <a:spcPct val="150000"/>
              </a:lnSpc>
              <a:buFontTx/>
              <a:buNone/>
              <a:defRPr/>
            </a:pPr>
            <a:r>
              <a:rPr lang="en-US" altLang="zh-CN" sz="4400" b="1" dirty="0">
                <a:solidFill>
                  <a:srgbClr val="FF0000"/>
                </a:solidFill>
                <a:effectLst>
                  <a:outerShdw blurRad="38100" dist="38100" dir="2700000" algn="tl">
                    <a:srgbClr val="000000">
                      <a:alpha val="43137"/>
                    </a:srgbClr>
                  </a:outerShdw>
                </a:effectLst>
                <a:latin typeface="Times New Roman" panose="02020603050405020304" pitchFamily="18" charset="0"/>
                <a:ea typeface="黑体" panose="02010609060101010101" pitchFamily="49" charset="-122"/>
                <a:cs typeface="Times New Roman" panose="02020603050405020304" pitchFamily="18" charset="0"/>
                <a:sym typeface="Times New Roman" panose="02020603050405020304"/>
              </a:rPr>
              <a:t> Unit </a:t>
            </a:r>
            <a:r>
              <a:rPr lang="en-US" altLang="zh-CN" sz="4400" b="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黑体" panose="02010609060101010101" pitchFamily="49" charset="-122"/>
                <a:cs typeface="Times New Roman" panose="02020603050405020304" pitchFamily="18" charset="0"/>
                <a:sym typeface="Times New Roman" panose="02020603050405020304"/>
              </a:rPr>
              <a:t>6</a:t>
            </a:r>
            <a:r>
              <a:rPr lang="zh-CN" altLang="en-US" sz="4400" b="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黑体" panose="02010609060101010101" pitchFamily="49" charset="-122"/>
                <a:cs typeface="Times New Roman" panose="02020603050405020304" pitchFamily="18" charset="0"/>
                <a:sym typeface="Times New Roman" panose="02020603050405020304"/>
              </a:rPr>
              <a:t>   </a:t>
            </a:r>
            <a:r>
              <a:rPr lang="en-US" altLang="zh-CN" sz="4400" b="1" dirty="0" err="1" smtClean="0">
                <a:solidFill>
                  <a:srgbClr val="FF0000"/>
                </a:solidFill>
                <a:effectLst>
                  <a:outerShdw blurRad="38100" dist="38100" dir="2700000" algn="tl">
                    <a:srgbClr val="000000">
                      <a:alpha val="43137"/>
                    </a:srgbClr>
                  </a:outerShdw>
                </a:effectLst>
                <a:latin typeface="Times New Roman" panose="02020603050405020304" pitchFamily="18" charset="0"/>
                <a:ea typeface="黑体" panose="02010609060101010101" pitchFamily="49" charset="-122"/>
                <a:cs typeface="Times New Roman" panose="02020603050405020304" pitchFamily="18" charset="0"/>
                <a:sym typeface="Times New Roman" panose="02020603050405020304"/>
              </a:rPr>
              <a:t>Birdwatching</a:t>
            </a:r>
            <a:endParaRPr lang="en-US" altLang="zh-CN" sz="4400" b="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黑体" panose="02010609060101010101" pitchFamily="49" charset="-122"/>
              <a:cs typeface="Times New Roman" panose="02020603050405020304" pitchFamily="18" charset="0"/>
              <a:sym typeface="Times New Roman" panose="02020603050405020304"/>
            </a:endParaRPr>
          </a:p>
          <a:p>
            <a:pPr algn="ctr">
              <a:lnSpc>
                <a:spcPct val="150000"/>
              </a:lnSpc>
              <a:buFontTx/>
              <a:buNone/>
              <a:defRPr/>
            </a:pPr>
            <a:r>
              <a:rPr kumimoji="0" lang="zh-CN" altLang="en-US" b="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黑体" panose="02010609060101010101" pitchFamily="49" charset="-122"/>
                <a:cs typeface="Times New Roman" panose="02020603050405020304" pitchFamily="18" charset="0"/>
                <a:sym typeface="Times New Roman" panose="02020603050405020304"/>
              </a:rPr>
              <a:t>第</a:t>
            </a:r>
            <a:r>
              <a:rPr kumimoji="0" lang="en-US" altLang="zh-CN" b="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黑体" panose="02010609060101010101" pitchFamily="49" charset="-122"/>
                <a:cs typeface="Times New Roman" panose="02020603050405020304" pitchFamily="18" charset="0"/>
                <a:sym typeface="Times New Roman" panose="02020603050405020304"/>
              </a:rPr>
              <a:t>3</a:t>
            </a:r>
            <a:r>
              <a:rPr kumimoji="0" lang="zh-CN" altLang="en-US" b="1" dirty="0" smtClean="0">
                <a:solidFill>
                  <a:srgbClr val="FF0000"/>
                </a:solidFill>
                <a:effectLst>
                  <a:outerShdw blurRad="38100" dist="38100" dir="2700000" algn="tl">
                    <a:srgbClr val="000000">
                      <a:alpha val="43137"/>
                    </a:srgbClr>
                  </a:outerShdw>
                </a:effectLst>
                <a:latin typeface="Times New Roman" panose="02020603050405020304" pitchFamily="18" charset="0"/>
                <a:ea typeface="黑体" panose="02010609060101010101" pitchFamily="49" charset="-122"/>
                <a:cs typeface="Times New Roman" panose="02020603050405020304" pitchFamily="18" charset="0"/>
                <a:sym typeface="Times New Roman" panose="02020603050405020304"/>
              </a:rPr>
              <a:t>课时</a:t>
            </a:r>
            <a:endParaRPr kumimoji="0" lang="zh-CN" altLang="en-US" b="1" dirty="0">
              <a:solidFill>
                <a:srgbClr val="FF0000"/>
              </a:solidFill>
              <a:effectLst>
                <a:outerShdw blurRad="38100" dist="38100" dir="2700000" algn="tl">
                  <a:srgbClr val="000000">
                    <a:alpha val="43137"/>
                  </a:srgbClr>
                </a:outerShdw>
              </a:effectLst>
              <a:latin typeface="Times New Roman" panose="02020603050405020304" pitchFamily="18" charset="0"/>
              <a:ea typeface="黑体" panose="02010609060101010101" pitchFamily="49" charset="-122"/>
              <a:cs typeface="Times New Roman" panose="02020603050405020304" pitchFamily="18" charset="0"/>
              <a:sym typeface="Times New Roman" panose="02020603050405020304"/>
            </a:endParaRPr>
          </a:p>
        </p:txBody>
      </p:sp>
      <p:sp>
        <p:nvSpPr>
          <p:cNvPr id="3" name="矩形 2"/>
          <p:cNvSpPr/>
          <p:nvPr/>
        </p:nvSpPr>
        <p:spPr>
          <a:xfrm>
            <a:off x="0" y="4095710"/>
            <a:ext cx="9144000" cy="429895"/>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0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0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9"/>
          <p:cNvSpPr>
            <a:spLocks noChangeArrowheads="1"/>
          </p:cNvSpPr>
          <p:nvPr/>
        </p:nvSpPr>
        <p:spPr bwMode="auto">
          <a:xfrm>
            <a:off x="1300163" y="819150"/>
            <a:ext cx="7234237"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a:latin typeface="Times New Roman" panose="02020603050405020304" pitchFamily="18" charset="0"/>
                <a:ea typeface="黑体" panose="02010609060101010101" pitchFamily="49" charset="-122"/>
              </a:rPr>
              <a:t>________stop more accidents, we should slow down the driving speed.(</a:t>
            </a:r>
            <a:r>
              <a:rPr lang="zh-CN" altLang="en-US" sz="2400" b="1">
                <a:latin typeface="Times New Roman" panose="02020603050405020304" pitchFamily="18" charset="0"/>
                <a:ea typeface="黑体" panose="02010609060101010101" pitchFamily="49" charset="-122"/>
              </a:rPr>
              <a:t>武威</a:t>
            </a:r>
            <a:r>
              <a:rPr lang="en-US" altLang="zh-CN" sz="2400" b="1">
                <a:latin typeface="Times New Roman" panose="02020603050405020304" pitchFamily="18" charset="0"/>
                <a:ea typeface="黑体" panose="02010609060101010101" pitchFamily="49" charset="-122"/>
              </a:rPr>
              <a:t>) </a:t>
            </a:r>
          </a:p>
          <a:p>
            <a:pPr>
              <a:lnSpc>
                <a:spcPct val="150000"/>
              </a:lnSpc>
            </a:pPr>
            <a:r>
              <a:rPr lang="en-US" altLang="zh-CN" sz="2400" b="1">
                <a:latin typeface="Times New Roman" panose="02020603050405020304" pitchFamily="18" charset="0"/>
                <a:ea typeface="黑体" panose="02010609060101010101" pitchFamily="49" charset="-122"/>
              </a:rPr>
              <a:t>A</a:t>
            </a:r>
            <a:r>
              <a:rPr lang="zh-CN" altLang="en-US" sz="2400" b="1">
                <a:latin typeface="Times New Roman" panose="02020603050405020304" pitchFamily="18" charset="0"/>
                <a:ea typeface="黑体" panose="02010609060101010101" pitchFamily="49" charset="-122"/>
              </a:rPr>
              <a:t>．</a:t>
            </a:r>
            <a:r>
              <a:rPr lang="en-US" altLang="zh-CN" sz="2400" b="1">
                <a:latin typeface="Times New Roman" panose="02020603050405020304" pitchFamily="18" charset="0"/>
                <a:ea typeface="黑体" panose="02010609060101010101" pitchFamily="49" charset="-122"/>
              </a:rPr>
              <a:t>In order that</a:t>
            </a:r>
            <a:r>
              <a:rPr lang="zh-CN" altLang="en-US" sz="2400" b="1">
                <a:latin typeface="Times New Roman" panose="02020603050405020304" pitchFamily="18" charset="0"/>
                <a:ea typeface="黑体" panose="02010609060101010101" pitchFamily="49" charset="-122"/>
              </a:rPr>
              <a:t>　　　　</a:t>
            </a:r>
            <a:r>
              <a:rPr lang="en-US" altLang="zh-CN" sz="2400" b="1">
                <a:latin typeface="Times New Roman" panose="02020603050405020304" pitchFamily="18" charset="0"/>
                <a:ea typeface="黑体" panose="02010609060101010101" pitchFamily="49" charset="-122"/>
              </a:rPr>
              <a:t>B</a:t>
            </a:r>
            <a:r>
              <a:rPr lang="zh-CN" altLang="en-US" sz="2400" b="1">
                <a:latin typeface="Times New Roman" panose="02020603050405020304" pitchFamily="18" charset="0"/>
                <a:ea typeface="黑体" panose="02010609060101010101" pitchFamily="49" charset="-122"/>
              </a:rPr>
              <a:t>．</a:t>
            </a:r>
            <a:r>
              <a:rPr lang="en-US" altLang="zh-CN" sz="2400" b="1">
                <a:latin typeface="Times New Roman" panose="02020603050405020304" pitchFamily="18" charset="0"/>
                <a:ea typeface="黑体" panose="02010609060101010101" pitchFamily="49" charset="-122"/>
              </a:rPr>
              <a:t>In order to</a:t>
            </a:r>
          </a:p>
          <a:p>
            <a:pPr>
              <a:lnSpc>
                <a:spcPct val="150000"/>
              </a:lnSpc>
            </a:pPr>
            <a:r>
              <a:rPr lang="en-US" altLang="zh-CN" sz="2400" b="1">
                <a:latin typeface="Times New Roman" panose="02020603050405020304" pitchFamily="18" charset="0"/>
                <a:ea typeface="黑体" panose="02010609060101010101" pitchFamily="49" charset="-122"/>
              </a:rPr>
              <a:t>C</a:t>
            </a:r>
            <a:r>
              <a:rPr lang="zh-CN" altLang="en-US" sz="2400" b="1">
                <a:latin typeface="Times New Roman" panose="02020603050405020304" pitchFamily="18" charset="0"/>
                <a:ea typeface="黑体" panose="02010609060101010101" pitchFamily="49" charset="-122"/>
              </a:rPr>
              <a:t>．</a:t>
            </a:r>
            <a:r>
              <a:rPr lang="en-US" altLang="zh-CN" sz="2400" b="1">
                <a:latin typeface="Times New Roman" panose="02020603050405020304" pitchFamily="18" charset="0"/>
                <a:ea typeface="黑体" panose="02010609060101010101" pitchFamily="49" charset="-122"/>
              </a:rPr>
              <a:t>Thanks for                    D</a:t>
            </a:r>
            <a:r>
              <a:rPr lang="zh-CN" altLang="en-US" sz="2400" b="1">
                <a:latin typeface="Times New Roman" panose="02020603050405020304" pitchFamily="18" charset="0"/>
                <a:ea typeface="黑体" panose="02010609060101010101" pitchFamily="49" charset="-122"/>
              </a:rPr>
              <a:t>．</a:t>
            </a:r>
            <a:r>
              <a:rPr lang="en-US" altLang="zh-CN" sz="2400" b="1">
                <a:latin typeface="Times New Roman" panose="02020603050405020304" pitchFamily="18" charset="0"/>
                <a:ea typeface="黑体" panose="02010609060101010101" pitchFamily="49" charset="-122"/>
              </a:rPr>
              <a:t>Thanks to</a:t>
            </a:r>
          </a:p>
        </p:txBody>
      </p:sp>
      <p:sp>
        <p:nvSpPr>
          <p:cNvPr id="19458" name="矩形 14"/>
          <p:cNvSpPr>
            <a:spLocks noChangeArrowheads="1"/>
          </p:cNvSpPr>
          <p:nvPr/>
        </p:nvSpPr>
        <p:spPr bwMode="auto">
          <a:xfrm>
            <a:off x="609600" y="931863"/>
            <a:ext cx="803275"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nSpc>
                <a:spcPts val="3500"/>
              </a:lnSpc>
            </a:pPr>
            <a:r>
              <a:rPr lang="zh-CN" altLang="en-US" sz="2400" b="1">
                <a:solidFill>
                  <a:srgbClr val="0000FF"/>
                </a:solidFill>
                <a:latin typeface="黑体" panose="02010609060101010101" pitchFamily="49" charset="-122"/>
                <a:ea typeface="黑体" panose="02010609060101010101" pitchFamily="49" charset="-122"/>
              </a:rPr>
              <a:t>典例</a:t>
            </a:r>
          </a:p>
        </p:txBody>
      </p:sp>
      <p:sp>
        <p:nvSpPr>
          <p:cNvPr id="19459" name="圆角矩形标注 12"/>
          <p:cNvSpPr>
            <a:spLocks noChangeArrowheads="1"/>
          </p:cNvSpPr>
          <p:nvPr/>
        </p:nvSpPr>
        <p:spPr bwMode="auto">
          <a:xfrm>
            <a:off x="1300163" y="3035300"/>
            <a:ext cx="6811962" cy="1417638"/>
          </a:xfrm>
          <a:prstGeom prst="wedgeRoundRectCallout">
            <a:avLst>
              <a:gd name="adj1" fmla="val -26306"/>
              <a:gd name="adj2" fmla="val 49329"/>
              <a:gd name="adj3" fmla="val 16667"/>
            </a:avLst>
          </a:prstGeom>
          <a:solidFill>
            <a:schemeClr val="accent1"/>
          </a:solidFill>
          <a:ln w="25400">
            <a:solidFill>
              <a:srgbClr val="89A4A7"/>
            </a:solidFill>
            <a:miter lim="800000"/>
          </a:ln>
        </p:spPr>
        <p:txBody>
          <a:bodyPr rot="10800000" anchor="ctr"/>
          <a:lstStyle/>
          <a:p>
            <a:pPr algn="ctr"/>
            <a:endParaRPr lang="zh-CN" altLang="en-US">
              <a:solidFill>
                <a:srgbClr val="FFFFFF"/>
              </a:solidFill>
            </a:endParaRPr>
          </a:p>
        </p:txBody>
      </p:sp>
      <p:sp>
        <p:nvSpPr>
          <p:cNvPr id="14" name="TextBox 33"/>
          <p:cNvSpPr txBox="1">
            <a:spLocks noChangeArrowheads="1"/>
          </p:cNvSpPr>
          <p:nvPr/>
        </p:nvSpPr>
        <p:spPr bwMode="auto">
          <a:xfrm>
            <a:off x="1285875" y="3040063"/>
            <a:ext cx="682625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200" b="1">
                <a:solidFill>
                  <a:srgbClr val="FF0000"/>
                </a:solidFill>
                <a:latin typeface="Times New Roman" panose="02020603050405020304" pitchFamily="18" charset="0"/>
                <a:ea typeface="黑体" panose="02010609060101010101" pitchFamily="49" charset="-122"/>
              </a:rPr>
              <a:t>【</a:t>
            </a:r>
            <a:r>
              <a:rPr lang="zh-CN" altLang="en-US" sz="2200" b="1">
                <a:solidFill>
                  <a:srgbClr val="FF0000"/>
                </a:solidFill>
                <a:latin typeface="Times New Roman" panose="02020603050405020304" pitchFamily="18" charset="0"/>
                <a:ea typeface="黑体" panose="02010609060101010101" pitchFamily="49" charset="-122"/>
              </a:rPr>
              <a:t>点拨</a:t>
            </a:r>
            <a:r>
              <a:rPr lang="en-US" altLang="zh-CN" sz="2200" b="1">
                <a:solidFill>
                  <a:srgbClr val="FF0000"/>
                </a:solidFill>
                <a:latin typeface="Times New Roman" panose="02020603050405020304" pitchFamily="18" charset="0"/>
                <a:ea typeface="黑体" panose="02010609060101010101" pitchFamily="49" charset="-122"/>
              </a:rPr>
              <a:t>】</a:t>
            </a:r>
            <a:r>
              <a:rPr lang="zh-CN" altLang="en-US" sz="2200" b="1">
                <a:solidFill>
                  <a:srgbClr val="FF0000"/>
                </a:solidFill>
                <a:latin typeface="Times New Roman" panose="02020603050405020304" pitchFamily="18" charset="0"/>
                <a:ea typeface="黑体" panose="02010609060101010101" pitchFamily="49" charset="-122"/>
              </a:rPr>
              <a:t>考查词组辨析。</a:t>
            </a:r>
            <a:r>
              <a:rPr lang="en-US" altLang="zh-CN" sz="2200" b="1">
                <a:solidFill>
                  <a:srgbClr val="FF0000"/>
                </a:solidFill>
                <a:latin typeface="Times New Roman" panose="02020603050405020304" pitchFamily="18" charset="0"/>
                <a:ea typeface="黑体" panose="02010609060101010101" pitchFamily="49" charset="-122"/>
              </a:rPr>
              <a:t>in order that</a:t>
            </a:r>
            <a:r>
              <a:rPr lang="zh-CN" altLang="en-US" sz="2200" b="1">
                <a:solidFill>
                  <a:srgbClr val="FF0000"/>
                </a:solidFill>
                <a:latin typeface="Times New Roman" panose="02020603050405020304" pitchFamily="18" charset="0"/>
                <a:ea typeface="黑体" panose="02010609060101010101" pitchFamily="49" charset="-122"/>
              </a:rPr>
              <a:t>为了，后接从句；</a:t>
            </a:r>
            <a:r>
              <a:rPr lang="en-US" altLang="zh-CN" sz="2200" b="1">
                <a:solidFill>
                  <a:srgbClr val="FF0000"/>
                </a:solidFill>
                <a:latin typeface="Times New Roman" panose="02020603050405020304" pitchFamily="18" charset="0"/>
                <a:ea typeface="黑体" panose="02010609060101010101" pitchFamily="49" charset="-122"/>
              </a:rPr>
              <a:t>in order to</a:t>
            </a:r>
            <a:r>
              <a:rPr lang="zh-CN" altLang="en-US" sz="2200" b="1">
                <a:solidFill>
                  <a:srgbClr val="FF0000"/>
                </a:solidFill>
                <a:latin typeface="Times New Roman" panose="02020603050405020304" pitchFamily="18" charset="0"/>
                <a:ea typeface="黑体" panose="02010609060101010101" pitchFamily="49" charset="-122"/>
              </a:rPr>
              <a:t>为了；</a:t>
            </a:r>
            <a:r>
              <a:rPr lang="en-US" altLang="zh-CN" sz="2200" b="1">
                <a:solidFill>
                  <a:srgbClr val="FF0000"/>
                </a:solidFill>
                <a:latin typeface="Times New Roman" panose="02020603050405020304" pitchFamily="18" charset="0"/>
                <a:ea typeface="黑体" panose="02010609060101010101" pitchFamily="49" charset="-122"/>
              </a:rPr>
              <a:t>thanks for</a:t>
            </a:r>
            <a:r>
              <a:rPr lang="zh-CN" altLang="en-US" sz="2200" b="1">
                <a:solidFill>
                  <a:srgbClr val="FF0000"/>
                </a:solidFill>
                <a:latin typeface="Times New Roman" panose="02020603050405020304" pitchFamily="18" charset="0"/>
                <a:ea typeface="黑体" panose="02010609060101010101" pitchFamily="49" charset="-122"/>
              </a:rPr>
              <a:t>为</a:t>
            </a:r>
            <a:r>
              <a:rPr lang="en-US" altLang="zh-CN" sz="2200" b="1">
                <a:solidFill>
                  <a:srgbClr val="FF0000"/>
                </a:solidFill>
                <a:latin typeface="Times New Roman" panose="02020603050405020304" pitchFamily="18" charset="0"/>
                <a:ea typeface="黑体" panose="02010609060101010101" pitchFamily="49" charset="-122"/>
              </a:rPr>
              <a:t>……</a:t>
            </a:r>
            <a:r>
              <a:rPr lang="zh-CN" altLang="en-US" sz="2200" b="1">
                <a:solidFill>
                  <a:srgbClr val="FF0000"/>
                </a:solidFill>
                <a:latin typeface="Times New Roman" panose="02020603050405020304" pitchFamily="18" charset="0"/>
                <a:ea typeface="黑体" panose="02010609060101010101" pitchFamily="49" charset="-122"/>
              </a:rPr>
              <a:t>而感谢；</a:t>
            </a:r>
            <a:r>
              <a:rPr lang="en-US" altLang="zh-CN" sz="2200" b="1">
                <a:solidFill>
                  <a:srgbClr val="FF0000"/>
                </a:solidFill>
                <a:latin typeface="Times New Roman" panose="02020603050405020304" pitchFamily="18" charset="0"/>
                <a:ea typeface="黑体" panose="02010609060101010101" pitchFamily="49" charset="-122"/>
              </a:rPr>
              <a:t>thanks to</a:t>
            </a:r>
            <a:r>
              <a:rPr lang="zh-CN" altLang="en-US" sz="2200" b="1">
                <a:solidFill>
                  <a:srgbClr val="FF0000"/>
                </a:solidFill>
                <a:latin typeface="Times New Roman" panose="02020603050405020304" pitchFamily="18" charset="0"/>
                <a:ea typeface="黑体" panose="02010609060101010101" pitchFamily="49" charset="-122"/>
              </a:rPr>
              <a:t>多亏。</a:t>
            </a:r>
            <a:endParaRPr lang="zh-CN" altLang="en-US" sz="2200" b="1">
              <a:latin typeface="Times New Roman" panose="02020603050405020304" pitchFamily="18" charset="0"/>
              <a:ea typeface="黑体" panose="02010609060101010101" pitchFamily="49" charset="-122"/>
            </a:endParaRPr>
          </a:p>
        </p:txBody>
      </p:sp>
      <p:sp>
        <p:nvSpPr>
          <p:cNvPr id="15" name="矩形 14"/>
          <p:cNvSpPr>
            <a:spLocks noChangeArrowheads="1"/>
          </p:cNvSpPr>
          <p:nvPr/>
        </p:nvSpPr>
        <p:spPr bwMode="auto">
          <a:xfrm>
            <a:off x="1893888" y="963613"/>
            <a:ext cx="3889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animEffect transition="in" filter="diamond(in)">
                                      <p:cBhvr>
                                        <p:cTn id="1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22300" y="838200"/>
            <a:ext cx="7759700" cy="512763"/>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endParaRPr kumimoji="1" lang="zh-CN" altLang="en-US"/>
          </a:p>
        </p:txBody>
      </p:sp>
      <p:sp>
        <p:nvSpPr>
          <p:cNvPr id="20482" name="TextBox 39"/>
          <p:cNvSpPr txBox="1">
            <a:spLocks noChangeArrowheads="1"/>
          </p:cNvSpPr>
          <p:nvPr/>
        </p:nvSpPr>
        <p:spPr bwMode="auto">
          <a:xfrm>
            <a:off x="2409825" y="819150"/>
            <a:ext cx="5732463"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400" b="1" dirty="0">
                <a:latin typeface="Times New Roman" panose="02020603050405020304" pitchFamily="18" charset="0"/>
                <a:ea typeface="黑体" panose="02010609060101010101" pitchFamily="49" charset="-122"/>
              </a:rPr>
              <a:t>less and less </a:t>
            </a:r>
            <a:r>
              <a:rPr lang="zh-CN" altLang="en-US" sz="2400" b="1" dirty="0">
                <a:latin typeface="Times New Roman" panose="02020603050405020304" pitchFamily="18" charset="0"/>
                <a:ea typeface="黑体" panose="02010609060101010101" pitchFamily="49" charset="-122"/>
              </a:rPr>
              <a:t>越来越少</a:t>
            </a:r>
          </a:p>
        </p:txBody>
      </p:sp>
      <p:sp>
        <p:nvSpPr>
          <p:cNvPr id="20483" name="AutoShape 2"/>
          <p:cNvSpPr>
            <a:spLocks noChangeArrowheads="1"/>
          </p:cNvSpPr>
          <p:nvPr/>
        </p:nvSpPr>
        <p:spPr bwMode="auto">
          <a:xfrm flipH="1">
            <a:off x="611188" y="922338"/>
            <a:ext cx="1450975" cy="344487"/>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20484" name="文本框 24"/>
          <p:cNvSpPr txBox="1">
            <a:spLocks noChangeArrowheads="1"/>
          </p:cNvSpPr>
          <p:nvPr/>
        </p:nvSpPr>
        <p:spPr bwMode="auto">
          <a:xfrm>
            <a:off x="871538" y="863600"/>
            <a:ext cx="1338262"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400" b="1">
                <a:solidFill>
                  <a:schemeClr val="bg1"/>
                </a:solidFill>
                <a:latin typeface="Adobe 黑体 Std R" pitchFamily="34" charset="-122"/>
                <a:ea typeface="Adobe 黑体 Std R" pitchFamily="34" charset="-122"/>
              </a:rPr>
              <a:t>知识点</a:t>
            </a:r>
          </a:p>
        </p:txBody>
      </p:sp>
      <p:sp>
        <p:nvSpPr>
          <p:cNvPr id="6" name="菱形 5"/>
          <p:cNvSpPr/>
          <p:nvPr/>
        </p:nvSpPr>
        <p:spPr>
          <a:xfrm>
            <a:off x="1874838" y="927100"/>
            <a:ext cx="563562"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r>
              <a:rPr kumimoji="1" lang="en-US" altLang="zh-CN" sz="2400" b="1" dirty="0">
                <a:latin typeface="黑体" panose="02010609060101010101" pitchFamily="49" charset="-122"/>
                <a:ea typeface="黑体" panose="02010609060101010101" pitchFamily="49" charset="-122"/>
              </a:rPr>
              <a:t>2</a:t>
            </a:r>
            <a:endParaRPr kumimoji="1" lang="zh-CN" altLang="en-US" sz="2400" b="1" dirty="0">
              <a:latin typeface="黑体" panose="02010609060101010101" pitchFamily="49" charset="-122"/>
              <a:ea typeface="黑体" panose="02010609060101010101" pitchFamily="49" charset="-122"/>
            </a:endParaRPr>
          </a:p>
        </p:txBody>
      </p:sp>
      <p:sp>
        <p:nvSpPr>
          <p:cNvPr id="7" name="矩形 6"/>
          <p:cNvSpPr>
            <a:spLocks noChangeArrowheads="1"/>
          </p:cNvSpPr>
          <p:nvPr/>
        </p:nvSpPr>
        <p:spPr bwMode="auto">
          <a:xfrm>
            <a:off x="1477963" y="1484313"/>
            <a:ext cx="6992937"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40000"/>
              </a:lnSpc>
            </a:pPr>
            <a:r>
              <a:rPr lang="en-US" altLang="zh-CN" sz="2400" b="1" dirty="0">
                <a:latin typeface="Times New Roman" panose="02020603050405020304" pitchFamily="18" charset="0"/>
                <a:ea typeface="黑体" panose="02010609060101010101" pitchFamily="49" charset="-122"/>
              </a:rPr>
              <a:t>less and less </a:t>
            </a:r>
            <a:r>
              <a:rPr lang="zh-CN" altLang="en-US" sz="2400" b="1" dirty="0">
                <a:latin typeface="Times New Roman" panose="02020603050405020304" pitchFamily="18" charset="0"/>
                <a:ea typeface="黑体" panose="02010609060101010101" pitchFamily="49" charset="-122"/>
              </a:rPr>
              <a:t>后跟不可数名词， 如：</a:t>
            </a:r>
            <a:r>
              <a:rPr lang="en-US" altLang="zh-CN" sz="2400" b="1" dirty="0">
                <a:latin typeface="Times New Roman" panose="02020603050405020304" pitchFamily="18" charset="0"/>
                <a:ea typeface="黑体" panose="02010609060101010101" pitchFamily="49" charset="-122"/>
              </a:rPr>
              <a:t>less and less money</a:t>
            </a:r>
            <a:endParaRPr lang="zh-CN" altLang="en-US" sz="2400" b="1" dirty="0">
              <a:latin typeface="Times New Roman" panose="02020603050405020304" pitchFamily="18" charset="0"/>
              <a:ea typeface="黑体" panose="02010609060101010101" pitchFamily="49" charset="-122"/>
            </a:endParaRPr>
          </a:p>
        </p:txBody>
      </p:sp>
      <p:sp>
        <p:nvSpPr>
          <p:cNvPr id="8" name="矩形 7"/>
          <p:cNvSpPr>
            <a:spLocks noChangeArrowheads="1"/>
          </p:cNvSpPr>
          <p:nvPr/>
        </p:nvSpPr>
        <p:spPr bwMode="auto">
          <a:xfrm>
            <a:off x="1312863" y="2559050"/>
            <a:ext cx="7145337" cy="2098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40000"/>
              </a:lnSpc>
            </a:pPr>
            <a:r>
              <a:rPr lang="en-US" altLang="zh-CN" sz="2400" b="1" dirty="0">
                <a:latin typeface="Times New Roman" panose="02020603050405020304" pitchFamily="18" charset="0"/>
                <a:ea typeface="黑体" panose="02010609060101010101" pitchFamily="49" charset="-122"/>
              </a:rPr>
              <a:t>fewer and fewer </a:t>
            </a:r>
            <a:r>
              <a:rPr lang="zh-CN" altLang="en-US" sz="2400" b="1" dirty="0">
                <a:latin typeface="Times New Roman" panose="02020603050405020304" pitchFamily="18" charset="0"/>
                <a:ea typeface="黑体" panose="02010609060101010101" pitchFamily="49" charset="-122"/>
              </a:rPr>
              <a:t>越来越少，后面跟可数名词， 如：</a:t>
            </a:r>
            <a:r>
              <a:rPr lang="en-US" altLang="zh-CN" sz="2400" b="1" dirty="0">
                <a:latin typeface="Times New Roman" panose="02020603050405020304" pitchFamily="18" charset="0"/>
                <a:ea typeface="黑体" panose="02010609060101010101" pitchFamily="49" charset="-122"/>
              </a:rPr>
              <a:t>fewer and fewer books</a:t>
            </a:r>
          </a:p>
          <a:p>
            <a:pPr>
              <a:lnSpc>
                <a:spcPct val="140000"/>
              </a:lnSpc>
            </a:pPr>
            <a:r>
              <a:rPr lang="en-US" altLang="zh-CN" sz="2400" b="1" dirty="0">
                <a:latin typeface="Times New Roman" panose="02020603050405020304" pitchFamily="18" charset="0"/>
                <a:ea typeface="黑体" panose="02010609060101010101" pitchFamily="49" charset="-122"/>
              </a:rPr>
              <a:t>more and more</a:t>
            </a:r>
            <a:r>
              <a:rPr lang="zh-CN" altLang="en-US" sz="2400" b="1" dirty="0">
                <a:latin typeface="Times New Roman" panose="02020603050405020304" pitchFamily="18" charset="0"/>
                <a:ea typeface="黑体" panose="02010609060101010101" pitchFamily="49" charset="-122"/>
              </a:rPr>
              <a:t>越来越多，既可以跟可数名词，也可以跟不可数名词， 如：</a:t>
            </a:r>
            <a:r>
              <a:rPr lang="en-US" altLang="zh-CN" sz="2400" b="1" dirty="0">
                <a:latin typeface="Times New Roman" panose="02020603050405020304" pitchFamily="18" charset="0"/>
                <a:ea typeface="黑体" panose="02010609060101010101" pitchFamily="49" charset="-122"/>
              </a:rPr>
              <a:t>more and more people/ time</a:t>
            </a:r>
          </a:p>
        </p:txBody>
      </p:sp>
      <p:sp>
        <p:nvSpPr>
          <p:cNvPr id="20488" name="TextBox 39"/>
          <p:cNvSpPr txBox="1">
            <a:spLocks noChangeArrowheads="1"/>
          </p:cNvSpPr>
          <p:nvPr/>
        </p:nvSpPr>
        <p:spPr bwMode="auto">
          <a:xfrm>
            <a:off x="773113" y="1522413"/>
            <a:ext cx="12954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ts val="3500"/>
              </a:lnSpc>
            </a:pPr>
            <a:r>
              <a:rPr lang="zh-CN" altLang="en-US" sz="2400" b="1">
                <a:solidFill>
                  <a:srgbClr val="FF0000"/>
                </a:solidFill>
                <a:latin typeface="Adobe 黑体 Std R" pitchFamily="34" charset="-122"/>
                <a:ea typeface="Adobe 黑体 Std R" pitchFamily="34" charset="-122"/>
              </a:rPr>
              <a:t>考向</a:t>
            </a:r>
          </a:p>
        </p:txBody>
      </p:sp>
      <p:pic>
        <p:nvPicPr>
          <p:cNvPr id="20489" name="图片 2"/>
          <p:cNvPicPr>
            <a:picLocks noChangeAspect="1" noChangeArrowheads="1"/>
          </p:cNvPicPr>
          <p:nvPr/>
        </p:nvPicPr>
        <p:blipFill>
          <a:blip r:embed="rId2"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774700" y="838200"/>
            <a:ext cx="7531100" cy="514350"/>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endParaRPr kumimoji="1" lang="zh-CN" altLang="en-US"/>
          </a:p>
        </p:txBody>
      </p:sp>
      <p:sp>
        <p:nvSpPr>
          <p:cNvPr id="21506" name="TextBox 39"/>
          <p:cNvSpPr txBox="1">
            <a:spLocks noChangeArrowheads="1"/>
          </p:cNvSpPr>
          <p:nvPr/>
        </p:nvSpPr>
        <p:spPr bwMode="auto">
          <a:xfrm>
            <a:off x="2551113" y="819150"/>
            <a:ext cx="5732462"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400" b="1" dirty="0">
                <a:latin typeface="Times New Roman" panose="02020603050405020304" pitchFamily="18" charset="0"/>
                <a:ea typeface="黑体" panose="02010609060101010101" pitchFamily="49" charset="-122"/>
              </a:rPr>
              <a:t>prevent /</a:t>
            </a:r>
            <a:r>
              <a:rPr lang="en-US" altLang="zh-CN" sz="2400" b="1" dirty="0" err="1">
                <a:latin typeface="Times New Roman" panose="02020603050405020304" pitchFamily="18" charset="0"/>
                <a:ea typeface="黑体" panose="02010609060101010101" pitchFamily="49" charset="-122"/>
              </a:rPr>
              <a:t>prɪ'vent</a:t>
            </a:r>
            <a:r>
              <a:rPr lang="en-US" altLang="zh-CN" sz="2400" b="1" dirty="0">
                <a:latin typeface="Times New Roman" panose="02020603050405020304" pitchFamily="18" charset="0"/>
                <a:ea typeface="黑体" panose="02010609060101010101" pitchFamily="49" charset="-122"/>
              </a:rPr>
              <a:t>/ </a:t>
            </a:r>
            <a:r>
              <a:rPr lang="en-US" altLang="zh-CN" sz="2400" b="1" i="1" dirty="0" err="1">
                <a:latin typeface="Times New Roman" panose="02020603050405020304" pitchFamily="18" charset="0"/>
                <a:ea typeface="黑体" panose="02010609060101010101" pitchFamily="49" charset="-122"/>
              </a:rPr>
              <a:t>vt.</a:t>
            </a:r>
            <a:r>
              <a:rPr lang="zh-CN" altLang="en-US" sz="2400" b="1" dirty="0">
                <a:latin typeface="Times New Roman" panose="02020603050405020304" pitchFamily="18" charset="0"/>
                <a:ea typeface="黑体" panose="02010609060101010101" pitchFamily="49" charset="-122"/>
              </a:rPr>
              <a:t>防止，预防</a:t>
            </a:r>
          </a:p>
        </p:txBody>
      </p:sp>
      <p:sp>
        <p:nvSpPr>
          <p:cNvPr id="21507" name="AutoShape 2"/>
          <p:cNvSpPr>
            <a:spLocks noChangeArrowheads="1"/>
          </p:cNvSpPr>
          <p:nvPr/>
        </p:nvSpPr>
        <p:spPr bwMode="auto">
          <a:xfrm flipH="1">
            <a:off x="763588" y="917575"/>
            <a:ext cx="1450975" cy="379413"/>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21508" name="文本框 24"/>
          <p:cNvSpPr txBox="1">
            <a:spLocks noChangeArrowheads="1"/>
          </p:cNvSpPr>
          <p:nvPr/>
        </p:nvSpPr>
        <p:spPr bwMode="auto">
          <a:xfrm>
            <a:off x="965200" y="874713"/>
            <a:ext cx="13382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400" b="1">
                <a:solidFill>
                  <a:schemeClr val="bg1"/>
                </a:solidFill>
                <a:latin typeface="Adobe 黑体 Std R" pitchFamily="34" charset="-122"/>
                <a:ea typeface="Adobe 黑体 Std R" pitchFamily="34" charset="-122"/>
              </a:rPr>
              <a:t>知识点</a:t>
            </a:r>
          </a:p>
        </p:txBody>
      </p:sp>
      <p:sp>
        <p:nvSpPr>
          <p:cNvPr id="6" name="菱形 5"/>
          <p:cNvSpPr/>
          <p:nvPr/>
        </p:nvSpPr>
        <p:spPr>
          <a:xfrm>
            <a:off x="2027238" y="927100"/>
            <a:ext cx="563562"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r>
              <a:rPr kumimoji="1" lang="en-US" altLang="zh-CN" sz="2400" b="1" dirty="0">
                <a:latin typeface="黑体" panose="02010609060101010101" pitchFamily="49" charset="-122"/>
                <a:ea typeface="黑体" panose="02010609060101010101" pitchFamily="49" charset="-122"/>
              </a:rPr>
              <a:t>3</a:t>
            </a:r>
            <a:endParaRPr kumimoji="1" lang="zh-CN" altLang="en-US" sz="2400" b="1" dirty="0">
              <a:latin typeface="黑体" panose="02010609060101010101" pitchFamily="49" charset="-122"/>
              <a:ea typeface="黑体" panose="02010609060101010101" pitchFamily="49" charset="-122"/>
            </a:endParaRPr>
          </a:p>
        </p:txBody>
      </p:sp>
      <p:sp>
        <p:nvSpPr>
          <p:cNvPr id="7" name="矩形 6"/>
          <p:cNvSpPr>
            <a:spLocks noChangeArrowheads="1"/>
          </p:cNvSpPr>
          <p:nvPr/>
        </p:nvSpPr>
        <p:spPr bwMode="auto">
          <a:xfrm>
            <a:off x="1219200" y="1352550"/>
            <a:ext cx="6602413"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buFontTx/>
              <a:buNone/>
              <a:defRPr/>
            </a:pP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 Nothing can prevent her going to school.</a:t>
            </a:r>
          </a:p>
          <a:p>
            <a:pPr indent="535305">
              <a:lnSpc>
                <a:spcPct val="150000"/>
              </a:lnSpc>
              <a:buFontTx/>
              <a:buNone/>
              <a:defRPr/>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什么也不能阻止她上学。</a:t>
            </a:r>
          </a:p>
        </p:txBody>
      </p:sp>
      <p:sp>
        <p:nvSpPr>
          <p:cNvPr id="8" name="矩形 7"/>
          <p:cNvSpPr>
            <a:spLocks noChangeArrowheads="1"/>
          </p:cNvSpPr>
          <p:nvPr/>
        </p:nvSpPr>
        <p:spPr bwMode="auto">
          <a:xfrm>
            <a:off x="1539875" y="2495550"/>
            <a:ext cx="6769100" cy="1128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dirty="0">
                <a:latin typeface="Times New Roman" panose="02020603050405020304" pitchFamily="18" charset="0"/>
                <a:ea typeface="黑体" panose="02010609060101010101" pitchFamily="49" charset="-122"/>
              </a:rPr>
              <a:t>prevent sb. from doing </a:t>
            </a:r>
            <a:r>
              <a:rPr lang="en-US" altLang="zh-CN" sz="2400" b="1" dirty="0" err="1">
                <a:latin typeface="Times New Roman" panose="02020603050405020304" pitchFamily="18" charset="0"/>
                <a:ea typeface="黑体" panose="02010609060101010101" pitchFamily="49" charset="-122"/>
              </a:rPr>
              <a:t>sth</a:t>
            </a:r>
            <a:r>
              <a:rPr lang="en-US" altLang="zh-CN" sz="2400" b="1" dirty="0">
                <a:latin typeface="Times New Roman" panose="02020603050405020304" pitchFamily="18" charset="0"/>
                <a:ea typeface="黑体" panose="02010609060101010101" pitchFamily="49" charset="-122"/>
              </a:rPr>
              <a:t>.</a:t>
            </a:r>
            <a:r>
              <a:rPr lang="zh-CN" altLang="en-US" sz="2400" b="1" dirty="0">
                <a:latin typeface="Times New Roman" panose="02020603050405020304" pitchFamily="18" charset="0"/>
                <a:ea typeface="黑体" panose="02010609060101010101" pitchFamily="49" charset="-122"/>
              </a:rPr>
              <a:t>意为“阻止某人做某事”。</a:t>
            </a:r>
            <a:r>
              <a:rPr lang="en-US" altLang="zh-CN" sz="2400" b="1" dirty="0">
                <a:latin typeface="Times New Roman" panose="02020603050405020304" pitchFamily="18" charset="0"/>
                <a:ea typeface="黑体" panose="02010609060101010101" pitchFamily="49" charset="-122"/>
              </a:rPr>
              <a:t>prevent</a:t>
            </a:r>
            <a:r>
              <a:rPr lang="zh-CN" altLang="en-US" sz="2400" b="1" dirty="0">
                <a:latin typeface="Times New Roman" panose="02020603050405020304" pitchFamily="18" charset="0"/>
                <a:ea typeface="黑体" panose="02010609060101010101" pitchFamily="49" charset="-122"/>
              </a:rPr>
              <a:t>还可用</a:t>
            </a:r>
            <a:r>
              <a:rPr lang="en-US" altLang="zh-CN" sz="2400" b="1" dirty="0">
                <a:latin typeface="Times New Roman" panose="02020603050405020304" pitchFamily="18" charset="0"/>
                <a:ea typeface="黑体" panose="02010609060101010101" pitchFamily="49" charset="-122"/>
              </a:rPr>
              <a:t>stop</a:t>
            </a:r>
            <a:r>
              <a:rPr lang="zh-CN" altLang="en-US" sz="2400" b="1" dirty="0">
                <a:latin typeface="Times New Roman" panose="02020603050405020304" pitchFamily="18" charset="0"/>
                <a:ea typeface="黑体" panose="02010609060101010101" pitchFamily="49" charset="-122"/>
              </a:rPr>
              <a:t>或</a:t>
            </a:r>
            <a:r>
              <a:rPr lang="en-US" altLang="zh-CN" sz="2400" b="1" dirty="0">
                <a:latin typeface="Times New Roman" panose="02020603050405020304" pitchFamily="18" charset="0"/>
                <a:ea typeface="黑体" panose="02010609060101010101" pitchFamily="49" charset="-122"/>
              </a:rPr>
              <a:t>keep</a:t>
            </a:r>
            <a:r>
              <a:rPr lang="zh-CN" altLang="en-US" sz="2400" b="1" dirty="0">
                <a:latin typeface="Times New Roman" panose="02020603050405020304" pitchFamily="18" charset="0"/>
                <a:ea typeface="黑体" panose="02010609060101010101" pitchFamily="49" charset="-122"/>
              </a:rPr>
              <a:t>替换。</a:t>
            </a:r>
          </a:p>
        </p:txBody>
      </p:sp>
      <p:sp>
        <p:nvSpPr>
          <p:cNvPr id="21512" name="矩形 11"/>
          <p:cNvSpPr>
            <a:spLocks noChangeArrowheads="1"/>
          </p:cNvSpPr>
          <p:nvPr/>
        </p:nvSpPr>
        <p:spPr bwMode="auto">
          <a:xfrm>
            <a:off x="762000" y="2636838"/>
            <a:ext cx="8032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zh-CN" altLang="en-US" sz="2400" b="1">
                <a:solidFill>
                  <a:srgbClr val="FF0000"/>
                </a:solidFill>
                <a:latin typeface="黑体" panose="02010609060101010101" pitchFamily="49" charset="-122"/>
                <a:ea typeface="黑体" panose="02010609060101010101" pitchFamily="49" charset="-122"/>
              </a:rPr>
              <a:t>考向</a:t>
            </a:r>
            <a:endParaRPr lang="zh-CN" altLang="en-US" sz="2400">
              <a:ea typeface="黑体" panose="02010609060101010101" pitchFamily="49" charset="-122"/>
            </a:endParaRPr>
          </a:p>
        </p:txBody>
      </p:sp>
      <p:sp>
        <p:nvSpPr>
          <p:cNvPr id="10" name="矩形 9"/>
          <p:cNvSpPr>
            <a:spLocks noChangeArrowheads="1"/>
          </p:cNvSpPr>
          <p:nvPr/>
        </p:nvSpPr>
        <p:spPr bwMode="auto">
          <a:xfrm>
            <a:off x="1500188" y="3543300"/>
            <a:ext cx="67691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0850" indent="-450850">
              <a:lnSpc>
                <a:spcPct val="150000"/>
              </a:lnSpc>
            </a:pPr>
            <a:r>
              <a:rPr lang="en-US" altLang="zh-CN" sz="2400" b="1" dirty="0" err="1">
                <a:latin typeface="Times New Roman" panose="02020603050405020304" pitchFamily="18" charset="0"/>
                <a:ea typeface="黑体" panose="02010609060101010101" pitchFamily="49" charset="-122"/>
              </a:rPr>
              <a:t>eg</a:t>
            </a:r>
            <a:r>
              <a:rPr lang="en-US" altLang="zh-CN" sz="2400" b="1" dirty="0">
                <a:latin typeface="Times New Roman" panose="02020603050405020304" pitchFamily="18" charset="0"/>
                <a:ea typeface="黑体" panose="02010609060101010101" pitchFamily="49" charset="-122"/>
              </a:rPr>
              <a:t>: The heavy rain prevented (stopped/kept) us from going forward.   </a:t>
            </a:r>
            <a:r>
              <a:rPr lang="zh-CN" altLang="en-US" sz="2400" b="1" dirty="0">
                <a:latin typeface="Times New Roman" panose="02020603050405020304" pitchFamily="18" charset="0"/>
                <a:ea typeface="黑体" panose="02010609060101010101" pitchFamily="49" charset="-122"/>
              </a:rPr>
              <a:t>大雨阻止了我们前行。</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矩形 1"/>
          <p:cNvSpPr>
            <a:spLocks noChangeArrowheads="1"/>
          </p:cNvSpPr>
          <p:nvPr/>
        </p:nvSpPr>
        <p:spPr bwMode="auto">
          <a:xfrm>
            <a:off x="609600" y="590550"/>
            <a:ext cx="8001000" cy="424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25000"/>
              </a:lnSpc>
              <a:buFontTx/>
              <a:buNone/>
              <a:defRPr/>
            </a:pP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一、用方框中的单词或短语的适当形式填空</a:t>
            </a:r>
          </a:p>
          <a:p>
            <a:pPr>
              <a:lnSpc>
                <a:spcPct val="125000"/>
              </a:lnSpc>
              <a:buFontTx/>
              <a:buNone/>
              <a:defRPr/>
            </a:pPr>
            <a:endParaRPr lang="en-US" altLang="zh-CN" sz="2400" dirty="0">
              <a:latin typeface="Times New Roman" panose="02020603050405020304" pitchFamily="18" charset="0"/>
              <a:ea typeface="黑体" panose="02010609060101010101" pitchFamily="49" charset="-122"/>
              <a:cs typeface="Times New Roman" panose="02020603050405020304" pitchFamily="18" charset="0"/>
            </a:endParaRPr>
          </a:p>
          <a:p>
            <a:pPr>
              <a:lnSpc>
                <a:spcPct val="125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His hard work ____________ his success.</a:t>
            </a:r>
          </a:p>
          <a:p>
            <a:pPr>
              <a:lnSpc>
                <a:spcPct val="125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2</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The workers are very busy _______________</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p>
          <a:p>
            <a:pPr marL="628650" indent="-628650">
              <a:lnSpc>
                <a:spcPct val="125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3</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These years, _______________ people understand that it's necessary to save wild animals.</a:t>
            </a:r>
          </a:p>
          <a:p>
            <a:pPr>
              <a:lnSpc>
                <a:spcPct val="125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4</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This is a ________ of road accidents.</a:t>
            </a:r>
          </a:p>
          <a:p>
            <a:pPr marL="628650" indent="-628650">
              <a:lnSpc>
                <a:spcPct val="125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5</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Some students are playing in the playground, ________ some students are doing their homework in the classroom.</a:t>
            </a:r>
          </a:p>
        </p:txBody>
      </p:sp>
      <p:sp>
        <p:nvSpPr>
          <p:cNvPr id="22530" name="矩形 2"/>
          <p:cNvSpPr>
            <a:spLocks noChangeArrowheads="1"/>
          </p:cNvSpPr>
          <p:nvPr/>
        </p:nvSpPr>
        <p:spPr bwMode="auto">
          <a:xfrm>
            <a:off x="1243013" y="1065213"/>
            <a:ext cx="6629400" cy="479425"/>
          </a:xfrm>
          <a:prstGeom prst="rect">
            <a:avLst/>
          </a:prstGeom>
          <a:noFill/>
          <a:ln w="9525">
            <a:solidFill>
              <a:schemeClr val="tx1"/>
            </a:solidFill>
            <a:miter lim="800000"/>
          </a:ln>
          <a:extLst>
            <a:ext uri="{909E8E84-426E-40DD-AFC4-6F175D3DCCD1}">
              <a14:hiddenFill xmlns:a14="http://schemas.microsoft.com/office/drawing/2010/main">
                <a:solidFill>
                  <a:srgbClr val="FFFFFF"/>
                </a:solidFill>
              </a14:hiddenFill>
            </a:ext>
          </a:extLst>
        </p:spPr>
        <p:txBody>
          <a:bodyPr>
            <a:spAutoFit/>
          </a:bodyPr>
          <a:lstStyle/>
          <a:p>
            <a:pPr>
              <a:lnSpc>
                <a:spcPct val="114000"/>
              </a:lnSpc>
            </a:pPr>
            <a:r>
              <a:rPr lang="en-US" altLang="zh-CN" sz="2400">
                <a:solidFill>
                  <a:srgbClr val="000000"/>
                </a:solidFill>
                <a:latin typeface="Times New Roman" panose="02020603050405020304" pitchFamily="18" charset="0"/>
                <a:ea typeface="黑体" panose="02010609060101010101" pitchFamily="49" charset="-122"/>
              </a:rPr>
              <a:t>all year round, more and more, lead to, while, record</a:t>
            </a:r>
          </a:p>
        </p:txBody>
      </p:sp>
      <p:sp>
        <p:nvSpPr>
          <p:cNvPr id="6" name="矩形 5"/>
          <p:cNvSpPr>
            <a:spLocks noChangeArrowheads="1"/>
          </p:cNvSpPr>
          <p:nvPr/>
        </p:nvSpPr>
        <p:spPr bwMode="auto">
          <a:xfrm>
            <a:off x="3352800" y="1581150"/>
            <a:ext cx="9112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led to</a:t>
            </a:r>
            <a:endParaRPr lang="zh-CN" altLang="en-US"/>
          </a:p>
        </p:txBody>
      </p:sp>
      <p:sp>
        <p:nvSpPr>
          <p:cNvPr id="7" name="矩形 6"/>
          <p:cNvSpPr>
            <a:spLocks noChangeArrowheads="1"/>
          </p:cNvSpPr>
          <p:nvPr/>
        </p:nvSpPr>
        <p:spPr bwMode="auto">
          <a:xfrm>
            <a:off x="4632325" y="2038350"/>
            <a:ext cx="20351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all year round</a:t>
            </a:r>
            <a:endParaRPr lang="zh-CN" altLang="en-US"/>
          </a:p>
        </p:txBody>
      </p:sp>
      <p:sp>
        <p:nvSpPr>
          <p:cNvPr id="8" name="矩形 7"/>
          <p:cNvSpPr>
            <a:spLocks noChangeArrowheads="1"/>
          </p:cNvSpPr>
          <p:nvPr/>
        </p:nvSpPr>
        <p:spPr bwMode="auto">
          <a:xfrm>
            <a:off x="2881313" y="2509838"/>
            <a:ext cx="21907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more and more</a:t>
            </a:r>
            <a:endParaRPr lang="zh-CN" altLang="en-US"/>
          </a:p>
        </p:txBody>
      </p:sp>
      <p:sp>
        <p:nvSpPr>
          <p:cNvPr id="9" name="矩形 8"/>
          <p:cNvSpPr>
            <a:spLocks noChangeArrowheads="1"/>
          </p:cNvSpPr>
          <p:nvPr/>
        </p:nvSpPr>
        <p:spPr bwMode="auto">
          <a:xfrm>
            <a:off x="2351088" y="3409950"/>
            <a:ext cx="10493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record</a:t>
            </a:r>
            <a:endParaRPr lang="zh-CN" altLang="en-US"/>
          </a:p>
        </p:txBody>
      </p:sp>
      <p:sp>
        <p:nvSpPr>
          <p:cNvPr id="10" name="矩形 9"/>
          <p:cNvSpPr>
            <a:spLocks noChangeArrowheads="1"/>
          </p:cNvSpPr>
          <p:nvPr/>
        </p:nvSpPr>
        <p:spPr bwMode="auto">
          <a:xfrm>
            <a:off x="6858000" y="3871913"/>
            <a:ext cx="8858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while</a:t>
            </a:r>
            <a:endParaRPr lang="zh-CN" altLang="en-US"/>
          </a:p>
        </p:txBody>
      </p:sp>
      <p:pic>
        <p:nvPicPr>
          <p:cNvPr id="22536" name="图片 10"/>
          <p:cNvPicPr>
            <a:picLocks noChangeAspect="1" noChangeArrowheads="1"/>
          </p:cNvPicPr>
          <p:nvPr/>
        </p:nvPicPr>
        <p:blipFill>
          <a:blip r:embed="rId2"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33400" y="755650"/>
            <a:ext cx="8077200" cy="3416300"/>
          </a:xfrm>
          <a:prstGeom prst="rect">
            <a:avLst/>
          </a:prstGeom>
        </p:spPr>
        <p:txBody>
          <a:bodyPr>
            <a:spAutoFit/>
          </a:bodyPr>
          <a:lstStyle/>
          <a:p>
            <a:pPr>
              <a:lnSpc>
                <a:spcPct val="150000"/>
              </a:lnSpc>
              <a:buFontTx/>
              <a:buNone/>
              <a:defRPr/>
            </a:pP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二、根据汉语完成句子</a:t>
            </a:r>
          </a:p>
          <a:p>
            <a:pPr>
              <a:lnSpc>
                <a:spcPct val="150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6.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熬夜会导致健康问题。</a:t>
            </a:r>
          </a:p>
          <a:p>
            <a:pPr indent="450850">
              <a:lnSpc>
                <a:spcPct val="150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Staying up late will ________ ________health problems.</a:t>
            </a:r>
          </a:p>
          <a:p>
            <a:pPr>
              <a:lnSpc>
                <a:spcPct val="150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7.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你最好尽快阻止你儿子玩火。</a:t>
            </a:r>
          </a:p>
          <a:p>
            <a:pPr marL="355600">
              <a:lnSpc>
                <a:spcPct val="150000"/>
              </a:lnSpc>
              <a:buFontTx/>
              <a:buNone/>
              <a:defRPr/>
            </a:pP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You'd better ____________your son_______ _______ ________fire as soon as possible.</a:t>
            </a:r>
          </a:p>
        </p:txBody>
      </p:sp>
      <p:sp>
        <p:nvSpPr>
          <p:cNvPr id="3" name="矩形 2"/>
          <p:cNvSpPr>
            <a:spLocks noChangeArrowheads="1"/>
          </p:cNvSpPr>
          <p:nvPr/>
        </p:nvSpPr>
        <p:spPr bwMode="auto">
          <a:xfrm>
            <a:off x="3733800" y="2001838"/>
            <a:ext cx="18335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lead           to</a:t>
            </a:r>
          </a:p>
        </p:txBody>
      </p:sp>
      <p:sp>
        <p:nvSpPr>
          <p:cNvPr id="8" name="矩形 7"/>
          <p:cNvSpPr>
            <a:spLocks noChangeArrowheads="1"/>
          </p:cNvSpPr>
          <p:nvPr/>
        </p:nvSpPr>
        <p:spPr bwMode="auto">
          <a:xfrm>
            <a:off x="2590800" y="3081338"/>
            <a:ext cx="18208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stop/prevent</a:t>
            </a:r>
            <a:endParaRPr lang="zh-CN" altLang="en-US"/>
          </a:p>
        </p:txBody>
      </p:sp>
      <p:sp>
        <p:nvSpPr>
          <p:cNvPr id="9" name="矩形 8"/>
          <p:cNvSpPr>
            <a:spLocks noChangeArrowheads="1"/>
          </p:cNvSpPr>
          <p:nvPr/>
        </p:nvSpPr>
        <p:spPr bwMode="auto">
          <a:xfrm>
            <a:off x="5586413" y="3105150"/>
            <a:ext cx="2286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solidFill>
                  <a:srgbClr val="FF0000"/>
                </a:solidFill>
                <a:latin typeface="Times New Roman" panose="02020603050405020304" pitchFamily="18" charset="0"/>
              </a:rPr>
              <a:t>from    playing </a:t>
            </a:r>
            <a:endParaRPr lang="zh-CN" altLang="en-US"/>
          </a:p>
        </p:txBody>
      </p:sp>
      <p:sp>
        <p:nvSpPr>
          <p:cNvPr id="10" name="矩形 9"/>
          <p:cNvSpPr>
            <a:spLocks noChangeArrowheads="1"/>
          </p:cNvSpPr>
          <p:nvPr/>
        </p:nvSpPr>
        <p:spPr bwMode="auto">
          <a:xfrm>
            <a:off x="1219200" y="3622675"/>
            <a:ext cx="7667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with</a:t>
            </a:r>
            <a:endParaRPr lang="zh-CN" altLang="en-US">
              <a:solidFill>
                <a:srgbClr val="0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fill="hold"/>
                                        <p:tgtEl>
                                          <p:spTgt spid="9"/>
                                        </p:tgtEl>
                                        <p:attrNameLst>
                                          <p:attrName>ppt_x</p:attrName>
                                        </p:attrNameLst>
                                      </p:cBhvr>
                                      <p:tavLst>
                                        <p:tav tm="0">
                                          <p:val>
                                            <p:strVal val="#ppt_x"/>
                                          </p:val>
                                        </p:tav>
                                        <p:tav tm="100000">
                                          <p:val>
                                            <p:strVal val="#ppt_x"/>
                                          </p:val>
                                        </p:tav>
                                      </p:tavLst>
                                    </p:anim>
                                    <p:anim calcmode="lin" valueType="num">
                                      <p:cBhvr additive="base">
                                        <p:cTn id="18" dur="500" fill="hold"/>
                                        <p:tgtEl>
                                          <p:spTgt spid="9"/>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66738" y="787400"/>
            <a:ext cx="7848600" cy="3933825"/>
          </a:xfrm>
          <a:prstGeom prst="rect">
            <a:avLst/>
          </a:prstGeom>
        </p:spPr>
        <p:txBody>
          <a:bodyPr>
            <a:spAutoFit/>
          </a:bodyPr>
          <a:lstStyle/>
          <a:p>
            <a:pPr>
              <a:lnSpc>
                <a:spcPct val="130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8</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．我们的报告将会使更多的人理解保护鸟类的重要性。</a:t>
            </a:r>
          </a:p>
          <a:p>
            <a:pPr marL="355600">
              <a:lnSpc>
                <a:spcPct val="130000"/>
              </a:lnSpc>
              <a:buFontTx/>
              <a:buNone/>
              <a:defRPr/>
            </a:pP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Our report will make more people __________ ______ ____________ _______ __________ ________.</a:t>
            </a:r>
          </a:p>
          <a:p>
            <a:pPr>
              <a:lnSpc>
                <a:spcPct val="130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9. </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这个森林为野生动物提供了完美的庇护所。</a:t>
            </a:r>
          </a:p>
          <a:p>
            <a:pPr marL="355600">
              <a:lnSpc>
                <a:spcPct val="130000"/>
              </a:lnSpc>
              <a:buFontTx/>
              <a:buNone/>
              <a:defRPr/>
            </a:pP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This forest _______ _______ _______ ________wildlife.</a:t>
            </a:r>
          </a:p>
          <a:p>
            <a:pPr>
              <a:lnSpc>
                <a:spcPct val="130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10</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．为了找到足够的食物，很多鸟儿飞到这里作短暂停留。</a:t>
            </a:r>
          </a:p>
          <a:p>
            <a:pPr marL="628650">
              <a:lnSpc>
                <a:spcPct val="130000"/>
              </a:lnSpc>
              <a:buFontTx/>
              <a:buNone/>
              <a:defRPr/>
            </a:pPr>
            <a:r>
              <a:rPr lang="en-US" altLang="zh-CN" sz="2400" dirty="0">
                <a:latin typeface="Times New Roman" panose="02020603050405020304" pitchFamily="18" charset="0"/>
                <a:ea typeface="黑体" panose="02010609060101010101" pitchFamily="49" charset="-122"/>
                <a:cs typeface="Times New Roman" panose="02020603050405020304" pitchFamily="18" charset="0"/>
              </a:rPr>
              <a:t>________ ________ ________find enough food, many birds fly here _______ _______ _______ _______</a:t>
            </a:r>
            <a:r>
              <a:rPr lang="zh-CN" altLang="en-US" sz="2400" dirty="0">
                <a:latin typeface="Times New Roman" panose="02020603050405020304" pitchFamily="18" charset="0"/>
                <a:ea typeface="黑体" panose="02010609060101010101" pitchFamily="49" charset="-122"/>
                <a:cs typeface="Times New Roman" panose="02020603050405020304" pitchFamily="18" charset="0"/>
              </a:rPr>
              <a:t>．</a:t>
            </a:r>
          </a:p>
        </p:txBody>
      </p:sp>
      <p:sp>
        <p:nvSpPr>
          <p:cNvPr id="6" name="矩形 5"/>
          <p:cNvSpPr>
            <a:spLocks noChangeArrowheads="1"/>
          </p:cNvSpPr>
          <p:nvPr/>
        </p:nvSpPr>
        <p:spPr bwMode="auto">
          <a:xfrm>
            <a:off x="5257800" y="1341438"/>
            <a:ext cx="24098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understand    the</a:t>
            </a:r>
            <a:endParaRPr lang="zh-CN" altLang="en-US"/>
          </a:p>
        </p:txBody>
      </p:sp>
      <p:sp>
        <p:nvSpPr>
          <p:cNvPr id="7" name="矩形 6"/>
          <p:cNvSpPr>
            <a:spLocks noChangeArrowheads="1"/>
          </p:cNvSpPr>
          <p:nvPr/>
        </p:nvSpPr>
        <p:spPr bwMode="auto">
          <a:xfrm>
            <a:off x="990600" y="1801813"/>
            <a:ext cx="57150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solidFill>
                  <a:srgbClr val="FF0000"/>
                </a:solidFill>
                <a:latin typeface="Times New Roman" panose="02020603050405020304" pitchFamily="18" charset="0"/>
              </a:rPr>
              <a:t>importance         of       protecting      birds</a:t>
            </a:r>
            <a:endParaRPr lang="zh-CN" altLang="en-US"/>
          </a:p>
        </p:txBody>
      </p:sp>
      <p:sp>
        <p:nvSpPr>
          <p:cNvPr id="8" name="矩形 7"/>
          <p:cNvSpPr>
            <a:spLocks noChangeArrowheads="1"/>
          </p:cNvSpPr>
          <p:nvPr/>
        </p:nvSpPr>
        <p:spPr bwMode="auto">
          <a:xfrm>
            <a:off x="2373313" y="2755900"/>
            <a:ext cx="45608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solidFill>
                  <a:srgbClr val="FF0000"/>
                </a:solidFill>
                <a:latin typeface="Times New Roman" panose="02020603050405020304" pitchFamily="18" charset="0"/>
              </a:rPr>
              <a:t>provides  perfect   cover        for</a:t>
            </a:r>
            <a:endParaRPr lang="zh-CN" altLang="en-US"/>
          </a:p>
        </p:txBody>
      </p:sp>
      <p:sp>
        <p:nvSpPr>
          <p:cNvPr id="9" name="矩形 8"/>
          <p:cNvSpPr>
            <a:spLocks noChangeArrowheads="1"/>
          </p:cNvSpPr>
          <p:nvPr/>
        </p:nvSpPr>
        <p:spPr bwMode="auto">
          <a:xfrm>
            <a:off x="1528763" y="3722688"/>
            <a:ext cx="33480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2400" b="1">
                <a:solidFill>
                  <a:srgbClr val="FF0000"/>
                </a:solidFill>
                <a:latin typeface="Times New Roman" panose="02020603050405020304" pitchFamily="18" charset="0"/>
              </a:rPr>
              <a:t>In          order           to </a:t>
            </a:r>
            <a:endParaRPr lang="zh-CN" altLang="en-US"/>
          </a:p>
        </p:txBody>
      </p:sp>
      <p:sp>
        <p:nvSpPr>
          <p:cNvPr id="10" name="矩形 9"/>
          <p:cNvSpPr>
            <a:spLocks noChangeArrowheads="1"/>
          </p:cNvSpPr>
          <p:nvPr/>
        </p:nvSpPr>
        <p:spPr bwMode="auto">
          <a:xfrm>
            <a:off x="3162300" y="4183063"/>
            <a:ext cx="42481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for            a          short       stay </a:t>
            </a:r>
            <a:endParaRPr lang="zh-CN" altLang="en-US"/>
          </a:p>
        </p:txBody>
      </p:sp>
      <p:pic>
        <p:nvPicPr>
          <p:cNvPr id="24583" name="图片 10"/>
          <p:cNvPicPr>
            <a:picLocks noChangeAspect="1" noChangeArrowheads="1"/>
          </p:cNvPicPr>
          <p:nvPr/>
        </p:nvPicPr>
        <p:blipFill>
          <a:blip r:embed="rId2"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additive="base">
                                        <p:cTn id="27" dur="500" fill="hold"/>
                                        <p:tgtEl>
                                          <p:spTgt spid="10"/>
                                        </p:tgtEl>
                                        <p:attrNameLst>
                                          <p:attrName>ppt_x</p:attrName>
                                        </p:attrNameLst>
                                      </p:cBhvr>
                                      <p:tavLst>
                                        <p:tav tm="0">
                                          <p:val>
                                            <p:strVal val="#ppt_x"/>
                                          </p:val>
                                        </p:tav>
                                        <p:tav tm="100000">
                                          <p:val>
                                            <p:strVal val="#ppt_x"/>
                                          </p:val>
                                        </p:tav>
                                      </p:tavLst>
                                    </p:anim>
                                    <p:anim calcmode="lin" valueType="num">
                                      <p:cBhvr additive="base">
                                        <p:cTn id="2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1"/>
          <p:cNvSpPr txBox="1">
            <a:spLocks noChangeArrowheads="1"/>
          </p:cNvSpPr>
          <p:nvPr/>
        </p:nvSpPr>
        <p:spPr bwMode="auto">
          <a:xfrm>
            <a:off x="990600" y="971550"/>
            <a:ext cx="7162800" cy="332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just">
              <a:lnSpc>
                <a:spcPct val="150000"/>
              </a:lnSpc>
            </a:pPr>
            <a:r>
              <a:rPr lang="zh-CN" altLang="en-US" sz="2800" b="1">
                <a:latin typeface="黑体" panose="02010609060101010101" pitchFamily="49" charset="-122"/>
                <a:ea typeface="黑体" panose="02010609060101010101" pitchFamily="49" charset="-122"/>
              </a:rPr>
              <a:t>本节课主要学习了以下知识点，请同学们及时巩固练习：</a:t>
            </a:r>
            <a:endParaRPr lang="en-US" altLang="zh-CN" sz="2800" b="1">
              <a:latin typeface="黑体" panose="02010609060101010101" pitchFamily="49" charset="-122"/>
              <a:ea typeface="黑体" panose="02010609060101010101" pitchFamily="49" charset="-122"/>
            </a:endParaRPr>
          </a:p>
          <a:p>
            <a:pPr algn="just">
              <a:lnSpc>
                <a:spcPct val="150000"/>
              </a:lnSpc>
            </a:pPr>
            <a:r>
              <a:rPr lang="en-US" altLang="zh-CN" sz="2800" b="1">
                <a:solidFill>
                  <a:srgbClr val="FF0000"/>
                </a:solidFill>
                <a:latin typeface="Times New Roman" panose="02020603050405020304" pitchFamily="18" charset="0"/>
                <a:ea typeface="黑体" panose="02010609060101010101" pitchFamily="49" charset="-122"/>
              </a:rPr>
              <a:t>prevent</a:t>
            </a:r>
          </a:p>
          <a:p>
            <a:pPr algn="just">
              <a:lnSpc>
                <a:spcPct val="150000"/>
              </a:lnSpc>
            </a:pPr>
            <a:r>
              <a:rPr lang="en-US" altLang="zh-CN" sz="2800" b="1">
                <a:solidFill>
                  <a:srgbClr val="FF0000"/>
                </a:solidFill>
                <a:latin typeface="Times New Roman" panose="02020603050405020304" pitchFamily="18" charset="0"/>
                <a:ea typeface="黑体" panose="02010609060101010101" pitchFamily="49" charset="-122"/>
              </a:rPr>
              <a:t>in order to </a:t>
            </a:r>
          </a:p>
          <a:p>
            <a:pPr algn="just">
              <a:lnSpc>
                <a:spcPct val="150000"/>
              </a:lnSpc>
            </a:pPr>
            <a:r>
              <a:rPr lang="en-US" altLang="zh-CN" sz="2800" b="1">
                <a:solidFill>
                  <a:srgbClr val="FF0000"/>
                </a:solidFill>
                <a:latin typeface="Times New Roman" panose="02020603050405020304" pitchFamily="18" charset="0"/>
                <a:ea typeface="黑体" panose="02010609060101010101" pitchFamily="49" charset="-122"/>
              </a:rPr>
              <a:t>less and less </a:t>
            </a:r>
            <a:endParaRPr lang="zh-CN" altLang="en-US" sz="2800" b="1">
              <a:solidFill>
                <a:srgbClr val="FF0000"/>
              </a:solidFill>
              <a:latin typeface="Times New Roman" panose="02020603050405020304" pitchFamily="18" charset="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5" name="Picture 4"/>
          <p:cNvPicPr>
            <a:picLocks noChangeAspect="1" noChangeArrowheads="1"/>
          </p:cNvPicPr>
          <p:nvPr/>
        </p:nvPicPr>
        <p:blipFill>
          <a:blip r:embed="rId2" cstate="email"/>
          <a:srcRect/>
          <a:stretch>
            <a:fillRect/>
          </a:stretch>
        </p:blipFill>
        <p:spPr bwMode="auto">
          <a:xfrm>
            <a:off x="381000" y="871538"/>
            <a:ext cx="2836863" cy="166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6" name="Picture 5"/>
          <p:cNvPicPr>
            <a:picLocks noChangeAspect="1" noChangeArrowheads="1"/>
          </p:cNvPicPr>
          <p:nvPr/>
        </p:nvPicPr>
        <p:blipFill>
          <a:blip r:embed="rId3" cstate="email"/>
          <a:srcRect/>
          <a:stretch>
            <a:fillRect/>
          </a:stretch>
        </p:blipFill>
        <p:spPr bwMode="auto">
          <a:xfrm>
            <a:off x="5995988" y="2724150"/>
            <a:ext cx="2614612" cy="174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7" name="Picture 6"/>
          <p:cNvPicPr>
            <a:picLocks noChangeAspect="1" noChangeArrowheads="1"/>
          </p:cNvPicPr>
          <p:nvPr/>
        </p:nvPicPr>
        <p:blipFill>
          <a:blip r:embed="rId4" cstate="email"/>
          <a:srcRect/>
          <a:stretch>
            <a:fillRect/>
          </a:stretch>
        </p:blipFill>
        <p:spPr bwMode="auto">
          <a:xfrm>
            <a:off x="3276600" y="1962150"/>
            <a:ext cx="2690813" cy="195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图片 39"/>
          <p:cNvPicPr>
            <a:picLocks noChangeAspect="1" noChangeArrowheads="1"/>
          </p:cNvPicPr>
          <p:nvPr/>
        </p:nvPicPr>
        <p:blipFill>
          <a:blip r:embed="rId2" cstate="email">
            <a:duotone>
              <a:prstClr val="black"/>
              <a:schemeClr val="accent2">
                <a:tint val="45000"/>
                <a:satMod val="400000"/>
              </a:schemeClr>
            </a:duotone>
          </a:blip>
          <a:srcRect/>
          <a:stretch>
            <a:fillRect/>
          </a:stretch>
        </p:blipFill>
        <p:spPr bwMode="auto">
          <a:xfrm>
            <a:off x="3276600"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290" name="TextBox 3"/>
          <p:cNvSpPr txBox="1">
            <a:spLocks noChangeArrowheads="1"/>
          </p:cNvSpPr>
          <p:nvPr/>
        </p:nvSpPr>
        <p:spPr bwMode="auto">
          <a:xfrm>
            <a:off x="533400" y="666750"/>
            <a:ext cx="4038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en-US" altLang="zh-CN" sz="2400" b="1" dirty="0">
                <a:solidFill>
                  <a:srgbClr val="FF0000"/>
                </a:solidFill>
                <a:latin typeface="Times New Roman" panose="02020603050405020304" pitchFamily="18" charset="0"/>
              </a:rPr>
              <a:t>B What do birdwatchers do?</a:t>
            </a:r>
            <a:endParaRPr lang="en-US" altLang="zh-CN" sz="2400" b="1" dirty="0">
              <a:solidFill>
                <a:srgbClr val="FF0000"/>
              </a:solidFill>
              <a:latin typeface="Times New Roman" panose="02020603050405020304" pitchFamily="18" charset="0"/>
              <a:cs typeface="Times New Roman" panose="02020603050405020304" pitchFamily="18" charset="0"/>
            </a:endParaRPr>
          </a:p>
        </p:txBody>
      </p:sp>
      <p:sp>
        <p:nvSpPr>
          <p:cNvPr id="12291" name="矩形 12"/>
          <p:cNvSpPr>
            <a:spLocks noChangeArrowheads="1"/>
          </p:cNvSpPr>
          <p:nvPr/>
        </p:nvSpPr>
        <p:spPr bwMode="auto">
          <a:xfrm>
            <a:off x="533400" y="971550"/>
            <a:ext cx="78232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200" b="1" dirty="0">
                <a:latin typeface="Times New Roman" panose="02020603050405020304" pitchFamily="18" charset="0"/>
                <a:ea typeface="黑体" panose="02010609060101010101" pitchFamily="49" charset="-122"/>
              </a:rPr>
              <a:t>B1) Match the words on the left with the meanings on the right. </a:t>
            </a:r>
            <a:endParaRPr lang="en-US" altLang="zh-CN" sz="2200" dirty="0">
              <a:latin typeface="Times New Roman" panose="02020603050405020304" pitchFamily="18" charset="0"/>
              <a:ea typeface="黑体" panose="02010609060101010101" pitchFamily="49" charset="-122"/>
            </a:endParaRPr>
          </a:p>
        </p:txBody>
      </p:sp>
      <p:sp>
        <p:nvSpPr>
          <p:cNvPr id="12292" name="矩形 12"/>
          <p:cNvSpPr>
            <a:spLocks noChangeArrowheads="1"/>
          </p:cNvSpPr>
          <p:nvPr/>
        </p:nvSpPr>
        <p:spPr bwMode="auto">
          <a:xfrm>
            <a:off x="693738" y="1489075"/>
            <a:ext cx="3886200"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200" b="1" dirty="0">
                <a:latin typeface="Times New Roman" panose="02020603050405020304" pitchFamily="18" charset="0"/>
                <a:ea typeface="黑体" panose="02010609060101010101" pitchFamily="49" charset="-122"/>
              </a:rPr>
              <a:t>1 </a:t>
            </a:r>
            <a:r>
              <a:rPr lang="en-US" altLang="zh-CN" sz="2200" dirty="0">
                <a:latin typeface="Times New Roman" panose="02020603050405020304" pitchFamily="18" charset="0"/>
                <a:ea typeface="黑体" panose="02010609060101010101" pitchFamily="49" charset="-122"/>
              </a:rPr>
              <a:t>provide (line 3)           ______</a:t>
            </a:r>
          </a:p>
          <a:p>
            <a:pPr>
              <a:lnSpc>
                <a:spcPct val="150000"/>
              </a:lnSpc>
            </a:pPr>
            <a:r>
              <a:rPr lang="en-US" altLang="zh-CN" sz="2200" b="1" dirty="0">
                <a:latin typeface="Times New Roman" panose="02020603050405020304" pitchFamily="18" charset="0"/>
                <a:ea typeface="黑体" panose="02010609060101010101" pitchFamily="49" charset="-122"/>
              </a:rPr>
              <a:t>2</a:t>
            </a:r>
            <a:r>
              <a:rPr lang="en-US" altLang="zh-CN" sz="2200" dirty="0">
                <a:latin typeface="Times New Roman" panose="02020603050405020304" pitchFamily="18" charset="0"/>
                <a:ea typeface="黑体" panose="02010609060101010101" pitchFamily="49" charset="-122"/>
              </a:rPr>
              <a:t> perfect (line 3)            ______</a:t>
            </a:r>
          </a:p>
          <a:p>
            <a:pPr>
              <a:lnSpc>
                <a:spcPct val="150000"/>
              </a:lnSpc>
            </a:pPr>
            <a:r>
              <a:rPr lang="en-US" altLang="zh-CN" sz="2200" b="1" dirty="0">
                <a:latin typeface="Times New Roman" panose="02020603050405020304" pitchFamily="18" charset="0"/>
                <a:ea typeface="黑体" panose="02010609060101010101" pitchFamily="49" charset="-122"/>
              </a:rPr>
              <a:t>3 </a:t>
            </a:r>
            <a:r>
              <a:rPr lang="en-US" altLang="zh-CN" sz="2200" dirty="0">
                <a:latin typeface="Times New Roman" panose="02020603050405020304" pitchFamily="18" charset="0"/>
                <a:ea typeface="黑体" panose="02010609060101010101" pitchFamily="49" charset="-122"/>
              </a:rPr>
              <a:t>lead to (line 10)          ______</a:t>
            </a:r>
          </a:p>
          <a:p>
            <a:pPr>
              <a:lnSpc>
                <a:spcPct val="150000"/>
              </a:lnSpc>
            </a:pPr>
            <a:r>
              <a:rPr lang="en-US" altLang="zh-CN" sz="2200" b="1" dirty="0">
                <a:latin typeface="Times New Roman" panose="02020603050405020304" pitchFamily="18" charset="0"/>
                <a:ea typeface="黑体" panose="02010609060101010101" pitchFamily="49" charset="-122"/>
              </a:rPr>
              <a:t>4 </a:t>
            </a:r>
            <a:r>
              <a:rPr lang="en-US" altLang="zh-CN" sz="2200" dirty="0">
                <a:latin typeface="Times New Roman" panose="02020603050405020304" pitchFamily="18" charset="0"/>
                <a:ea typeface="黑体" panose="02010609060101010101" pitchFamily="49" charset="-122"/>
              </a:rPr>
              <a:t>prevent (line 13)         ______</a:t>
            </a:r>
          </a:p>
          <a:p>
            <a:pPr>
              <a:lnSpc>
                <a:spcPct val="150000"/>
              </a:lnSpc>
            </a:pPr>
            <a:r>
              <a:rPr lang="en-US" altLang="zh-CN" sz="2200" b="1" dirty="0">
                <a:latin typeface="Times New Roman" panose="02020603050405020304" pitchFamily="18" charset="0"/>
                <a:ea typeface="黑体" panose="02010609060101010101" pitchFamily="49" charset="-122"/>
              </a:rPr>
              <a:t>5</a:t>
            </a:r>
            <a:r>
              <a:rPr lang="en-US" altLang="zh-CN" sz="2200" dirty="0">
                <a:latin typeface="Times New Roman" panose="02020603050405020304" pitchFamily="18" charset="0"/>
                <a:ea typeface="黑体" panose="02010609060101010101" pitchFamily="49" charset="-122"/>
              </a:rPr>
              <a:t> tourist (line 17)           ______</a:t>
            </a:r>
          </a:p>
          <a:p>
            <a:pPr>
              <a:lnSpc>
                <a:spcPct val="150000"/>
              </a:lnSpc>
            </a:pPr>
            <a:r>
              <a:rPr lang="en-US" altLang="zh-CN" sz="2200" b="1" dirty="0">
                <a:latin typeface="Times New Roman" panose="02020603050405020304" pitchFamily="18" charset="0"/>
                <a:ea typeface="黑体" panose="02010609060101010101" pitchFamily="49" charset="-122"/>
              </a:rPr>
              <a:t>6</a:t>
            </a:r>
            <a:r>
              <a:rPr lang="en-US" altLang="zh-CN" sz="2200" dirty="0">
                <a:latin typeface="Times New Roman" panose="02020603050405020304" pitchFamily="18" charset="0"/>
                <a:ea typeface="黑体" panose="02010609060101010101" pitchFamily="49" charset="-122"/>
              </a:rPr>
              <a:t> understand (line 19)    ______</a:t>
            </a:r>
          </a:p>
        </p:txBody>
      </p:sp>
      <p:sp>
        <p:nvSpPr>
          <p:cNvPr id="12293" name="矩形 12"/>
          <p:cNvSpPr>
            <a:spLocks noChangeArrowheads="1"/>
          </p:cNvSpPr>
          <p:nvPr/>
        </p:nvSpPr>
        <p:spPr bwMode="auto">
          <a:xfrm>
            <a:off x="4579938" y="1555750"/>
            <a:ext cx="4183062" cy="314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177800" indent="-177800">
              <a:lnSpc>
                <a:spcPct val="114000"/>
              </a:lnSpc>
            </a:pPr>
            <a:r>
              <a:rPr lang="en-US" altLang="zh-CN" sz="2200" b="1" dirty="0">
                <a:latin typeface="Times New Roman" panose="02020603050405020304" pitchFamily="18" charset="0"/>
                <a:ea typeface="黑体" panose="02010609060101010101" pitchFamily="49" charset="-122"/>
              </a:rPr>
              <a:t>a</a:t>
            </a:r>
            <a:r>
              <a:rPr lang="en-US" altLang="zh-CN" sz="2200" dirty="0">
                <a:latin typeface="Times New Roman" panose="02020603050405020304" pitchFamily="18" charset="0"/>
                <a:ea typeface="黑体" panose="02010609060101010101" pitchFamily="49" charset="-122"/>
              </a:rPr>
              <a:t> stop something from happening</a:t>
            </a:r>
          </a:p>
          <a:p>
            <a:pPr marL="177800" indent="-177800">
              <a:lnSpc>
                <a:spcPct val="114000"/>
              </a:lnSpc>
            </a:pPr>
            <a:r>
              <a:rPr lang="en-US" altLang="zh-CN" sz="2200" b="1" dirty="0">
                <a:latin typeface="Times New Roman" panose="02020603050405020304" pitchFamily="18" charset="0"/>
                <a:ea typeface="黑体" panose="02010609060101010101" pitchFamily="49" charset="-122"/>
              </a:rPr>
              <a:t>b</a:t>
            </a:r>
            <a:r>
              <a:rPr lang="en-US" altLang="zh-CN" sz="2200" dirty="0">
                <a:latin typeface="Times New Roman" panose="02020603050405020304" pitchFamily="18" charset="0"/>
                <a:ea typeface="黑体" panose="02010609060101010101" pitchFamily="49" charset="-122"/>
              </a:rPr>
              <a:t> know</a:t>
            </a:r>
          </a:p>
          <a:p>
            <a:pPr marL="177800" indent="-177800">
              <a:lnSpc>
                <a:spcPct val="114000"/>
              </a:lnSpc>
            </a:pPr>
            <a:r>
              <a:rPr lang="en-US" altLang="zh-CN" sz="2200" b="1" dirty="0">
                <a:latin typeface="Times New Roman" panose="02020603050405020304" pitchFamily="18" charset="0"/>
                <a:ea typeface="黑体" panose="02010609060101010101" pitchFamily="49" charset="-122"/>
              </a:rPr>
              <a:t>c </a:t>
            </a:r>
            <a:r>
              <a:rPr lang="en-US" altLang="zh-CN" sz="2200" dirty="0">
                <a:latin typeface="Times New Roman" panose="02020603050405020304" pitchFamily="18" charset="0"/>
                <a:ea typeface="黑体" panose="02010609060101010101" pitchFamily="49" charset="-122"/>
              </a:rPr>
              <a:t>a person who is travelling or visiting a place</a:t>
            </a:r>
          </a:p>
          <a:p>
            <a:pPr marL="177800" indent="-177800">
              <a:lnSpc>
                <a:spcPct val="114000"/>
              </a:lnSpc>
            </a:pPr>
            <a:r>
              <a:rPr lang="en-US" altLang="zh-CN" sz="2200" b="1" dirty="0">
                <a:latin typeface="Times New Roman" panose="02020603050405020304" pitchFamily="18" charset="0"/>
                <a:ea typeface="黑体" panose="02010609060101010101" pitchFamily="49" charset="-122"/>
              </a:rPr>
              <a:t>d</a:t>
            </a:r>
            <a:r>
              <a:rPr lang="en-US" altLang="zh-CN" sz="2200" dirty="0">
                <a:latin typeface="Times New Roman" panose="02020603050405020304" pitchFamily="18" charset="0"/>
                <a:ea typeface="黑体" panose="02010609060101010101" pitchFamily="49" charset="-122"/>
              </a:rPr>
              <a:t> give something to someone or something else</a:t>
            </a:r>
          </a:p>
          <a:p>
            <a:pPr marL="177800" indent="-177800">
              <a:lnSpc>
                <a:spcPct val="114000"/>
              </a:lnSpc>
            </a:pPr>
            <a:r>
              <a:rPr lang="en-US" altLang="zh-CN" sz="2200" b="1" dirty="0">
                <a:latin typeface="Times New Roman" panose="02020603050405020304" pitchFamily="18" charset="0"/>
                <a:ea typeface="黑体" panose="02010609060101010101" pitchFamily="49" charset="-122"/>
              </a:rPr>
              <a:t>e</a:t>
            </a:r>
            <a:r>
              <a:rPr lang="en-US" altLang="zh-CN" sz="2200" dirty="0">
                <a:latin typeface="Times New Roman" panose="02020603050405020304" pitchFamily="18" charset="0"/>
                <a:ea typeface="黑体" panose="02010609060101010101" pitchFamily="49" charset="-122"/>
              </a:rPr>
              <a:t> the best</a:t>
            </a:r>
          </a:p>
          <a:p>
            <a:pPr marL="177800" indent="-177800">
              <a:lnSpc>
                <a:spcPct val="114000"/>
              </a:lnSpc>
            </a:pPr>
            <a:r>
              <a:rPr lang="en-US" altLang="zh-CN" sz="2200" b="1" dirty="0">
                <a:latin typeface="Times New Roman" panose="02020603050405020304" pitchFamily="18" charset="0"/>
                <a:ea typeface="黑体" panose="02010609060101010101" pitchFamily="49" charset="-122"/>
              </a:rPr>
              <a:t>f</a:t>
            </a:r>
            <a:r>
              <a:rPr lang="en-US" altLang="zh-CN" sz="2200" dirty="0">
                <a:latin typeface="Times New Roman" panose="02020603050405020304" pitchFamily="18" charset="0"/>
                <a:ea typeface="黑体" panose="02010609060101010101" pitchFamily="49" charset="-122"/>
              </a:rPr>
              <a:t> have something as a result</a:t>
            </a:r>
          </a:p>
        </p:txBody>
      </p:sp>
      <p:sp>
        <p:nvSpPr>
          <p:cNvPr id="2" name="矩形 1"/>
          <p:cNvSpPr>
            <a:spLocks noChangeArrowheads="1"/>
          </p:cNvSpPr>
          <p:nvPr/>
        </p:nvSpPr>
        <p:spPr bwMode="auto">
          <a:xfrm>
            <a:off x="3709988" y="1579563"/>
            <a:ext cx="355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d</a:t>
            </a:r>
            <a:endParaRPr lang="zh-CN" altLang="en-US"/>
          </a:p>
        </p:txBody>
      </p:sp>
      <p:sp>
        <p:nvSpPr>
          <p:cNvPr id="3" name="矩形 2"/>
          <p:cNvSpPr>
            <a:spLocks noChangeArrowheads="1"/>
          </p:cNvSpPr>
          <p:nvPr/>
        </p:nvSpPr>
        <p:spPr bwMode="auto">
          <a:xfrm>
            <a:off x="3722688" y="2093913"/>
            <a:ext cx="3206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e</a:t>
            </a:r>
            <a:endParaRPr lang="zh-CN" altLang="en-US"/>
          </a:p>
        </p:txBody>
      </p:sp>
      <p:sp>
        <p:nvSpPr>
          <p:cNvPr id="4" name="矩形 3"/>
          <p:cNvSpPr>
            <a:spLocks noChangeArrowheads="1"/>
          </p:cNvSpPr>
          <p:nvPr/>
        </p:nvSpPr>
        <p:spPr bwMode="auto">
          <a:xfrm>
            <a:off x="3709988" y="2540000"/>
            <a:ext cx="28733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f</a:t>
            </a:r>
            <a:endParaRPr lang="zh-CN" altLang="en-US"/>
          </a:p>
        </p:txBody>
      </p:sp>
      <p:sp>
        <p:nvSpPr>
          <p:cNvPr id="5" name="矩形 4"/>
          <p:cNvSpPr>
            <a:spLocks noChangeArrowheads="1"/>
          </p:cNvSpPr>
          <p:nvPr/>
        </p:nvSpPr>
        <p:spPr bwMode="auto">
          <a:xfrm>
            <a:off x="3679825" y="3090863"/>
            <a:ext cx="33813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a</a:t>
            </a:r>
            <a:endParaRPr lang="zh-CN" altLang="en-US"/>
          </a:p>
        </p:txBody>
      </p:sp>
      <p:sp>
        <p:nvSpPr>
          <p:cNvPr id="6" name="矩形 5"/>
          <p:cNvSpPr>
            <a:spLocks noChangeArrowheads="1"/>
          </p:cNvSpPr>
          <p:nvPr/>
        </p:nvSpPr>
        <p:spPr bwMode="auto">
          <a:xfrm>
            <a:off x="3692525" y="3589338"/>
            <a:ext cx="322263"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c</a:t>
            </a:r>
            <a:endParaRPr lang="zh-CN" altLang="en-US"/>
          </a:p>
        </p:txBody>
      </p:sp>
      <p:sp>
        <p:nvSpPr>
          <p:cNvPr id="10" name="矩形 9"/>
          <p:cNvSpPr>
            <a:spLocks noChangeArrowheads="1"/>
          </p:cNvSpPr>
          <p:nvPr/>
        </p:nvSpPr>
        <p:spPr bwMode="auto">
          <a:xfrm>
            <a:off x="3698875" y="4073525"/>
            <a:ext cx="35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b</a:t>
            </a:r>
            <a:endParaRPr lang="en-US" altLang="zh-CN" sz="2400" b="1">
              <a:solidFill>
                <a:srgbClr val="FF0000"/>
              </a:solidFill>
              <a:latin typeface="Times New Roman" panose="02020603050405020304" pitchFamily="18" charset="0"/>
              <a:cs typeface="Times New Roman" panose="02020603050405020304" pitchFamily="18" charset="0"/>
            </a:endParaRPr>
          </a:p>
        </p:txBody>
      </p:sp>
      <p:pic>
        <p:nvPicPr>
          <p:cNvPr id="12300" name="图片 10"/>
          <p:cNvPicPr>
            <a:picLocks noChangeAspect="1" noChangeArrowheads="1"/>
          </p:cNvPicPr>
          <p:nvPr/>
        </p:nvPicPr>
        <p:blipFill>
          <a:blip r:embed="rId3"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图片 39"/>
          <p:cNvPicPr>
            <a:picLocks noChangeAspect="1" noChangeArrowheads="1"/>
          </p:cNvPicPr>
          <p:nvPr/>
        </p:nvPicPr>
        <p:blipFill>
          <a:blip r:embed="rId2" cstate="email">
            <a:duotone>
              <a:prstClr val="black"/>
              <a:schemeClr val="accent2">
                <a:tint val="45000"/>
                <a:satMod val="400000"/>
              </a:schemeClr>
            </a:duotone>
          </a:blip>
          <a:srcRect/>
          <a:stretch>
            <a:fillRect/>
          </a:stretch>
        </p:blipFill>
        <p:spPr bwMode="auto">
          <a:xfrm>
            <a:off x="3276600"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4" name="矩形 12"/>
          <p:cNvSpPr>
            <a:spLocks noChangeArrowheads="1"/>
          </p:cNvSpPr>
          <p:nvPr/>
        </p:nvSpPr>
        <p:spPr bwMode="auto">
          <a:xfrm>
            <a:off x="381000" y="666750"/>
            <a:ext cx="8382000" cy="124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35305" indent="-535305" algn="just">
              <a:lnSpc>
                <a:spcPct val="114000"/>
              </a:lnSpc>
            </a:pPr>
            <a:r>
              <a:rPr lang="en-US" altLang="zh-CN" sz="2200" b="1" dirty="0">
                <a:latin typeface="Times New Roman" panose="02020603050405020304" pitchFamily="18" charset="0"/>
                <a:ea typeface="黑体" panose="02010609060101010101" pitchFamily="49" charset="-122"/>
              </a:rPr>
              <a:t>B2) Sandy wants to tell her classmates about the article. She wrote down some important information. Can you find it in the article on page 70? Help her fill in the blanks with the correct letters.</a:t>
            </a:r>
          </a:p>
        </p:txBody>
      </p:sp>
      <p:sp>
        <p:nvSpPr>
          <p:cNvPr id="4" name="矩形 12"/>
          <p:cNvSpPr>
            <a:spLocks noChangeArrowheads="1"/>
          </p:cNvSpPr>
          <p:nvPr/>
        </p:nvSpPr>
        <p:spPr bwMode="auto">
          <a:xfrm>
            <a:off x="685800" y="1885950"/>
            <a:ext cx="4495800" cy="2794000"/>
          </a:xfrm>
          <a:prstGeom prst="rect">
            <a:avLst/>
          </a:prstGeom>
          <a:solidFill>
            <a:schemeClr val="accent5">
              <a:lumMod val="90000"/>
            </a:schemeClr>
          </a:solidFill>
          <a:ln>
            <a:noFill/>
          </a:ln>
        </p:spPr>
        <p:txBody>
          <a:bodyPr>
            <a:spAutoFit/>
          </a:bodyPr>
          <a:lstStyle/>
          <a:p>
            <a:pPr marL="535305" indent="-535305">
              <a:lnSpc>
                <a:spcPct val="114000"/>
              </a:lnSpc>
              <a:buFontTx/>
              <a:buNone/>
              <a:defRPr/>
            </a:pPr>
            <a:r>
              <a:rPr lang="en-US" altLang="zh-CN" sz="2200" b="1" dirty="0">
                <a:latin typeface="Times New Roman" panose="02020603050405020304" pitchFamily="18" charset="0"/>
                <a:ea typeface="黑体" panose="02010609060101010101" pitchFamily="49" charset="-122"/>
                <a:cs typeface="Times New Roman" panose="02020603050405020304" pitchFamily="18" charset="0"/>
              </a:rPr>
              <a:t>a </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About birds in </a:t>
            </a:r>
            <a:r>
              <a:rPr lang="en-US" altLang="zh-CN" sz="2200" dirty="0" err="1">
                <a:latin typeface="Times New Roman" panose="02020603050405020304" pitchFamily="18" charset="0"/>
                <a:ea typeface="黑体" panose="02010609060101010101" pitchFamily="49" charset="-122"/>
                <a:cs typeface="Times New Roman" panose="02020603050405020304" pitchFamily="18" charset="0"/>
              </a:rPr>
              <a:t>Zhalong</a:t>
            </a:r>
            <a:endParaRPr lang="en-US" altLang="zh-CN" sz="2200" dirty="0">
              <a:latin typeface="Times New Roman" panose="02020603050405020304" pitchFamily="18" charset="0"/>
              <a:ea typeface="黑体" panose="02010609060101010101" pitchFamily="49" charset="-122"/>
              <a:cs typeface="Times New Roman" panose="02020603050405020304" pitchFamily="18" charset="0"/>
            </a:endParaRPr>
          </a:p>
          <a:p>
            <a:pPr marL="177800" indent="-177800">
              <a:lnSpc>
                <a:spcPct val="114000"/>
              </a:lnSpc>
              <a:buFontTx/>
              <a:buNone/>
              <a:defRPr/>
            </a:pPr>
            <a:r>
              <a:rPr lang="en-US" altLang="zh-CN" sz="2200" b="1" dirty="0">
                <a:latin typeface="Times New Roman" panose="02020603050405020304" pitchFamily="18" charset="0"/>
                <a:ea typeface="黑体" panose="02010609060101010101" pitchFamily="49" charset="-122"/>
                <a:cs typeface="Times New Roman" panose="02020603050405020304" pitchFamily="18" charset="0"/>
              </a:rPr>
              <a:t>b</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 What the </a:t>
            </a:r>
            <a:r>
              <a:rPr lang="en-US" altLang="zh-CN" sz="2200" dirty="0" err="1">
                <a:latin typeface="Times New Roman" panose="02020603050405020304" pitchFamily="18" charset="0"/>
                <a:ea typeface="黑体" panose="02010609060101010101" pitchFamily="49" charset="-122"/>
                <a:cs typeface="Times New Roman" panose="02020603050405020304" pitchFamily="18" charset="0"/>
              </a:rPr>
              <a:t>Birdwatching</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 Society members do</a:t>
            </a:r>
          </a:p>
          <a:p>
            <a:pPr marL="177800" indent="-177800">
              <a:lnSpc>
                <a:spcPct val="114000"/>
              </a:lnSpc>
              <a:buFontTx/>
              <a:buNone/>
              <a:defRPr/>
            </a:pPr>
            <a:r>
              <a:rPr lang="en-US" altLang="zh-CN" sz="2200" b="1" dirty="0">
                <a:latin typeface="Times New Roman" panose="02020603050405020304" pitchFamily="18" charset="0"/>
                <a:ea typeface="黑体" panose="02010609060101010101" pitchFamily="49" charset="-122"/>
                <a:cs typeface="Times New Roman" panose="02020603050405020304" pitchFamily="18" charset="0"/>
              </a:rPr>
              <a:t>c</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 More people can help count and describe the birds</a:t>
            </a:r>
          </a:p>
          <a:p>
            <a:pPr marL="535305" indent="-535305">
              <a:lnSpc>
                <a:spcPct val="114000"/>
              </a:lnSpc>
              <a:buFontTx/>
              <a:buNone/>
              <a:defRPr/>
            </a:pPr>
            <a:r>
              <a:rPr lang="en-US" altLang="zh-CN" sz="2200" b="1" dirty="0">
                <a:latin typeface="Times New Roman" panose="02020603050405020304" pitchFamily="18" charset="0"/>
                <a:ea typeface="黑体" panose="02010609060101010101" pitchFamily="49" charset="-122"/>
                <a:cs typeface="Times New Roman" panose="02020603050405020304" pitchFamily="18" charset="0"/>
              </a:rPr>
              <a:t>d </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Birds in </a:t>
            </a:r>
            <a:r>
              <a:rPr lang="en-US" altLang="zh-CN" sz="2200" dirty="0" err="1">
                <a:latin typeface="Times New Roman" panose="02020603050405020304" pitchFamily="18" charset="0"/>
                <a:ea typeface="黑体" panose="02010609060101010101" pitchFamily="49" charset="-122"/>
                <a:cs typeface="Times New Roman" panose="02020603050405020304" pitchFamily="18" charset="0"/>
              </a:rPr>
              <a:t>Zhalong</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 are in danger</a:t>
            </a:r>
          </a:p>
          <a:p>
            <a:pPr marL="535305" indent="-535305">
              <a:lnSpc>
                <a:spcPct val="114000"/>
              </a:lnSpc>
              <a:buFontTx/>
              <a:buNone/>
              <a:defRPr/>
            </a:pPr>
            <a:r>
              <a:rPr lang="en-US" altLang="zh-CN" sz="2200" b="1" dirty="0">
                <a:latin typeface="Times New Roman" panose="02020603050405020304" pitchFamily="18" charset="0"/>
                <a:ea typeface="黑体" panose="02010609060101010101" pitchFamily="49" charset="-122"/>
                <a:cs typeface="Times New Roman" panose="02020603050405020304" pitchFamily="18" charset="0"/>
              </a:rPr>
              <a:t>e</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 About </a:t>
            </a:r>
            <a:r>
              <a:rPr lang="en-US" altLang="zh-CN" sz="2200" dirty="0" err="1">
                <a:latin typeface="Times New Roman" panose="02020603050405020304" pitchFamily="18" charset="0"/>
                <a:ea typeface="黑体" panose="02010609060101010101" pitchFamily="49" charset="-122"/>
                <a:cs typeface="Times New Roman" panose="02020603050405020304" pitchFamily="18" charset="0"/>
              </a:rPr>
              <a:t>Zhalong</a:t>
            </a:r>
            <a:r>
              <a:rPr lang="en-US" altLang="zh-CN" sz="2200" dirty="0">
                <a:latin typeface="Times New Roman" panose="02020603050405020304" pitchFamily="18" charset="0"/>
                <a:ea typeface="黑体" panose="02010609060101010101" pitchFamily="49" charset="-122"/>
                <a:cs typeface="Times New Roman" panose="02020603050405020304" pitchFamily="18" charset="0"/>
              </a:rPr>
              <a:t> Nature Reserve</a:t>
            </a:r>
          </a:p>
        </p:txBody>
      </p:sp>
      <p:sp>
        <p:nvSpPr>
          <p:cNvPr id="13316" name="矩形 12"/>
          <p:cNvSpPr>
            <a:spLocks noChangeArrowheads="1"/>
          </p:cNvSpPr>
          <p:nvPr/>
        </p:nvSpPr>
        <p:spPr bwMode="auto">
          <a:xfrm>
            <a:off x="5257800" y="2149475"/>
            <a:ext cx="3124200" cy="224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35305" indent="-535305">
              <a:lnSpc>
                <a:spcPct val="130000"/>
              </a:lnSpc>
            </a:pPr>
            <a:r>
              <a:rPr lang="de-DE" altLang="zh-CN" sz="2200" b="1">
                <a:latin typeface="Times New Roman" panose="02020603050405020304" pitchFamily="18" charset="0"/>
                <a:ea typeface="黑体" panose="02010609060101010101" pitchFamily="49" charset="-122"/>
              </a:rPr>
              <a:t>Paragraph 1________</a:t>
            </a:r>
          </a:p>
          <a:p>
            <a:pPr marL="535305" indent="-535305">
              <a:lnSpc>
                <a:spcPct val="130000"/>
              </a:lnSpc>
            </a:pPr>
            <a:r>
              <a:rPr lang="de-DE" altLang="zh-CN" sz="2200" b="1">
                <a:latin typeface="Times New Roman" panose="02020603050405020304" pitchFamily="18" charset="0"/>
                <a:ea typeface="黑体" panose="02010609060101010101" pitchFamily="49" charset="-122"/>
              </a:rPr>
              <a:t>Paragraph 2________</a:t>
            </a:r>
          </a:p>
          <a:p>
            <a:pPr marL="535305" indent="-535305">
              <a:lnSpc>
                <a:spcPct val="130000"/>
              </a:lnSpc>
            </a:pPr>
            <a:r>
              <a:rPr lang="de-DE" altLang="zh-CN" sz="2200" b="1">
                <a:latin typeface="Times New Roman" panose="02020603050405020304" pitchFamily="18" charset="0"/>
                <a:ea typeface="黑体" panose="02010609060101010101" pitchFamily="49" charset="-122"/>
              </a:rPr>
              <a:t>Paragraph 3________</a:t>
            </a:r>
          </a:p>
          <a:p>
            <a:pPr marL="535305" indent="-535305">
              <a:lnSpc>
                <a:spcPct val="130000"/>
              </a:lnSpc>
            </a:pPr>
            <a:r>
              <a:rPr lang="de-DE" altLang="zh-CN" sz="2200" b="1">
                <a:latin typeface="Times New Roman" panose="02020603050405020304" pitchFamily="18" charset="0"/>
                <a:ea typeface="黑体" panose="02010609060101010101" pitchFamily="49" charset="-122"/>
              </a:rPr>
              <a:t>Paragraph 4________</a:t>
            </a:r>
          </a:p>
          <a:p>
            <a:pPr marL="535305" indent="-535305">
              <a:lnSpc>
                <a:spcPct val="130000"/>
              </a:lnSpc>
            </a:pPr>
            <a:r>
              <a:rPr lang="de-DE" altLang="zh-CN" sz="2200" b="1">
                <a:latin typeface="Times New Roman" panose="02020603050405020304" pitchFamily="18" charset="0"/>
                <a:ea typeface="黑体" panose="02010609060101010101" pitchFamily="49" charset="-122"/>
              </a:rPr>
              <a:t>Paragraph 5________</a:t>
            </a:r>
          </a:p>
        </p:txBody>
      </p:sp>
      <p:sp>
        <p:nvSpPr>
          <p:cNvPr id="6" name="矩形 5"/>
          <p:cNvSpPr>
            <a:spLocks noChangeArrowheads="1"/>
          </p:cNvSpPr>
          <p:nvPr/>
        </p:nvSpPr>
        <p:spPr bwMode="auto">
          <a:xfrm>
            <a:off x="7212013" y="3057525"/>
            <a:ext cx="3556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d</a:t>
            </a:r>
            <a:endParaRPr lang="zh-CN" altLang="en-US"/>
          </a:p>
        </p:txBody>
      </p:sp>
      <p:sp>
        <p:nvSpPr>
          <p:cNvPr id="7" name="矩形 6"/>
          <p:cNvSpPr>
            <a:spLocks noChangeArrowheads="1"/>
          </p:cNvSpPr>
          <p:nvPr/>
        </p:nvSpPr>
        <p:spPr bwMode="auto">
          <a:xfrm>
            <a:off x="7239000" y="2185988"/>
            <a:ext cx="3206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e</a:t>
            </a:r>
            <a:endParaRPr lang="zh-CN" altLang="en-US"/>
          </a:p>
        </p:txBody>
      </p:sp>
      <p:sp>
        <p:nvSpPr>
          <p:cNvPr id="8" name="矩形 7"/>
          <p:cNvSpPr>
            <a:spLocks noChangeArrowheads="1"/>
          </p:cNvSpPr>
          <p:nvPr/>
        </p:nvSpPr>
        <p:spPr bwMode="auto">
          <a:xfrm>
            <a:off x="7221538" y="2624138"/>
            <a:ext cx="3381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a</a:t>
            </a:r>
            <a:endParaRPr lang="zh-CN" altLang="en-US"/>
          </a:p>
        </p:txBody>
      </p:sp>
      <p:sp>
        <p:nvSpPr>
          <p:cNvPr id="9" name="矩形 8"/>
          <p:cNvSpPr>
            <a:spLocks noChangeArrowheads="1"/>
          </p:cNvSpPr>
          <p:nvPr/>
        </p:nvSpPr>
        <p:spPr bwMode="auto">
          <a:xfrm>
            <a:off x="7229475" y="3911600"/>
            <a:ext cx="3206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c</a:t>
            </a:r>
            <a:endParaRPr lang="zh-CN" altLang="en-US"/>
          </a:p>
        </p:txBody>
      </p:sp>
      <p:sp>
        <p:nvSpPr>
          <p:cNvPr id="10" name="矩形 9"/>
          <p:cNvSpPr>
            <a:spLocks noChangeArrowheads="1"/>
          </p:cNvSpPr>
          <p:nvPr/>
        </p:nvSpPr>
        <p:spPr bwMode="auto">
          <a:xfrm>
            <a:off x="7215188" y="3506788"/>
            <a:ext cx="355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b</a:t>
            </a:r>
            <a:endParaRPr lang="en-US" altLang="zh-CN" sz="2400" b="1">
              <a:solidFill>
                <a:srgbClr val="FF0000"/>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图片 39"/>
          <p:cNvPicPr>
            <a:picLocks noChangeAspect="1" noChangeArrowheads="1"/>
          </p:cNvPicPr>
          <p:nvPr/>
        </p:nvPicPr>
        <p:blipFill>
          <a:blip r:embed="rId2" cstate="email">
            <a:duotone>
              <a:prstClr val="black"/>
              <a:schemeClr val="accent2">
                <a:tint val="45000"/>
                <a:satMod val="400000"/>
              </a:schemeClr>
            </a:duotone>
          </a:blip>
          <a:srcRect/>
          <a:stretch>
            <a:fillRect/>
          </a:stretch>
        </p:blipFill>
        <p:spPr bwMode="auto">
          <a:xfrm>
            <a:off x="3276600"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矩形 12"/>
          <p:cNvSpPr>
            <a:spLocks noChangeArrowheads="1"/>
          </p:cNvSpPr>
          <p:nvPr/>
        </p:nvSpPr>
        <p:spPr bwMode="auto">
          <a:xfrm>
            <a:off x="381000" y="666750"/>
            <a:ext cx="8305800" cy="115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35305" indent="-535305"/>
            <a:r>
              <a:rPr lang="en-US" altLang="zh-CN" sz="2300" b="1" dirty="0">
                <a:latin typeface="Times New Roman" panose="02020603050405020304" pitchFamily="18" charset="0"/>
                <a:ea typeface="黑体" panose="02010609060101010101" pitchFamily="49" charset="-122"/>
              </a:rPr>
              <a:t>B3) Daniel wants to send an email about </a:t>
            </a:r>
            <a:r>
              <a:rPr lang="en-US" altLang="zh-CN" sz="2300" b="1" dirty="0" err="1">
                <a:latin typeface="Times New Roman" panose="02020603050405020304" pitchFamily="18" charset="0"/>
                <a:ea typeface="黑体" panose="02010609060101010101" pitchFamily="49" charset="-122"/>
              </a:rPr>
              <a:t>Zhalong</a:t>
            </a:r>
            <a:r>
              <a:rPr lang="en-US" altLang="zh-CN" sz="2300" b="1" dirty="0">
                <a:latin typeface="Times New Roman" panose="02020603050405020304" pitchFamily="18" charset="0"/>
                <a:ea typeface="黑体" panose="02010609060101010101" pitchFamily="49" charset="-122"/>
              </a:rPr>
              <a:t> to his friend in the UK. Help him check for mistakes. Write a T if a sentence is true or an F if it is false.</a:t>
            </a:r>
          </a:p>
        </p:txBody>
      </p:sp>
      <p:sp>
        <p:nvSpPr>
          <p:cNvPr id="5" name="矩形 12"/>
          <p:cNvSpPr>
            <a:spLocks noChangeArrowheads="1"/>
          </p:cNvSpPr>
          <p:nvPr/>
        </p:nvSpPr>
        <p:spPr bwMode="auto">
          <a:xfrm>
            <a:off x="762000" y="1741488"/>
            <a:ext cx="7697788" cy="304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535305" indent="-535305" algn="just">
              <a:lnSpc>
                <a:spcPct val="114000"/>
              </a:lnSpc>
              <a:buFontTx/>
              <a:buNone/>
              <a:defRPr/>
            </a:pPr>
            <a:r>
              <a:rPr lang="en-US" altLang="zh-CN" sz="2100" b="1" dirty="0">
                <a:latin typeface="Times New Roman" panose="02020603050405020304" pitchFamily="18" charset="0"/>
                <a:ea typeface="黑体" panose="02010609060101010101" pitchFamily="49" charset="-122"/>
                <a:cs typeface="Times New Roman" panose="02020603050405020304" pitchFamily="18" charset="0"/>
              </a:rPr>
              <a:t>1</a:t>
            </a:r>
            <a:r>
              <a:rPr lang="en-US" altLang="zh-CN" sz="21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100" dirty="0" err="1">
                <a:latin typeface="Times New Roman" panose="02020603050405020304" pitchFamily="18" charset="0"/>
                <a:ea typeface="黑体" panose="02010609060101010101" pitchFamily="49" charset="-122"/>
                <a:cs typeface="Times New Roman" panose="02020603050405020304" pitchFamily="18" charset="0"/>
              </a:rPr>
              <a:t>Zhalong</a:t>
            </a:r>
            <a:r>
              <a:rPr lang="en-US" altLang="zh-CN" sz="2100" dirty="0">
                <a:latin typeface="Times New Roman" panose="02020603050405020304" pitchFamily="18" charset="0"/>
                <a:ea typeface="黑体" panose="02010609060101010101" pitchFamily="49" charset="-122"/>
                <a:cs typeface="Times New Roman" panose="02020603050405020304" pitchFamily="18" charset="0"/>
              </a:rPr>
              <a:t> is an important wetland in the world.                         _____</a:t>
            </a:r>
          </a:p>
          <a:p>
            <a:pPr marL="535305" indent="-535305" algn="just">
              <a:lnSpc>
                <a:spcPct val="114000"/>
              </a:lnSpc>
              <a:buFontTx/>
              <a:buNone/>
              <a:defRPr/>
            </a:pPr>
            <a:r>
              <a:rPr lang="en-US" altLang="zh-CN" sz="2100" b="1" dirty="0">
                <a:latin typeface="Times New Roman" panose="02020603050405020304" pitchFamily="18" charset="0"/>
                <a:ea typeface="黑体" panose="02010609060101010101" pitchFamily="49" charset="-122"/>
                <a:cs typeface="Times New Roman" panose="02020603050405020304" pitchFamily="18" charset="0"/>
              </a:rPr>
              <a:t>2</a:t>
            </a:r>
            <a:r>
              <a:rPr lang="en-US" altLang="zh-CN" sz="2100" dirty="0">
                <a:latin typeface="Times New Roman" panose="02020603050405020304" pitchFamily="18" charset="0"/>
                <a:ea typeface="黑体" panose="02010609060101010101" pitchFamily="49" charset="-122"/>
                <a:cs typeface="Times New Roman" panose="02020603050405020304" pitchFamily="18" charset="0"/>
              </a:rPr>
              <a:t>  Birds can find food and cover in </a:t>
            </a:r>
            <a:r>
              <a:rPr lang="en-US" altLang="zh-CN" sz="2100" dirty="0" err="1">
                <a:latin typeface="Times New Roman" panose="02020603050405020304" pitchFamily="18" charset="0"/>
                <a:ea typeface="黑体" panose="02010609060101010101" pitchFamily="49" charset="-122"/>
                <a:cs typeface="Times New Roman" panose="02020603050405020304" pitchFamily="18" charset="0"/>
              </a:rPr>
              <a:t>Zhalong</a:t>
            </a:r>
            <a:r>
              <a:rPr lang="en-US" altLang="zh-CN" sz="2100" dirty="0">
                <a:latin typeface="Times New Roman" panose="02020603050405020304" pitchFamily="18" charset="0"/>
                <a:ea typeface="黑体" panose="02010609060101010101" pitchFamily="49" charset="-122"/>
                <a:cs typeface="Times New Roman" panose="02020603050405020304" pitchFamily="18" charset="0"/>
              </a:rPr>
              <a:t>.                               _____</a:t>
            </a:r>
          </a:p>
          <a:p>
            <a:pPr marL="535305" indent="-535305" algn="just">
              <a:lnSpc>
                <a:spcPct val="114000"/>
              </a:lnSpc>
              <a:buFontTx/>
              <a:buNone/>
              <a:defRPr/>
            </a:pPr>
            <a:r>
              <a:rPr lang="en-US" altLang="zh-CN" sz="2100" b="1" dirty="0">
                <a:latin typeface="Times New Roman" panose="02020603050405020304" pitchFamily="18" charset="0"/>
                <a:ea typeface="黑体" panose="02010609060101010101" pitchFamily="49" charset="-122"/>
                <a:cs typeface="Times New Roman" panose="02020603050405020304" pitchFamily="18" charset="0"/>
              </a:rPr>
              <a:t>3</a:t>
            </a:r>
            <a:r>
              <a:rPr lang="en-US" altLang="zh-CN" sz="2100" dirty="0">
                <a:latin typeface="Times New Roman" panose="02020603050405020304" pitchFamily="18" charset="0"/>
                <a:ea typeface="黑体" panose="02010609060101010101" pitchFamily="49" charset="-122"/>
                <a:cs typeface="Times New Roman" panose="02020603050405020304" pitchFamily="18" charset="0"/>
              </a:rPr>
              <a:t>  The birds in </a:t>
            </a:r>
            <a:r>
              <a:rPr lang="en-US" altLang="zh-CN" sz="2100" dirty="0" err="1">
                <a:latin typeface="Times New Roman" panose="02020603050405020304" pitchFamily="18" charset="0"/>
                <a:ea typeface="黑体" panose="02010609060101010101" pitchFamily="49" charset="-122"/>
                <a:cs typeface="Times New Roman" panose="02020603050405020304" pitchFamily="18" charset="0"/>
              </a:rPr>
              <a:t>Zhalong</a:t>
            </a:r>
            <a:r>
              <a:rPr lang="en-US" altLang="zh-CN" sz="2100" dirty="0">
                <a:latin typeface="Times New Roman" panose="02020603050405020304" pitchFamily="18" charset="0"/>
                <a:ea typeface="黑体" panose="02010609060101010101" pitchFamily="49" charset="-122"/>
                <a:cs typeface="Times New Roman" panose="02020603050405020304" pitchFamily="18" charset="0"/>
              </a:rPr>
              <a:t> live in large cages.                                  _____</a:t>
            </a:r>
          </a:p>
          <a:p>
            <a:pPr marL="535305" indent="-535305" algn="just">
              <a:lnSpc>
                <a:spcPct val="114000"/>
              </a:lnSpc>
              <a:buFontTx/>
              <a:buNone/>
              <a:defRPr/>
            </a:pPr>
            <a:r>
              <a:rPr lang="en-US" altLang="zh-CN" sz="2100" b="1" dirty="0">
                <a:latin typeface="Times New Roman" panose="02020603050405020304" pitchFamily="18" charset="0"/>
                <a:ea typeface="黑体" panose="02010609060101010101" pitchFamily="49" charset="-122"/>
                <a:cs typeface="Times New Roman" panose="02020603050405020304" pitchFamily="18" charset="0"/>
              </a:rPr>
              <a:t>4</a:t>
            </a:r>
            <a:r>
              <a:rPr lang="en-US" altLang="zh-CN" sz="2100" dirty="0">
                <a:latin typeface="Times New Roman" panose="02020603050405020304" pitchFamily="18" charset="0"/>
                <a:ea typeface="黑体" panose="02010609060101010101" pitchFamily="49" charset="-122"/>
                <a:cs typeface="Times New Roman" panose="02020603050405020304" pitchFamily="18" charset="0"/>
              </a:rPr>
              <a:t>  Most birds are active at night.                                                  _____</a:t>
            </a:r>
          </a:p>
          <a:p>
            <a:pPr marL="535305" indent="-535305" algn="just">
              <a:lnSpc>
                <a:spcPct val="114000"/>
              </a:lnSpc>
              <a:buFontTx/>
              <a:buNone/>
              <a:defRPr/>
            </a:pPr>
            <a:r>
              <a:rPr lang="en-US" altLang="zh-CN" sz="2100" b="1" dirty="0">
                <a:latin typeface="Times New Roman" panose="02020603050405020304" pitchFamily="18" charset="0"/>
                <a:ea typeface="黑体" panose="02010609060101010101" pitchFamily="49" charset="-122"/>
                <a:cs typeface="Times New Roman" panose="02020603050405020304" pitchFamily="18" charset="0"/>
              </a:rPr>
              <a:t>5</a:t>
            </a:r>
            <a:r>
              <a:rPr lang="en-US" altLang="zh-CN" sz="2100" dirty="0">
                <a:latin typeface="Times New Roman" panose="02020603050405020304" pitchFamily="18" charset="0"/>
                <a:ea typeface="黑体" panose="02010609060101010101" pitchFamily="49" charset="-122"/>
                <a:cs typeface="Times New Roman" panose="02020603050405020304" pitchFamily="18" charset="0"/>
              </a:rPr>
              <a:t>  Forty per cent of cranes live in other parts of the world.         _____</a:t>
            </a:r>
          </a:p>
          <a:p>
            <a:pPr marL="535305" indent="-535305" algn="just">
              <a:lnSpc>
                <a:spcPct val="114000"/>
              </a:lnSpc>
              <a:buFontTx/>
              <a:buNone/>
              <a:defRPr/>
            </a:pPr>
            <a:r>
              <a:rPr lang="en-US" altLang="zh-CN" sz="2100" b="1" dirty="0">
                <a:latin typeface="Times New Roman" panose="02020603050405020304" pitchFamily="18" charset="0"/>
                <a:ea typeface="黑体" panose="02010609060101010101" pitchFamily="49" charset="-122"/>
                <a:cs typeface="Times New Roman" panose="02020603050405020304" pitchFamily="18" charset="0"/>
              </a:rPr>
              <a:t>6</a:t>
            </a:r>
            <a:r>
              <a:rPr lang="en-US" altLang="zh-CN" sz="2100" dirty="0">
                <a:latin typeface="Times New Roman" panose="02020603050405020304" pitchFamily="18" charset="0"/>
                <a:ea typeface="黑体" panose="02010609060101010101" pitchFamily="49" charset="-122"/>
                <a:cs typeface="Times New Roman" panose="02020603050405020304" pitchFamily="18" charset="0"/>
              </a:rPr>
              <a:t>  The Chinese government has made laws to protect wildlife.   _____</a:t>
            </a:r>
          </a:p>
          <a:p>
            <a:pPr marL="535305" indent="-535305" algn="just">
              <a:lnSpc>
                <a:spcPct val="114000"/>
              </a:lnSpc>
              <a:buFontTx/>
              <a:buNone/>
              <a:defRPr/>
            </a:pPr>
            <a:r>
              <a:rPr lang="en-US" altLang="zh-CN" sz="2100" b="1" dirty="0">
                <a:latin typeface="Times New Roman" panose="02020603050405020304" pitchFamily="18" charset="0"/>
                <a:ea typeface="黑体" panose="02010609060101010101" pitchFamily="49" charset="-122"/>
                <a:cs typeface="Times New Roman" panose="02020603050405020304" pitchFamily="18" charset="0"/>
              </a:rPr>
              <a:t>7</a:t>
            </a:r>
            <a:r>
              <a:rPr lang="en-US" altLang="zh-CN" sz="2100"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100" dirty="0" err="1">
                <a:latin typeface="Times New Roman" panose="02020603050405020304" pitchFamily="18" charset="0"/>
                <a:ea typeface="黑体" panose="02010609060101010101" pitchFamily="49" charset="-122"/>
                <a:cs typeface="Times New Roman" panose="02020603050405020304" pitchFamily="18" charset="0"/>
              </a:rPr>
              <a:t>Zhalong</a:t>
            </a:r>
            <a:r>
              <a:rPr lang="en-US" altLang="zh-CN" sz="2100" dirty="0">
                <a:latin typeface="Times New Roman" panose="02020603050405020304" pitchFamily="18" charset="0"/>
                <a:ea typeface="黑体" panose="02010609060101010101" pitchFamily="49" charset="-122"/>
                <a:cs typeface="Times New Roman" panose="02020603050405020304" pitchFamily="18" charset="0"/>
              </a:rPr>
              <a:t> needs more people to feed the birds.                          _____</a:t>
            </a:r>
          </a:p>
          <a:p>
            <a:pPr marL="273050" indent="-273050" algn="just">
              <a:lnSpc>
                <a:spcPct val="114000"/>
              </a:lnSpc>
              <a:buFontTx/>
              <a:buNone/>
              <a:defRPr/>
            </a:pPr>
            <a:r>
              <a:rPr lang="en-US" altLang="zh-CN" sz="2100" b="1" dirty="0">
                <a:latin typeface="Times New Roman" panose="02020603050405020304" pitchFamily="18" charset="0"/>
                <a:ea typeface="黑体" panose="02010609060101010101" pitchFamily="49" charset="-122"/>
                <a:cs typeface="Times New Roman" panose="02020603050405020304" pitchFamily="18" charset="0"/>
              </a:rPr>
              <a:t>8</a:t>
            </a:r>
            <a:r>
              <a:rPr lang="en-US" altLang="zh-CN" sz="2100" dirty="0">
                <a:latin typeface="Times New Roman" panose="02020603050405020304" pitchFamily="18" charset="0"/>
                <a:ea typeface="黑体" panose="02010609060101010101" pitchFamily="49" charset="-122"/>
                <a:cs typeface="Times New Roman" panose="02020603050405020304" pitchFamily="18" charset="0"/>
              </a:rPr>
              <a:t>  Studying </a:t>
            </a:r>
            <a:r>
              <a:rPr lang="en-US" altLang="zh-CN" sz="2100" dirty="0" err="1">
                <a:latin typeface="Times New Roman" panose="02020603050405020304" pitchFamily="18" charset="0"/>
                <a:ea typeface="黑体" panose="02010609060101010101" pitchFamily="49" charset="-122"/>
                <a:cs typeface="Times New Roman" panose="02020603050405020304" pitchFamily="18" charset="0"/>
              </a:rPr>
              <a:t>Zhalong</a:t>
            </a:r>
            <a:r>
              <a:rPr lang="en-US" altLang="zh-CN" sz="2100" dirty="0">
                <a:latin typeface="Times New Roman" panose="02020603050405020304" pitchFamily="18" charset="0"/>
                <a:ea typeface="黑体" panose="02010609060101010101" pitchFamily="49" charset="-122"/>
                <a:cs typeface="Times New Roman" panose="02020603050405020304" pitchFamily="18" charset="0"/>
              </a:rPr>
              <a:t> helps us learn about protecting wildlife.     _____</a:t>
            </a:r>
          </a:p>
        </p:txBody>
      </p:sp>
      <p:sp>
        <p:nvSpPr>
          <p:cNvPr id="2" name="矩形 1"/>
          <p:cNvSpPr>
            <a:spLocks noChangeArrowheads="1"/>
          </p:cNvSpPr>
          <p:nvPr/>
        </p:nvSpPr>
        <p:spPr bwMode="auto">
          <a:xfrm>
            <a:off x="7796213" y="1773238"/>
            <a:ext cx="371475"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T</a:t>
            </a:r>
            <a:endParaRPr lang="zh-CN" altLang="en-US"/>
          </a:p>
        </p:txBody>
      </p:sp>
      <p:sp>
        <p:nvSpPr>
          <p:cNvPr id="8" name="矩形 7"/>
          <p:cNvSpPr>
            <a:spLocks noChangeArrowheads="1"/>
          </p:cNvSpPr>
          <p:nvPr/>
        </p:nvSpPr>
        <p:spPr bwMode="auto">
          <a:xfrm>
            <a:off x="7796213" y="2136775"/>
            <a:ext cx="3714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T</a:t>
            </a:r>
            <a:endParaRPr lang="zh-CN" altLang="en-US"/>
          </a:p>
        </p:txBody>
      </p:sp>
      <p:sp>
        <p:nvSpPr>
          <p:cNvPr id="3" name="矩形 2"/>
          <p:cNvSpPr>
            <a:spLocks noChangeArrowheads="1"/>
          </p:cNvSpPr>
          <p:nvPr/>
        </p:nvSpPr>
        <p:spPr bwMode="auto">
          <a:xfrm>
            <a:off x="7820025" y="2500313"/>
            <a:ext cx="357188"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F</a:t>
            </a:r>
            <a:endParaRPr lang="zh-CN" altLang="en-US"/>
          </a:p>
        </p:txBody>
      </p:sp>
      <p:sp>
        <p:nvSpPr>
          <p:cNvPr id="10" name="矩形 9"/>
          <p:cNvSpPr>
            <a:spLocks noChangeArrowheads="1"/>
          </p:cNvSpPr>
          <p:nvPr/>
        </p:nvSpPr>
        <p:spPr bwMode="auto">
          <a:xfrm>
            <a:off x="7820025" y="2854325"/>
            <a:ext cx="357188" cy="43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F</a:t>
            </a:r>
            <a:endParaRPr lang="zh-CN" altLang="en-US"/>
          </a:p>
        </p:txBody>
      </p:sp>
      <p:sp>
        <p:nvSpPr>
          <p:cNvPr id="11" name="矩形 10"/>
          <p:cNvSpPr>
            <a:spLocks noChangeArrowheads="1"/>
          </p:cNvSpPr>
          <p:nvPr/>
        </p:nvSpPr>
        <p:spPr bwMode="auto">
          <a:xfrm>
            <a:off x="7831138" y="3224213"/>
            <a:ext cx="35877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F</a:t>
            </a:r>
            <a:endParaRPr lang="zh-CN" altLang="en-US"/>
          </a:p>
        </p:txBody>
      </p:sp>
      <p:sp>
        <p:nvSpPr>
          <p:cNvPr id="12" name="矩形 11"/>
          <p:cNvSpPr>
            <a:spLocks noChangeArrowheads="1"/>
          </p:cNvSpPr>
          <p:nvPr/>
        </p:nvSpPr>
        <p:spPr bwMode="auto">
          <a:xfrm>
            <a:off x="7807325" y="3589338"/>
            <a:ext cx="373063"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T</a:t>
            </a:r>
            <a:endParaRPr lang="zh-CN" altLang="en-US"/>
          </a:p>
        </p:txBody>
      </p:sp>
      <p:sp>
        <p:nvSpPr>
          <p:cNvPr id="13" name="矩形 12"/>
          <p:cNvSpPr>
            <a:spLocks noChangeArrowheads="1"/>
          </p:cNvSpPr>
          <p:nvPr/>
        </p:nvSpPr>
        <p:spPr bwMode="auto">
          <a:xfrm>
            <a:off x="7831138" y="3952875"/>
            <a:ext cx="358775" cy="430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F</a:t>
            </a:r>
            <a:endParaRPr lang="zh-CN" altLang="en-US"/>
          </a:p>
        </p:txBody>
      </p:sp>
      <p:sp>
        <p:nvSpPr>
          <p:cNvPr id="14" name="矩形 13"/>
          <p:cNvSpPr>
            <a:spLocks noChangeArrowheads="1"/>
          </p:cNvSpPr>
          <p:nvPr/>
        </p:nvSpPr>
        <p:spPr bwMode="auto">
          <a:xfrm>
            <a:off x="7820025" y="4310063"/>
            <a:ext cx="371475" cy="43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200" b="1">
                <a:solidFill>
                  <a:srgbClr val="FF0000"/>
                </a:solidFill>
                <a:latin typeface="Times New Roman" panose="02020603050405020304" pitchFamily="18" charset="0"/>
              </a:rPr>
              <a:t>T</a:t>
            </a:r>
            <a:endParaRPr lang="zh-CN" altLang="en-US"/>
          </a:p>
        </p:txBody>
      </p:sp>
      <p:pic>
        <p:nvPicPr>
          <p:cNvPr id="14348" name="图片 3"/>
          <p:cNvPicPr>
            <a:picLocks noChangeAspect="1" noChangeArrowheads="1"/>
          </p:cNvPicPr>
          <p:nvPr/>
        </p:nvPicPr>
        <p:blipFill>
          <a:blip r:embed="rId3"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 calcmode="lin" valueType="num">
                                      <p:cBhvr additive="base">
                                        <p:cTn id="31" dur="500" fill="hold"/>
                                        <p:tgtEl>
                                          <p:spTgt spid="11"/>
                                        </p:tgtEl>
                                        <p:attrNameLst>
                                          <p:attrName>ppt_x</p:attrName>
                                        </p:attrNameLst>
                                      </p:cBhvr>
                                      <p:tavLst>
                                        <p:tav tm="0">
                                          <p:val>
                                            <p:strVal val="#ppt_x"/>
                                          </p:val>
                                        </p:tav>
                                        <p:tav tm="100000">
                                          <p:val>
                                            <p:strVal val="#ppt_x"/>
                                          </p:val>
                                        </p:tav>
                                      </p:tavLst>
                                    </p:anim>
                                    <p:anim calcmode="lin" valueType="num">
                                      <p:cBhvr additive="base">
                                        <p:cTn id="3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 calcmode="lin" valueType="num">
                                      <p:cBhvr additive="base">
                                        <p:cTn id="37" dur="500" fill="hold"/>
                                        <p:tgtEl>
                                          <p:spTgt spid="12"/>
                                        </p:tgtEl>
                                        <p:attrNameLst>
                                          <p:attrName>ppt_x</p:attrName>
                                        </p:attrNameLst>
                                      </p:cBhvr>
                                      <p:tavLst>
                                        <p:tav tm="0">
                                          <p:val>
                                            <p:strVal val="#ppt_x"/>
                                          </p:val>
                                        </p:tav>
                                        <p:tav tm="100000">
                                          <p:val>
                                            <p:strVal val="#ppt_x"/>
                                          </p:val>
                                        </p:tav>
                                      </p:tavLst>
                                    </p:anim>
                                    <p:anim calcmode="lin" valueType="num">
                                      <p:cBhvr additive="base">
                                        <p:cTn id="3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14"/>
                                        </p:tgtEl>
                                        <p:attrNameLst>
                                          <p:attrName>style.visibility</p:attrName>
                                        </p:attrNameLst>
                                      </p:cBhvr>
                                      <p:to>
                                        <p:strVal val="visible"/>
                                      </p:to>
                                    </p:set>
                                    <p:anim calcmode="lin" valueType="num">
                                      <p:cBhvr additive="base">
                                        <p:cTn id="49" dur="500" fill="hold"/>
                                        <p:tgtEl>
                                          <p:spTgt spid="14"/>
                                        </p:tgtEl>
                                        <p:attrNameLst>
                                          <p:attrName>ppt_x</p:attrName>
                                        </p:attrNameLst>
                                      </p:cBhvr>
                                      <p:tavLst>
                                        <p:tav tm="0">
                                          <p:val>
                                            <p:strVal val="#ppt_x"/>
                                          </p:val>
                                        </p:tav>
                                        <p:tav tm="100000">
                                          <p:val>
                                            <p:strVal val="#ppt_x"/>
                                          </p:val>
                                        </p:tav>
                                      </p:tavLst>
                                    </p:anim>
                                    <p:anim calcmode="lin" valueType="num">
                                      <p:cBhvr additive="base">
                                        <p:cTn id="5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P spid="3" grpId="0"/>
      <p:bldP spid="10" grpId="0"/>
      <p:bldP spid="11" grpId="0"/>
      <p:bldP spid="12"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矩形 1"/>
          <p:cNvSpPr>
            <a:spLocks noChangeArrowheads="1"/>
          </p:cNvSpPr>
          <p:nvPr/>
        </p:nvSpPr>
        <p:spPr bwMode="auto">
          <a:xfrm>
            <a:off x="457200" y="608013"/>
            <a:ext cx="83820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450850" indent="-450850"/>
            <a:r>
              <a:rPr lang="en-US" altLang="zh-CN" sz="2400" b="1">
                <a:latin typeface="Times New Roman" panose="02020603050405020304" pitchFamily="18" charset="0"/>
                <a:ea typeface="黑体" panose="02010609060101010101" pitchFamily="49" charset="-122"/>
              </a:rPr>
              <a:t>B4)Daniel is asking Sandy some questions about Zhalong. Complete their conversation with the words in the article on page 70.</a:t>
            </a:r>
            <a:endParaRPr lang="zh-CN" altLang="zh-CN" sz="2400" b="1">
              <a:latin typeface="Times New Roman" panose="02020603050405020304" pitchFamily="18" charset="0"/>
              <a:ea typeface="黑体" panose="02010609060101010101" pitchFamily="49" charset="-122"/>
            </a:endParaRPr>
          </a:p>
        </p:txBody>
      </p:sp>
      <p:sp>
        <p:nvSpPr>
          <p:cNvPr id="15362" name="矩形 2"/>
          <p:cNvSpPr>
            <a:spLocks noChangeArrowheads="1"/>
          </p:cNvSpPr>
          <p:nvPr/>
        </p:nvSpPr>
        <p:spPr bwMode="auto">
          <a:xfrm>
            <a:off x="762000" y="1685925"/>
            <a:ext cx="8001000" cy="319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986155" indent="-986155">
              <a:lnSpc>
                <a:spcPct val="120000"/>
              </a:lnSpc>
            </a:pPr>
            <a:r>
              <a:rPr lang="en-US" altLang="zh-CN" sz="2400" b="1">
                <a:latin typeface="Times New Roman" panose="02020603050405020304" pitchFamily="18" charset="0"/>
                <a:ea typeface="黑体" panose="02010609060101010101" pitchFamily="49" charset="-122"/>
              </a:rPr>
              <a:t>Daniel</a:t>
            </a:r>
            <a:r>
              <a:rPr lang="zh-CN" altLang="zh-CN" sz="2400">
                <a:latin typeface="Times New Roman" panose="02020603050405020304" pitchFamily="18" charset="0"/>
                <a:ea typeface="黑体" panose="02010609060101010101" pitchFamily="49" charset="-122"/>
              </a:rPr>
              <a:t>：</a:t>
            </a:r>
            <a:r>
              <a:rPr lang="en-US" altLang="zh-CN" sz="2400">
                <a:latin typeface="Times New Roman" panose="02020603050405020304" pitchFamily="18" charset="0"/>
                <a:ea typeface="黑体" panose="02010609060101010101" pitchFamily="49" charset="-122"/>
              </a:rPr>
              <a:t>Where's Zhalong Nature Reserve, Sandy?</a:t>
            </a:r>
            <a:r>
              <a:rPr lang="en-US" altLang="zh-CN" sz="2400" b="1">
                <a:latin typeface="Times New Roman" panose="02020603050405020304" pitchFamily="18" charset="0"/>
                <a:ea typeface="黑体" panose="02010609060101010101" pitchFamily="49" charset="-122"/>
              </a:rPr>
              <a:t> </a:t>
            </a:r>
          </a:p>
          <a:p>
            <a:pPr marL="986155" indent="-986155">
              <a:lnSpc>
                <a:spcPct val="120000"/>
              </a:lnSpc>
            </a:pPr>
            <a:r>
              <a:rPr lang="en-US" altLang="zh-CN" sz="2400" b="1">
                <a:latin typeface="Times New Roman" panose="02020603050405020304" pitchFamily="18" charset="0"/>
                <a:ea typeface="黑体" panose="02010609060101010101" pitchFamily="49" charset="-122"/>
              </a:rPr>
              <a:t>Sandy</a:t>
            </a:r>
            <a:r>
              <a:rPr lang="zh-CN" altLang="en-US" sz="2400" b="1">
                <a:latin typeface="Times New Roman" panose="02020603050405020304" pitchFamily="18" charset="0"/>
                <a:ea typeface="黑体" panose="02010609060101010101" pitchFamily="49" charset="-122"/>
              </a:rPr>
              <a:t>：</a:t>
            </a:r>
            <a:r>
              <a:rPr lang="en-US" altLang="zh-CN" sz="2400">
                <a:latin typeface="Times New Roman" panose="02020603050405020304" pitchFamily="18" charset="0"/>
                <a:ea typeface="黑体" panose="02010609060101010101" pitchFamily="49" charset="-122"/>
              </a:rPr>
              <a:t>It's in (1)___________ Province in North­east China.</a:t>
            </a:r>
          </a:p>
          <a:p>
            <a:pPr marL="986155" indent="-986155">
              <a:lnSpc>
                <a:spcPct val="120000"/>
              </a:lnSpc>
            </a:pPr>
            <a:r>
              <a:rPr lang="en-US" altLang="zh-CN" sz="2400" b="1">
                <a:latin typeface="Times New Roman" panose="02020603050405020304" pitchFamily="18" charset="0"/>
                <a:ea typeface="黑体" panose="02010609060101010101" pitchFamily="49" charset="-122"/>
              </a:rPr>
              <a:t>Daniel</a:t>
            </a:r>
            <a:r>
              <a:rPr lang="zh-CN" altLang="zh-CN" sz="2400">
                <a:latin typeface="Times New Roman" panose="02020603050405020304" pitchFamily="18" charset="0"/>
                <a:ea typeface="黑体" panose="02010609060101010101" pitchFamily="49" charset="-122"/>
              </a:rPr>
              <a:t>：</a:t>
            </a:r>
            <a:r>
              <a:rPr lang="en-US" altLang="zh-CN" sz="2400">
                <a:latin typeface="Times New Roman" panose="02020603050405020304" pitchFamily="18" charset="0"/>
                <a:ea typeface="黑体" panose="02010609060101010101" pitchFamily="49" charset="-122"/>
              </a:rPr>
              <a:t>Do you know the importance of the reserve for wildlife?</a:t>
            </a:r>
            <a:endParaRPr lang="zh-CN" altLang="zh-CN" sz="2400">
              <a:latin typeface="Times New Roman" panose="02020603050405020304" pitchFamily="18" charset="0"/>
              <a:ea typeface="黑体" panose="02010609060101010101" pitchFamily="49" charset="-122"/>
            </a:endParaRPr>
          </a:p>
          <a:p>
            <a:pPr marL="986155" indent="-986155">
              <a:lnSpc>
                <a:spcPct val="120000"/>
              </a:lnSpc>
            </a:pPr>
            <a:r>
              <a:rPr lang="en-US" altLang="zh-CN" sz="2400" b="1">
                <a:latin typeface="Times New Roman" panose="02020603050405020304" pitchFamily="18" charset="0"/>
                <a:ea typeface="黑体" panose="02010609060101010101" pitchFamily="49" charset="-122"/>
              </a:rPr>
              <a:t>Sandy</a:t>
            </a:r>
            <a:r>
              <a:rPr lang="zh-CN" altLang="zh-CN" sz="2400">
                <a:latin typeface="Times New Roman" panose="02020603050405020304" pitchFamily="18" charset="0"/>
                <a:ea typeface="黑体" panose="02010609060101010101" pitchFamily="49" charset="-122"/>
              </a:rPr>
              <a:t>：</a:t>
            </a:r>
            <a:r>
              <a:rPr lang="en-US" altLang="zh-CN" sz="2400">
                <a:latin typeface="Times New Roman" panose="02020603050405020304" pitchFamily="18" charset="0"/>
                <a:ea typeface="黑体" panose="02010609060101010101" pitchFamily="49" charset="-122"/>
              </a:rPr>
              <a:t>Yes. It provides food and (2)________ for wildlife. It's a (3)________ place for some (4)___________</a:t>
            </a:r>
            <a:r>
              <a:rPr lang="zh-CN" altLang="zh-CN" sz="2400">
                <a:latin typeface="Times New Roman" panose="02020603050405020304" pitchFamily="18" charset="0"/>
                <a:ea typeface="黑体" panose="02010609060101010101" pitchFamily="49" charset="-122"/>
              </a:rPr>
              <a:t>．　</a:t>
            </a:r>
          </a:p>
          <a:p>
            <a:pPr marL="986155" indent="-986155">
              <a:lnSpc>
                <a:spcPct val="120000"/>
              </a:lnSpc>
            </a:pPr>
            <a:r>
              <a:rPr lang="en-US" altLang="zh-CN" sz="2400" b="1">
                <a:latin typeface="Times New Roman" panose="02020603050405020304" pitchFamily="18" charset="0"/>
                <a:ea typeface="黑体" panose="02010609060101010101" pitchFamily="49" charset="-122"/>
              </a:rPr>
              <a:t>Daniel</a:t>
            </a:r>
            <a:r>
              <a:rPr lang="zh-CN" altLang="zh-CN" sz="2400">
                <a:latin typeface="Times New Roman" panose="02020603050405020304" pitchFamily="18" charset="0"/>
                <a:ea typeface="黑体" panose="02010609060101010101" pitchFamily="49" charset="-122"/>
              </a:rPr>
              <a:t>：</a:t>
            </a:r>
            <a:r>
              <a:rPr lang="en-US" altLang="zh-CN" sz="2400">
                <a:latin typeface="Times New Roman" panose="02020603050405020304" pitchFamily="18" charset="0"/>
                <a:ea typeface="黑体" panose="02010609060101010101" pitchFamily="49" charset="-122"/>
              </a:rPr>
              <a:t>Do lots of birds go there?</a:t>
            </a:r>
            <a:endParaRPr lang="zh-CN" altLang="zh-CN" sz="2400">
              <a:latin typeface="Times New Roman" panose="02020603050405020304" pitchFamily="18" charset="0"/>
              <a:ea typeface="黑体" panose="02010609060101010101" pitchFamily="49" charset="-122"/>
            </a:endParaRPr>
          </a:p>
        </p:txBody>
      </p:sp>
      <p:pic>
        <p:nvPicPr>
          <p:cNvPr id="15363" name="图片 39"/>
          <p:cNvPicPr>
            <a:picLocks noChangeAspect="1" noChangeArrowheads="1"/>
          </p:cNvPicPr>
          <p:nvPr/>
        </p:nvPicPr>
        <p:blipFill>
          <a:blip r:embed="rId2" cstate="email">
            <a:duotone>
              <a:prstClr val="black"/>
              <a:schemeClr val="accent2">
                <a:tint val="45000"/>
                <a:satMod val="400000"/>
              </a:schemeClr>
            </a:duotone>
          </a:blip>
          <a:srcRect/>
          <a:stretch>
            <a:fillRect/>
          </a:stretch>
        </p:blipFill>
        <p:spPr bwMode="auto">
          <a:xfrm>
            <a:off x="3276600"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5"/>
          <p:cNvSpPr>
            <a:spLocks noChangeArrowheads="1"/>
          </p:cNvSpPr>
          <p:nvPr/>
        </p:nvSpPr>
        <p:spPr bwMode="auto">
          <a:xfrm>
            <a:off x="2981325" y="2132013"/>
            <a:ext cx="187642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Heilongjiang</a:t>
            </a:r>
            <a:endParaRPr lang="zh-CN" altLang="en-US"/>
          </a:p>
        </p:txBody>
      </p:sp>
      <p:sp>
        <p:nvSpPr>
          <p:cNvPr id="7" name="矩形 6"/>
          <p:cNvSpPr>
            <a:spLocks noChangeArrowheads="1"/>
          </p:cNvSpPr>
          <p:nvPr/>
        </p:nvSpPr>
        <p:spPr bwMode="auto">
          <a:xfrm>
            <a:off x="5630863" y="3486150"/>
            <a:ext cx="9001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cover</a:t>
            </a:r>
            <a:endParaRPr lang="zh-CN" altLang="en-US"/>
          </a:p>
        </p:txBody>
      </p:sp>
      <p:sp>
        <p:nvSpPr>
          <p:cNvPr id="8" name="矩形 7"/>
          <p:cNvSpPr>
            <a:spLocks noChangeArrowheads="1"/>
          </p:cNvSpPr>
          <p:nvPr/>
        </p:nvSpPr>
        <p:spPr bwMode="auto">
          <a:xfrm>
            <a:off x="2428875" y="3948113"/>
            <a:ext cx="11064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perfect</a:t>
            </a:r>
            <a:endParaRPr lang="zh-CN" altLang="en-US"/>
          </a:p>
        </p:txBody>
      </p:sp>
      <p:sp>
        <p:nvSpPr>
          <p:cNvPr id="9" name="矩形 8"/>
          <p:cNvSpPr>
            <a:spLocks noChangeArrowheads="1"/>
          </p:cNvSpPr>
          <p:nvPr/>
        </p:nvSpPr>
        <p:spPr bwMode="auto">
          <a:xfrm>
            <a:off x="6019800" y="3943350"/>
            <a:ext cx="15033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rare birds</a:t>
            </a:r>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矩形 2"/>
          <p:cNvSpPr>
            <a:spLocks noChangeArrowheads="1"/>
          </p:cNvSpPr>
          <p:nvPr/>
        </p:nvSpPr>
        <p:spPr bwMode="auto">
          <a:xfrm>
            <a:off x="685800" y="666750"/>
            <a:ext cx="7848600" cy="404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986155" indent="-986155">
              <a:lnSpc>
                <a:spcPct val="120000"/>
              </a:lnSpc>
            </a:pPr>
            <a:r>
              <a:rPr lang="en-US" altLang="zh-CN" sz="2400" b="1">
                <a:latin typeface="Times New Roman" panose="02020603050405020304" pitchFamily="18" charset="0"/>
                <a:ea typeface="黑体" panose="02010609060101010101" pitchFamily="49" charset="-122"/>
              </a:rPr>
              <a:t>Sandy</a:t>
            </a:r>
            <a:r>
              <a:rPr lang="zh-CN" altLang="zh-CN" sz="2400">
                <a:latin typeface="Times New Roman" panose="02020603050405020304" pitchFamily="18" charset="0"/>
                <a:ea typeface="黑体" panose="02010609060101010101" pitchFamily="49" charset="-122"/>
              </a:rPr>
              <a:t>：</a:t>
            </a:r>
            <a:r>
              <a:rPr lang="en-US" altLang="zh-CN" sz="2400">
                <a:latin typeface="Times New Roman" panose="02020603050405020304" pitchFamily="18" charset="0"/>
                <a:ea typeface="黑体" panose="02010609060101010101" pitchFamily="49" charset="-122"/>
              </a:rPr>
              <a:t>Yes. Many birds live there (5)_____________, while some go there only for a (6)__________</a:t>
            </a:r>
            <a:r>
              <a:rPr lang="zh-CN" altLang="zh-CN" sz="2400">
                <a:latin typeface="Times New Roman" panose="02020603050405020304" pitchFamily="18" charset="0"/>
                <a:ea typeface="黑体" panose="02010609060101010101" pitchFamily="49" charset="-122"/>
              </a:rPr>
              <a:t>．</a:t>
            </a:r>
          </a:p>
          <a:p>
            <a:pPr marL="986155" indent="-986155">
              <a:lnSpc>
                <a:spcPct val="120000"/>
              </a:lnSpc>
            </a:pPr>
            <a:r>
              <a:rPr lang="en-US" altLang="zh-CN" sz="2400" b="1">
                <a:latin typeface="Times New Roman" panose="02020603050405020304" pitchFamily="18" charset="0"/>
                <a:ea typeface="黑体" panose="02010609060101010101" pitchFamily="49" charset="-122"/>
              </a:rPr>
              <a:t>Daniel</a:t>
            </a:r>
            <a:r>
              <a:rPr lang="zh-CN" altLang="zh-CN" sz="2400">
                <a:latin typeface="Times New Roman" panose="02020603050405020304" pitchFamily="18" charset="0"/>
                <a:ea typeface="黑体" panose="02010609060101010101" pitchFamily="49" charset="-122"/>
              </a:rPr>
              <a:t>：</a:t>
            </a:r>
            <a:r>
              <a:rPr lang="en-US" altLang="zh-CN" sz="2400">
                <a:latin typeface="Times New Roman" panose="02020603050405020304" pitchFamily="18" charset="0"/>
                <a:ea typeface="黑体" panose="02010609060101010101" pitchFamily="49" charset="-122"/>
              </a:rPr>
              <a:t>Are the birds there facing any problems?</a:t>
            </a:r>
            <a:endParaRPr lang="zh-CN" altLang="zh-CN" sz="2400">
              <a:latin typeface="Times New Roman" panose="02020603050405020304" pitchFamily="18" charset="0"/>
              <a:ea typeface="黑体" panose="02010609060101010101" pitchFamily="49" charset="-122"/>
            </a:endParaRPr>
          </a:p>
          <a:p>
            <a:pPr marL="986155" indent="-986155">
              <a:lnSpc>
                <a:spcPct val="120000"/>
              </a:lnSpc>
            </a:pPr>
            <a:r>
              <a:rPr lang="en-US" altLang="zh-CN" sz="2400" b="1">
                <a:latin typeface="Times New Roman" panose="02020603050405020304" pitchFamily="18" charset="0"/>
                <a:ea typeface="黑体" panose="02010609060101010101" pitchFamily="49" charset="-122"/>
              </a:rPr>
              <a:t>Sandy</a:t>
            </a:r>
            <a:r>
              <a:rPr lang="zh-CN" altLang="zh-CN" sz="2400">
                <a:latin typeface="Times New Roman" panose="02020603050405020304" pitchFamily="18" charset="0"/>
                <a:ea typeface="黑体" panose="02010609060101010101" pitchFamily="49" charset="-122"/>
              </a:rPr>
              <a:t>：</a:t>
            </a:r>
            <a:r>
              <a:rPr lang="en-US" altLang="zh-CN" sz="2400">
                <a:latin typeface="Times New Roman" panose="02020603050405020304" pitchFamily="18" charset="0"/>
                <a:ea typeface="黑体" panose="02010609060101010101" pitchFamily="49" charset="-122"/>
              </a:rPr>
              <a:t>Yes, but our government has made (7)________ to protect them.</a:t>
            </a:r>
            <a:endParaRPr lang="zh-CN" altLang="zh-CN" sz="2400">
              <a:latin typeface="Times New Roman" panose="02020603050405020304" pitchFamily="18" charset="0"/>
              <a:ea typeface="黑体" panose="02010609060101010101" pitchFamily="49" charset="-122"/>
            </a:endParaRPr>
          </a:p>
          <a:p>
            <a:pPr marL="986155" indent="-986155">
              <a:lnSpc>
                <a:spcPct val="120000"/>
              </a:lnSpc>
            </a:pPr>
            <a:r>
              <a:rPr lang="en-US" altLang="zh-CN" sz="2400" b="1">
                <a:latin typeface="Times New Roman" panose="02020603050405020304" pitchFamily="18" charset="0"/>
                <a:ea typeface="黑体" panose="02010609060101010101" pitchFamily="49" charset="-122"/>
              </a:rPr>
              <a:t>Daniel</a:t>
            </a:r>
            <a:r>
              <a:rPr lang="zh-CN" altLang="zh-CN" sz="2400">
                <a:latin typeface="Times New Roman" panose="02020603050405020304" pitchFamily="18" charset="0"/>
                <a:ea typeface="黑体" panose="02010609060101010101" pitchFamily="49" charset="-122"/>
              </a:rPr>
              <a:t>：</a:t>
            </a:r>
            <a:r>
              <a:rPr lang="en-US" altLang="zh-CN" sz="2400">
                <a:latin typeface="Times New Roman" panose="02020603050405020304" pitchFamily="18" charset="0"/>
                <a:ea typeface="黑体" panose="02010609060101010101" pitchFamily="49" charset="-122"/>
              </a:rPr>
              <a:t>What do members of the Birdwatching Society do?</a:t>
            </a:r>
            <a:endParaRPr lang="zh-CN" altLang="zh-CN" sz="2400">
              <a:latin typeface="Times New Roman" panose="02020603050405020304" pitchFamily="18" charset="0"/>
              <a:ea typeface="黑体" panose="02010609060101010101" pitchFamily="49" charset="-122"/>
            </a:endParaRPr>
          </a:p>
          <a:p>
            <a:pPr marL="986155" indent="-986155">
              <a:lnSpc>
                <a:spcPct val="120000"/>
              </a:lnSpc>
            </a:pPr>
            <a:r>
              <a:rPr lang="en-US" altLang="zh-CN" sz="2400" b="1">
                <a:latin typeface="Times New Roman" panose="02020603050405020304" pitchFamily="18" charset="0"/>
                <a:ea typeface="黑体" panose="02010609060101010101" pitchFamily="49" charset="-122"/>
              </a:rPr>
              <a:t>Sandy</a:t>
            </a:r>
            <a:r>
              <a:rPr lang="zh-CN" altLang="zh-CN" sz="2400">
                <a:latin typeface="Times New Roman" panose="02020603050405020304" pitchFamily="18" charset="0"/>
                <a:ea typeface="黑体" panose="02010609060101010101" pitchFamily="49" charset="-122"/>
              </a:rPr>
              <a:t>：</a:t>
            </a:r>
            <a:r>
              <a:rPr lang="en-US" altLang="zh-CN" sz="2400">
                <a:latin typeface="Times New Roman" panose="02020603050405020304" pitchFamily="18" charset="0"/>
                <a:ea typeface="黑体" panose="02010609060101010101" pitchFamily="49" charset="-122"/>
              </a:rPr>
              <a:t>They (8)________ the birds in Zhalong once a year. Now they're inviting some tourists to (9)________ and (10)________the birds.</a:t>
            </a:r>
            <a:endParaRPr lang="zh-CN" altLang="zh-CN" sz="2400">
              <a:latin typeface="Times New Roman" panose="02020603050405020304" pitchFamily="18" charset="0"/>
              <a:ea typeface="黑体" panose="02010609060101010101" pitchFamily="49" charset="-122"/>
            </a:endParaRPr>
          </a:p>
        </p:txBody>
      </p:sp>
      <p:pic>
        <p:nvPicPr>
          <p:cNvPr id="16386" name="图片 39"/>
          <p:cNvPicPr>
            <a:picLocks noChangeAspect="1" noChangeArrowheads="1"/>
          </p:cNvPicPr>
          <p:nvPr/>
        </p:nvPicPr>
        <p:blipFill>
          <a:blip r:embed="rId2" cstate="email"/>
          <a:srcRect/>
          <a:stretch>
            <a:fillRect/>
          </a:stretch>
        </p:blipFill>
        <p:spPr bwMode="auto">
          <a:xfrm>
            <a:off x="3276600" y="52388"/>
            <a:ext cx="2574925" cy="60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矩形 5"/>
          <p:cNvSpPr>
            <a:spLocks noChangeArrowheads="1"/>
          </p:cNvSpPr>
          <p:nvPr/>
        </p:nvSpPr>
        <p:spPr bwMode="auto">
          <a:xfrm>
            <a:off x="5586413" y="723900"/>
            <a:ext cx="20367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all year round</a:t>
            </a:r>
            <a:endParaRPr lang="zh-CN" altLang="en-US"/>
          </a:p>
        </p:txBody>
      </p:sp>
      <p:sp>
        <p:nvSpPr>
          <p:cNvPr id="7" name="矩形 6"/>
          <p:cNvSpPr>
            <a:spLocks noChangeArrowheads="1"/>
          </p:cNvSpPr>
          <p:nvPr/>
        </p:nvSpPr>
        <p:spPr bwMode="auto">
          <a:xfrm>
            <a:off x="5127625" y="1162050"/>
            <a:ext cx="1476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short stay</a:t>
            </a:r>
            <a:endParaRPr lang="zh-CN" altLang="en-US"/>
          </a:p>
        </p:txBody>
      </p:sp>
      <p:sp>
        <p:nvSpPr>
          <p:cNvPr id="8" name="矩形 7"/>
          <p:cNvSpPr>
            <a:spLocks noChangeArrowheads="1"/>
          </p:cNvSpPr>
          <p:nvPr/>
        </p:nvSpPr>
        <p:spPr bwMode="auto">
          <a:xfrm>
            <a:off x="6642100" y="2038350"/>
            <a:ext cx="7667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laws</a:t>
            </a:r>
            <a:endParaRPr lang="zh-CN" altLang="en-US"/>
          </a:p>
        </p:txBody>
      </p:sp>
      <p:sp>
        <p:nvSpPr>
          <p:cNvPr id="9" name="矩形 8"/>
          <p:cNvSpPr>
            <a:spLocks noChangeArrowheads="1"/>
          </p:cNvSpPr>
          <p:nvPr/>
        </p:nvSpPr>
        <p:spPr bwMode="auto">
          <a:xfrm>
            <a:off x="3124200" y="3333750"/>
            <a:ext cx="9048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study</a:t>
            </a:r>
            <a:endParaRPr lang="zh-CN" altLang="en-US"/>
          </a:p>
        </p:txBody>
      </p:sp>
      <p:sp>
        <p:nvSpPr>
          <p:cNvPr id="10" name="矩形 9"/>
          <p:cNvSpPr>
            <a:spLocks noChangeArrowheads="1"/>
          </p:cNvSpPr>
          <p:nvPr/>
        </p:nvSpPr>
        <p:spPr bwMode="auto">
          <a:xfrm>
            <a:off x="6858000" y="3795713"/>
            <a:ext cx="9207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count</a:t>
            </a:r>
            <a:endParaRPr lang="en-US" altLang="zh-CN" sz="2400" b="1">
              <a:solidFill>
                <a:srgbClr val="FF0000"/>
              </a:solidFill>
              <a:latin typeface="Times New Roman" panose="02020603050405020304" pitchFamily="18" charset="0"/>
              <a:cs typeface="Times New Roman" panose="02020603050405020304" pitchFamily="18" charset="0"/>
            </a:endParaRPr>
          </a:p>
        </p:txBody>
      </p:sp>
      <p:sp>
        <p:nvSpPr>
          <p:cNvPr id="11" name="矩形 10"/>
          <p:cNvSpPr>
            <a:spLocks noChangeArrowheads="1"/>
          </p:cNvSpPr>
          <p:nvPr/>
        </p:nvSpPr>
        <p:spPr bwMode="auto">
          <a:xfrm>
            <a:off x="2751138" y="4233863"/>
            <a:ext cx="1277937"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Times New Roman" panose="02020603050405020304" pitchFamily="18" charset="0"/>
              </a:rPr>
              <a:t>describe</a:t>
            </a:r>
            <a:endParaRPr lang="zh-CN" altLang="en-US"/>
          </a:p>
        </p:txBody>
      </p:sp>
      <p:pic>
        <p:nvPicPr>
          <p:cNvPr id="16393" name="图片 11"/>
          <p:cNvPicPr>
            <a:picLocks noChangeAspect="1" noChangeArrowheads="1"/>
          </p:cNvPicPr>
          <p:nvPr/>
        </p:nvPicPr>
        <p:blipFill>
          <a:blip r:embed="rId3"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ppt_x"/>
                                          </p:val>
                                        </p:tav>
                                        <p:tav tm="100000">
                                          <p:val>
                                            <p:strVal val="#ppt_x"/>
                                          </p:val>
                                        </p:tav>
                                      </p:tavLst>
                                    </p:anim>
                                    <p:anim calcmode="lin" valueType="num">
                                      <p:cBhvr additive="base">
                                        <p:cTn id="3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850900" y="785813"/>
            <a:ext cx="7385050" cy="531812"/>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endParaRPr kumimoji="1" lang="zh-CN" altLang="en-US"/>
          </a:p>
        </p:txBody>
      </p:sp>
      <p:sp>
        <p:nvSpPr>
          <p:cNvPr id="17410" name="TextBox 39"/>
          <p:cNvSpPr txBox="1">
            <a:spLocks noChangeArrowheads="1"/>
          </p:cNvSpPr>
          <p:nvPr/>
        </p:nvSpPr>
        <p:spPr bwMode="auto">
          <a:xfrm>
            <a:off x="2638425" y="760413"/>
            <a:ext cx="53578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ct val="130000"/>
              </a:lnSpc>
            </a:pPr>
            <a:r>
              <a:rPr lang="en-US" altLang="zh-CN" sz="2400" b="1" dirty="0">
                <a:latin typeface="Times New Roman" panose="02020603050405020304" pitchFamily="18" charset="0"/>
                <a:ea typeface="黑体" panose="02010609060101010101" pitchFamily="49" charset="-122"/>
              </a:rPr>
              <a:t>in order to</a:t>
            </a:r>
            <a:r>
              <a:rPr lang="zh-CN" altLang="en-US" sz="2400" b="1" dirty="0">
                <a:latin typeface="Times New Roman" panose="02020603050405020304" pitchFamily="18" charset="0"/>
                <a:ea typeface="黑体" panose="02010609060101010101" pitchFamily="49" charset="-122"/>
              </a:rPr>
              <a:t>  “以便，为的是”</a:t>
            </a:r>
          </a:p>
        </p:txBody>
      </p:sp>
      <p:sp>
        <p:nvSpPr>
          <p:cNvPr id="17411" name="AutoShape 2"/>
          <p:cNvSpPr>
            <a:spLocks noChangeArrowheads="1"/>
          </p:cNvSpPr>
          <p:nvPr/>
        </p:nvSpPr>
        <p:spPr bwMode="auto">
          <a:xfrm flipH="1">
            <a:off x="850900" y="871538"/>
            <a:ext cx="1450975" cy="344487"/>
          </a:xfrm>
          <a:prstGeom prst="roundRect">
            <a:avLst>
              <a:gd name="adj" fmla="val 47681"/>
            </a:avLst>
          </a:prstGeom>
          <a:gradFill rotWithShape="1">
            <a:gsLst>
              <a:gs pos="0">
                <a:srgbClr val="FF0000"/>
              </a:gs>
              <a:gs pos="100000">
                <a:srgbClr val="FF6600"/>
              </a:gs>
            </a:gsLst>
            <a:lin ang="0" scaled="1"/>
          </a:gradFill>
          <a:ln>
            <a:noFill/>
          </a:ln>
          <a:extLst>
            <a:ext uri="{91240B29-F687-4F45-9708-019B960494DF}">
              <a14:hiddenLine xmlns:a14="http://schemas.microsoft.com/office/drawing/2010/main" w="9525">
                <a:solidFill>
                  <a:srgbClr val="000000"/>
                </a:solidFill>
                <a:round/>
              </a14:hiddenLine>
            </a:ext>
          </a:extLst>
        </p:spPr>
        <p:txBody>
          <a:bodyPr wrap="none" anchor="ctr"/>
          <a:lstStyle/>
          <a:p>
            <a:endParaRPr lang="zh-CN" altLang="en-US"/>
          </a:p>
        </p:txBody>
      </p:sp>
      <p:sp>
        <p:nvSpPr>
          <p:cNvPr id="17412" name="文本框 24"/>
          <p:cNvSpPr txBox="1">
            <a:spLocks noChangeArrowheads="1"/>
          </p:cNvSpPr>
          <p:nvPr/>
        </p:nvSpPr>
        <p:spPr bwMode="auto">
          <a:xfrm>
            <a:off x="952500" y="809625"/>
            <a:ext cx="1338263"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r>
              <a:rPr lang="zh-CN" altLang="en-US" sz="2400" b="1" dirty="0">
                <a:solidFill>
                  <a:schemeClr val="bg1"/>
                </a:solidFill>
                <a:latin typeface="Adobe 黑体 Std R" pitchFamily="34" charset="-122"/>
                <a:ea typeface="Adobe 黑体 Std R" pitchFamily="34" charset="-122"/>
              </a:rPr>
              <a:t>知识点</a:t>
            </a:r>
          </a:p>
        </p:txBody>
      </p:sp>
      <p:sp>
        <p:nvSpPr>
          <p:cNvPr id="7" name="菱形 6"/>
          <p:cNvSpPr/>
          <p:nvPr/>
        </p:nvSpPr>
        <p:spPr>
          <a:xfrm>
            <a:off x="2114550" y="863600"/>
            <a:ext cx="563563" cy="355600"/>
          </a:xfrm>
          <a:prstGeom prst="diamond">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buFontTx/>
              <a:buNone/>
              <a:defRPr/>
            </a:pPr>
            <a:r>
              <a:rPr kumimoji="1" lang="en-US" altLang="zh-CN" sz="2400" b="1" dirty="0">
                <a:latin typeface="黑体" panose="02010609060101010101" pitchFamily="49" charset="-122"/>
                <a:ea typeface="黑体" panose="02010609060101010101" pitchFamily="49" charset="-122"/>
              </a:rPr>
              <a:t>1</a:t>
            </a:r>
            <a:endParaRPr kumimoji="1" lang="zh-CN" altLang="en-US" sz="2400" b="1" dirty="0">
              <a:latin typeface="黑体" panose="02010609060101010101" pitchFamily="49" charset="-122"/>
              <a:ea typeface="黑体" panose="02010609060101010101" pitchFamily="49" charset="-122"/>
            </a:endParaRPr>
          </a:p>
        </p:txBody>
      </p:sp>
      <p:sp>
        <p:nvSpPr>
          <p:cNvPr id="9225" name="矩形 9"/>
          <p:cNvSpPr>
            <a:spLocks noChangeArrowheads="1"/>
          </p:cNvSpPr>
          <p:nvPr/>
        </p:nvSpPr>
        <p:spPr bwMode="auto">
          <a:xfrm>
            <a:off x="1827213" y="1319213"/>
            <a:ext cx="6248400" cy="106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40000"/>
              </a:lnSpc>
            </a:pPr>
            <a:r>
              <a:rPr lang="en-US" altLang="zh-CN" sz="2400" b="1" dirty="0">
                <a:latin typeface="Times New Roman" panose="02020603050405020304" pitchFamily="18" charset="0"/>
                <a:ea typeface="黑体" panose="02010609060101010101" pitchFamily="49" charset="-122"/>
              </a:rPr>
              <a:t>in order to</a:t>
            </a:r>
            <a:r>
              <a:rPr lang="zh-CN" altLang="en-US" sz="2400" b="1" dirty="0">
                <a:latin typeface="Times New Roman" panose="02020603050405020304" pitchFamily="18" charset="0"/>
                <a:ea typeface="黑体" panose="02010609060101010101" pitchFamily="49" charset="-122"/>
              </a:rPr>
              <a:t>后跟动词原形，引导目的状语，可以放在句首或句中。</a:t>
            </a:r>
          </a:p>
        </p:txBody>
      </p:sp>
      <p:sp>
        <p:nvSpPr>
          <p:cNvPr id="11" name="矩形 9"/>
          <p:cNvSpPr>
            <a:spLocks noChangeArrowheads="1"/>
          </p:cNvSpPr>
          <p:nvPr/>
        </p:nvSpPr>
        <p:spPr bwMode="auto">
          <a:xfrm>
            <a:off x="1219200" y="2292350"/>
            <a:ext cx="6362700" cy="244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628650" indent="-628650">
              <a:lnSpc>
                <a:spcPct val="130000"/>
              </a:lnSpc>
              <a:buFontTx/>
              <a:buNone/>
              <a:defRPr/>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In order to catch the early bus, he got up early this morning.</a:t>
            </a:r>
          </a:p>
          <a:p>
            <a:pPr marL="628650">
              <a:lnSpc>
                <a:spcPct val="130000"/>
              </a:lnSpc>
              <a:buFontTx/>
              <a:buNone/>
              <a:defRPr/>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 </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He got up early this morning in order to catch the early bus.</a:t>
            </a:r>
          </a:p>
          <a:p>
            <a:pPr marL="628650">
              <a:lnSpc>
                <a:spcPct val="130000"/>
              </a:lnSpc>
              <a:buFontTx/>
              <a:buNone/>
              <a:defRPr/>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为了赶上早班车，他今天早晨起得很早。</a:t>
            </a:r>
          </a:p>
        </p:txBody>
      </p:sp>
      <p:sp>
        <p:nvSpPr>
          <p:cNvPr id="17416" name="矩形 11"/>
          <p:cNvSpPr>
            <a:spLocks noChangeArrowheads="1"/>
          </p:cNvSpPr>
          <p:nvPr/>
        </p:nvSpPr>
        <p:spPr bwMode="auto">
          <a:xfrm>
            <a:off x="685800" y="1411288"/>
            <a:ext cx="14224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400" b="1">
                <a:solidFill>
                  <a:srgbClr val="FF0000"/>
                </a:solidFill>
                <a:latin typeface="黑体" panose="02010609060101010101" pitchFamily="49" charset="-122"/>
                <a:ea typeface="黑体" panose="02010609060101010101" pitchFamily="49" charset="-122"/>
              </a:rPr>
              <a:t>【</a:t>
            </a:r>
            <a:r>
              <a:rPr lang="zh-CN" altLang="en-US" sz="2400" b="1">
                <a:solidFill>
                  <a:srgbClr val="FF0000"/>
                </a:solidFill>
                <a:latin typeface="黑体" panose="02010609060101010101" pitchFamily="49" charset="-122"/>
                <a:ea typeface="黑体" panose="02010609060101010101" pitchFamily="49" charset="-122"/>
              </a:rPr>
              <a:t>难点</a:t>
            </a:r>
            <a:r>
              <a:rPr lang="en-US" altLang="zh-CN" sz="2400" b="1">
                <a:solidFill>
                  <a:srgbClr val="FF0000"/>
                </a:solidFill>
                <a:latin typeface="黑体" panose="02010609060101010101" pitchFamily="49" charset="-122"/>
                <a:ea typeface="黑体" panose="02010609060101010101" pitchFamily="49" charset="-122"/>
              </a:rPr>
              <a:t>】</a:t>
            </a:r>
            <a:endParaRPr lang="zh-CN" altLang="en-US" sz="2400">
              <a:ea typeface="黑体" panose="02010609060101010101"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225"/>
                                        </p:tgtEl>
                                        <p:attrNameLst>
                                          <p:attrName>style.visibility</p:attrName>
                                        </p:attrNameLst>
                                      </p:cBhvr>
                                      <p:to>
                                        <p:strVal val="visible"/>
                                      </p:to>
                                    </p:set>
                                    <p:animEffect transition="in" filter="wipe(left)">
                                      <p:cBhvr>
                                        <p:cTn id="7" dur="500"/>
                                        <p:tgtEl>
                                          <p:spTgt spid="922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5"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9"/>
          <p:cNvSpPr>
            <a:spLocks noChangeArrowheads="1"/>
          </p:cNvSpPr>
          <p:nvPr/>
        </p:nvSpPr>
        <p:spPr bwMode="auto">
          <a:xfrm>
            <a:off x="1604963" y="965200"/>
            <a:ext cx="6172200" cy="113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nSpc>
                <a:spcPct val="150000"/>
              </a:lnSpc>
            </a:pPr>
            <a:r>
              <a:rPr lang="en-US" altLang="zh-CN" sz="2400" b="1" dirty="0">
                <a:latin typeface="Times New Roman" panose="02020603050405020304" pitchFamily="18" charset="0"/>
                <a:ea typeface="黑体" panose="02010609060101010101" pitchFamily="49" charset="-122"/>
              </a:rPr>
              <a:t>in order to do </a:t>
            </a:r>
            <a:r>
              <a:rPr lang="en-US" altLang="zh-CN" sz="2400" b="1" dirty="0" err="1">
                <a:latin typeface="Times New Roman" panose="02020603050405020304" pitchFamily="18" charset="0"/>
                <a:ea typeface="黑体" panose="02010609060101010101" pitchFamily="49" charset="-122"/>
              </a:rPr>
              <a:t>sth</a:t>
            </a:r>
            <a:r>
              <a:rPr lang="en-US" altLang="zh-CN" sz="2400" b="1" dirty="0">
                <a:latin typeface="Times New Roman" panose="02020603050405020304" pitchFamily="18" charset="0"/>
                <a:ea typeface="黑体" panose="02010609060101010101" pitchFamily="49" charset="-122"/>
              </a:rPr>
              <a:t>.</a:t>
            </a:r>
            <a:r>
              <a:rPr lang="zh-CN" altLang="en-US" sz="2400" b="1" dirty="0">
                <a:latin typeface="Times New Roman" panose="02020603050405020304" pitchFamily="18" charset="0"/>
                <a:ea typeface="黑体" panose="02010609060101010101" pitchFamily="49" charset="-122"/>
              </a:rPr>
              <a:t>的否定形式为</a:t>
            </a:r>
            <a:r>
              <a:rPr lang="en-US" altLang="zh-CN" sz="2400" b="1" dirty="0">
                <a:latin typeface="Times New Roman" panose="02020603050405020304" pitchFamily="18" charset="0"/>
                <a:ea typeface="黑体" panose="02010609060101010101" pitchFamily="49" charset="-122"/>
              </a:rPr>
              <a:t>in order not to do </a:t>
            </a:r>
            <a:r>
              <a:rPr lang="en-US" altLang="zh-CN" sz="2400" b="1" dirty="0" err="1">
                <a:latin typeface="Times New Roman" panose="02020603050405020304" pitchFamily="18" charset="0"/>
                <a:ea typeface="黑体" panose="02010609060101010101" pitchFamily="49" charset="-122"/>
              </a:rPr>
              <a:t>sth</a:t>
            </a:r>
            <a:r>
              <a:rPr lang="en-US" altLang="zh-CN" sz="2400" b="1" dirty="0">
                <a:latin typeface="Times New Roman" panose="02020603050405020304" pitchFamily="18" charset="0"/>
                <a:ea typeface="黑体" panose="02010609060101010101" pitchFamily="49" charset="-122"/>
              </a:rPr>
              <a:t>.</a:t>
            </a:r>
            <a:r>
              <a:rPr lang="zh-CN" altLang="en-US" sz="2400" b="1" dirty="0">
                <a:latin typeface="Times New Roman" panose="02020603050405020304" pitchFamily="18" charset="0"/>
                <a:ea typeface="黑体" panose="02010609060101010101" pitchFamily="49" charset="-122"/>
              </a:rPr>
              <a:t>，意为“为了不做某事”。</a:t>
            </a:r>
          </a:p>
        </p:txBody>
      </p:sp>
      <p:sp>
        <p:nvSpPr>
          <p:cNvPr id="5" name="矩形 9"/>
          <p:cNvSpPr>
            <a:spLocks noChangeArrowheads="1"/>
          </p:cNvSpPr>
          <p:nvPr/>
        </p:nvSpPr>
        <p:spPr bwMode="auto">
          <a:xfrm>
            <a:off x="1563688" y="2190750"/>
            <a:ext cx="6634162"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628650" indent="-628650">
              <a:lnSpc>
                <a:spcPct val="150000"/>
              </a:lnSpc>
              <a:buFontTx/>
              <a:buNone/>
              <a:defRPr/>
            </a:pPr>
            <a:r>
              <a:rPr lang="en-US" altLang="zh-CN" sz="2400" b="1" dirty="0" err="1">
                <a:latin typeface="Times New Roman" panose="02020603050405020304" pitchFamily="18" charset="0"/>
                <a:ea typeface="黑体" panose="02010609060101010101" pitchFamily="49" charset="-122"/>
                <a:cs typeface="Times New Roman" panose="02020603050405020304" pitchFamily="18" charset="0"/>
              </a:rPr>
              <a:t>eg</a:t>
            </a: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a:t>
            </a:r>
            <a:r>
              <a:rPr lang="en-US" altLang="zh-CN" sz="2400" b="1" dirty="0">
                <a:latin typeface="Times New Roman" panose="02020603050405020304" pitchFamily="18" charset="0"/>
                <a:ea typeface="黑体" panose="02010609060101010101" pitchFamily="49" charset="-122"/>
                <a:cs typeface="Times New Roman" panose="02020603050405020304" pitchFamily="18" charset="0"/>
              </a:rPr>
              <a:t>In order not to miss the chance, he gave up his holiday. </a:t>
            </a:r>
          </a:p>
          <a:p>
            <a:pPr indent="628650">
              <a:lnSpc>
                <a:spcPct val="150000"/>
              </a:lnSpc>
              <a:buFontTx/>
              <a:buNone/>
              <a:defRPr/>
            </a:pPr>
            <a:r>
              <a:rPr lang="zh-CN" altLang="en-US" sz="2400" b="1" dirty="0">
                <a:latin typeface="Times New Roman" panose="02020603050405020304" pitchFamily="18" charset="0"/>
                <a:ea typeface="黑体" panose="02010609060101010101" pitchFamily="49" charset="-122"/>
                <a:cs typeface="Times New Roman" panose="02020603050405020304" pitchFamily="18" charset="0"/>
              </a:rPr>
              <a:t>为了不错过这个机会，他放弃了自己的假期。</a:t>
            </a:r>
          </a:p>
        </p:txBody>
      </p:sp>
      <p:sp>
        <p:nvSpPr>
          <p:cNvPr id="18435" name="TextBox 39"/>
          <p:cNvSpPr txBox="1">
            <a:spLocks noChangeArrowheads="1"/>
          </p:cNvSpPr>
          <p:nvPr/>
        </p:nvSpPr>
        <p:spPr bwMode="auto">
          <a:xfrm>
            <a:off x="914400" y="1046163"/>
            <a:ext cx="854075" cy="541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a:defRPr>
                <a:solidFill>
                  <a:schemeClr val="tx1"/>
                </a:solidFill>
                <a:latin typeface="Arial" panose="020B0604020202020204" pitchFamily="34" charset="0"/>
                <a:ea typeface="宋体" panose="02010600030101010101" pitchFamily="2" charset="-122"/>
              </a:defRPr>
            </a:lvl2pPr>
            <a:lvl3pPr>
              <a:defRPr>
                <a:solidFill>
                  <a:schemeClr val="tx1"/>
                </a:solidFill>
                <a:latin typeface="Arial" panose="020B0604020202020204" pitchFamily="34" charset="0"/>
                <a:ea typeface="宋体" panose="02010600030101010101" pitchFamily="2" charset="-122"/>
              </a:defRPr>
            </a:lvl3pPr>
            <a:lvl4pPr>
              <a:defRPr>
                <a:solidFill>
                  <a:schemeClr val="tx1"/>
                </a:solidFill>
                <a:latin typeface="Arial" panose="020B0604020202020204" pitchFamily="34" charset="0"/>
                <a:ea typeface="宋体" panose="02010600030101010101" pitchFamily="2" charset="-122"/>
              </a:defRPr>
            </a:lvl4pPr>
            <a:lvl5pPr>
              <a:defRPr>
                <a:solidFill>
                  <a:schemeClr val="tx1"/>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nSpc>
                <a:spcPts val="3500"/>
              </a:lnSpc>
            </a:pPr>
            <a:r>
              <a:rPr lang="zh-CN" altLang="en-US" sz="2400" b="1">
                <a:solidFill>
                  <a:srgbClr val="FF0000"/>
                </a:solidFill>
                <a:latin typeface="黑体" panose="02010609060101010101" pitchFamily="49" charset="-122"/>
                <a:ea typeface="黑体" panose="02010609060101010101" pitchFamily="49" charset="-122"/>
              </a:rPr>
              <a:t>考向</a:t>
            </a:r>
          </a:p>
        </p:txBody>
      </p:sp>
      <p:pic>
        <p:nvPicPr>
          <p:cNvPr id="18436" name="图片 1"/>
          <p:cNvPicPr>
            <a:picLocks noChangeAspect="1" noChangeArrowheads="1"/>
          </p:cNvPicPr>
          <p:nvPr/>
        </p:nvPicPr>
        <p:blipFill>
          <a:blip r:embed="rId2" cstate="email"/>
          <a:srcRect/>
          <a:stretch>
            <a:fillRect/>
          </a:stretch>
        </p:blipFill>
        <p:spPr bwMode="auto">
          <a:xfrm>
            <a:off x="5715000" y="4794250"/>
            <a:ext cx="2668588" cy="19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 grpId="0"/>
    </p:bldLst>
  </p:timing>
</p:sld>
</file>

<file path=ppt/theme/theme1.xml><?xml version="1.0" encoding="utf-8"?>
<a:theme xmlns:a="http://schemas.openxmlformats.org/drawingml/2006/main" name="WWW.2PPT.COM&#10;">
  <a:themeElements>
    <a:clrScheme name="Office 主题​​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主题​​">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Office 主题​​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主题​​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主题​​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主题​​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主题​​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主题​​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主题​​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主题​​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主题​​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1138</Words>
  <Application>Microsoft Office PowerPoint</Application>
  <PresentationFormat>全屏显示(16:9)</PresentationFormat>
  <Paragraphs>147</Paragraphs>
  <Slides>16</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16</vt:i4>
      </vt:variant>
    </vt:vector>
  </HeadingPairs>
  <TitlesOfParts>
    <vt:vector size="24" baseType="lpstr">
      <vt:lpstr>Adobe 黑体 Std R</vt:lpstr>
      <vt:lpstr>黑体</vt:lpstr>
      <vt:lpstr>宋体</vt:lpstr>
      <vt:lpstr>微软雅黑</vt:lpstr>
      <vt:lpstr>Arial</vt:lpstr>
      <vt:lpstr>Calibri</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2018-04-27T09:43:00Z</dcterms:created>
  <dcterms:modified xsi:type="dcterms:W3CDTF">2023-01-16T23:59:14Z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y fmtid="{D5CDD505-2E9C-101B-9397-08002B2CF9AE}" pid="3" name="KSOProductBuildVer">
    <vt:lpwstr>2052-11.1.0.11294</vt:lpwstr>
  </property>
  <property fmtid="{D5CDD505-2E9C-101B-9397-08002B2CF9AE}" pid="4" name="ICV">
    <vt:lpwstr>8D3D3E524A84482DBAF2E0E005937EC4</vt:lpwstr>
  </property>
  <property fmtid="{A09F084E-AD41-489F-8076-AA5BE3082BCA}" pid="100">
    <vt:ui4>5</vt:ui4>
  </property>
  <property fmtid="{64440492-4C8B-11D1-8B70-080036B11A03}" pid="11">
    <vt:lpwstr>www.2ppt.com-爱PPT提供资源下载</vt:lpwstr>
  </property>
</Properties>
</file>