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6.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7.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8.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9.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0.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1.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2.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13.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4.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15.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16.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17.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18.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19.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22.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23.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24.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25.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26.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27.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notesSlides/notesSlide28.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29.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notesSlides/notesSlide32.xml" ContentType="application/vnd.openxmlformats-officedocument.presentationml.notesSlide+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33.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notesSlides/notesSlide34.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notesSlides/notesSlide35.xml" ContentType="application/vnd.openxmlformats-officedocument.presentationml.notesSlide+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notesSlides/notesSlide36.xml" ContentType="application/vnd.openxmlformats-officedocument.presentationml.notesSlide+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notesSlides/notesSlide39.xml" ContentType="application/vnd.openxmlformats-officedocument.presentationml.notesSlide+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notesSlides/notesSlide40.xml" ContentType="application/vnd.openxmlformats-officedocument.presentationml.notesSlide+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notesSlides/notesSlide41.xml" ContentType="application/vnd.openxmlformats-officedocument.presentationml.notesSlide+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notesSlides/notesSlide42.xml" ContentType="application/vnd.openxmlformats-officedocument.presentationml.notesSlide+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notesSlides/notesSlide43.xml" ContentType="application/vnd.openxmlformats-officedocument.presentationml.notesSlide+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notesSlides/notesSlide44.xml" ContentType="application/vnd.openxmlformats-officedocument.presentationml.notesSlide+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notesSlides/notesSlide45.xml" ContentType="application/vnd.openxmlformats-officedocument.presentationml.notesSlide+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notesSlides/notesSlide46.xml" ContentType="application/vnd.openxmlformats-officedocument.presentationml.notesSlide+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9" r:id="rId2"/>
    <p:sldMasterId id="2147483668" r:id="rId3"/>
    <p:sldMasterId id="2147483684" r:id="rId4"/>
  </p:sldMasterIdLst>
  <p:notesMasterIdLst>
    <p:notesMasterId r:id="rId53"/>
  </p:notesMasterIdLst>
  <p:handoutMasterIdLst>
    <p:handoutMasterId r:id="rId54"/>
  </p:handoutMasterIdLst>
  <p:sldIdLst>
    <p:sldId id="2880" r:id="rId5"/>
    <p:sldId id="288" r:id="rId6"/>
    <p:sldId id="2881" r:id="rId7"/>
    <p:sldId id="363" r:id="rId8"/>
    <p:sldId id="2890" r:id="rId9"/>
    <p:sldId id="2893" r:id="rId10"/>
    <p:sldId id="296" r:id="rId11"/>
    <p:sldId id="382" r:id="rId12"/>
    <p:sldId id="2889" r:id="rId13"/>
    <p:sldId id="2886" r:id="rId14"/>
    <p:sldId id="2887" r:id="rId15"/>
    <p:sldId id="2888" r:id="rId16"/>
    <p:sldId id="2891" r:id="rId17"/>
    <p:sldId id="2892" r:id="rId18"/>
    <p:sldId id="2885" r:id="rId19"/>
    <p:sldId id="368" r:id="rId20"/>
    <p:sldId id="383" r:id="rId21"/>
    <p:sldId id="385" r:id="rId22"/>
    <p:sldId id="386" r:id="rId23"/>
    <p:sldId id="387" r:id="rId24"/>
    <p:sldId id="2882" r:id="rId25"/>
    <p:sldId id="369" r:id="rId26"/>
    <p:sldId id="388" r:id="rId27"/>
    <p:sldId id="389" r:id="rId28"/>
    <p:sldId id="362" r:id="rId29"/>
    <p:sldId id="390" r:id="rId30"/>
    <p:sldId id="392" r:id="rId31"/>
    <p:sldId id="393" r:id="rId32"/>
    <p:sldId id="395" r:id="rId33"/>
    <p:sldId id="398" r:id="rId34"/>
    <p:sldId id="2883" r:id="rId35"/>
    <p:sldId id="396" r:id="rId36"/>
    <p:sldId id="399" r:id="rId37"/>
    <p:sldId id="401" r:id="rId38"/>
    <p:sldId id="394" r:id="rId39"/>
    <p:sldId id="400" r:id="rId40"/>
    <p:sldId id="397" r:id="rId41"/>
    <p:sldId id="2884" r:id="rId42"/>
    <p:sldId id="384" r:id="rId43"/>
    <p:sldId id="381" r:id="rId44"/>
    <p:sldId id="403" r:id="rId45"/>
    <p:sldId id="402" r:id="rId46"/>
    <p:sldId id="405" r:id="rId47"/>
    <p:sldId id="406" r:id="rId48"/>
    <p:sldId id="404" r:id="rId49"/>
    <p:sldId id="407" r:id="rId50"/>
    <p:sldId id="408" r:id="rId51"/>
    <p:sldId id="2894" r:id="rId52"/>
  </p:sldIdLst>
  <p:sldSz cx="12192000" cy="6858000"/>
  <p:notesSz cx="6858000" cy="9144000"/>
  <p:custDataLst>
    <p:tags r:id="rId5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5">
          <p15:clr>
            <a:srgbClr val="A4A3A4"/>
          </p15:clr>
        </p15:guide>
        <p15:guide id="2" orient="horz" pos="1858">
          <p15:clr>
            <a:srgbClr val="A4A3A4"/>
          </p15:clr>
        </p15:guide>
        <p15:guide id="3" pos="38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C861"/>
    <a:srgbClr val="003D55"/>
    <a:srgbClr val="54BA84"/>
    <a:srgbClr val="289ECB"/>
    <a:srgbClr val="005171"/>
    <a:srgbClr val="54BA82"/>
    <a:srgbClr val="269DCE"/>
    <a:srgbClr val="0A9C9C"/>
    <a:srgbClr val="009BD2"/>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41"/>
    <p:restoredTop sz="94640"/>
  </p:normalViewPr>
  <p:slideViewPr>
    <p:cSldViewPr snapToGrid="0" snapToObjects="1" showGuides="1">
      <p:cViewPr>
        <p:scale>
          <a:sx n="66" d="100"/>
          <a:sy n="66" d="100"/>
        </p:scale>
        <p:origin x="-2268" y="-1146"/>
      </p:cViewPr>
      <p:guideLst>
        <p:guide orient="horz" pos="2125"/>
        <p:guide orient="horz" pos="1858"/>
        <p:guide pos="3802"/>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gs" Target="tags/tag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8316D3-215F-D547-9353-A62AAE8762BD}" type="datetimeFigureOut">
              <a:rPr kumimoji="1" lang="zh-CN" altLang="en-US" smtClean="0"/>
              <a:t>2023-01-11</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104458-EB7C-0743-BA79-CE8B413540F7}"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EC9A6E8-2E7F-4236-A8B6-E28576BFB565}"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t>1</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04458-EB7C-0743-BA79-CE8B413540F7}" type="slidenum">
              <a:rPr kumimoji="1" lang="zh-CN" altLang="en-US" smtClean="0"/>
              <a:t>2</a:t>
            </a:fld>
            <a:endParaRPr kumimoji="1"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04458-EB7C-0743-BA79-CE8B413540F7}" type="slidenum">
              <a:rPr kumimoji="1" lang="zh-CN" altLang="en-US" smtClean="0"/>
              <a:t>21</a:t>
            </a:fld>
            <a:endParaRPr kumimoji="1"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04458-EB7C-0743-BA79-CE8B413540F7}" type="slidenum">
              <a:rPr kumimoji="1" lang="zh-CN" altLang="en-US" smtClean="0"/>
              <a:t>3</a:t>
            </a:fld>
            <a:endParaRPr kumimoji="1"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04458-EB7C-0743-BA79-CE8B413540F7}" type="slidenum">
              <a:rPr kumimoji="1" lang="zh-CN" altLang="en-US" smtClean="0"/>
              <a:t>31</a:t>
            </a:fld>
            <a:endParaRPr kumimoji="1"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04458-EB7C-0743-BA79-CE8B413540F7}" type="slidenum">
              <a:rPr kumimoji="1" lang="zh-CN" altLang="en-US" smtClean="0"/>
              <a:t>38</a:t>
            </a:fld>
            <a:endParaRPr kumimoji="1"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EC9A6E8-2E7F-4236-A8B6-E28576BFB565}"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t>48</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BE2CA11-4B42-42CD-913B-9A2CDC405C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2.png"/><Relationship Id="rId5" Type="http://schemas.openxmlformats.org/officeDocument/2006/relationships/tags" Target="../tags/tag7.xml"/><Relationship Id="rId10" Type="http://schemas.openxmlformats.org/officeDocument/2006/relationships/slideMaster" Target="../slideMasters/slideMaster3.xml"/><Relationship Id="rId4" Type="http://schemas.openxmlformats.org/officeDocument/2006/relationships/tags" Target="../tags/tag6.xml"/><Relationship Id="rId9" Type="http://schemas.openxmlformats.org/officeDocument/2006/relationships/tags" Target="../tags/tag11.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9.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2.png"/><Relationship Id="rId5" Type="http://schemas.openxmlformats.org/officeDocument/2006/relationships/tags" Target="../tags/tag16.xml"/><Relationship Id="rId10" Type="http://schemas.openxmlformats.org/officeDocument/2006/relationships/slideMaster" Target="../slideMasters/slideMaster3.xml"/><Relationship Id="rId4" Type="http://schemas.openxmlformats.org/officeDocument/2006/relationships/tags" Target="../tags/tag15.xml"/><Relationship Id="rId9" Type="http://schemas.openxmlformats.org/officeDocument/2006/relationships/tags" Target="../tags/tag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2F1E5959-8E43-8A41-8173-2AF4159E3A76}" type="datetimeFigureOut">
              <a:rPr kumimoji="1" lang="zh-CN" altLang="en-US" smtClean="0"/>
              <a:t>2023-01-11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7FA4700E-A3D0-1040-96D2-6ADDAA04C363}" type="slidenum">
              <a:rPr kumimoji="1" lang="zh-CN" altLang="en-US" smtClean="0"/>
              <a:t>‹#›</a:t>
            </a:fld>
            <a:endParaRPr kumimoji="1" lang="zh-CN" altLang="en-US"/>
          </a:p>
        </p:txBody>
      </p:sp>
    </p:spTree>
  </p:cSld>
  <p:clrMapOvr>
    <a:masterClrMapping/>
  </p:clrMapOvr>
  <p:transition spd="slow" advTm="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F1E5959-8E43-8A41-8173-2AF4159E3A76}" type="datetimeFigureOut">
              <a:rPr kumimoji="1" lang="zh-CN" altLang="en-US" smtClean="0"/>
              <a:t>2023-01-11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7FA4700E-A3D0-1040-96D2-6ADDAA04C363}" type="slidenum">
              <a:rPr kumimoji="1" lang="zh-CN" altLang="en-US" smtClean="0"/>
              <a:t>‹#›</a:t>
            </a:fld>
            <a:endParaRPr kumimoji="1" lang="zh-CN" altLang="en-US"/>
          </a:p>
        </p:txBody>
      </p:sp>
    </p:spTree>
  </p:cSld>
  <p:clrMapOvr>
    <a:masterClrMapping/>
  </p:clrMapOvr>
  <p:transition spd="slow" advTm="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Arrow: Chevron 29"/>
          <p:cNvSpPr/>
          <p:nvPr userDrawn="1"/>
        </p:nvSpPr>
        <p:spPr>
          <a:xfrm>
            <a:off x="4251777" y="0"/>
            <a:ext cx="6096001" cy="6858000"/>
          </a:xfrm>
          <a:prstGeom prst="chevron">
            <a:avLst>
              <a:gd name="adj" fmla="val 5646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30" name="Arrow: Chevron 29"/>
          <p:cNvSpPr/>
          <p:nvPr userDrawn="1"/>
        </p:nvSpPr>
        <p:spPr>
          <a:xfrm>
            <a:off x="1108527" y="0"/>
            <a:ext cx="6096001" cy="6858000"/>
          </a:xfrm>
          <a:prstGeom prst="chevron">
            <a:avLst>
              <a:gd name="adj" fmla="val 5646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31" name="Rectangle 30"/>
          <p:cNvSpPr/>
          <p:nvPr userDrawn="1"/>
        </p:nvSpPr>
        <p:spPr>
          <a:xfrm>
            <a:off x="-1" y="537029"/>
            <a:ext cx="12192001" cy="5783942"/>
          </a:xfrm>
          <a:prstGeom prst="rect">
            <a:avLst/>
          </a:prstGeom>
          <a:solidFill>
            <a:srgbClr val="005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Arrow: Chevron 31"/>
          <p:cNvSpPr/>
          <p:nvPr userDrawn="1"/>
        </p:nvSpPr>
        <p:spPr>
          <a:xfrm flipH="1">
            <a:off x="-2305051" y="0"/>
            <a:ext cx="6096001" cy="6858000"/>
          </a:xfrm>
          <a:prstGeom prst="chevron">
            <a:avLst>
              <a:gd name="adj" fmla="val 56464"/>
            </a:avLst>
          </a:prstGeom>
          <a:solidFill>
            <a:srgbClr val="7AC86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3" name="Arrow: Chevron 31"/>
          <p:cNvSpPr/>
          <p:nvPr userDrawn="1"/>
        </p:nvSpPr>
        <p:spPr>
          <a:xfrm flipH="1">
            <a:off x="857249" y="0"/>
            <a:ext cx="6096001" cy="6858000"/>
          </a:xfrm>
          <a:prstGeom prst="chevron">
            <a:avLst>
              <a:gd name="adj" fmla="val 56464"/>
            </a:avLst>
          </a:prstGeom>
          <a:solidFill>
            <a:srgbClr val="7AC86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cSld>
  <p:clrMapOvr>
    <a:masterClrMapping/>
  </p:clrMapOvr>
  <p:transition spd="slow" advTm="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ofile">
    <p:spTree>
      <p:nvGrpSpPr>
        <p:cNvPr id="1" name=""/>
        <p:cNvGrpSpPr/>
        <p:nvPr/>
      </p:nvGrpSpPr>
      <p:grpSpPr>
        <a:xfrm>
          <a:off x="0" y="0"/>
          <a:ext cx="0" cy="0"/>
          <a:chOff x="0" y="0"/>
          <a:chExt cx="0" cy="0"/>
        </a:xfrm>
      </p:grpSpPr>
      <p:grpSp>
        <p:nvGrpSpPr>
          <p:cNvPr id="24" name="Group 23"/>
          <p:cNvGrpSpPr/>
          <p:nvPr userDrawn="1"/>
        </p:nvGrpSpPr>
        <p:grpSpPr>
          <a:xfrm>
            <a:off x="-1712688" y="350"/>
            <a:ext cx="13904688" cy="3726598"/>
            <a:chOff x="-1712688" y="-297946"/>
            <a:chExt cx="15017690" cy="4024894"/>
          </a:xfrm>
        </p:grpSpPr>
        <p:sp>
          <p:nvSpPr>
            <p:cNvPr id="25" name="Arrow: Chevron 24"/>
            <p:cNvSpPr/>
            <p:nvPr/>
          </p:nvSpPr>
          <p:spPr>
            <a:xfrm flipH="1">
              <a:off x="-1712688" y="-297946"/>
              <a:ext cx="3577684" cy="4024894"/>
            </a:xfrm>
            <a:prstGeom prst="chevron">
              <a:avLst>
                <a:gd name="adj" fmla="val 5646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26" name="Rectangle 25"/>
            <p:cNvSpPr/>
            <p:nvPr/>
          </p:nvSpPr>
          <p:spPr>
            <a:xfrm>
              <a:off x="-1" y="1"/>
              <a:ext cx="13305003"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Arrow: Chevron 26"/>
            <p:cNvSpPr/>
            <p:nvPr/>
          </p:nvSpPr>
          <p:spPr>
            <a:xfrm>
              <a:off x="297630" y="-297946"/>
              <a:ext cx="3577684" cy="4024894"/>
            </a:xfrm>
            <a:prstGeom prst="chevron">
              <a:avLst>
                <a:gd name="adj" fmla="val 56464"/>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28" name="Right Triangle 27"/>
            <p:cNvSpPr/>
            <p:nvPr/>
          </p:nvSpPr>
          <p:spPr>
            <a:xfrm rot="13500000">
              <a:off x="-447090" y="1267412"/>
              <a:ext cx="894177" cy="894177"/>
            </a:xfrm>
            <a:prstGeom prst="rtTriangl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9" name="Rectangle 28"/>
          <p:cNvSpPr/>
          <p:nvPr userDrawn="1"/>
        </p:nvSpPr>
        <p:spPr>
          <a:xfrm>
            <a:off x="0" y="6734628"/>
            <a:ext cx="12192000" cy="1378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itle 1"/>
          <p:cNvSpPr>
            <a:spLocks noGrp="1"/>
          </p:cNvSpPr>
          <p:nvPr>
            <p:ph type="title"/>
          </p:nvPr>
        </p:nvSpPr>
        <p:spPr>
          <a:xfrm>
            <a:off x="3606315" y="1494176"/>
            <a:ext cx="8337528" cy="738943"/>
          </a:xfrm>
        </p:spPr>
        <p:txBody>
          <a:bodyPr anchor="b">
            <a:normAutofit/>
          </a:bodyPr>
          <a:lstStyle>
            <a:lvl1pPr algn="l">
              <a:defRPr lang="id-ID" sz="4000" kern="1200" dirty="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endParaRPr lang="id-ID" dirty="0"/>
          </a:p>
        </p:txBody>
      </p:sp>
      <p:sp>
        <p:nvSpPr>
          <p:cNvPr id="23" name="Freeform: Shape 22"/>
          <p:cNvSpPr/>
          <p:nvPr userDrawn="1"/>
        </p:nvSpPr>
        <p:spPr>
          <a:xfrm rot="5400000">
            <a:off x="-209550" y="-5294087"/>
            <a:ext cx="12611101" cy="17446171"/>
          </a:xfrm>
          <a:custGeom>
            <a:avLst/>
            <a:gdLst>
              <a:gd name="connsiteX0" fmla="*/ 2876551 w 12611101"/>
              <a:gd name="connsiteY0" fmla="*/ 14819085 h 17446171"/>
              <a:gd name="connsiteX1" fmla="*/ 9734552 w 12611101"/>
              <a:gd name="connsiteY1" fmla="*/ 14819085 h 17446171"/>
              <a:gd name="connsiteX2" fmla="*/ 9734552 w 12611101"/>
              <a:gd name="connsiteY2" fmla="*/ 2627086 h 17446171"/>
              <a:gd name="connsiteX3" fmla="*/ 2876551 w 12611101"/>
              <a:gd name="connsiteY3" fmla="*/ 2627086 h 17446171"/>
              <a:gd name="connsiteX4" fmla="*/ 0 w 12611101"/>
              <a:gd name="connsiteY4" fmla="*/ 2627086 h 17446171"/>
              <a:gd name="connsiteX5" fmla="*/ 0 w 12611101"/>
              <a:gd name="connsiteY5" fmla="*/ 0 h 17446171"/>
              <a:gd name="connsiteX6" fmla="*/ 9734552 w 12611101"/>
              <a:gd name="connsiteY6" fmla="*/ 0 h 17446171"/>
              <a:gd name="connsiteX7" fmla="*/ 11068052 w 12611101"/>
              <a:gd name="connsiteY7" fmla="*/ 0 h 17446171"/>
              <a:gd name="connsiteX8" fmla="*/ 12611101 w 12611101"/>
              <a:gd name="connsiteY8" fmla="*/ 0 h 17446171"/>
              <a:gd name="connsiteX9" fmla="*/ 12611101 w 12611101"/>
              <a:gd name="connsiteY9" fmla="*/ 17446171 h 17446171"/>
              <a:gd name="connsiteX10" fmla="*/ 9960512 w 12611101"/>
              <a:gd name="connsiteY10" fmla="*/ 17446171 h 17446171"/>
              <a:gd name="connsiteX11" fmla="*/ 9734552 w 12611101"/>
              <a:gd name="connsiteY11" fmla="*/ 17446171 h 17446171"/>
              <a:gd name="connsiteX12" fmla="*/ 3 w 12611101"/>
              <a:gd name="connsiteY12" fmla="*/ 17446171 h 17446171"/>
              <a:gd name="connsiteX13" fmla="*/ 3 w 12611101"/>
              <a:gd name="connsiteY13" fmla="*/ 15196460 h 17446171"/>
              <a:gd name="connsiteX14" fmla="*/ 2 w 12611101"/>
              <a:gd name="connsiteY14" fmla="*/ 15196460 h 17446171"/>
              <a:gd name="connsiteX15" fmla="*/ 2 w 12611101"/>
              <a:gd name="connsiteY15" fmla="*/ 2627086 h 1744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611101" h="17446171">
                <a:moveTo>
                  <a:pt x="2876551" y="14819085"/>
                </a:moveTo>
                <a:lnTo>
                  <a:pt x="9734552" y="14819085"/>
                </a:lnTo>
                <a:lnTo>
                  <a:pt x="9734552" y="2627086"/>
                </a:lnTo>
                <a:lnTo>
                  <a:pt x="2876551" y="2627086"/>
                </a:lnTo>
                <a:close/>
                <a:moveTo>
                  <a:pt x="0" y="2627086"/>
                </a:moveTo>
                <a:lnTo>
                  <a:pt x="0" y="0"/>
                </a:lnTo>
                <a:lnTo>
                  <a:pt x="9734552" y="0"/>
                </a:lnTo>
                <a:lnTo>
                  <a:pt x="11068052" y="0"/>
                </a:lnTo>
                <a:lnTo>
                  <a:pt x="12611101" y="0"/>
                </a:lnTo>
                <a:lnTo>
                  <a:pt x="12611101" y="17446171"/>
                </a:lnTo>
                <a:lnTo>
                  <a:pt x="9960512" y="17446171"/>
                </a:lnTo>
                <a:lnTo>
                  <a:pt x="9734552" y="17446171"/>
                </a:lnTo>
                <a:lnTo>
                  <a:pt x="3" y="17446171"/>
                </a:lnTo>
                <a:lnTo>
                  <a:pt x="3" y="15196460"/>
                </a:lnTo>
                <a:lnTo>
                  <a:pt x="2" y="15196460"/>
                </a:lnTo>
                <a:lnTo>
                  <a:pt x="2" y="2627086"/>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spd="slow" advTm="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Arrow: Chevron 11"/>
          <p:cNvSpPr/>
          <p:nvPr userDrawn="1"/>
        </p:nvSpPr>
        <p:spPr>
          <a:xfrm flipH="1">
            <a:off x="10145043" y="5889840"/>
            <a:ext cx="1258200" cy="967739"/>
          </a:xfrm>
          <a:prstGeom prst="chevron">
            <a:avLst>
              <a:gd name="adj" fmla="val 37654"/>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sp>
        <p:nvSpPr>
          <p:cNvPr id="14" name="Rectangle 13"/>
          <p:cNvSpPr/>
          <p:nvPr userDrawn="1"/>
        </p:nvSpPr>
        <p:spPr>
          <a:xfrm>
            <a:off x="0" y="6360342"/>
            <a:ext cx="12192000" cy="497658"/>
          </a:xfrm>
          <a:prstGeom prst="rect">
            <a:avLst/>
          </a:prstGeom>
          <a:solidFill>
            <a:schemeClr val="tx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Arrow: Chevron 17"/>
          <p:cNvSpPr/>
          <p:nvPr userDrawn="1"/>
        </p:nvSpPr>
        <p:spPr>
          <a:xfrm>
            <a:off x="10556429" y="5889840"/>
            <a:ext cx="1258200" cy="967739"/>
          </a:xfrm>
          <a:prstGeom prst="chevron">
            <a:avLst>
              <a:gd name="adj" fmla="val 3765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sp>
        <p:nvSpPr>
          <p:cNvPr id="19" name="Right Triangle 18"/>
          <p:cNvSpPr/>
          <p:nvPr userDrawn="1"/>
        </p:nvSpPr>
        <p:spPr>
          <a:xfrm rot="13500000">
            <a:off x="-413952" y="346615"/>
            <a:ext cx="827907" cy="827907"/>
          </a:xfrm>
          <a:prstGeom prst="rtTriangl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Title 1"/>
          <p:cNvSpPr>
            <a:spLocks noGrp="1"/>
          </p:cNvSpPr>
          <p:nvPr>
            <p:ph type="title"/>
          </p:nvPr>
        </p:nvSpPr>
        <p:spPr>
          <a:xfrm>
            <a:off x="791590" y="430490"/>
            <a:ext cx="10105250" cy="738943"/>
          </a:xfrm>
        </p:spPr>
        <p:txBody>
          <a:bodyPr anchor="ctr">
            <a:normAutofit/>
          </a:bodyPr>
          <a:lstStyle>
            <a:lvl1pPr>
              <a:defRPr lang="id-ID" sz="4000" kern="1200" dirty="0">
                <a:solidFill>
                  <a:schemeClr val="tx1"/>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endParaRPr lang="id-ID" dirty="0"/>
          </a:p>
        </p:txBody>
      </p:sp>
      <p:sp>
        <p:nvSpPr>
          <p:cNvPr id="17" name="Freeform: Shape 16"/>
          <p:cNvSpPr/>
          <p:nvPr userDrawn="1"/>
        </p:nvSpPr>
        <p:spPr>
          <a:xfrm rot="5400000">
            <a:off x="-209550" y="-5294087"/>
            <a:ext cx="12611101" cy="17446171"/>
          </a:xfrm>
          <a:custGeom>
            <a:avLst/>
            <a:gdLst>
              <a:gd name="connsiteX0" fmla="*/ 2876551 w 12611101"/>
              <a:gd name="connsiteY0" fmla="*/ 14819085 h 17446171"/>
              <a:gd name="connsiteX1" fmla="*/ 9734552 w 12611101"/>
              <a:gd name="connsiteY1" fmla="*/ 14819085 h 17446171"/>
              <a:gd name="connsiteX2" fmla="*/ 9734552 w 12611101"/>
              <a:gd name="connsiteY2" fmla="*/ 2627086 h 17446171"/>
              <a:gd name="connsiteX3" fmla="*/ 2876551 w 12611101"/>
              <a:gd name="connsiteY3" fmla="*/ 2627086 h 17446171"/>
              <a:gd name="connsiteX4" fmla="*/ 0 w 12611101"/>
              <a:gd name="connsiteY4" fmla="*/ 2627086 h 17446171"/>
              <a:gd name="connsiteX5" fmla="*/ 0 w 12611101"/>
              <a:gd name="connsiteY5" fmla="*/ 0 h 17446171"/>
              <a:gd name="connsiteX6" fmla="*/ 9734552 w 12611101"/>
              <a:gd name="connsiteY6" fmla="*/ 0 h 17446171"/>
              <a:gd name="connsiteX7" fmla="*/ 11068052 w 12611101"/>
              <a:gd name="connsiteY7" fmla="*/ 0 h 17446171"/>
              <a:gd name="connsiteX8" fmla="*/ 12611101 w 12611101"/>
              <a:gd name="connsiteY8" fmla="*/ 0 h 17446171"/>
              <a:gd name="connsiteX9" fmla="*/ 12611101 w 12611101"/>
              <a:gd name="connsiteY9" fmla="*/ 17446171 h 17446171"/>
              <a:gd name="connsiteX10" fmla="*/ 9960512 w 12611101"/>
              <a:gd name="connsiteY10" fmla="*/ 17446171 h 17446171"/>
              <a:gd name="connsiteX11" fmla="*/ 9734552 w 12611101"/>
              <a:gd name="connsiteY11" fmla="*/ 17446171 h 17446171"/>
              <a:gd name="connsiteX12" fmla="*/ 3 w 12611101"/>
              <a:gd name="connsiteY12" fmla="*/ 17446171 h 17446171"/>
              <a:gd name="connsiteX13" fmla="*/ 3 w 12611101"/>
              <a:gd name="connsiteY13" fmla="*/ 15196460 h 17446171"/>
              <a:gd name="connsiteX14" fmla="*/ 2 w 12611101"/>
              <a:gd name="connsiteY14" fmla="*/ 15196460 h 17446171"/>
              <a:gd name="connsiteX15" fmla="*/ 2 w 12611101"/>
              <a:gd name="connsiteY15" fmla="*/ 2627086 h 1744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611101" h="17446171">
                <a:moveTo>
                  <a:pt x="2876551" y="14819085"/>
                </a:moveTo>
                <a:lnTo>
                  <a:pt x="9734552" y="14819085"/>
                </a:lnTo>
                <a:lnTo>
                  <a:pt x="9734552" y="2627086"/>
                </a:lnTo>
                <a:lnTo>
                  <a:pt x="2876551" y="2627086"/>
                </a:lnTo>
                <a:close/>
                <a:moveTo>
                  <a:pt x="0" y="2627086"/>
                </a:moveTo>
                <a:lnTo>
                  <a:pt x="0" y="0"/>
                </a:lnTo>
                <a:lnTo>
                  <a:pt x="9734552" y="0"/>
                </a:lnTo>
                <a:lnTo>
                  <a:pt x="11068052" y="0"/>
                </a:lnTo>
                <a:lnTo>
                  <a:pt x="12611101" y="0"/>
                </a:lnTo>
                <a:lnTo>
                  <a:pt x="12611101" y="17446171"/>
                </a:lnTo>
                <a:lnTo>
                  <a:pt x="9960512" y="17446171"/>
                </a:lnTo>
                <a:lnTo>
                  <a:pt x="9734552" y="17446171"/>
                </a:lnTo>
                <a:lnTo>
                  <a:pt x="3" y="17446171"/>
                </a:lnTo>
                <a:lnTo>
                  <a:pt x="3" y="15196460"/>
                </a:lnTo>
                <a:lnTo>
                  <a:pt x="2" y="15196460"/>
                </a:lnTo>
                <a:lnTo>
                  <a:pt x="2" y="2627086"/>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Slide Number Placeholder 7"/>
          <p:cNvSpPr>
            <a:spLocks noGrp="1"/>
          </p:cNvSpPr>
          <p:nvPr>
            <p:ph type="sldNum" sz="quarter" idx="12"/>
          </p:nvPr>
        </p:nvSpPr>
        <p:spPr>
          <a:xfrm>
            <a:off x="10925868" y="6187883"/>
            <a:ext cx="656771" cy="365125"/>
          </a:xfrm>
        </p:spPr>
        <p:txBody>
          <a:bodyPr/>
          <a:lstStyle>
            <a:lvl1pPr algn="ctr">
              <a:defRPr sz="2000">
                <a:solidFill>
                  <a:schemeClr val="bg1"/>
                </a:solidFill>
              </a:defRPr>
            </a:lvl1pPr>
          </a:lstStyle>
          <a:p>
            <a:fld id="{7C95316B-B8B5-4650-AC04-9D895B83FAD8}" type="slidenum">
              <a:rPr lang="id-ID" smtClean="0"/>
              <a:t>‹#›</a:t>
            </a:fld>
            <a:endParaRPr lang="id-ID" dirty="0"/>
          </a:p>
        </p:txBody>
      </p:sp>
    </p:spTree>
  </p:cSld>
  <p:clrMapOvr>
    <a:masterClrMapping/>
  </p:clrMapOvr>
  <p:transition spd="slow" advTm="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29" name="Group 28"/>
          <p:cNvGrpSpPr/>
          <p:nvPr userDrawn="1"/>
        </p:nvGrpSpPr>
        <p:grpSpPr>
          <a:xfrm>
            <a:off x="-798288" y="0"/>
            <a:ext cx="12990288" cy="1756977"/>
            <a:chOff x="-798288" y="0"/>
            <a:chExt cx="15673087" cy="2119834"/>
          </a:xfrm>
        </p:grpSpPr>
        <p:sp>
          <p:nvSpPr>
            <p:cNvPr id="30" name="Arrow: Chevron 29"/>
            <p:cNvSpPr/>
            <p:nvPr/>
          </p:nvSpPr>
          <p:spPr>
            <a:xfrm flipH="1">
              <a:off x="-798288" y="0"/>
              <a:ext cx="1884297" cy="2119834"/>
            </a:xfrm>
            <a:prstGeom prst="chevron">
              <a:avLst>
                <a:gd name="adj" fmla="val 56464"/>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31" name="Rectangle 30"/>
            <p:cNvSpPr/>
            <p:nvPr/>
          </p:nvSpPr>
          <p:spPr>
            <a:xfrm>
              <a:off x="-1" y="203200"/>
              <a:ext cx="14874800" cy="17126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Arrow: Chevron 32"/>
            <p:cNvSpPr/>
            <p:nvPr/>
          </p:nvSpPr>
          <p:spPr>
            <a:xfrm>
              <a:off x="260508" y="0"/>
              <a:ext cx="1884296" cy="2119834"/>
            </a:xfrm>
            <a:prstGeom prst="chevron">
              <a:avLst>
                <a:gd name="adj" fmla="val 56464"/>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49" name="Freeform: Shape 48"/>
          <p:cNvSpPr/>
          <p:nvPr userDrawn="1"/>
        </p:nvSpPr>
        <p:spPr>
          <a:xfrm rot="5400000">
            <a:off x="-209550" y="-5294087"/>
            <a:ext cx="12611101" cy="17446171"/>
          </a:xfrm>
          <a:custGeom>
            <a:avLst/>
            <a:gdLst>
              <a:gd name="connsiteX0" fmla="*/ 2876551 w 12611101"/>
              <a:gd name="connsiteY0" fmla="*/ 14819085 h 17446171"/>
              <a:gd name="connsiteX1" fmla="*/ 9734552 w 12611101"/>
              <a:gd name="connsiteY1" fmla="*/ 14819085 h 17446171"/>
              <a:gd name="connsiteX2" fmla="*/ 9734552 w 12611101"/>
              <a:gd name="connsiteY2" fmla="*/ 2627086 h 17446171"/>
              <a:gd name="connsiteX3" fmla="*/ 2876551 w 12611101"/>
              <a:gd name="connsiteY3" fmla="*/ 2627086 h 17446171"/>
              <a:gd name="connsiteX4" fmla="*/ 0 w 12611101"/>
              <a:gd name="connsiteY4" fmla="*/ 2627086 h 17446171"/>
              <a:gd name="connsiteX5" fmla="*/ 0 w 12611101"/>
              <a:gd name="connsiteY5" fmla="*/ 0 h 17446171"/>
              <a:gd name="connsiteX6" fmla="*/ 9734552 w 12611101"/>
              <a:gd name="connsiteY6" fmla="*/ 0 h 17446171"/>
              <a:gd name="connsiteX7" fmla="*/ 11068052 w 12611101"/>
              <a:gd name="connsiteY7" fmla="*/ 0 h 17446171"/>
              <a:gd name="connsiteX8" fmla="*/ 12611101 w 12611101"/>
              <a:gd name="connsiteY8" fmla="*/ 0 h 17446171"/>
              <a:gd name="connsiteX9" fmla="*/ 12611101 w 12611101"/>
              <a:gd name="connsiteY9" fmla="*/ 17446171 h 17446171"/>
              <a:gd name="connsiteX10" fmla="*/ 9960512 w 12611101"/>
              <a:gd name="connsiteY10" fmla="*/ 17446171 h 17446171"/>
              <a:gd name="connsiteX11" fmla="*/ 9734552 w 12611101"/>
              <a:gd name="connsiteY11" fmla="*/ 17446171 h 17446171"/>
              <a:gd name="connsiteX12" fmla="*/ 3 w 12611101"/>
              <a:gd name="connsiteY12" fmla="*/ 17446171 h 17446171"/>
              <a:gd name="connsiteX13" fmla="*/ 3 w 12611101"/>
              <a:gd name="connsiteY13" fmla="*/ 15196460 h 17446171"/>
              <a:gd name="connsiteX14" fmla="*/ 2 w 12611101"/>
              <a:gd name="connsiteY14" fmla="*/ 15196460 h 17446171"/>
              <a:gd name="connsiteX15" fmla="*/ 2 w 12611101"/>
              <a:gd name="connsiteY15" fmla="*/ 2627086 h 1744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611101" h="17446171">
                <a:moveTo>
                  <a:pt x="2876551" y="14819085"/>
                </a:moveTo>
                <a:lnTo>
                  <a:pt x="9734552" y="14819085"/>
                </a:lnTo>
                <a:lnTo>
                  <a:pt x="9734552" y="2627086"/>
                </a:lnTo>
                <a:lnTo>
                  <a:pt x="2876551" y="2627086"/>
                </a:lnTo>
                <a:close/>
                <a:moveTo>
                  <a:pt x="0" y="2627086"/>
                </a:moveTo>
                <a:lnTo>
                  <a:pt x="0" y="0"/>
                </a:lnTo>
                <a:lnTo>
                  <a:pt x="9734552" y="0"/>
                </a:lnTo>
                <a:lnTo>
                  <a:pt x="11068052" y="0"/>
                </a:lnTo>
                <a:lnTo>
                  <a:pt x="12611101" y="0"/>
                </a:lnTo>
                <a:lnTo>
                  <a:pt x="12611101" y="17446171"/>
                </a:lnTo>
                <a:lnTo>
                  <a:pt x="9960512" y="17446171"/>
                </a:lnTo>
                <a:lnTo>
                  <a:pt x="9734552" y="17446171"/>
                </a:lnTo>
                <a:lnTo>
                  <a:pt x="3" y="17446171"/>
                </a:lnTo>
                <a:lnTo>
                  <a:pt x="3" y="15196460"/>
                </a:lnTo>
                <a:lnTo>
                  <a:pt x="2" y="15196460"/>
                </a:lnTo>
                <a:lnTo>
                  <a:pt x="2" y="2627086"/>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Title 1"/>
          <p:cNvSpPr>
            <a:spLocks noGrp="1"/>
          </p:cNvSpPr>
          <p:nvPr>
            <p:ph type="title"/>
          </p:nvPr>
        </p:nvSpPr>
        <p:spPr>
          <a:xfrm>
            <a:off x="1756540" y="515504"/>
            <a:ext cx="9292533" cy="725347"/>
          </a:xfrm>
        </p:spPr>
        <p:txBody>
          <a:bodyPr anchor="ctr">
            <a:normAutofit/>
          </a:bodyPr>
          <a:lstStyle>
            <a:lvl1pPr algn="l">
              <a:defRPr lang="id-ID" sz="4000" kern="1200" dirty="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endParaRPr lang="id-ID" dirty="0"/>
          </a:p>
        </p:txBody>
      </p:sp>
      <p:sp>
        <p:nvSpPr>
          <p:cNvPr id="32" name="Slide Number Placeholder 5"/>
          <p:cNvSpPr>
            <a:spLocks noGrp="1"/>
          </p:cNvSpPr>
          <p:nvPr>
            <p:ph type="sldNum" sz="quarter" idx="12"/>
          </p:nvPr>
        </p:nvSpPr>
        <p:spPr>
          <a:xfrm>
            <a:off x="10896840" y="6274970"/>
            <a:ext cx="656771" cy="365125"/>
          </a:xfrm>
        </p:spPr>
        <p:txBody>
          <a:bodyPr/>
          <a:lstStyle>
            <a:lvl1pPr algn="ctr">
              <a:defRPr sz="1800">
                <a:solidFill>
                  <a:schemeClr val="tx2">
                    <a:lumMod val="75000"/>
                  </a:schemeClr>
                </a:solidFill>
              </a:defRPr>
            </a:lvl1pPr>
          </a:lstStyle>
          <a:p>
            <a:fld id="{7C95316B-B8B5-4650-AC04-9D895B83FAD8}" type="slidenum">
              <a:rPr lang="id-ID" smtClean="0"/>
              <a:t>‹#›</a:t>
            </a:fld>
            <a:endParaRPr lang="id-ID" dirty="0"/>
          </a:p>
        </p:txBody>
      </p:sp>
      <p:sp>
        <p:nvSpPr>
          <p:cNvPr id="34" name="Rectangle 33"/>
          <p:cNvSpPr/>
          <p:nvPr userDrawn="1"/>
        </p:nvSpPr>
        <p:spPr>
          <a:xfrm>
            <a:off x="0" y="6734628"/>
            <a:ext cx="12192000" cy="1378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spd="slow" advTm="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22" name="Group 21"/>
          <p:cNvGrpSpPr/>
          <p:nvPr userDrawn="1"/>
        </p:nvGrpSpPr>
        <p:grpSpPr>
          <a:xfrm>
            <a:off x="-413954" y="1565701"/>
            <a:ext cx="12605954" cy="3726598"/>
            <a:chOff x="-309997" y="-297946"/>
            <a:chExt cx="13614999" cy="4024894"/>
          </a:xfrm>
        </p:grpSpPr>
        <p:sp>
          <p:nvSpPr>
            <p:cNvPr id="24" name="Arrow: Chevron 23"/>
            <p:cNvSpPr/>
            <p:nvPr/>
          </p:nvSpPr>
          <p:spPr>
            <a:xfrm flipH="1">
              <a:off x="7717000" y="-297946"/>
              <a:ext cx="3577684" cy="4024894"/>
            </a:xfrm>
            <a:prstGeom prst="chevron">
              <a:avLst>
                <a:gd name="adj" fmla="val 56464"/>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26" name="Rectangle 25"/>
            <p:cNvSpPr/>
            <p:nvPr/>
          </p:nvSpPr>
          <p:spPr>
            <a:xfrm>
              <a:off x="137092" y="1"/>
              <a:ext cx="1316791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Arrow: Chevron 26"/>
            <p:cNvSpPr/>
            <p:nvPr/>
          </p:nvSpPr>
          <p:spPr>
            <a:xfrm>
              <a:off x="9727318" y="-297946"/>
              <a:ext cx="3577684" cy="4024894"/>
            </a:xfrm>
            <a:prstGeom prst="chevron">
              <a:avLst>
                <a:gd name="adj" fmla="val 56464"/>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28" name="Right Triangle 27"/>
            <p:cNvSpPr/>
            <p:nvPr/>
          </p:nvSpPr>
          <p:spPr>
            <a:xfrm rot="13500000">
              <a:off x="-309997" y="1267411"/>
              <a:ext cx="894177" cy="894177"/>
            </a:xfrm>
            <a:prstGeom prst="rtTriangl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 name="Title 1"/>
          <p:cNvSpPr>
            <a:spLocks noGrp="1"/>
          </p:cNvSpPr>
          <p:nvPr>
            <p:ph type="title"/>
          </p:nvPr>
        </p:nvSpPr>
        <p:spPr>
          <a:xfrm>
            <a:off x="722520" y="2883806"/>
            <a:ext cx="7366096" cy="1104900"/>
          </a:xfrm>
        </p:spPr>
        <p:txBody>
          <a:bodyPr anchor="ctr">
            <a:normAutofit/>
          </a:bodyPr>
          <a:lstStyle>
            <a:lvl1pPr algn="l">
              <a:defRPr lang="id-ID" sz="4000" kern="1200" dirty="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endParaRPr lang="id-ID" dirty="0"/>
          </a:p>
        </p:txBody>
      </p:sp>
      <p:sp>
        <p:nvSpPr>
          <p:cNvPr id="25" name="Freeform: Shape 24"/>
          <p:cNvSpPr/>
          <p:nvPr userDrawn="1"/>
        </p:nvSpPr>
        <p:spPr>
          <a:xfrm rot="5400000">
            <a:off x="-209550" y="-5294087"/>
            <a:ext cx="12611101" cy="17446171"/>
          </a:xfrm>
          <a:custGeom>
            <a:avLst/>
            <a:gdLst>
              <a:gd name="connsiteX0" fmla="*/ 2876551 w 12611101"/>
              <a:gd name="connsiteY0" fmla="*/ 14819085 h 17446171"/>
              <a:gd name="connsiteX1" fmla="*/ 9734552 w 12611101"/>
              <a:gd name="connsiteY1" fmla="*/ 14819085 h 17446171"/>
              <a:gd name="connsiteX2" fmla="*/ 9734552 w 12611101"/>
              <a:gd name="connsiteY2" fmla="*/ 2627086 h 17446171"/>
              <a:gd name="connsiteX3" fmla="*/ 2876551 w 12611101"/>
              <a:gd name="connsiteY3" fmla="*/ 2627086 h 17446171"/>
              <a:gd name="connsiteX4" fmla="*/ 0 w 12611101"/>
              <a:gd name="connsiteY4" fmla="*/ 2627086 h 17446171"/>
              <a:gd name="connsiteX5" fmla="*/ 0 w 12611101"/>
              <a:gd name="connsiteY5" fmla="*/ 0 h 17446171"/>
              <a:gd name="connsiteX6" fmla="*/ 9734552 w 12611101"/>
              <a:gd name="connsiteY6" fmla="*/ 0 h 17446171"/>
              <a:gd name="connsiteX7" fmla="*/ 11068052 w 12611101"/>
              <a:gd name="connsiteY7" fmla="*/ 0 h 17446171"/>
              <a:gd name="connsiteX8" fmla="*/ 12611101 w 12611101"/>
              <a:gd name="connsiteY8" fmla="*/ 0 h 17446171"/>
              <a:gd name="connsiteX9" fmla="*/ 12611101 w 12611101"/>
              <a:gd name="connsiteY9" fmla="*/ 17446171 h 17446171"/>
              <a:gd name="connsiteX10" fmla="*/ 9960512 w 12611101"/>
              <a:gd name="connsiteY10" fmla="*/ 17446171 h 17446171"/>
              <a:gd name="connsiteX11" fmla="*/ 9734552 w 12611101"/>
              <a:gd name="connsiteY11" fmla="*/ 17446171 h 17446171"/>
              <a:gd name="connsiteX12" fmla="*/ 3 w 12611101"/>
              <a:gd name="connsiteY12" fmla="*/ 17446171 h 17446171"/>
              <a:gd name="connsiteX13" fmla="*/ 3 w 12611101"/>
              <a:gd name="connsiteY13" fmla="*/ 15196460 h 17446171"/>
              <a:gd name="connsiteX14" fmla="*/ 2 w 12611101"/>
              <a:gd name="connsiteY14" fmla="*/ 15196460 h 17446171"/>
              <a:gd name="connsiteX15" fmla="*/ 2 w 12611101"/>
              <a:gd name="connsiteY15" fmla="*/ 2627086 h 1744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611101" h="17446171">
                <a:moveTo>
                  <a:pt x="2876551" y="14819085"/>
                </a:moveTo>
                <a:lnTo>
                  <a:pt x="9734552" y="14819085"/>
                </a:lnTo>
                <a:lnTo>
                  <a:pt x="9734552" y="2627086"/>
                </a:lnTo>
                <a:lnTo>
                  <a:pt x="2876551" y="2627086"/>
                </a:lnTo>
                <a:close/>
                <a:moveTo>
                  <a:pt x="0" y="2627086"/>
                </a:moveTo>
                <a:lnTo>
                  <a:pt x="0" y="0"/>
                </a:lnTo>
                <a:lnTo>
                  <a:pt x="9734552" y="0"/>
                </a:lnTo>
                <a:lnTo>
                  <a:pt x="11068052" y="0"/>
                </a:lnTo>
                <a:lnTo>
                  <a:pt x="12611101" y="0"/>
                </a:lnTo>
                <a:lnTo>
                  <a:pt x="12611101" y="17446171"/>
                </a:lnTo>
                <a:lnTo>
                  <a:pt x="9960512" y="17446171"/>
                </a:lnTo>
                <a:lnTo>
                  <a:pt x="9734552" y="17446171"/>
                </a:lnTo>
                <a:lnTo>
                  <a:pt x="3" y="17446171"/>
                </a:lnTo>
                <a:lnTo>
                  <a:pt x="3" y="15196460"/>
                </a:lnTo>
                <a:lnTo>
                  <a:pt x="2" y="15196460"/>
                </a:lnTo>
                <a:lnTo>
                  <a:pt x="2" y="2627086"/>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spd="slow" advTm="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11" name="Arrow: Chevron 10"/>
          <p:cNvSpPr/>
          <p:nvPr userDrawn="1"/>
        </p:nvSpPr>
        <p:spPr>
          <a:xfrm flipH="1">
            <a:off x="10145043" y="5889840"/>
            <a:ext cx="1258200" cy="967739"/>
          </a:xfrm>
          <a:prstGeom prst="chevron">
            <a:avLst>
              <a:gd name="adj" fmla="val 37654"/>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sp>
        <p:nvSpPr>
          <p:cNvPr id="12" name="Rectangle 11"/>
          <p:cNvSpPr/>
          <p:nvPr userDrawn="1"/>
        </p:nvSpPr>
        <p:spPr>
          <a:xfrm>
            <a:off x="0" y="6360342"/>
            <a:ext cx="12192000" cy="497658"/>
          </a:xfrm>
          <a:prstGeom prst="rect">
            <a:avLst/>
          </a:prstGeom>
          <a:solidFill>
            <a:schemeClr val="tx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Arrow: Chevron 12"/>
          <p:cNvSpPr/>
          <p:nvPr userDrawn="1"/>
        </p:nvSpPr>
        <p:spPr>
          <a:xfrm>
            <a:off x="10556429" y="5889840"/>
            <a:ext cx="1258200" cy="967739"/>
          </a:xfrm>
          <a:prstGeom prst="chevron">
            <a:avLst>
              <a:gd name="adj" fmla="val 3765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sp>
        <p:nvSpPr>
          <p:cNvPr id="15" name="Slide Number Placeholder 5"/>
          <p:cNvSpPr>
            <a:spLocks noGrp="1"/>
          </p:cNvSpPr>
          <p:nvPr>
            <p:ph type="sldNum" sz="quarter" idx="12"/>
          </p:nvPr>
        </p:nvSpPr>
        <p:spPr>
          <a:xfrm>
            <a:off x="10925868" y="6187883"/>
            <a:ext cx="656771" cy="365125"/>
          </a:xfrm>
        </p:spPr>
        <p:txBody>
          <a:bodyPr/>
          <a:lstStyle>
            <a:lvl1pPr algn="ctr">
              <a:defRPr sz="1800">
                <a:solidFill>
                  <a:schemeClr val="bg1"/>
                </a:solidFill>
              </a:defRPr>
            </a:lvl1pPr>
          </a:lstStyle>
          <a:p>
            <a:fld id="{7C95316B-B8B5-4650-AC04-9D895B83FAD8}" type="slidenum">
              <a:rPr lang="id-ID" smtClean="0"/>
              <a:t>‹#›</a:t>
            </a:fld>
            <a:endParaRPr lang="id-ID" dirty="0"/>
          </a:p>
        </p:txBody>
      </p:sp>
    </p:spTree>
  </p:cSld>
  <p:clrMapOvr>
    <a:masterClrMapping/>
  </p:clrMapOvr>
  <p:transition spd="slow" advTm="0">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Shape 1"/>
          <p:cNvSpPr/>
          <p:nvPr userDrawn="1"/>
        </p:nvSpPr>
        <p:spPr>
          <a:xfrm rot="5400000">
            <a:off x="-209550" y="-5294087"/>
            <a:ext cx="12611101" cy="17446171"/>
          </a:xfrm>
          <a:custGeom>
            <a:avLst/>
            <a:gdLst>
              <a:gd name="connsiteX0" fmla="*/ 2876551 w 12611101"/>
              <a:gd name="connsiteY0" fmla="*/ 14819085 h 17446171"/>
              <a:gd name="connsiteX1" fmla="*/ 9734552 w 12611101"/>
              <a:gd name="connsiteY1" fmla="*/ 14819085 h 17446171"/>
              <a:gd name="connsiteX2" fmla="*/ 9734552 w 12611101"/>
              <a:gd name="connsiteY2" fmla="*/ 2627086 h 17446171"/>
              <a:gd name="connsiteX3" fmla="*/ 2876551 w 12611101"/>
              <a:gd name="connsiteY3" fmla="*/ 2627086 h 17446171"/>
              <a:gd name="connsiteX4" fmla="*/ 0 w 12611101"/>
              <a:gd name="connsiteY4" fmla="*/ 2627086 h 17446171"/>
              <a:gd name="connsiteX5" fmla="*/ 0 w 12611101"/>
              <a:gd name="connsiteY5" fmla="*/ 0 h 17446171"/>
              <a:gd name="connsiteX6" fmla="*/ 9734552 w 12611101"/>
              <a:gd name="connsiteY6" fmla="*/ 0 h 17446171"/>
              <a:gd name="connsiteX7" fmla="*/ 11068052 w 12611101"/>
              <a:gd name="connsiteY7" fmla="*/ 0 h 17446171"/>
              <a:gd name="connsiteX8" fmla="*/ 12611101 w 12611101"/>
              <a:gd name="connsiteY8" fmla="*/ 0 h 17446171"/>
              <a:gd name="connsiteX9" fmla="*/ 12611101 w 12611101"/>
              <a:gd name="connsiteY9" fmla="*/ 17446171 h 17446171"/>
              <a:gd name="connsiteX10" fmla="*/ 9960512 w 12611101"/>
              <a:gd name="connsiteY10" fmla="*/ 17446171 h 17446171"/>
              <a:gd name="connsiteX11" fmla="*/ 9734552 w 12611101"/>
              <a:gd name="connsiteY11" fmla="*/ 17446171 h 17446171"/>
              <a:gd name="connsiteX12" fmla="*/ 3 w 12611101"/>
              <a:gd name="connsiteY12" fmla="*/ 17446171 h 17446171"/>
              <a:gd name="connsiteX13" fmla="*/ 3 w 12611101"/>
              <a:gd name="connsiteY13" fmla="*/ 15196460 h 17446171"/>
              <a:gd name="connsiteX14" fmla="*/ 2 w 12611101"/>
              <a:gd name="connsiteY14" fmla="*/ 15196460 h 17446171"/>
              <a:gd name="connsiteX15" fmla="*/ 2 w 12611101"/>
              <a:gd name="connsiteY15" fmla="*/ 2627086 h 1744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611101" h="17446171">
                <a:moveTo>
                  <a:pt x="2876551" y="14819085"/>
                </a:moveTo>
                <a:lnTo>
                  <a:pt x="9734552" y="14819085"/>
                </a:lnTo>
                <a:lnTo>
                  <a:pt x="9734552" y="2627086"/>
                </a:lnTo>
                <a:lnTo>
                  <a:pt x="2876551" y="2627086"/>
                </a:lnTo>
                <a:close/>
                <a:moveTo>
                  <a:pt x="0" y="2627086"/>
                </a:moveTo>
                <a:lnTo>
                  <a:pt x="0" y="0"/>
                </a:lnTo>
                <a:lnTo>
                  <a:pt x="9734552" y="0"/>
                </a:lnTo>
                <a:lnTo>
                  <a:pt x="11068052" y="0"/>
                </a:lnTo>
                <a:lnTo>
                  <a:pt x="12611101" y="0"/>
                </a:lnTo>
                <a:lnTo>
                  <a:pt x="12611101" y="17446171"/>
                </a:lnTo>
                <a:lnTo>
                  <a:pt x="9960512" y="17446171"/>
                </a:lnTo>
                <a:lnTo>
                  <a:pt x="9734552" y="17446171"/>
                </a:lnTo>
                <a:lnTo>
                  <a:pt x="3" y="17446171"/>
                </a:lnTo>
                <a:lnTo>
                  <a:pt x="3" y="15196460"/>
                </a:lnTo>
                <a:lnTo>
                  <a:pt x="2" y="15196460"/>
                </a:lnTo>
                <a:lnTo>
                  <a:pt x="2" y="2627086"/>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spd="slow" advTm="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Arrow: Chevron 20"/>
          <p:cNvSpPr/>
          <p:nvPr userDrawn="1"/>
        </p:nvSpPr>
        <p:spPr>
          <a:xfrm>
            <a:off x="4918527" y="0"/>
            <a:ext cx="6096001" cy="6858000"/>
          </a:xfrm>
          <a:prstGeom prst="chevron">
            <a:avLst>
              <a:gd name="adj" fmla="val 5646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21" name="Arrow: Chevron 20"/>
          <p:cNvSpPr/>
          <p:nvPr userDrawn="1"/>
        </p:nvSpPr>
        <p:spPr>
          <a:xfrm>
            <a:off x="1718127" y="0"/>
            <a:ext cx="6096001" cy="6858000"/>
          </a:xfrm>
          <a:prstGeom prst="chevron">
            <a:avLst>
              <a:gd name="adj" fmla="val 5646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22" name="Rectangle 21"/>
          <p:cNvSpPr/>
          <p:nvPr userDrawn="1"/>
        </p:nvSpPr>
        <p:spPr>
          <a:xfrm>
            <a:off x="-1" y="537029"/>
            <a:ext cx="12192001" cy="5783942"/>
          </a:xfrm>
          <a:prstGeom prst="rect">
            <a:avLst/>
          </a:prstGeom>
          <a:solidFill>
            <a:srgbClr val="005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Arrow: Chevron 22"/>
          <p:cNvSpPr/>
          <p:nvPr userDrawn="1"/>
        </p:nvSpPr>
        <p:spPr>
          <a:xfrm flipH="1">
            <a:off x="-1733551" y="0"/>
            <a:ext cx="6096001" cy="6858000"/>
          </a:xfrm>
          <a:prstGeom prst="chevron">
            <a:avLst>
              <a:gd name="adj" fmla="val 56464"/>
            </a:avLst>
          </a:prstGeom>
          <a:solidFill>
            <a:srgbClr val="7AC86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3" name="Arrow: Chevron 22"/>
          <p:cNvSpPr/>
          <p:nvPr userDrawn="1"/>
        </p:nvSpPr>
        <p:spPr>
          <a:xfrm flipH="1">
            <a:off x="1466849" y="0"/>
            <a:ext cx="6096001" cy="6858000"/>
          </a:xfrm>
          <a:prstGeom prst="chevron">
            <a:avLst>
              <a:gd name="adj" fmla="val 56464"/>
            </a:avLst>
          </a:prstGeom>
          <a:solidFill>
            <a:srgbClr val="7AC86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cSld>
  <p:clrMapOvr>
    <a:masterClrMapping/>
  </p:clrMapOvr>
  <p:transition spd="slow" advTm="0">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08D02B6-9DB5-4C7B-85B2-B5F020DABB80}"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B1662D-AFA8-443C-A4B0-112430D1F934}" type="slidenum">
              <a:rPr lang="zh-CN" altLang="en-US" smtClean="0"/>
              <a:t>‹#›</a:t>
            </a:fld>
            <a:endParaRPr lang="zh-CN" altLang="en-US"/>
          </a:p>
        </p:txBody>
      </p:sp>
    </p:spTree>
  </p:cSld>
  <p:clrMapOvr>
    <a:masterClrMapping/>
  </p:clrMapOvr>
  <p:transition spd="slow"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advTm="0">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08D02B6-9DB5-4C7B-85B2-B5F020DABB80}"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B1662D-AFA8-443C-A4B0-112430D1F934}" type="slidenum">
              <a:rPr lang="zh-CN" altLang="en-US" smtClean="0"/>
              <a:t>‹#›</a:t>
            </a:fld>
            <a:endParaRPr lang="zh-CN" altLang="en-US"/>
          </a:p>
        </p:txBody>
      </p:sp>
    </p:spTree>
  </p:cSld>
  <p:clrMapOvr>
    <a:masterClrMapping/>
  </p:clrMapOvr>
  <p:transition spd="slow" advTm="0">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08D02B6-9DB5-4C7B-85B2-B5F020DABB80}"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B1662D-AFA8-443C-A4B0-112430D1F934}" type="slidenum">
              <a:rPr lang="zh-CN" altLang="en-US" smtClean="0"/>
              <a:t>‹#›</a:t>
            </a:fld>
            <a:endParaRPr lang="zh-CN" altLang="en-US"/>
          </a:p>
        </p:txBody>
      </p:sp>
    </p:spTree>
  </p:cSld>
  <p:clrMapOvr>
    <a:masterClrMapping/>
  </p:clrMapOvr>
  <p:transition spd="slow" advTm="0">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08D02B6-9DB5-4C7B-85B2-B5F020DABB80}"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B1662D-AFA8-443C-A4B0-112430D1F934}" type="slidenum">
              <a:rPr lang="zh-CN" altLang="en-US" smtClean="0"/>
              <a:t>‹#›</a:t>
            </a:fld>
            <a:endParaRPr lang="zh-CN" altLang="en-US"/>
          </a:p>
        </p:txBody>
      </p:sp>
    </p:spTree>
  </p:cSld>
  <p:clrMapOvr>
    <a:masterClrMapping/>
  </p:clrMapOvr>
  <p:transition spd="slow" advTm="0">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08D02B6-9DB5-4C7B-85B2-B5F020DABB80}"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EB1662D-AFA8-443C-A4B0-112430D1F934}" type="slidenum">
              <a:rPr lang="zh-CN" altLang="en-US" smtClean="0"/>
              <a:t>‹#›</a:t>
            </a:fld>
            <a:endParaRPr lang="zh-CN" altLang="en-US"/>
          </a:p>
        </p:txBody>
      </p:sp>
    </p:spTree>
  </p:cSld>
  <p:clrMapOvr>
    <a:masterClrMapping/>
  </p:clrMapOvr>
  <p:transition spd="slow" advTm="0">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08D02B6-9DB5-4C7B-85B2-B5F020DABB80}"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EB1662D-AFA8-443C-A4B0-112430D1F934}" type="slidenum">
              <a:rPr lang="zh-CN" altLang="en-US" smtClean="0"/>
              <a:t>‹#›</a:t>
            </a:fld>
            <a:endParaRPr lang="zh-CN" altLang="en-US"/>
          </a:p>
        </p:txBody>
      </p:sp>
      <p:sp>
        <p:nvSpPr>
          <p:cNvPr id="11" name="TextBox 10"/>
          <p:cNvSpPr txBox="1"/>
          <p:nvPr userDrawn="1"/>
        </p:nvSpPr>
        <p:spPr>
          <a:xfrm>
            <a:off x="2168961" y="6739570"/>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cSld>
  <p:clrMapOvr>
    <a:masterClrMapping/>
  </p:clrMapOvr>
  <p:transition spd="slow" advTm="0">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08D02B6-9DB5-4C7B-85B2-B5F020DABB80}"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EB1662D-AFA8-443C-A4B0-112430D1F934}" type="slidenum">
              <a:rPr lang="zh-CN" altLang="en-US" smtClean="0"/>
              <a:t>‹#›</a:t>
            </a:fld>
            <a:endParaRPr lang="zh-CN" altLang="en-US"/>
          </a:p>
        </p:txBody>
      </p:sp>
    </p:spTree>
  </p:cSld>
  <p:clrMapOvr>
    <a:masterClrMapping/>
  </p:clrMapOvr>
  <p:transition spd="slow" advTm="0">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08D02B6-9DB5-4C7B-85B2-B5F020DABB80}"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EB1662D-AFA8-443C-A4B0-112430D1F934}" type="slidenum">
              <a:rPr lang="zh-CN" altLang="en-US" smtClean="0"/>
              <a:t>‹#›</a:t>
            </a:fld>
            <a:endParaRPr lang="zh-CN" altLang="en-US"/>
          </a:p>
        </p:txBody>
      </p:sp>
    </p:spTree>
  </p:cSld>
  <p:clrMapOvr>
    <a:masterClrMapping/>
  </p:clrMapOvr>
  <p:transition spd="slow" advTm="0">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空白">
    <p:bg>
      <p:bgPr>
        <a:gradFill>
          <a:gsLst>
            <a:gs pos="0">
              <a:srgbClr val="7AC861"/>
            </a:gs>
            <a:gs pos="100000">
              <a:srgbClr val="005171"/>
            </a:gs>
          </a:gsLst>
          <a:lin ang="5400000" scaled="1"/>
        </a:gra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08D02B6-9DB5-4C7B-85B2-B5F020DABB80}"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EB1662D-AFA8-443C-A4B0-112430D1F934}" type="slidenum">
              <a:rPr lang="zh-CN" altLang="en-US" smtClean="0"/>
              <a:t>‹#›</a:t>
            </a:fld>
            <a:endParaRPr lang="zh-CN" altLang="en-US"/>
          </a:p>
        </p:txBody>
      </p:sp>
      <p:sp>
        <p:nvSpPr>
          <p:cNvPr id="5" name="矩形 4"/>
          <p:cNvSpPr/>
          <p:nvPr userDrawn="1"/>
        </p:nvSpPr>
        <p:spPr>
          <a:xfrm>
            <a:off x="139700" y="160200"/>
            <a:ext cx="11912600" cy="6537600"/>
          </a:xfrm>
          <a:prstGeom prst="rect">
            <a:avLst/>
          </a:prstGeom>
          <a:solidFill>
            <a:srgbClr val="F7F7F7"/>
          </a:solidFill>
          <a:ln>
            <a:no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小米兰亭" panose="02010600030101010101"/>
              <a:ea typeface="小米兰亭" panose="02010600030101010101"/>
              <a:cs typeface="+mn-cs"/>
            </a:endParaRPr>
          </a:p>
        </p:txBody>
      </p:sp>
      <p:sp>
        <p:nvSpPr>
          <p:cNvPr id="10" name="PA-圆角矩形 6"/>
          <p:cNvSpPr/>
          <p:nvPr userDrawn="1">
            <p:custDataLst>
              <p:tags r:id="rId1"/>
            </p:custDataLst>
          </p:nvPr>
        </p:nvSpPr>
        <p:spPr>
          <a:xfrm>
            <a:off x="486368" y="1088840"/>
            <a:ext cx="11219264" cy="43013"/>
          </a:xfrm>
          <a:prstGeom prst="roundRect">
            <a:avLst>
              <a:gd name="adj" fmla="val 50000"/>
            </a:avLst>
          </a:prstGeom>
          <a:gradFill>
            <a:gsLst>
              <a:gs pos="0">
                <a:schemeClr val="bg1">
                  <a:lumMod val="7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小米兰亭" panose="02010600030101010101"/>
              <a:ea typeface="小米兰亭" panose="02010600030101010101"/>
              <a:cs typeface="+mn-cs"/>
            </a:endParaRPr>
          </a:p>
        </p:txBody>
      </p:sp>
    </p:spTree>
  </p:cSld>
  <p:clrMapOvr>
    <a:masterClrMapping/>
  </p:clrMapOvr>
  <p:transition spd="slow" advTm="0">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2_空白">
    <p:bg>
      <p:bgPr>
        <a:solidFill>
          <a:schemeClr val="accent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08D02B6-9DB5-4C7B-85B2-B5F020DABB80}"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EB1662D-AFA8-443C-A4B0-112430D1F934}" type="slidenum">
              <a:rPr lang="zh-CN" altLang="en-US" smtClean="0"/>
              <a:t>‹#›</a:t>
            </a:fld>
            <a:endParaRPr lang="zh-CN" altLang="en-US"/>
          </a:p>
        </p:txBody>
      </p:sp>
      <p:sp>
        <p:nvSpPr>
          <p:cNvPr id="5" name="矩形 4"/>
          <p:cNvSpPr/>
          <p:nvPr userDrawn="1"/>
        </p:nvSpPr>
        <p:spPr>
          <a:xfrm>
            <a:off x="139700" y="160200"/>
            <a:ext cx="11912600" cy="6537600"/>
          </a:xfrm>
          <a:prstGeom prst="rect">
            <a:avLst/>
          </a:prstGeom>
          <a:solidFill>
            <a:srgbClr val="F7F7F7"/>
          </a:solidFill>
          <a:ln>
            <a:no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小米兰亭" panose="02010600030101010101"/>
              <a:ea typeface="小米兰亭" panose="02010600030101010101"/>
              <a:cs typeface="+mn-cs"/>
            </a:endParaRPr>
          </a:p>
        </p:txBody>
      </p:sp>
      <p:grpSp>
        <p:nvGrpSpPr>
          <p:cNvPr id="6" name="组合 5"/>
          <p:cNvGrpSpPr/>
          <p:nvPr userDrawn="1"/>
        </p:nvGrpSpPr>
        <p:grpSpPr>
          <a:xfrm>
            <a:off x="1130904" y="430797"/>
            <a:ext cx="3279182" cy="580925"/>
            <a:chOff x="426045" y="440323"/>
            <a:chExt cx="3279182" cy="580925"/>
          </a:xfrm>
        </p:grpSpPr>
        <p:sp>
          <p:nvSpPr>
            <p:cNvPr id="7" name="矩形 6"/>
            <p:cNvSpPr/>
            <p:nvPr/>
          </p:nvSpPr>
          <p:spPr>
            <a:xfrm>
              <a:off x="426045" y="440323"/>
              <a:ext cx="327918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9ED6"/>
                  </a:solidFill>
                  <a:effectLst/>
                  <a:uLnTx/>
                  <a:uFillTx/>
                  <a:latin typeface="方正兰亭粗黑简体" panose="02010600030101010101"/>
                  <a:ea typeface="方正兰亭粗黑简体" panose="02010600030101010101"/>
                  <a:cs typeface="+mn-cs"/>
                </a:rPr>
                <a:t>正弦函数的图像与性质</a:t>
              </a:r>
            </a:p>
          </p:txBody>
        </p:sp>
        <p:sp>
          <p:nvSpPr>
            <p:cNvPr id="8" name="矩形 7"/>
            <p:cNvSpPr/>
            <p:nvPr/>
          </p:nvSpPr>
          <p:spPr>
            <a:xfrm>
              <a:off x="426045" y="821193"/>
              <a:ext cx="3166285" cy="20005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white">
                      <a:lumMod val="65000"/>
                    </a:prstClr>
                  </a:solidFill>
                  <a:effectLst/>
                  <a:uLnTx/>
                  <a:uFillTx/>
                  <a:latin typeface="小米兰亭" panose="02010600030101010101"/>
                  <a:ea typeface="小米兰亭" panose="02010600030101010101"/>
                  <a:cs typeface="+mn-cs"/>
                </a:rPr>
                <a:t>THE IMAGE AND PROPERTIES OF SINUSOIDAL FUNCTION</a:t>
              </a:r>
              <a:endParaRPr kumimoji="0" lang="zh-CN" altLang="en-US" sz="700" b="0" i="0" u="none" strike="noStrike" kern="1200" cap="none" spc="0" normalizeH="0" baseline="0" noProof="0" dirty="0">
                <a:ln>
                  <a:noFill/>
                </a:ln>
                <a:solidFill>
                  <a:prstClr val="white">
                    <a:lumMod val="65000"/>
                  </a:prstClr>
                </a:solidFill>
                <a:effectLst/>
                <a:uLnTx/>
                <a:uFillTx/>
                <a:latin typeface="小米兰亭" panose="02010600030101010101"/>
                <a:ea typeface="小米兰亭" panose="02010600030101010101"/>
                <a:cs typeface="+mn-cs"/>
              </a:endParaRPr>
            </a:p>
          </p:txBody>
        </p:sp>
      </p:grpSp>
      <p:pic>
        <p:nvPicPr>
          <p:cNvPr id="9" name="图片 8"/>
          <p:cNvPicPr>
            <a:picLocks noChangeAspect="1"/>
          </p:cNvPicPr>
          <p:nvPr userDrawn="1"/>
        </p:nvPicPr>
        <p:blipFill>
          <a:blip r:embed="rId11" cstate="screen"/>
          <a:stretch>
            <a:fillRect/>
          </a:stretch>
        </p:blipFill>
        <p:spPr>
          <a:xfrm>
            <a:off x="486368" y="416508"/>
            <a:ext cx="691329" cy="609693"/>
          </a:xfrm>
          <a:prstGeom prst="rect">
            <a:avLst/>
          </a:prstGeom>
        </p:spPr>
      </p:pic>
      <p:sp>
        <p:nvSpPr>
          <p:cNvPr id="10" name="PA-圆角矩形 6"/>
          <p:cNvSpPr/>
          <p:nvPr userDrawn="1">
            <p:custDataLst>
              <p:tags r:id="rId1"/>
            </p:custDataLst>
          </p:nvPr>
        </p:nvSpPr>
        <p:spPr>
          <a:xfrm>
            <a:off x="486368" y="1088840"/>
            <a:ext cx="11219264" cy="43013"/>
          </a:xfrm>
          <a:prstGeom prst="roundRect">
            <a:avLst>
              <a:gd name="adj" fmla="val 50000"/>
            </a:avLst>
          </a:prstGeom>
          <a:gradFill>
            <a:gsLst>
              <a:gs pos="0">
                <a:schemeClr val="bg1">
                  <a:lumMod val="7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小米兰亭" panose="02010600030101010101"/>
              <a:ea typeface="小米兰亭" panose="02010600030101010101"/>
              <a:cs typeface="+mn-cs"/>
            </a:endParaRPr>
          </a:p>
        </p:txBody>
      </p:sp>
      <p:sp>
        <p:nvSpPr>
          <p:cNvPr id="11" name="PA-PA_椭圆 1"/>
          <p:cNvSpPr/>
          <p:nvPr userDrawn="1">
            <p:custDataLst>
              <p:tags r:id="rId2"/>
            </p:custDataLst>
          </p:nvPr>
        </p:nvSpPr>
        <p:spPr>
          <a:xfrm>
            <a:off x="5268686"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prstClr val="white"/>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2" name="PA-PA_椭圆 1"/>
          <p:cNvSpPr/>
          <p:nvPr userDrawn="1">
            <p:custDataLst>
              <p:tags r:id="rId3"/>
            </p:custDataLst>
          </p:nvPr>
        </p:nvSpPr>
        <p:spPr>
          <a:xfrm>
            <a:off x="6940509"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prstClr val="white"/>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3" name="PA-PA_椭圆 1"/>
          <p:cNvSpPr/>
          <p:nvPr userDrawn="1">
            <p:custDataLst>
              <p:tags r:id="rId4"/>
            </p:custDataLst>
          </p:nvPr>
        </p:nvSpPr>
        <p:spPr>
          <a:xfrm>
            <a:off x="8612332" y="490753"/>
            <a:ext cx="1421477" cy="446739"/>
          </a:xfrm>
          <a:prstGeom prst="roundRect">
            <a:avLst>
              <a:gd name="adj" fmla="val 50000"/>
            </a:avLst>
          </a:prstGeom>
          <a:solidFill>
            <a:schemeClr val="accent1"/>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 name="PA-PA_椭圆 1"/>
          <p:cNvSpPr/>
          <p:nvPr userDrawn="1">
            <p:custDataLst>
              <p:tags r:id="rId5"/>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 name="PA-矩形 6"/>
          <p:cNvSpPr/>
          <p:nvPr userDrawn="1">
            <p:custDataLst>
              <p:tags r:id="rId6"/>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方正兰亭粗黑简体" panose="02010600030101010101"/>
                <a:ea typeface="方正兰亭粗黑简体" panose="02010600030101010101"/>
                <a:cs typeface="+mn-ea"/>
                <a:sym typeface="微软雅黑" panose="020B0503020204020204" pitchFamily="34" charset="-122"/>
              </a:rPr>
              <a:t>教学效果</a:t>
            </a:r>
          </a:p>
        </p:txBody>
      </p:sp>
      <p:sp>
        <p:nvSpPr>
          <p:cNvPr id="16" name="PA-矩形 7"/>
          <p:cNvSpPr/>
          <p:nvPr userDrawn="1">
            <p:custDataLst>
              <p:tags r:id="rId7"/>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方正兰亭粗黑简体" panose="02010600030101010101"/>
                <a:ea typeface="方正兰亭粗黑简体" panose="02010600030101010101"/>
                <a:cs typeface="+mn-ea"/>
                <a:sym typeface="微软雅黑" panose="020B0503020204020204" pitchFamily="34" charset="-122"/>
              </a:rPr>
              <a:t>教学过程</a:t>
            </a:r>
          </a:p>
        </p:txBody>
      </p:sp>
      <p:sp>
        <p:nvSpPr>
          <p:cNvPr id="17" name="PA-矩形 8"/>
          <p:cNvSpPr/>
          <p:nvPr userDrawn="1">
            <p:custDataLst>
              <p:tags r:id="rId8"/>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方正兰亭粗黑简体" panose="02010600030101010101"/>
                <a:ea typeface="方正兰亭粗黑简体" panose="02010600030101010101"/>
                <a:cs typeface="+mn-ea"/>
                <a:sym typeface="微软雅黑" panose="020B0503020204020204" pitchFamily="34" charset="-122"/>
              </a:rPr>
              <a:t>教学策略</a:t>
            </a:r>
          </a:p>
        </p:txBody>
      </p:sp>
      <p:sp>
        <p:nvSpPr>
          <p:cNvPr id="18" name="PA-矩形 9"/>
          <p:cNvSpPr/>
          <p:nvPr userDrawn="1">
            <p:custDataLst>
              <p:tags r:id="rId9"/>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方正兰亭粗黑简体" panose="02010600030101010101"/>
                <a:ea typeface="方正兰亭粗黑简体" panose="02010600030101010101"/>
                <a:cs typeface="+mn-ea"/>
                <a:sym typeface="微软雅黑" panose="020B0503020204020204" pitchFamily="34" charset="-122"/>
              </a:rPr>
              <a:t>教学分析</a:t>
            </a:r>
          </a:p>
        </p:txBody>
      </p:sp>
    </p:spTree>
  </p:cSld>
  <p:clrMapOvr>
    <a:masterClrMapping/>
  </p:clrMapOvr>
  <p:transition spd="slow" advTm="0">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3_空白">
    <p:bg>
      <p:bgPr>
        <a:solidFill>
          <a:schemeClr val="accent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08D02B6-9DB5-4C7B-85B2-B5F020DABB80}"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EB1662D-AFA8-443C-A4B0-112430D1F934}" type="slidenum">
              <a:rPr lang="zh-CN" altLang="en-US" smtClean="0"/>
              <a:t>‹#›</a:t>
            </a:fld>
            <a:endParaRPr lang="zh-CN" altLang="en-US"/>
          </a:p>
        </p:txBody>
      </p:sp>
      <p:sp>
        <p:nvSpPr>
          <p:cNvPr id="5" name="矩形 4"/>
          <p:cNvSpPr/>
          <p:nvPr userDrawn="1"/>
        </p:nvSpPr>
        <p:spPr>
          <a:xfrm>
            <a:off x="139700" y="160200"/>
            <a:ext cx="11912600" cy="6537600"/>
          </a:xfrm>
          <a:prstGeom prst="rect">
            <a:avLst/>
          </a:prstGeom>
          <a:solidFill>
            <a:srgbClr val="F7F7F7"/>
          </a:solidFill>
          <a:ln>
            <a:no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小米兰亭" panose="02010600030101010101"/>
              <a:ea typeface="小米兰亭" panose="02010600030101010101"/>
              <a:cs typeface="+mn-cs"/>
            </a:endParaRPr>
          </a:p>
        </p:txBody>
      </p:sp>
      <p:grpSp>
        <p:nvGrpSpPr>
          <p:cNvPr id="6" name="组合 5"/>
          <p:cNvGrpSpPr/>
          <p:nvPr userDrawn="1"/>
        </p:nvGrpSpPr>
        <p:grpSpPr>
          <a:xfrm>
            <a:off x="1130904" y="430797"/>
            <a:ext cx="3279182" cy="580925"/>
            <a:chOff x="426045" y="440323"/>
            <a:chExt cx="3279182" cy="580925"/>
          </a:xfrm>
        </p:grpSpPr>
        <p:sp>
          <p:nvSpPr>
            <p:cNvPr id="7" name="矩形 6"/>
            <p:cNvSpPr/>
            <p:nvPr/>
          </p:nvSpPr>
          <p:spPr>
            <a:xfrm>
              <a:off x="426045" y="440323"/>
              <a:ext cx="327918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9ED6"/>
                  </a:solidFill>
                  <a:effectLst/>
                  <a:uLnTx/>
                  <a:uFillTx/>
                  <a:latin typeface="方正兰亭粗黑简体" panose="02010600030101010101"/>
                  <a:ea typeface="方正兰亭粗黑简体" panose="02010600030101010101"/>
                  <a:cs typeface="+mn-cs"/>
                </a:rPr>
                <a:t>正弦函数的图像与性质</a:t>
              </a:r>
            </a:p>
          </p:txBody>
        </p:sp>
        <p:sp>
          <p:nvSpPr>
            <p:cNvPr id="8" name="矩形 7"/>
            <p:cNvSpPr/>
            <p:nvPr/>
          </p:nvSpPr>
          <p:spPr>
            <a:xfrm>
              <a:off x="426045" y="821193"/>
              <a:ext cx="3166285" cy="20005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white">
                      <a:lumMod val="65000"/>
                    </a:prstClr>
                  </a:solidFill>
                  <a:effectLst/>
                  <a:uLnTx/>
                  <a:uFillTx/>
                  <a:latin typeface="小米兰亭" panose="02010600030101010101"/>
                  <a:ea typeface="小米兰亭" panose="02010600030101010101"/>
                  <a:cs typeface="+mn-cs"/>
                </a:rPr>
                <a:t>THE IMAGE AND PROPERTIES OF SINUSOIDAL FUNCTION</a:t>
              </a:r>
              <a:endParaRPr kumimoji="0" lang="zh-CN" altLang="en-US" sz="700" b="0" i="0" u="none" strike="noStrike" kern="1200" cap="none" spc="0" normalizeH="0" baseline="0" noProof="0" dirty="0">
                <a:ln>
                  <a:noFill/>
                </a:ln>
                <a:solidFill>
                  <a:prstClr val="white">
                    <a:lumMod val="65000"/>
                  </a:prstClr>
                </a:solidFill>
                <a:effectLst/>
                <a:uLnTx/>
                <a:uFillTx/>
                <a:latin typeface="小米兰亭" panose="02010600030101010101"/>
                <a:ea typeface="小米兰亭" panose="02010600030101010101"/>
                <a:cs typeface="+mn-cs"/>
              </a:endParaRPr>
            </a:p>
          </p:txBody>
        </p:sp>
      </p:grpSp>
      <p:pic>
        <p:nvPicPr>
          <p:cNvPr id="9" name="图片 8"/>
          <p:cNvPicPr>
            <a:picLocks noChangeAspect="1"/>
          </p:cNvPicPr>
          <p:nvPr userDrawn="1"/>
        </p:nvPicPr>
        <p:blipFill>
          <a:blip r:embed="rId11" cstate="screen"/>
          <a:stretch>
            <a:fillRect/>
          </a:stretch>
        </p:blipFill>
        <p:spPr>
          <a:xfrm>
            <a:off x="486368" y="416508"/>
            <a:ext cx="691329" cy="609693"/>
          </a:xfrm>
          <a:prstGeom prst="rect">
            <a:avLst/>
          </a:prstGeom>
        </p:spPr>
      </p:pic>
      <p:sp>
        <p:nvSpPr>
          <p:cNvPr id="10" name="PA-圆角矩形 6"/>
          <p:cNvSpPr/>
          <p:nvPr userDrawn="1">
            <p:custDataLst>
              <p:tags r:id="rId1"/>
            </p:custDataLst>
          </p:nvPr>
        </p:nvSpPr>
        <p:spPr>
          <a:xfrm>
            <a:off x="486368" y="1088840"/>
            <a:ext cx="11219264" cy="43013"/>
          </a:xfrm>
          <a:prstGeom prst="roundRect">
            <a:avLst>
              <a:gd name="adj" fmla="val 50000"/>
            </a:avLst>
          </a:prstGeom>
          <a:gradFill>
            <a:gsLst>
              <a:gs pos="0">
                <a:schemeClr val="bg1">
                  <a:lumMod val="7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小米兰亭" panose="02010600030101010101"/>
              <a:ea typeface="小米兰亭" panose="02010600030101010101"/>
              <a:cs typeface="+mn-cs"/>
            </a:endParaRPr>
          </a:p>
        </p:txBody>
      </p:sp>
      <p:sp>
        <p:nvSpPr>
          <p:cNvPr id="11" name="PA-PA_椭圆 1"/>
          <p:cNvSpPr/>
          <p:nvPr userDrawn="1">
            <p:custDataLst>
              <p:tags r:id="rId2"/>
            </p:custDataLst>
          </p:nvPr>
        </p:nvSpPr>
        <p:spPr>
          <a:xfrm>
            <a:off x="5268686"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prstClr val="white"/>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2" name="PA-PA_椭圆 1"/>
          <p:cNvSpPr/>
          <p:nvPr userDrawn="1">
            <p:custDataLst>
              <p:tags r:id="rId3"/>
            </p:custDataLst>
          </p:nvPr>
        </p:nvSpPr>
        <p:spPr>
          <a:xfrm>
            <a:off x="6940509"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prstClr val="white"/>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3" name="PA-PA_椭圆 1"/>
          <p:cNvSpPr/>
          <p:nvPr userDrawn="1">
            <p:custDataLst>
              <p:tags r:id="rId4"/>
            </p:custDataLst>
          </p:nvPr>
        </p:nvSpPr>
        <p:spPr>
          <a:xfrm>
            <a:off x="8612332" y="490753"/>
            <a:ext cx="1421477" cy="446739"/>
          </a:xfrm>
          <a:prstGeom prst="roundRect">
            <a:avLst>
              <a:gd name="adj" fmla="val 50000"/>
            </a:avLst>
          </a:prstGeom>
          <a:solidFill>
            <a:schemeClr val="accent1"/>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 name="PA-PA_椭圆 1"/>
          <p:cNvSpPr/>
          <p:nvPr userDrawn="1">
            <p:custDataLst>
              <p:tags r:id="rId5"/>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 name="PA-矩形 6"/>
          <p:cNvSpPr/>
          <p:nvPr userDrawn="1">
            <p:custDataLst>
              <p:tags r:id="rId6"/>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方正兰亭粗黑简体" panose="02010600030101010101"/>
                <a:ea typeface="方正兰亭粗黑简体" panose="02010600030101010101"/>
                <a:cs typeface="+mn-ea"/>
                <a:sym typeface="微软雅黑" panose="020B0503020204020204" pitchFamily="34" charset="-122"/>
              </a:rPr>
              <a:t>教学效果</a:t>
            </a:r>
          </a:p>
        </p:txBody>
      </p:sp>
      <p:sp>
        <p:nvSpPr>
          <p:cNvPr id="16" name="PA-矩形 7"/>
          <p:cNvSpPr/>
          <p:nvPr userDrawn="1">
            <p:custDataLst>
              <p:tags r:id="rId7"/>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方正兰亭粗黑简体" panose="02010600030101010101"/>
                <a:ea typeface="方正兰亭粗黑简体" panose="02010600030101010101"/>
                <a:cs typeface="+mn-ea"/>
                <a:sym typeface="微软雅黑" panose="020B0503020204020204" pitchFamily="34" charset="-122"/>
              </a:rPr>
              <a:t>教学过程</a:t>
            </a:r>
          </a:p>
        </p:txBody>
      </p:sp>
      <p:sp>
        <p:nvSpPr>
          <p:cNvPr id="17" name="PA-矩形 8"/>
          <p:cNvSpPr/>
          <p:nvPr userDrawn="1">
            <p:custDataLst>
              <p:tags r:id="rId8"/>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方正兰亭粗黑简体" panose="02010600030101010101"/>
                <a:ea typeface="方正兰亭粗黑简体" panose="02010600030101010101"/>
                <a:cs typeface="+mn-ea"/>
                <a:sym typeface="微软雅黑" panose="020B0503020204020204" pitchFamily="34" charset="-122"/>
              </a:rPr>
              <a:t>教学策略</a:t>
            </a:r>
          </a:p>
        </p:txBody>
      </p:sp>
      <p:sp>
        <p:nvSpPr>
          <p:cNvPr id="18" name="PA-矩形 9"/>
          <p:cNvSpPr/>
          <p:nvPr userDrawn="1">
            <p:custDataLst>
              <p:tags r:id="rId9"/>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方正兰亭粗黑简体" panose="02010600030101010101"/>
                <a:ea typeface="方正兰亭粗黑简体" panose="02010600030101010101"/>
                <a:cs typeface="+mn-ea"/>
                <a:sym typeface="微软雅黑" panose="020B0503020204020204" pitchFamily="34" charset="-122"/>
              </a:rPr>
              <a:t>教学分析</a:t>
            </a:r>
          </a:p>
        </p:txBody>
      </p:sp>
      <p:grpSp>
        <p:nvGrpSpPr>
          <p:cNvPr id="19" name="组合 18"/>
          <p:cNvGrpSpPr/>
          <p:nvPr userDrawn="1"/>
        </p:nvGrpSpPr>
        <p:grpSpPr>
          <a:xfrm>
            <a:off x="47624" y="2161827"/>
            <a:ext cx="1731479" cy="551245"/>
            <a:chOff x="47624" y="2161827"/>
            <a:chExt cx="1731479" cy="551245"/>
          </a:xfrm>
        </p:grpSpPr>
        <p:sp>
          <p:nvSpPr>
            <p:cNvPr id="20" name="直角三角形 19"/>
            <p:cNvSpPr/>
            <p:nvPr/>
          </p:nvSpPr>
          <p:spPr>
            <a:xfrm rot="16200000" flipH="1">
              <a:off x="41676" y="2615046"/>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小米兰亭" panose="02010600030101010101"/>
                <a:ea typeface="小米兰亭" panose="02010600030101010101"/>
                <a:cs typeface="+mn-cs"/>
              </a:endParaRPr>
            </a:p>
          </p:txBody>
        </p:sp>
        <p:grpSp>
          <p:nvGrpSpPr>
            <p:cNvPr id="21" name="组合 20"/>
            <p:cNvGrpSpPr/>
            <p:nvPr/>
          </p:nvGrpSpPr>
          <p:grpSpPr>
            <a:xfrm>
              <a:off x="47624" y="2161827"/>
              <a:ext cx="1731479" cy="447270"/>
              <a:chOff x="47624" y="2136427"/>
              <a:chExt cx="1731479" cy="447270"/>
            </a:xfrm>
          </p:grpSpPr>
          <p:sp>
            <p:nvSpPr>
              <p:cNvPr id="23" name="五边形 61"/>
              <p:cNvSpPr/>
              <p:nvPr/>
            </p:nvSpPr>
            <p:spPr>
              <a:xfrm>
                <a:off x="47624" y="2136427"/>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小米兰亭" panose="02010600030101010101"/>
                  <a:ea typeface="小米兰亭" panose="02010600030101010101"/>
                  <a:cs typeface="+mn-cs"/>
                </a:endParaRPr>
              </a:p>
            </p:txBody>
          </p:sp>
          <p:sp>
            <p:nvSpPr>
              <p:cNvPr id="24" name="矩形 23"/>
              <p:cNvSpPr/>
              <p:nvPr/>
            </p:nvSpPr>
            <p:spPr>
              <a:xfrm>
                <a:off x="507007" y="2178679"/>
                <a:ext cx="1107996" cy="369332"/>
              </a:xfrm>
              <a:prstGeom prst="rect">
                <a:avLst/>
              </a:prstGeom>
            </p:spPr>
            <p:txBody>
              <a:bodyPr wrap="none">
                <a:spAutoFit/>
              </a:bodyPr>
              <a:lstStyle/>
              <a:p>
                <a:pPr lvl="0">
                  <a:defRPr/>
                </a:pPr>
                <a:r>
                  <a:rPr lang="zh-CN" altLang="en-US" dirty="0">
                    <a:solidFill>
                      <a:schemeClr val="accent5"/>
                    </a:solidFill>
                    <a:latin typeface="+mn-ea"/>
                  </a:rPr>
                  <a:t>课前导学</a:t>
                </a:r>
                <a:endParaRPr kumimoji="0" lang="zh-CN" altLang="en-US" sz="1800" b="0" i="0" u="none" strike="noStrike" kern="1200" cap="none" spc="0" normalizeH="0" baseline="0" noProof="0" dirty="0">
                  <a:ln>
                    <a:noFill/>
                  </a:ln>
                  <a:solidFill>
                    <a:schemeClr val="accent5"/>
                  </a:solidFill>
                  <a:effectLst/>
                  <a:uLnTx/>
                  <a:uFillTx/>
                  <a:latin typeface="+mn-ea"/>
                </a:endParaRPr>
              </a:p>
            </p:txBody>
          </p:sp>
        </p:grpSp>
        <p:sp>
          <p:nvSpPr>
            <p:cNvPr id="22" name="任意多边形: 形状 21"/>
            <p:cNvSpPr/>
            <p:nvPr/>
          </p:nvSpPr>
          <p:spPr bwMode="auto">
            <a:xfrm>
              <a:off x="258214" y="2238678"/>
              <a:ext cx="293895" cy="293568"/>
            </a:xfrm>
            <a:custGeom>
              <a:avLst/>
              <a:gdLst>
                <a:gd name="connsiteX0" fmla="*/ 41356 w 293895"/>
                <a:gd name="connsiteY0" fmla="*/ 79826 h 293568"/>
                <a:gd name="connsiteX1" fmla="*/ 45328 w 293895"/>
                <a:gd name="connsiteY1" fmla="*/ 81993 h 293568"/>
                <a:gd name="connsiteX2" fmla="*/ 58330 w 293895"/>
                <a:gd name="connsiteY2" fmla="*/ 101489 h 293568"/>
                <a:gd name="connsiteX3" fmla="*/ 71332 w 293895"/>
                <a:gd name="connsiteY3" fmla="*/ 81993 h 293568"/>
                <a:gd name="connsiteX4" fmla="*/ 75665 w 293895"/>
                <a:gd name="connsiteY4" fmla="*/ 79826 h 293568"/>
                <a:gd name="connsiteX5" fmla="*/ 90473 w 293895"/>
                <a:gd name="connsiteY5" fmla="*/ 81632 h 293568"/>
                <a:gd name="connsiteX6" fmla="*/ 103474 w 293895"/>
                <a:gd name="connsiteY6" fmla="*/ 87769 h 293568"/>
                <a:gd name="connsiteX7" fmla="*/ 117198 w 293895"/>
                <a:gd name="connsiteY7" fmla="*/ 104378 h 293568"/>
                <a:gd name="connsiteX8" fmla="*/ 120088 w 293895"/>
                <a:gd name="connsiteY8" fmla="*/ 107266 h 293568"/>
                <a:gd name="connsiteX9" fmla="*/ 125866 w 293895"/>
                <a:gd name="connsiteY9" fmla="*/ 107988 h 293568"/>
                <a:gd name="connsiteX10" fmla="*/ 128394 w 293895"/>
                <a:gd name="connsiteY10" fmla="*/ 106183 h 293568"/>
                <a:gd name="connsiteX11" fmla="*/ 144285 w 293895"/>
                <a:gd name="connsiteY11" fmla="*/ 94268 h 293568"/>
                <a:gd name="connsiteX12" fmla="*/ 160898 w 293895"/>
                <a:gd name="connsiteY12" fmla="*/ 116292 h 293568"/>
                <a:gd name="connsiteX13" fmla="*/ 143924 w 293895"/>
                <a:gd name="connsiteY13" fmla="*/ 128568 h 293568"/>
                <a:gd name="connsiteX14" fmla="*/ 126588 w 293895"/>
                <a:gd name="connsiteY14" fmla="*/ 138678 h 293568"/>
                <a:gd name="connsiteX15" fmla="*/ 113587 w 293895"/>
                <a:gd name="connsiteY15" fmla="*/ 137594 h 293568"/>
                <a:gd name="connsiteX16" fmla="*/ 96974 w 293895"/>
                <a:gd name="connsiteY16" fmla="*/ 122791 h 293568"/>
                <a:gd name="connsiteX17" fmla="*/ 93362 w 293895"/>
                <a:gd name="connsiteY17" fmla="*/ 118820 h 293568"/>
                <a:gd name="connsiteX18" fmla="*/ 89028 w 293895"/>
                <a:gd name="connsiteY18" fmla="*/ 279848 h 293568"/>
                <a:gd name="connsiteX19" fmla="*/ 73860 w 293895"/>
                <a:gd name="connsiteY19" fmla="*/ 293568 h 293568"/>
                <a:gd name="connsiteX20" fmla="*/ 60858 w 293895"/>
                <a:gd name="connsiteY20" fmla="*/ 288874 h 293568"/>
                <a:gd name="connsiteX21" fmla="*/ 55802 w 293895"/>
                <a:gd name="connsiteY21" fmla="*/ 288874 h 293568"/>
                <a:gd name="connsiteX22" fmla="*/ 42800 w 293895"/>
                <a:gd name="connsiteY22" fmla="*/ 293568 h 293568"/>
                <a:gd name="connsiteX23" fmla="*/ 27993 w 293895"/>
                <a:gd name="connsiteY23" fmla="*/ 279848 h 293568"/>
                <a:gd name="connsiteX24" fmla="*/ 25104 w 293895"/>
                <a:gd name="connsiteY24" fmla="*/ 185253 h 293568"/>
                <a:gd name="connsiteX25" fmla="*/ 21131 w 293895"/>
                <a:gd name="connsiteY25" fmla="*/ 184892 h 293568"/>
                <a:gd name="connsiteX26" fmla="*/ 5240 w 293895"/>
                <a:gd name="connsiteY26" fmla="*/ 172977 h 293568"/>
                <a:gd name="connsiteX27" fmla="*/ 4518 w 293895"/>
                <a:gd name="connsiteY27" fmla="*/ 92102 h 293568"/>
                <a:gd name="connsiteX28" fmla="*/ 14991 w 293895"/>
                <a:gd name="connsiteY28" fmla="*/ 83076 h 293568"/>
                <a:gd name="connsiteX29" fmla="*/ 41356 w 293895"/>
                <a:gd name="connsiteY29" fmla="*/ 79826 h 293568"/>
                <a:gd name="connsiteX30" fmla="*/ 59052 w 293895"/>
                <a:gd name="connsiteY30" fmla="*/ 14115 h 293568"/>
                <a:gd name="connsiteX31" fmla="*/ 82889 w 293895"/>
                <a:gd name="connsiteY31" fmla="*/ 40472 h 293568"/>
                <a:gd name="connsiteX32" fmla="*/ 57969 w 293895"/>
                <a:gd name="connsiteY32" fmla="*/ 71161 h 293568"/>
                <a:gd name="connsiteX33" fmla="*/ 33771 w 293895"/>
                <a:gd name="connsiteY33" fmla="*/ 39389 h 293568"/>
                <a:gd name="connsiteX34" fmla="*/ 59052 w 293895"/>
                <a:gd name="connsiteY34" fmla="*/ 14115 h 293568"/>
                <a:gd name="connsiteX35" fmla="*/ 292940 w 293895"/>
                <a:gd name="connsiteY35" fmla="*/ 8550 h 293568"/>
                <a:gd name="connsiteX36" fmla="*/ 292442 w 293895"/>
                <a:gd name="connsiteY36" fmla="*/ 13335 h 293568"/>
                <a:gd name="connsiteX37" fmla="*/ 221932 w 293895"/>
                <a:gd name="connsiteY37" fmla="*/ 76523 h 293568"/>
                <a:gd name="connsiteX38" fmla="*/ 208553 w 293895"/>
                <a:gd name="connsiteY38" fmla="*/ 67858 h 293568"/>
                <a:gd name="connsiteX39" fmla="*/ 204575 w 293895"/>
                <a:gd name="connsiteY39" fmla="*/ 29944 h 293568"/>
                <a:gd name="connsiteX40" fmla="*/ 217231 w 293895"/>
                <a:gd name="connsiteY40" fmla="*/ 28500 h 293568"/>
                <a:gd name="connsiteX41" fmla="*/ 223740 w 293895"/>
                <a:gd name="connsiteY41" fmla="*/ 47998 h 293568"/>
                <a:gd name="connsiteX42" fmla="*/ 287742 w 293895"/>
                <a:gd name="connsiteY42" fmla="*/ 8641 h 293568"/>
                <a:gd name="connsiteX43" fmla="*/ 292940 w 293895"/>
                <a:gd name="connsiteY43" fmla="*/ 8550 h 293568"/>
                <a:gd name="connsiteX44" fmla="*/ 184695 w 293895"/>
                <a:gd name="connsiteY44" fmla="*/ 0 h 293568"/>
                <a:gd name="connsiteX45" fmla="*/ 273204 w 293895"/>
                <a:gd name="connsiteY45" fmla="*/ 0 h 293568"/>
                <a:gd name="connsiteX46" fmla="*/ 277539 w 293895"/>
                <a:gd name="connsiteY46" fmla="*/ 1445 h 293568"/>
                <a:gd name="connsiteX47" fmla="*/ 258754 w 293895"/>
                <a:gd name="connsiteY47" fmla="*/ 13728 h 293568"/>
                <a:gd name="connsiteX48" fmla="*/ 212873 w 293895"/>
                <a:gd name="connsiteY48" fmla="*/ 13728 h 293568"/>
                <a:gd name="connsiteX49" fmla="*/ 210345 w 293895"/>
                <a:gd name="connsiteY49" fmla="*/ 13728 h 293568"/>
                <a:gd name="connsiteX50" fmla="*/ 191559 w 293895"/>
                <a:gd name="connsiteY50" fmla="*/ 13728 h 293568"/>
                <a:gd name="connsiteX51" fmla="*/ 191559 w 293895"/>
                <a:gd name="connsiteY51" fmla="*/ 88509 h 293568"/>
                <a:gd name="connsiteX52" fmla="*/ 215041 w 293895"/>
                <a:gd name="connsiteY52" fmla="*/ 88509 h 293568"/>
                <a:gd name="connsiteX53" fmla="*/ 223711 w 293895"/>
                <a:gd name="connsiteY53" fmla="*/ 88509 h 293568"/>
                <a:gd name="connsiteX54" fmla="*/ 266340 w 293895"/>
                <a:gd name="connsiteY54" fmla="*/ 88509 h 293568"/>
                <a:gd name="connsiteX55" fmla="*/ 266340 w 293895"/>
                <a:gd name="connsiteY55" fmla="*/ 54912 h 293568"/>
                <a:gd name="connsiteX56" fmla="*/ 280068 w 293895"/>
                <a:gd name="connsiteY56" fmla="*/ 41545 h 293568"/>
                <a:gd name="connsiteX57" fmla="*/ 280068 w 293895"/>
                <a:gd name="connsiteY57" fmla="*/ 95373 h 293568"/>
                <a:gd name="connsiteX58" fmla="*/ 273204 w 293895"/>
                <a:gd name="connsiteY58" fmla="*/ 102237 h 293568"/>
                <a:gd name="connsiteX59" fmla="*/ 184695 w 293895"/>
                <a:gd name="connsiteY59" fmla="*/ 102237 h 293568"/>
                <a:gd name="connsiteX60" fmla="*/ 177831 w 293895"/>
                <a:gd name="connsiteY60" fmla="*/ 95373 h 293568"/>
                <a:gd name="connsiteX61" fmla="*/ 177831 w 293895"/>
                <a:gd name="connsiteY61" fmla="*/ 6864 h 293568"/>
                <a:gd name="connsiteX62" fmla="*/ 184695 w 293895"/>
                <a:gd name="connsiteY62" fmla="*/ 0 h 29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93895" h="293568">
                  <a:moveTo>
                    <a:pt x="41356" y="79826"/>
                  </a:moveTo>
                  <a:cubicBezTo>
                    <a:pt x="42800" y="79826"/>
                    <a:pt x="44606" y="80548"/>
                    <a:pt x="45328" y="81993"/>
                  </a:cubicBezTo>
                  <a:cubicBezTo>
                    <a:pt x="58330" y="101489"/>
                    <a:pt x="58330" y="101489"/>
                    <a:pt x="58330" y="101489"/>
                  </a:cubicBezTo>
                  <a:cubicBezTo>
                    <a:pt x="71332" y="81993"/>
                    <a:pt x="71332" y="81993"/>
                    <a:pt x="71332" y="81993"/>
                  </a:cubicBezTo>
                  <a:cubicBezTo>
                    <a:pt x="72415" y="80548"/>
                    <a:pt x="73860" y="79826"/>
                    <a:pt x="75665" y="79826"/>
                  </a:cubicBezTo>
                  <a:cubicBezTo>
                    <a:pt x="90473" y="81632"/>
                    <a:pt x="90473" y="81632"/>
                    <a:pt x="90473" y="81632"/>
                  </a:cubicBezTo>
                  <a:cubicBezTo>
                    <a:pt x="98057" y="82715"/>
                    <a:pt x="100585" y="84520"/>
                    <a:pt x="103474" y="87769"/>
                  </a:cubicBezTo>
                  <a:cubicBezTo>
                    <a:pt x="108531" y="94268"/>
                    <a:pt x="113226" y="100045"/>
                    <a:pt x="117198" y="104378"/>
                  </a:cubicBezTo>
                  <a:cubicBezTo>
                    <a:pt x="118282" y="105461"/>
                    <a:pt x="119004" y="106544"/>
                    <a:pt x="120088" y="107266"/>
                  </a:cubicBezTo>
                  <a:cubicBezTo>
                    <a:pt x="121532" y="109071"/>
                    <a:pt x="124060" y="109071"/>
                    <a:pt x="125866" y="107988"/>
                  </a:cubicBezTo>
                  <a:cubicBezTo>
                    <a:pt x="126588" y="107266"/>
                    <a:pt x="127672" y="106905"/>
                    <a:pt x="128394" y="106183"/>
                  </a:cubicBezTo>
                  <a:cubicBezTo>
                    <a:pt x="132367" y="103295"/>
                    <a:pt x="139590" y="97879"/>
                    <a:pt x="144285" y="94268"/>
                  </a:cubicBezTo>
                  <a:cubicBezTo>
                    <a:pt x="157287" y="84159"/>
                    <a:pt x="174622" y="105822"/>
                    <a:pt x="160898" y="116292"/>
                  </a:cubicBezTo>
                  <a:cubicBezTo>
                    <a:pt x="155842" y="119903"/>
                    <a:pt x="148619" y="125680"/>
                    <a:pt x="143924" y="128568"/>
                  </a:cubicBezTo>
                  <a:cubicBezTo>
                    <a:pt x="137062" y="133623"/>
                    <a:pt x="130922" y="137233"/>
                    <a:pt x="126588" y="138678"/>
                  </a:cubicBezTo>
                  <a:cubicBezTo>
                    <a:pt x="122616" y="140483"/>
                    <a:pt x="117559" y="140483"/>
                    <a:pt x="113587" y="137594"/>
                  </a:cubicBezTo>
                  <a:cubicBezTo>
                    <a:pt x="107808" y="133984"/>
                    <a:pt x="102752" y="129290"/>
                    <a:pt x="96974" y="122791"/>
                  </a:cubicBezTo>
                  <a:cubicBezTo>
                    <a:pt x="95890" y="121708"/>
                    <a:pt x="94807" y="120264"/>
                    <a:pt x="93362" y="118820"/>
                  </a:cubicBezTo>
                  <a:cubicBezTo>
                    <a:pt x="89028" y="279848"/>
                    <a:pt x="89028" y="279848"/>
                    <a:pt x="89028" y="279848"/>
                  </a:cubicBezTo>
                  <a:cubicBezTo>
                    <a:pt x="88667" y="287430"/>
                    <a:pt x="80722" y="293568"/>
                    <a:pt x="73860" y="293568"/>
                  </a:cubicBezTo>
                  <a:cubicBezTo>
                    <a:pt x="69165" y="293568"/>
                    <a:pt x="63386" y="291763"/>
                    <a:pt x="60858" y="288874"/>
                  </a:cubicBezTo>
                  <a:cubicBezTo>
                    <a:pt x="59775" y="287069"/>
                    <a:pt x="57247" y="287069"/>
                    <a:pt x="55802" y="288874"/>
                  </a:cubicBezTo>
                  <a:cubicBezTo>
                    <a:pt x="53635" y="291763"/>
                    <a:pt x="47495" y="293568"/>
                    <a:pt x="42800" y="293568"/>
                  </a:cubicBezTo>
                  <a:cubicBezTo>
                    <a:pt x="35938" y="293568"/>
                    <a:pt x="28354" y="287430"/>
                    <a:pt x="27993" y="279848"/>
                  </a:cubicBezTo>
                  <a:cubicBezTo>
                    <a:pt x="25104" y="185253"/>
                    <a:pt x="25104" y="185253"/>
                    <a:pt x="25104" y="185253"/>
                  </a:cubicBezTo>
                  <a:cubicBezTo>
                    <a:pt x="21131" y="184892"/>
                    <a:pt x="21131" y="184892"/>
                    <a:pt x="21131" y="184892"/>
                  </a:cubicBezTo>
                  <a:cubicBezTo>
                    <a:pt x="14630" y="184170"/>
                    <a:pt x="6324" y="179476"/>
                    <a:pt x="5240" y="172977"/>
                  </a:cubicBezTo>
                  <a:cubicBezTo>
                    <a:pt x="-2344" y="133262"/>
                    <a:pt x="-899" y="133623"/>
                    <a:pt x="4518" y="92102"/>
                  </a:cubicBezTo>
                  <a:cubicBezTo>
                    <a:pt x="5240" y="89214"/>
                    <a:pt x="8852" y="83798"/>
                    <a:pt x="14991" y="83076"/>
                  </a:cubicBezTo>
                  <a:cubicBezTo>
                    <a:pt x="41356" y="79826"/>
                    <a:pt x="41356" y="79826"/>
                    <a:pt x="41356" y="79826"/>
                  </a:cubicBezTo>
                  <a:close/>
                  <a:moveTo>
                    <a:pt x="59052" y="14115"/>
                  </a:moveTo>
                  <a:cubicBezTo>
                    <a:pt x="72415" y="14476"/>
                    <a:pt x="83250" y="26030"/>
                    <a:pt x="82889" y="40472"/>
                  </a:cubicBezTo>
                  <a:cubicBezTo>
                    <a:pt x="82527" y="54553"/>
                    <a:pt x="71332" y="71522"/>
                    <a:pt x="57969" y="71161"/>
                  </a:cubicBezTo>
                  <a:cubicBezTo>
                    <a:pt x="44245" y="71161"/>
                    <a:pt x="33771" y="53470"/>
                    <a:pt x="33771" y="39389"/>
                  </a:cubicBezTo>
                  <a:cubicBezTo>
                    <a:pt x="34133" y="25308"/>
                    <a:pt x="45328" y="13754"/>
                    <a:pt x="59052" y="14115"/>
                  </a:cubicBezTo>
                  <a:close/>
                  <a:moveTo>
                    <a:pt x="292940" y="8550"/>
                  </a:moveTo>
                  <a:cubicBezTo>
                    <a:pt x="294160" y="9543"/>
                    <a:pt x="294431" y="11349"/>
                    <a:pt x="292442" y="13335"/>
                  </a:cubicBezTo>
                  <a:cubicBezTo>
                    <a:pt x="265684" y="39332"/>
                    <a:pt x="252667" y="54859"/>
                    <a:pt x="221932" y="76523"/>
                  </a:cubicBezTo>
                  <a:cubicBezTo>
                    <a:pt x="217592" y="79773"/>
                    <a:pt x="209637" y="73274"/>
                    <a:pt x="208553" y="67858"/>
                  </a:cubicBezTo>
                  <a:cubicBezTo>
                    <a:pt x="206021" y="53053"/>
                    <a:pt x="204575" y="46915"/>
                    <a:pt x="204575" y="29944"/>
                  </a:cubicBezTo>
                  <a:cubicBezTo>
                    <a:pt x="204575" y="24528"/>
                    <a:pt x="215784" y="23445"/>
                    <a:pt x="217231" y="28500"/>
                  </a:cubicBezTo>
                  <a:cubicBezTo>
                    <a:pt x="219039" y="34999"/>
                    <a:pt x="219762" y="40416"/>
                    <a:pt x="223740" y="47998"/>
                  </a:cubicBezTo>
                  <a:cubicBezTo>
                    <a:pt x="249051" y="32472"/>
                    <a:pt x="261707" y="26334"/>
                    <a:pt x="287742" y="8641"/>
                  </a:cubicBezTo>
                  <a:cubicBezTo>
                    <a:pt x="289550" y="7377"/>
                    <a:pt x="291719" y="7557"/>
                    <a:pt x="292940" y="8550"/>
                  </a:cubicBezTo>
                  <a:close/>
                  <a:moveTo>
                    <a:pt x="184695" y="0"/>
                  </a:moveTo>
                  <a:cubicBezTo>
                    <a:pt x="273204" y="0"/>
                    <a:pt x="273204" y="0"/>
                    <a:pt x="273204" y="0"/>
                  </a:cubicBezTo>
                  <a:cubicBezTo>
                    <a:pt x="275010" y="0"/>
                    <a:pt x="276455" y="722"/>
                    <a:pt x="277539" y="1445"/>
                  </a:cubicBezTo>
                  <a:cubicBezTo>
                    <a:pt x="271398" y="5780"/>
                    <a:pt x="265256" y="9754"/>
                    <a:pt x="258754" y="13728"/>
                  </a:cubicBezTo>
                  <a:cubicBezTo>
                    <a:pt x="212873" y="13728"/>
                    <a:pt x="212873" y="13728"/>
                    <a:pt x="212873" y="13728"/>
                  </a:cubicBezTo>
                  <a:cubicBezTo>
                    <a:pt x="212151" y="13728"/>
                    <a:pt x="211067" y="13728"/>
                    <a:pt x="210345" y="13728"/>
                  </a:cubicBezTo>
                  <a:cubicBezTo>
                    <a:pt x="191559" y="13728"/>
                    <a:pt x="191559" y="13728"/>
                    <a:pt x="191559" y="13728"/>
                  </a:cubicBezTo>
                  <a:cubicBezTo>
                    <a:pt x="191559" y="88509"/>
                    <a:pt x="191559" y="88509"/>
                    <a:pt x="191559" y="88509"/>
                  </a:cubicBezTo>
                  <a:cubicBezTo>
                    <a:pt x="215041" y="88509"/>
                    <a:pt x="215041" y="88509"/>
                    <a:pt x="215041" y="88509"/>
                  </a:cubicBezTo>
                  <a:cubicBezTo>
                    <a:pt x="217931" y="89232"/>
                    <a:pt x="220821" y="89232"/>
                    <a:pt x="223711" y="88509"/>
                  </a:cubicBezTo>
                  <a:cubicBezTo>
                    <a:pt x="266340" y="88509"/>
                    <a:pt x="266340" y="88509"/>
                    <a:pt x="266340" y="88509"/>
                  </a:cubicBezTo>
                  <a:cubicBezTo>
                    <a:pt x="266340" y="54912"/>
                    <a:pt x="266340" y="54912"/>
                    <a:pt x="266340" y="54912"/>
                  </a:cubicBezTo>
                  <a:cubicBezTo>
                    <a:pt x="271036" y="50577"/>
                    <a:pt x="275372" y="46242"/>
                    <a:pt x="280068" y="41545"/>
                  </a:cubicBezTo>
                  <a:cubicBezTo>
                    <a:pt x="280068" y="95373"/>
                    <a:pt x="280068" y="95373"/>
                    <a:pt x="280068" y="95373"/>
                  </a:cubicBezTo>
                  <a:cubicBezTo>
                    <a:pt x="280068" y="98986"/>
                    <a:pt x="277178" y="102237"/>
                    <a:pt x="273204" y="102237"/>
                  </a:cubicBezTo>
                  <a:cubicBezTo>
                    <a:pt x="184695" y="102237"/>
                    <a:pt x="184695" y="102237"/>
                    <a:pt x="184695" y="102237"/>
                  </a:cubicBezTo>
                  <a:cubicBezTo>
                    <a:pt x="181082" y="102237"/>
                    <a:pt x="177831" y="98986"/>
                    <a:pt x="177831" y="95373"/>
                  </a:cubicBezTo>
                  <a:cubicBezTo>
                    <a:pt x="177831" y="6864"/>
                    <a:pt x="177831" y="6864"/>
                    <a:pt x="177831" y="6864"/>
                  </a:cubicBezTo>
                  <a:cubicBezTo>
                    <a:pt x="177831" y="3251"/>
                    <a:pt x="181082" y="0"/>
                    <a:pt x="184695" y="0"/>
                  </a:cubicBezTo>
                  <a:close/>
                </a:path>
              </a:pathLst>
            </a:custGeom>
            <a:solidFill>
              <a:schemeClr val="accent5"/>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25" name="直角三角形 24"/>
          <p:cNvSpPr/>
          <p:nvPr userDrawn="1"/>
        </p:nvSpPr>
        <p:spPr>
          <a:xfrm rot="16200000" flipH="1">
            <a:off x="41676" y="3449262"/>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小米兰亭" panose="02010600030101010101"/>
              <a:ea typeface="小米兰亭" panose="02010600030101010101"/>
              <a:cs typeface="+mn-cs"/>
            </a:endParaRPr>
          </a:p>
        </p:txBody>
      </p:sp>
      <p:grpSp>
        <p:nvGrpSpPr>
          <p:cNvPr id="26" name="组合 25"/>
          <p:cNvGrpSpPr/>
          <p:nvPr userDrawn="1"/>
        </p:nvGrpSpPr>
        <p:grpSpPr>
          <a:xfrm>
            <a:off x="47624" y="2996043"/>
            <a:ext cx="1731479" cy="447270"/>
            <a:chOff x="47624" y="2775910"/>
            <a:chExt cx="1731479" cy="447270"/>
          </a:xfrm>
        </p:grpSpPr>
        <p:sp>
          <p:nvSpPr>
            <p:cNvPr id="27" name="五边形 62"/>
            <p:cNvSpPr/>
            <p:nvPr/>
          </p:nvSpPr>
          <p:spPr>
            <a:xfrm>
              <a:off x="47624" y="2775910"/>
              <a:ext cx="1731479" cy="447270"/>
            </a:xfrm>
            <a:prstGeom prst="homePlate">
              <a:avLst/>
            </a:prstGeom>
            <a:solidFill>
              <a:schemeClr val="accent2"/>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小米兰亭" panose="02010600030101010101"/>
                <a:ea typeface="小米兰亭" panose="02010600030101010101"/>
                <a:cs typeface="+mn-cs"/>
              </a:endParaRPr>
            </a:p>
          </p:txBody>
        </p:sp>
        <p:sp>
          <p:nvSpPr>
            <p:cNvPr id="28" name="矩形 27"/>
            <p:cNvSpPr/>
            <p:nvPr/>
          </p:nvSpPr>
          <p:spPr>
            <a:xfrm>
              <a:off x="507007" y="2820743"/>
              <a:ext cx="1107996" cy="369332"/>
            </a:xfrm>
            <a:prstGeom prst="rect">
              <a:avLst/>
            </a:prstGeom>
          </p:spPr>
          <p:txBody>
            <a:bodyPr wrap="none">
              <a:spAutoFit/>
            </a:bodyPr>
            <a:lstStyle/>
            <a:p>
              <a:pPr lvl="0">
                <a:defRPr/>
              </a:pPr>
              <a:r>
                <a:rPr lang="zh-CN" altLang="en-US" dirty="0">
                  <a:solidFill>
                    <a:schemeClr val="bg1"/>
                  </a:solidFill>
                  <a:latin typeface="+mj-ea"/>
                  <a:ea typeface="+mj-ea"/>
                </a:rPr>
                <a:t>新课探究</a:t>
              </a:r>
              <a:endParaRPr kumimoji="0" lang="zh-CN" altLang="en-US" sz="1800" b="0" i="0" u="none" strike="noStrike" kern="1200" cap="none" spc="0" normalizeH="0" baseline="0" noProof="0" dirty="0">
                <a:ln>
                  <a:noFill/>
                </a:ln>
                <a:solidFill>
                  <a:schemeClr val="bg1"/>
                </a:solidFill>
                <a:effectLst/>
                <a:uLnTx/>
                <a:uFillTx/>
                <a:latin typeface="+mj-ea"/>
                <a:ea typeface="+mj-ea"/>
              </a:endParaRPr>
            </a:p>
          </p:txBody>
        </p:sp>
      </p:grpSp>
      <p:grpSp>
        <p:nvGrpSpPr>
          <p:cNvPr id="29" name="组合 28"/>
          <p:cNvGrpSpPr/>
          <p:nvPr userDrawn="1"/>
        </p:nvGrpSpPr>
        <p:grpSpPr>
          <a:xfrm>
            <a:off x="208888" y="3108166"/>
            <a:ext cx="343221" cy="223024"/>
            <a:chOff x="7058307" y="1859447"/>
            <a:chExt cx="535637" cy="348055"/>
          </a:xfrm>
          <a:solidFill>
            <a:schemeClr val="bg1"/>
          </a:solidFill>
        </p:grpSpPr>
        <p:sp>
          <p:nvSpPr>
            <p:cNvPr id="30" name="Rectangle 240"/>
            <p:cNvSpPr>
              <a:spLocks noChangeArrowheads="1"/>
            </p:cNvSpPr>
            <p:nvPr/>
          </p:nvSpPr>
          <p:spPr bwMode="auto">
            <a:xfrm>
              <a:off x="7112521" y="1997151"/>
              <a:ext cx="127945" cy="108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31" name="Rectangle 241"/>
            <p:cNvSpPr>
              <a:spLocks noChangeArrowheads="1"/>
            </p:cNvSpPr>
            <p:nvPr/>
          </p:nvSpPr>
          <p:spPr bwMode="auto">
            <a:xfrm>
              <a:off x="7112521" y="2038354"/>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32" name="Rectangle 242"/>
            <p:cNvSpPr>
              <a:spLocks noChangeArrowheads="1"/>
            </p:cNvSpPr>
            <p:nvPr/>
          </p:nvSpPr>
          <p:spPr bwMode="auto">
            <a:xfrm>
              <a:off x="7112521" y="2079556"/>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33" name="Rectangle 243"/>
            <p:cNvSpPr>
              <a:spLocks noChangeArrowheads="1"/>
            </p:cNvSpPr>
            <p:nvPr/>
          </p:nvSpPr>
          <p:spPr bwMode="auto">
            <a:xfrm>
              <a:off x="7112521" y="2120759"/>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34" name="Freeform 244"/>
            <p:cNvSpPr/>
            <p:nvPr/>
          </p:nvSpPr>
          <p:spPr bwMode="auto">
            <a:xfrm>
              <a:off x="7428047" y="2038354"/>
              <a:ext cx="24939" cy="71563"/>
            </a:xfrm>
            <a:custGeom>
              <a:avLst/>
              <a:gdLst>
                <a:gd name="T0" fmla="*/ 4 w 10"/>
                <a:gd name="T1" fmla="*/ 28 h 28"/>
                <a:gd name="T2" fmla="*/ 10 w 10"/>
                <a:gd name="T3" fmla="*/ 25 h 28"/>
                <a:gd name="T4" fmla="*/ 10 w 10"/>
                <a:gd name="T5" fmla="*/ 3 h 28"/>
                <a:gd name="T6" fmla="*/ 1 w 10"/>
                <a:gd name="T7" fmla="*/ 0 h 28"/>
                <a:gd name="T8" fmla="*/ 0 w 10"/>
                <a:gd name="T9" fmla="*/ 0 h 28"/>
                <a:gd name="T10" fmla="*/ 0 w 10"/>
                <a:gd name="T11" fmla="*/ 28 h 28"/>
                <a:gd name="T12" fmla="*/ 1 w 10"/>
                <a:gd name="T13" fmla="*/ 28 h 28"/>
                <a:gd name="T14" fmla="*/ 4 w 10"/>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8">
                  <a:moveTo>
                    <a:pt x="4" y="28"/>
                  </a:moveTo>
                  <a:cubicBezTo>
                    <a:pt x="6" y="27"/>
                    <a:pt x="8" y="26"/>
                    <a:pt x="10" y="25"/>
                  </a:cubicBezTo>
                  <a:cubicBezTo>
                    <a:pt x="10" y="3"/>
                    <a:pt x="10" y="3"/>
                    <a:pt x="10" y="3"/>
                  </a:cubicBezTo>
                  <a:cubicBezTo>
                    <a:pt x="7" y="1"/>
                    <a:pt x="4" y="0"/>
                    <a:pt x="1" y="0"/>
                  </a:cubicBezTo>
                  <a:cubicBezTo>
                    <a:pt x="0" y="0"/>
                    <a:pt x="0" y="0"/>
                    <a:pt x="0" y="0"/>
                  </a:cubicBezTo>
                  <a:cubicBezTo>
                    <a:pt x="0" y="28"/>
                    <a:pt x="0" y="28"/>
                    <a:pt x="0" y="28"/>
                  </a:cubicBezTo>
                  <a:cubicBezTo>
                    <a:pt x="0" y="28"/>
                    <a:pt x="0" y="28"/>
                    <a:pt x="1" y="28"/>
                  </a:cubicBezTo>
                  <a:cubicBezTo>
                    <a:pt x="2" y="28"/>
                    <a:pt x="3" y="28"/>
                    <a:pt x="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35" name="Freeform 245"/>
            <p:cNvSpPr>
              <a:spLocks noEditPoints="1"/>
            </p:cNvSpPr>
            <p:nvPr/>
          </p:nvSpPr>
          <p:spPr bwMode="auto">
            <a:xfrm>
              <a:off x="7058307" y="1859447"/>
              <a:ext cx="394679" cy="348055"/>
            </a:xfrm>
            <a:custGeom>
              <a:avLst/>
              <a:gdLst>
                <a:gd name="T0" fmla="*/ 145 w 154"/>
                <a:gd name="T1" fmla="*/ 125 h 136"/>
                <a:gd name="T2" fmla="*/ 144 w 154"/>
                <a:gd name="T3" fmla="*/ 125 h 136"/>
                <a:gd name="T4" fmla="*/ 144 w 154"/>
                <a:gd name="T5" fmla="*/ 127 h 136"/>
                <a:gd name="T6" fmla="*/ 10 w 154"/>
                <a:gd name="T7" fmla="*/ 127 h 136"/>
                <a:gd name="T8" fmla="*/ 10 w 154"/>
                <a:gd name="T9" fmla="*/ 34 h 136"/>
                <a:gd name="T10" fmla="*/ 144 w 154"/>
                <a:gd name="T11" fmla="*/ 34 h 136"/>
                <a:gd name="T12" fmla="*/ 144 w 154"/>
                <a:gd name="T13" fmla="*/ 43 h 136"/>
                <a:gd name="T14" fmla="*/ 145 w 154"/>
                <a:gd name="T15" fmla="*/ 43 h 136"/>
                <a:gd name="T16" fmla="*/ 154 w 154"/>
                <a:gd name="T17" fmla="*/ 44 h 136"/>
                <a:gd name="T18" fmla="*/ 154 w 154"/>
                <a:gd name="T19" fmla="*/ 5 h 136"/>
                <a:gd name="T20" fmla="*/ 149 w 154"/>
                <a:gd name="T21" fmla="*/ 0 h 136"/>
                <a:gd name="T22" fmla="*/ 5 w 154"/>
                <a:gd name="T23" fmla="*/ 0 h 136"/>
                <a:gd name="T24" fmla="*/ 0 w 154"/>
                <a:gd name="T25" fmla="*/ 5 h 136"/>
                <a:gd name="T26" fmla="*/ 0 w 154"/>
                <a:gd name="T27" fmla="*/ 132 h 136"/>
                <a:gd name="T28" fmla="*/ 5 w 154"/>
                <a:gd name="T29" fmla="*/ 136 h 136"/>
                <a:gd name="T30" fmla="*/ 149 w 154"/>
                <a:gd name="T31" fmla="*/ 136 h 136"/>
                <a:gd name="T32" fmla="*/ 154 w 154"/>
                <a:gd name="T33" fmla="*/ 132 h 136"/>
                <a:gd name="T34" fmla="*/ 154 w 154"/>
                <a:gd name="T35" fmla="*/ 124 h 136"/>
                <a:gd name="T36" fmla="*/ 145 w 154"/>
                <a:gd name="T37" fmla="*/ 125 h 136"/>
                <a:gd name="T38" fmla="*/ 137 w 154"/>
                <a:gd name="T39" fmla="*/ 10 h 136"/>
                <a:gd name="T40" fmla="*/ 144 w 154"/>
                <a:gd name="T41" fmla="*/ 17 h 136"/>
                <a:gd name="T42" fmla="*/ 137 w 154"/>
                <a:gd name="T43" fmla="*/ 23 h 136"/>
                <a:gd name="T44" fmla="*/ 131 w 154"/>
                <a:gd name="T45" fmla="*/ 17 h 136"/>
                <a:gd name="T46" fmla="*/ 137 w 154"/>
                <a:gd name="T47" fmla="*/ 10 h 136"/>
                <a:gd name="T48" fmla="*/ 118 w 154"/>
                <a:gd name="T49" fmla="*/ 10 h 136"/>
                <a:gd name="T50" fmla="*/ 125 w 154"/>
                <a:gd name="T51" fmla="*/ 17 h 136"/>
                <a:gd name="T52" fmla="*/ 118 w 154"/>
                <a:gd name="T53" fmla="*/ 23 h 136"/>
                <a:gd name="T54" fmla="*/ 112 w 154"/>
                <a:gd name="T55" fmla="*/ 17 h 136"/>
                <a:gd name="T56" fmla="*/ 118 w 154"/>
                <a:gd name="T57" fmla="*/ 10 h 136"/>
                <a:gd name="T58" fmla="*/ 99 w 154"/>
                <a:gd name="T59" fmla="*/ 10 h 136"/>
                <a:gd name="T60" fmla="*/ 106 w 154"/>
                <a:gd name="T61" fmla="*/ 17 h 136"/>
                <a:gd name="T62" fmla="*/ 99 w 154"/>
                <a:gd name="T63" fmla="*/ 23 h 136"/>
                <a:gd name="T64" fmla="*/ 93 w 154"/>
                <a:gd name="T65" fmla="*/ 17 h 136"/>
                <a:gd name="T66" fmla="*/ 99 w 154"/>
                <a:gd name="T67" fmla="*/ 1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36">
                  <a:moveTo>
                    <a:pt x="145" y="125"/>
                  </a:moveTo>
                  <a:cubicBezTo>
                    <a:pt x="144" y="125"/>
                    <a:pt x="144" y="125"/>
                    <a:pt x="144" y="125"/>
                  </a:cubicBezTo>
                  <a:cubicBezTo>
                    <a:pt x="144" y="127"/>
                    <a:pt x="144" y="127"/>
                    <a:pt x="144" y="127"/>
                  </a:cubicBezTo>
                  <a:cubicBezTo>
                    <a:pt x="10" y="127"/>
                    <a:pt x="10" y="127"/>
                    <a:pt x="10" y="127"/>
                  </a:cubicBezTo>
                  <a:cubicBezTo>
                    <a:pt x="10" y="34"/>
                    <a:pt x="10" y="34"/>
                    <a:pt x="10" y="34"/>
                  </a:cubicBezTo>
                  <a:cubicBezTo>
                    <a:pt x="144" y="34"/>
                    <a:pt x="144" y="34"/>
                    <a:pt x="144" y="34"/>
                  </a:cubicBezTo>
                  <a:cubicBezTo>
                    <a:pt x="144" y="43"/>
                    <a:pt x="144" y="43"/>
                    <a:pt x="144" y="43"/>
                  </a:cubicBezTo>
                  <a:cubicBezTo>
                    <a:pt x="144" y="43"/>
                    <a:pt x="144" y="43"/>
                    <a:pt x="145" y="43"/>
                  </a:cubicBezTo>
                  <a:cubicBezTo>
                    <a:pt x="148" y="43"/>
                    <a:pt x="151" y="43"/>
                    <a:pt x="154" y="44"/>
                  </a:cubicBezTo>
                  <a:cubicBezTo>
                    <a:pt x="154" y="5"/>
                    <a:pt x="154" y="5"/>
                    <a:pt x="154" y="5"/>
                  </a:cubicBezTo>
                  <a:cubicBezTo>
                    <a:pt x="154" y="2"/>
                    <a:pt x="152" y="0"/>
                    <a:pt x="149" y="0"/>
                  </a:cubicBezTo>
                  <a:cubicBezTo>
                    <a:pt x="5" y="0"/>
                    <a:pt x="5" y="0"/>
                    <a:pt x="5" y="0"/>
                  </a:cubicBezTo>
                  <a:cubicBezTo>
                    <a:pt x="2" y="0"/>
                    <a:pt x="0" y="2"/>
                    <a:pt x="0" y="5"/>
                  </a:cubicBezTo>
                  <a:cubicBezTo>
                    <a:pt x="0" y="132"/>
                    <a:pt x="0" y="132"/>
                    <a:pt x="0" y="132"/>
                  </a:cubicBezTo>
                  <a:cubicBezTo>
                    <a:pt x="0" y="134"/>
                    <a:pt x="2" y="136"/>
                    <a:pt x="5" y="136"/>
                  </a:cubicBezTo>
                  <a:cubicBezTo>
                    <a:pt x="149" y="136"/>
                    <a:pt x="149" y="136"/>
                    <a:pt x="149" y="136"/>
                  </a:cubicBezTo>
                  <a:cubicBezTo>
                    <a:pt x="152" y="136"/>
                    <a:pt x="154" y="134"/>
                    <a:pt x="154" y="132"/>
                  </a:cubicBezTo>
                  <a:cubicBezTo>
                    <a:pt x="154" y="124"/>
                    <a:pt x="154" y="124"/>
                    <a:pt x="154" y="124"/>
                  </a:cubicBezTo>
                  <a:cubicBezTo>
                    <a:pt x="151" y="124"/>
                    <a:pt x="148" y="125"/>
                    <a:pt x="145" y="125"/>
                  </a:cubicBezTo>
                  <a:close/>
                  <a:moveTo>
                    <a:pt x="137" y="10"/>
                  </a:moveTo>
                  <a:cubicBezTo>
                    <a:pt x="141" y="10"/>
                    <a:pt x="144" y="13"/>
                    <a:pt x="144" y="17"/>
                  </a:cubicBezTo>
                  <a:cubicBezTo>
                    <a:pt x="144" y="20"/>
                    <a:pt x="141" y="23"/>
                    <a:pt x="137" y="23"/>
                  </a:cubicBezTo>
                  <a:cubicBezTo>
                    <a:pt x="134" y="23"/>
                    <a:pt x="131" y="20"/>
                    <a:pt x="131" y="17"/>
                  </a:cubicBezTo>
                  <a:cubicBezTo>
                    <a:pt x="131" y="13"/>
                    <a:pt x="134" y="10"/>
                    <a:pt x="137" y="10"/>
                  </a:cubicBezTo>
                  <a:close/>
                  <a:moveTo>
                    <a:pt x="118" y="10"/>
                  </a:moveTo>
                  <a:cubicBezTo>
                    <a:pt x="122" y="10"/>
                    <a:pt x="125" y="13"/>
                    <a:pt x="125" y="17"/>
                  </a:cubicBezTo>
                  <a:cubicBezTo>
                    <a:pt x="125" y="20"/>
                    <a:pt x="122" y="23"/>
                    <a:pt x="118" y="23"/>
                  </a:cubicBezTo>
                  <a:cubicBezTo>
                    <a:pt x="115" y="23"/>
                    <a:pt x="112" y="20"/>
                    <a:pt x="112" y="17"/>
                  </a:cubicBezTo>
                  <a:cubicBezTo>
                    <a:pt x="112" y="13"/>
                    <a:pt x="115" y="10"/>
                    <a:pt x="118" y="10"/>
                  </a:cubicBezTo>
                  <a:close/>
                  <a:moveTo>
                    <a:pt x="99" y="10"/>
                  </a:moveTo>
                  <a:cubicBezTo>
                    <a:pt x="103" y="10"/>
                    <a:pt x="106" y="13"/>
                    <a:pt x="106" y="17"/>
                  </a:cubicBezTo>
                  <a:cubicBezTo>
                    <a:pt x="106" y="20"/>
                    <a:pt x="103" y="23"/>
                    <a:pt x="99" y="23"/>
                  </a:cubicBezTo>
                  <a:cubicBezTo>
                    <a:pt x="96" y="23"/>
                    <a:pt x="93" y="20"/>
                    <a:pt x="93" y="17"/>
                  </a:cubicBezTo>
                  <a:cubicBezTo>
                    <a:pt x="93" y="13"/>
                    <a:pt x="96" y="10"/>
                    <a:pt x="9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36" name="Freeform 246"/>
            <p:cNvSpPr>
              <a:spLocks noEditPoints="1"/>
            </p:cNvSpPr>
            <p:nvPr/>
          </p:nvSpPr>
          <p:spPr bwMode="auto">
            <a:xfrm>
              <a:off x="7335884" y="1979802"/>
              <a:ext cx="258060" cy="210351"/>
            </a:xfrm>
            <a:custGeom>
              <a:avLst/>
              <a:gdLst>
                <a:gd name="T0" fmla="*/ 96 w 101"/>
                <a:gd name="T1" fmla="*/ 68 h 82"/>
                <a:gd name="T2" fmla="*/ 77 w 101"/>
                <a:gd name="T3" fmla="*/ 55 h 82"/>
                <a:gd name="T4" fmla="*/ 71 w 101"/>
                <a:gd name="T5" fmla="*/ 54 h 82"/>
                <a:gd name="T6" fmla="*/ 69 w 101"/>
                <a:gd name="T7" fmla="*/ 55 h 82"/>
                <a:gd name="T8" fmla="*/ 66 w 101"/>
                <a:gd name="T9" fmla="*/ 53 h 82"/>
                <a:gd name="T10" fmla="*/ 69 w 101"/>
                <a:gd name="T11" fmla="*/ 29 h 82"/>
                <a:gd name="T12" fmla="*/ 29 w 101"/>
                <a:gd name="T13" fmla="*/ 4 h 82"/>
                <a:gd name="T14" fmla="*/ 4 w 101"/>
                <a:gd name="T15" fmla="*/ 45 h 82"/>
                <a:gd name="T16" fmla="*/ 45 w 101"/>
                <a:gd name="T17" fmla="*/ 70 h 82"/>
                <a:gd name="T18" fmla="*/ 62 w 101"/>
                <a:gd name="T19" fmla="*/ 59 h 82"/>
                <a:gd name="T20" fmla="*/ 66 w 101"/>
                <a:gd name="T21" fmla="*/ 61 h 82"/>
                <a:gd name="T22" fmla="*/ 69 w 101"/>
                <a:gd name="T23" fmla="*/ 68 h 82"/>
                <a:gd name="T24" fmla="*/ 88 w 101"/>
                <a:gd name="T25" fmla="*/ 80 h 82"/>
                <a:gd name="T26" fmla="*/ 94 w 101"/>
                <a:gd name="T27" fmla="*/ 81 h 82"/>
                <a:gd name="T28" fmla="*/ 99 w 101"/>
                <a:gd name="T29" fmla="*/ 78 h 82"/>
                <a:gd name="T30" fmla="*/ 96 w 101"/>
                <a:gd name="T31" fmla="*/ 68 h 82"/>
                <a:gd name="T32" fmla="*/ 42 w 101"/>
                <a:gd name="T33" fmla="*/ 58 h 82"/>
                <a:gd name="T34" fmla="*/ 16 w 101"/>
                <a:gd name="T35" fmla="*/ 42 h 82"/>
                <a:gd name="T36" fmla="*/ 32 w 101"/>
                <a:gd name="T37" fmla="*/ 16 h 82"/>
                <a:gd name="T38" fmla="*/ 58 w 101"/>
                <a:gd name="T39" fmla="*/ 32 h 82"/>
                <a:gd name="T40" fmla="*/ 42 w 101"/>
                <a:gd name="T4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82">
                  <a:moveTo>
                    <a:pt x="96" y="68"/>
                  </a:moveTo>
                  <a:cubicBezTo>
                    <a:pt x="77" y="55"/>
                    <a:pt x="77" y="55"/>
                    <a:pt x="77" y="55"/>
                  </a:cubicBezTo>
                  <a:cubicBezTo>
                    <a:pt x="75" y="54"/>
                    <a:pt x="73" y="54"/>
                    <a:pt x="71" y="54"/>
                  </a:cubicBezTo>
                  <a:cubicBezTo>
                    <a:pt x="71" y="54"/>
                    <a:pt x="70" y="55"/>
                    <a:pt x="69" y="55"/>
                  </a:cubicBezTo>
                  <a:cubicBezTo>
                    <a:pt x="66" y="53"/>
                    <a:pt x="66" y="53"/>
                    <a:pt x="66" y="53"/>
                  </a:cubicBezTo>
                  <a:cubicBezTo>
                    <a:pt x="70" y="46"/>
                    <a:pt x="71" y="37"/>
                    <a:pt x="69" y="29"/>
                  </a:cubicBezTo>
                  <a:cubicBezTo>
                    <a:pt x="65" y="11"/>
                    <a:pt x="47" y="0"/>
                    <a:pt x="29" y="4"/>
                  </a:cubicBezTo>
                  <a:cubicBezTo>
                    <a:pt x="11" y="9"/>
                    <a:pt x="0" y="27"/>
                    <a:pt x="4" y="45"/>
                  </a:cubicBezTo>
                  <a:cubicBezTo>
                    <a:pt x="8" y="63"/>
                    <a:pt x="27" y="74"/>
                    <a:pt x="45" y="70"/>
                  </a:cubicBezTo>
                  <a:cubicBezTo>
                    <a:pt x="52" y="68"/>
                    <a:pt x="58" y="64"/>
                    <a:pt x="62" y="59"/>
                  </a:cubicBezTo>
                  <a:cubicBezTo>
                    <a:pt x="66" y="61"/>
                    <a:pt x="66" y="61"/>
                    <a:pt x="66" y="61"/>
                  </a:cubicBezTo>
                  <a:cubicBezTo>
                    <a:pt x="65" y="63"/>
                    <a:pt x="67" y="66"/>
                    <a:pt x="69" y="68"/>
                  </a:cubicBezTo>
                  <a:cubicBezTo>
                    <a:pt x="88" y="80"/>
                    <a:pt x="88" y="80"/>
                    <a:pt x="88" y="80"/>
                  </a:cubicBezTo>
                  <a:cubicBezTo>
                    <a:pt x="90" y="81"/>
                    <a:pt x="92" y="82"/>
                    <a:pt x="94" y="81"/>
                  </a:cubicBezTo>
                  <a:cubicBezTo>
                    <a:pt x="96" y="81"/>
                    <a:pt x="98" y="80"/>
                    <a:pt x="99" y="78"/>
                  </a:cubicBezTo>
                  <a:cubicBezTo>
                    <a:pt x="101" y="75"/>
                    <a:pt x="100" y="70"/>
                    <a:pt x="96" y="68"/>
                  </a:cubicBezTo>
                  <a:close/>
                  <a:moveTo>
                    <a:pt x="42" y="58"/>
                  </a:moveTo>
                  <a:cubicBezTo>
                    <a:pt x="30" y="61"/>
                    <a:pt x="19" y="54"/>
                    <a:pt x="16" y="42"/>
                  </a:cubicBezTo>
                  <a:cubicBezTo>
                    <a:pt x="13" y="30"/>
                    <a:pt x="20" y="19"/>
                    <a:pt x="32" y="16"/>
                  </a:cubicBezTo>
                  <a:cubicBezTo>
                    <a:pt x="43" y="13"/>
                    <a:pt x="55" y="20"/>
                    <a:pt x="58" y="32"/>
                  </a:cubicBezTo>
                  <a:cubicBezTo>
                    <a:pt x="60" y="43"/>
                    <a:pt x="53" y="55"/>
                    <a:pt x="42"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grpSp>
      <p:grpSp>
        <p:nvGrpSpPr>
          <p:cNvPr id="37" name="组合 36"/>
          <p:cNvGrpSpPr/>
          <p:nvPr userDrawn="1"/>
        </p:nvGrpSpPr>
        <p:grpSpPr>
          <a:xfrm>
            <a:off x="47624" y="3830259"/>
            <a:ext cx="1731479" cy="551244"/>
            <a:chOff x="47624" y="3830259"/>
            <a:chExt cx="1731479" cy="551244"/>
          </a:xfrm>
        </p:grpSpPr>
        <p:sp>
          <p:nvSpPr>
            <p:cNvPr id="38" name="直角三角形 37"/>
            <p:cNvSpPr/>
            <p:nvPr/>
          </p:nvSpPr>
          <p:spPr>
            <a:xfrm rot="16200000" flipH="1">
              <a:off x="41676" y="4283478"/>
              <a:ext cx="103975"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小米兰亭" panose="02010600030101010101"/>
                <a:ea typeface="小米兰亭" panose="02010600030101010101"/>
                <a:cs typeface="+mn-cs"/>
              </a:endParaRPr>
            </a:p>
          </p:txBody>
        </p:sp>
        <p:grpSp>
          <p:nvGrpSpPr>
            <p:cNvPr id="39" name="组合 38"/>
            <p:cNvGrpSpPr/>
            <p:nvPr/>
          </p:nvGrpSpPr>
          <p:grpSpPr>
            <a:xfrm>
              <a:off x="47624" y="3830259"/>
              <a:ext cx="1731479" cy="447270"/>
              <a:chOff x="47624" y="3415393"/>
              <a:chExt cx="1731479" cy="447270"/>
            </a:xfrm>
          </p:grpSpPr>
          <p:sp>
            <p:nvSpPr>
              <p:cNvPr id="58" name="五边形 63"/>
              <p:cNvSpPr/>
              <p:nvPr/>
            </p:nvSpPr>
            <p:spPr>
              <a:xfrm>
                <a:off x="47624" y="3415393"/>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小米兰亭" panose="02010600030101010101"/>
                  <a:ea typeface="小米兰亭" panose="02010600030101010101"/>
                  <a:cs typeface="+mn-cs"/>
                </a:endParaRPr>
              </a:p>
            </p:txBody>
          </p:sp>
          <p:sp>
            <p:nvSpPr>
              <p:cNvPr id="59" name="矩形 58"/>
              <p:cNvSpPr/>
              <p:nvPr/>
            </p:nvSpPr>
            <p:spPr>
              <a:xfrm>
                <a:off x="507007" y="3462807"/>
                <a:ext cx="1107996" cy="369332"/>
              </a:xfrm>
              <a:prstGeom prst="rect">
                <a:avLst/>
              </a:prstGeom>
            </p:spPr>
            <p:txBody>
              <a:bodyPr wrap="none">
                <a:spAutoFit/>
              </a:bodyPr>
              <a:lstStyle/>
              <a:p>
                <a:pPr lvl="0">
                  <a:defRPr/>
                </a:pPr>
                <a:r>
                  <a:rPr lang="zh-CN" altLang="en-US" dirty="0">
                    <a:solidFill>
                      <a:srgbClr val="44546A"/>
                    </a:solidFill>
                  </a:rPr>
                  <a:t>课后拓展</a:t>
                </a:r>
                <a:endParaRPr kumimoji="0" lang="zh-CN" altLang="en-US" sz="1800" b="0" i="0" u="none" strike="noStrike" kern="1200" cap="none" spc="0" normalizeH="0" baseline="0" noProof="0" dirty="0">
                  <a:ln>
                    <a:noFill/>
                  </a:ln>
                  <a:solidFill>
                    <a:srgbClr val="44546A"/>
                  </a:solidFill>
                  <a:effectLst/>
                  <a:uLnTx/>
                  <a:uFillTx/>
                  <a:latin typeface="小米兰亭" panose="02010600030101010101"/>
                  <a:ea typeface="小米兰亭" panose="02010600030101010101"/>
                  <a:cs typeface="+mn-cs"/>
                </a:endParaRPr>
              </a:p>
            </p:txBody>
          </p:sp>
        </p:grpSp>
        <p:grpSp>
          <p:nvGrpSpPr>
            <p:cNvPr id="40" name="组合 39"/>
            <p:cNvGrpSpPr/>
            <p:nvPr/>
          </p:nvGrpSpPr>
          <p:grpSpPr>
            <a:xfrm>
              <a:off x="230536" y="3914717"/>
              <a:ext cx="257258" cy="295243"/>
              <a:chOff x="2733098" y="4187405"/>
              <a:chExt cx="484675" cy="556238"/>
            </a:xfrm>
            <a:solidFill>
              <a:schemeClr val="accent5"/>
            </a:solidFill>
          </p:grpSpPr>
          <p:sp>
            <p:nvSpPr>
              <p:cNvPr id="41"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42"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43" name="Freeform 304"/>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44" name="Freeform 305"/>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45" name="Freeform 306"/>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46" name="Freeform 307"/>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47" name="Freeform 308"/>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48" name="Freeform 309"/>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49" name="Freeform 310"/>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50" name="Freeform 311"/>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51" name="Freeform 312"/>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52" name="Freeform 313"/>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53" name="Freeform 314"/>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54" name="Freeform 315"/>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55" name="Freeform 316"/>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56"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57"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grpSp>
      </p:grpSp>
    </p:spTree>
  </p:cSld>
  <p:clrMapOvr>
    <a:masterClrMapping/>
  </p:clrMapOvr>
  <p:transition spd="slow"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2F1E5959-8E43-8A41-8173-2AF4159E3A76}" type="datetimeFigureOut">
              <a:rPr kumimoji="1" lang="zh-CN" altLang="en-US" smtClean="0"/>
              <a:t>2023-01-11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7FA4700E-A3D0-1040-96D2-6ADDAA04C363}" type="slidenum">
              <a:rPr kumimoji="1" lang="zh-CN" altLang="en-US" smtClean="0"/>
              <a:t>‹#›</a:t>
            </a:fld>
            <a:endParaRPr kumimoji="1" lang="zh-CN" altLang="en-US"/>
          </a:p>
        </p:txBody>
      </p:sp>
    </p:spTree>
  </p:cSld>
  <p:clrMapOvr>
    <a:masterClrMapping/>
  </p:clrMapOvr>
  <p:transition spd="slow" advTm="0">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08D02B6-9DB5-4C7B-85B2-B5F020DABB80}"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B1662D-AFA8-443C-A4B0-112430D1F934}" type="slidenum">
              <a:rPr lang="zh-CN" altLang="en-US" smtClean="0"/>
              <a:t>‹#›</a:t>
            </a:fld>
            <a:endParaRPr lang="zh-CN" altLang="en-US"/>
          </a:p>
        </p:txBody>
      </p:sp>
    </p:spTree>
  </p:cSld>
  <p:clrMapOvr>
    <a:masterClrMapping/>
  </p:clrMapOvr>
  <p:transition spd="slow" advTm="0">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08D02B6-9DB5-4C7B-85B2-B5F020DABB80}"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B1662D-AFA8-443C-A4B0-112430D1F934}" type="slidenum">
              <a:rPr lang="zh-CN" altLang="en-US" smtClean="0"/>
              <a:t>‹#›</a:t>
            </a:fld>
            <a:endParaRPr lang="zh-CN" altLang="en-US"/>
          </a:p>
        </p:txBody>
      </p:sp>
    </p:spTree>
  </p:cSld>
  <p:clrMapOvr>
    <a:masterClrMapping/>
  </p:clrMapOvr>
  <p:transition spd="slow" advTm="0">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08D02B6-9DB5-4C7B-85B2-B5F020DABB80}"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B1662D-AFA8-443C-A4B0-112430D1F934}" type="slidenum">
              <a:rPr lang="zh-CN" altLang="en-US" smtClean="0"/>
              <a:t>‹#›</a:t>
            </a:fld>
            <a:endParaRPr lang="zh-CN" altLang="en-US"/>
          </a:p>
        </p:txBody>
      </p:sp>
    </p:spTree>
  </p:cSld>
  <p:clrMapOvr>
    <a:masterClrMapping/>
  </p:clrMapOvr>
  <p:transition spd="slow" advTm="0">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08D02B6-9DB5-4C7B-85B2-B5F020DABB80}"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B1662D-AFA8-443C-A4B0-112430D1F934}" type="slidenum">
              <a:rPr lang="zh-CN" altLang="en-US" smtClean="0"/>
              <a:t>‹#›</a:t>
            </a:fld>
            <a:endParaRPr lang="zh-CN" altLang="en-US"/>
          </a:p>
        </p:txBody>
      </p:sp>
    </p:spTree>
  </p:cSld>
  <p:clrMapOvr>
    <a:masterClrMapping/>
  </p:clrMapOvr>
  <p:transition spd="slow" advTm="0">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2F1E5959-8E43-8A41-8173-2AF4159E3A76}" type="datetimeFigureOut">
              <a:rPr kumimoji="1" lang="zh-CN" altLang="en-US" smtClean="0"/>
              <a:t>2023-01-11</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7FA4700E-A3D0-1040-96D2-6ADDAA04C363}" type="slidenum">
              <a:rPr kumimoji="1" lang="zh-CN" altLang="en-US" smtClean="0"/>
              <a:t>‹#›</a:t>
            </a:fld>
            <a:endParaRPr kumimoji="1" lang="zh-CN" altLang="en-US"/>
          </a:p>
        </p:txBody>
      </p:sp>
    </p:spTree>
  </p:cSld>
  <p:clrMapOvr>
    <a:masterClrMapping/>
  </p:clrMapOvr>
  <p:transition spd="slow"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2F1E5959-8E43-8A41-8173-2AF4159E3A76}" type="datetimeFigureOut">
              <a:rPr kumimoji="1" lang="zh-CN" altLang="en-US" smtClean="0"/>
              <a:t>2023-01-11</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7FA4700E-A3D0-1040-96D2-6ADDAA04C363}" type="slidenum">
              <a:rPr kumimoji="1" lang="zh-CN" altLang="en-US" smtClean="0"/>
              <a:t>‹#›</a:t>
            </a:fld>
            <a:endParaRPr kumimoji="1" lang="zh-CN" altLang="en-US"/>
          </a:p>
        </p:txBody>
      </p:sp>
    </p:spTree>
  </p:cSld>
  <p:clrMapOvr>
    <a:masterClrMapping/>
  </p:clrMapOvr>
  <p:transition spd="slow"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F1E5959-8E43-8A41-8173-2AF4159E3A76}" type="datetimeFigureOut">
              <a:rPr kumimoji="1" lang="zh-CN" altLang="en-US" smtClean="0"/>
              <a:t>2023-01-11</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7FA4700E-A3D0-1040-96D2-6ADDAA04C363}" type="slidenum">
              <a:rPr kumimoji="1" lang="zh-CN" altLang="en-US" smtClean="0"/>
              <a:t>‹#›</a:t>
            </a:fld>
            <a:endParaRPr kumimoji="1" lang="zh-CN" altLang="en-US"/>
          </a:p>
        </p:txBody>
      </p:sp>
    </p:spTree>
  </p:cSld>
  <p:clrMapOvr>
    <a:masterClrMapping/>
  </p:clrMapOvr>
  <p:transition spd="slow" advTm="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2F1E5959-8E43-8A41-8173-2AF4159E3A76}" type="datetimeFigureOut">
              <a:rPr kumimoji="1" lang="zh-CN" altLang="en-US" smtClean="0"/>
              <a:t>2023-01-11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7FA4700E-A3D0-1040-96D2-6ADDAA04C363}" type="slidenum">
              <a:rPr kumimoji="1" lang="zh-CN" altLang="en-US" smtClean="0"/>
              <a:t>‹#›</a:t>
            </a:fld>
            <a:endParaRPr kumimoji="1" lang="zh-CN" altLang="en-US"/>
          </a:p>
        </p:txBody>
      </p:sp>
    </p:spTree>
  </p:cSld>
  <p:clrMapOvr>
    <a:masterClrMapping/>
  </p:clrMapOvr>
  <p:transition spd="slow" advTm="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2F1E5959-8E43-8A41-8173-2AF4159E3A76}" type="datetimeFigureOut">
              <a:rPr kumimoji="1" lang="zh-CN" altLang="en-US" smtClean="0"/>
              <a:t>2023-01-11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7FA4700E-A3D0-1040-96D2-6ADDAA04C363}" type="slidenum">
              <a:rPr kumimoji="1" lang="zh-CN" altLang="en-US" smtClean="0"/>
              <a:t>‹#›</a:t>
            </a:fld>
            <a:endParaRPr kumimoji="1" lang="zh-CN" altLang="en-US"/>
          </a:p>
        </p:txBody>
      </p:sp>
    </p:spTree>
  </p:cSld>
  <p:clrMapOvr>
    <a:masterClrMapping/>
  </p:clrMapOvr>
  <p:transition spd="slow" advTm="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F1E5959-8E43-8A41-8173-2AF4159E3A76}" type="datetimeFigureOut">
              <a:rPr kumimoji="1" lang="zh-CN" altLang="en-US" smtClean="0"/>
              <a:t>2023-01-11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7FA4700E-A3D0-1040-96D2-6ADDAA04C363}" type="slidenum">
              <a:rPr kumimoji="1" lang="zh-CN" altLang="en-US" smtClean="0"/>
              <a:t>‹#›</a:t>
            </a:fld>
            <a:endParaRPr kumimoji="1" lang="zh-CN" altLang="en-US"/>
          </a:p>
        </p:txBody>
      </p:sp>
    </p:spTree>
  </p:cSld>
  <p:clrMapOvr>
    <a:masterClrMapping/>
  </p:clrMapOvr>
  <p:transition spd="slow" advTm="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E5959-8E43-8A41-8173-2AF4159E3A76}" type="datetimeFigureOut">
              <a:rPr kumimoji="1" lang="zh-CN" altLang="en-US" smtClean="0"/>
              <a:t>2023-01-11</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A4700E-A3D0-1040-96D2-6ADDAA04C363}"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slow" advTm="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95316B-B8B5-4650-AC04-9D895B83FAD8}"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transition spd="slow" advTm="0">
    <p:wipe/>
  </p:transition>
  <p:hf hdr="0" ftr="0" dt="0"/>
  <p:txStyles>
    <p:titleStyle>
      <a:lvl1pPr algn="l" defTabSz="914400" rtl="0" eaLnBrk="1" latinLnBrk="0" hangingPunct="1">
        <a:lnSpc>
          <a:spcPct val="90000"/>
        </a:lnSpc>
        <a:spcBef>
          <a:spcPct val="0"/>
        </a:spcBef>
        <a:buNone/>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8D02B6-9DB5-4C7B-85B2-B5F020DABB80}" type="datetimeFigureOut">
              <a:rPr lang="zh-CN" altLang="en-US" smtClean="0"/>
              <a:t>2023-01-11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1662D-AFA8-443C-A4B0-112430D1F9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Lst>
  <p:transition spd="slow" advTm="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openxmlformats.org/officeDocument/2006/relationships/tags" Target="../tags/tag76.xml"/><Relationship Id="rId3" Type="http://schemas.openxmlformats.org/officeDocument/2006/relationships/tags" Target="../tags/tag71.xml"/><Relationship Id="rId7" Type="http://schemas.openxmlformats.org/officeDocument/2006/relationships/tags" Target="../tags/tag75.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5" Type="http://schemas.openxmlformats.org/officeDocument/2006/relationships/tags" Target="../tags/tag73.xml"/><Relationship Id="rId10" Type="http://schemas.openxmlformats.org/officeDocument/2006/relationships/notesSlide" Target="../notesSlides/notesSlide10.xml"/><Relationship Id="rId4" Type="http://schemas.openxmlformats.org/officeDocument/2006/relationships/tags" Target="../tags/tag72.xml"/><Relationship Id="rId9"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8" Type="http://schemas.openxmlformats.org/officeDocument/2006/relationships/tags" Target="../tags/tag84.xml"/><Relationship Id="rId3" Type="http://schemas.openxmlformats.org/officeDocument/2006/relationships/tags" Target="../tags/tag79.xml"/><Relationship Id="rId7" Type="http://schemas.openxmlformats.org/officeDocument/2006/relationships/tags" Target="../tags/tag83.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5" Type="http://schemas.openxmlformats.org/officeDocument/2006/relationships/tags" Target="../tags/tag81.xml"/><Relationship Id="rId10" Type="http://schemas.openxmlformats.org/officeDocument/2006/relationships/notesSlide" Target="../notesSlides/notesSlide11.xml"/><Relationship Id="rId4" Type="http://schemas.openxmlformats.org/officeDocument/2006/relationships/tags" Target="../tags/tag80.xml"/><Relationship Id="rId9"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8" Type="http://schemas.openxmlformats.org/officeDocument/2006/relationships/tags" Target="../tags/tag92.xml"/><Relationship Id="rId3" Type="http://schemas.openxmlformats.org/officeDocument/2006/relationships/tags" Target="../tags/tag87.xml"/><Relationship Id="rId7" Type="http://schemas.openxmlformats.org/officeDocument/2006/relationships/tags" Target="../tags/tag91.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5" Type="http://schemas.openxmlformats.org/officeDocument/2006/relationships/tags" Target="../tags/tag89.xml"/><Relationship Id="rId10" Type="http://schemas.openxmlformats.org/officeDocument/2006/relationships/notesSlide" Target="../notesSlides/notesSlide12.xml"/><Relationship Id="rId4" Type="http://schemas.openxmlformats.org/officeDocument/2006/relationships/tags" Target="../tags/tag88.xml"/><Relationship Id="rId9"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8" Type="http://schemas.openxmlformats.org/officeDocument/2006/relationships/tags" Target="../tags/tag100.xml"/><Relationship Id="rId3" Type="http://schemas.openxmlformats.org/officeDocument/2006/relationships/tags" Target="../tags/tag95.xml"/><Relationship Id="rId7" Type="http://schemas.openxmlformats.org/officeDocument/2006/relationships/tags" Target="../tags/tag99.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5" Type="http://schemas.openxmlformats.org/officeDocument/2006/relationships/tags" Target="../tags/tag97.xml"/><Relationship Id="rId10" Type="http://schemas.openxmlformats.org/officeDocument/2006/relationships/notesSlide" Target="../notesSlides/notesSlide13.xml"/><Relationship Id="rId4" Type="http://schemas.openxmlformats.org/officeDocument/2006/relationships/tags" Target="../tags/tag96.xml"/><Relationship Id="rId9"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image" Target="../media/image11.jpeg"/><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image" Target="../media/image10.jpe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image" Target="../media/image9.jpeg"/><Relationship Id="rId5" Type="http://schemas.openxmlformats.org/officeDocument/2006/relationships/tags" Target="../tags/tag105.xml"/><Relationship Id="rId15" Type="http://schemas.openxmlformats.org/officeDocument/2006/relationships/image" Target="../media/image13.jpeg"/><Relationship Id="rId10" Type="http://schemas.openxmlformats.org/officeDocument/2006/relationships/notesSlide" Target="../notesSlides/notesSlide14.xml"/><Relationship Id="rId4" Type="http://schemas.openxmlformats.org/officeDocument/2006/relationships/tags" Target="../tags/tag104.xml"/><Relationship Id="rId9" Type="http://schemas.openxmlformats.org/officeDocument/2006/relationships/slideLayout" Target="../slideLayouts/slideLayout27.xml"/><Relationship Id="rId14" Type="http://schemas.openxmlformats.org/officeDocument/2006/relationships/image" Target="../media/image12.jpeg"/></Relationships>
</file>

<file path=ppt/slides/_rels/slide15.xml.rels><?xml version="1.0" encoding="UTF-8" standalone="yes"?>
<Relationships xmlns="http://schemas.openxmlformats.org/package/2006/relationships"><Relationship Id="rId8" Type="http://schemas.openxmlformats.org/officeDocument/2006/relationships/tags" Target="../tags/tag116.xml"/><Relationship Id="rId3" Type="http://schemas.openxmlformats.org/officeDocument/2006/relationships/tags" Target="../tags/tag111.xml"/><Relationship Id="rId7" Type="http://schemas.openxmlformats.org/officeDocument/2006/relationships/tags" Target="../tags/tag115.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5" Type="http://schemas.openxmlformats.org/officeDocument/2006/relationships/tags" Target="../tags/tag113.xml"/><Relationship Id="rId10" Type="http://schemas.openxmlformats.org/officeDocument/2006/relationships/notesSlide" Target="../notesSlides/notesSlide15.xml"/><Relationship Id="rId4" Type="http://schemas.openxmlformats.org/officeDocument/2006/relationships/tags" Target="../tags/tag112.xml"/><Relationship Id="rId9"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8" Type="http://schemas.openxmlformats.org/officeDocument/2006/relationships/tags" Target="../tags/tag124.xml"/><Relationship Id="rId3" Type="http://schemas.openxmlformats.org/officeDocument/2006/relationships/tags" Target="../tags/tag119.xml"/><Relationship Id="rId7" Type="http://schemas.openxmlformats.org/officeDocument/2006/relationships/tags" Target="../tags/tag123.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5" Type="http://schemas.openxmlformats.org/officeDocument/2006/relationships/tags" Target="../tags/tag121.xml"/><Relationship Id="rId10" Type="http://schemas.openxmlformats.org/officeDocument/2006/relationships/notesSlide" Target="../notesSlides/notesSlide16.xml"/><Relationship Id="rId4" Type="http://schemas.openxmlformats.org/officeDocument/2006/relationships/tags" Target="../tags/tag120.xml"/><Relationship Id="rId9"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8" Type="http://schemas.openxmlformats.org/officeDocument/2006/relationships/tags" Target="../tags/tag132.xml"/><Relationship Id="rId3" Type="http://schemas.openxmlformats.org/officeDocument/2006/relationships/tags" Target="../tags/tag127.xml"/><Relationship Id="rId7" Type="http://schemas.openxmlformats.org/officeDocument/2006/relationships/tags" Target="../tags/tag131.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5" Type="http://schemas.openxmlformats.org/officeDocument/2006/relationships/tags" Target="../tags/tag129.xml"/><Relationship Id="rId10" Type="http://schemas.openxmlformats.org/officeDocument/2006/relationships/notesSlide" Target="../notesSlides/notesSlide17.xml"/><Relationship Id="rId4" Type="http://schemas.openxmlformats.org/officeDocument/2006/relationships/tags" Target="../tags/tag128.xml"/><Relationship Id="rId9"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8" Type="http://schemas.openxmlformats.org/officeDocument/2006/relationships/tags" Target="../tags/tag140.xml"/><Relationship Id="rId13" Type="http://schemas.openxmlformats.org/officeDocument/2006/relationships/image" Target="../media/image16.jpeg"/><Relationship Id="rId3" Type="http://schemas.openxmlformats.org/officeDocument/2006/relationships/tags" Target="../tags/tag135.xml"/><Relationship Id="rId7" Type="http://schemas.openxmlformats.org/officeDocument/2006/relationships/tags" Target="../tags/tag139.xml"/><Relationship Id="rId12" Type="http://schemas.openxmlformats.org/officeDocument/2006/relationships/image" Target="../media/image15.jpeg"/><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tags" Target="../tags/tag138.xml"/><Relationship Id="rId11" Type="http://schemas.openxmlformats.org/officeDocument/2006/relationships/image" Target="../media/image14.jpeg"/><Relationship Id="rId5" Type="http://schemas.openxmlformats.org/officeDocument/2006/relationships/tags" Target="../tags/tag137.xml"/><Relationship Id="rId10" Type="http://schemas.openxmlformats.org/officeDocument/2006/relationships/notesSlide" Target="../notesSlides/notesSlide18.xml"/><Relationship Id="rId4" Type="http://schemas.openxmlformats.org/officeDocument/2006/relationships/tags" Target="../tags/tag136.xml"/><Relationship Id="rId9" Type="http://schemas.openxmlformats.org/officeDocument/2006/relationships/slideLayout" Target="../slideLayouts/slideLayout27.xml"/><Relationship Id="rId14" Type="http://schemas.openxmlformats.org/officeDocument/2006/relationships/image" Target="../media/image17.jpeg"/></Relationships>
</file>

<file path=ppt/slides/_rels/slide19.xml.rels><?xml version="1.0" encoding="UTF-8" standalone="yes"?>
<Relationships xmlns="http://schemas.openxmlformats.org/package/2006/relationships"><Relationship Id="rId8" Type="http://schemas.openxmlformats.org/officeDocument/2006/relationships/tags" Target="../tags/tag148.xml"/><Relationship Id="rId3" Type="http://schemas.openxmlformats.org/officeDocument/2006/relationships/tags" Target="../tags/tag143.xml"/><Relationship Id="rId7" Type="http://schemas.openxmlformats.org/officeDocument/2006/relationships/tags" Target="../tags/tag147.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5" Type="http://schemas.openxmlformats.org/officeDocument/2006/relationships/tags" Target="../tags/tag145.xml"/><Relationship Id="rId10" Type="http://schemas.openxmlformats.org/officeDocument/2006/relationships/notesSlide" Target="../notesSlides/notesSlide19.xml"/><Relationship Id="rId4" Type="http://schemas.openxmlformats.org/officeDocument/2006/relationships/tags" Target="../tags/tag144.xml"/><Relationship Id="rId9"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tags" Target="../tags/tag156.xml"/><Relationship Id="rId3" Type="http://schemas.openxmlformats.org/officeDocument/2006/relationships/tags" Target="../tags/tag151.xml"/><Relationship Id="rId7" Type="http://schemas.openxmlformats.org/officeDocument/2006/relationships/tags" Target="../tags/tag155.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5" Type="http://schemas.openxmlformats.org/officeDocument/2006/relationships/tags" Target="../tags/tag153.xml"/><Relationship Id="rId10" Type="http://schemas.openxmlformats.org/officeDocument/2006/relationships/notesSlide" Target="../notesSlides/notesSlide20.xml"/><Relationship Id="rId4" Type="http://schemas.openxmlformats.org/officeDocument/2006/relationships/tags" Target="../tags/tag152.xml"/><Relationship Id="rId9"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openxmlformats.org/officeDocument/2006/relationships/tags" Target="../tags/tag164.xml"/><Relationship Id="rId3" Type="http://schemas.openxmlformats.org/officeDocument/2006/relationships/tags" Target="../tags/tag159.xml"/><Relationship Id="rId7" Type="http://schemas.openxmlformats.org/officeDocument/2006/relationships/tags" Target="../tags/tag163.xml"/><Relationship Id="rId12" Type="http://schemas.openxmlformats.org/officeDocument/2006/relationships/image" Target="../media/image19.jpeg"/><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tags" Target="../tags/tag162.xml"/><Relationship Id="rId11" Type="http://schemas.openxmlformats.org/officeDocument/2006/relationships/image" Target="../media/image18.jpeg"/><Relationship Id="rId5" Type="http://schemas.openxmlformats.org/officeDocument/2006/relationships/tags" Target="../tags/tag161.xml"/><Relationship Id="rId10" Type="http://schemas.openxmlformats.org/officeDocument/2006/relationships/notesSlide" Target="../notesSlides/notesSlide22.xml"/><Relationship Id="rId4" Type="http://schemas.openxmlformats.org/officeDocument/2006/relationships/tags" Target="../tags/tag160.xml"/><Relationship Id="rId9"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8" Type="http://schemas.openxmlformats.org/officeDocument/2006/relationships/tags" Target="../tags/tag172.xml"/><Relationship Id="rId3" Type="http://schemas.openxmlformats.org/officeDocument/2006/relationships/tags" Target="../tags/tag167.xml"/><Relationship Id="rId7" Type="http://schemas.openxmlformats.org/officeDocument/2006/relationships/tags" Target="../tags/tag171.xml"/><Relationship Id="rId12" Type="http://schemas.openxmlformats.org/officeDocument/2006/relationships/image" Target="../media/image21.jpeg"/><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tags" Target="../tags/tag170.xml"/><Relationship Id="rId11" Type="http://schemas.openxmlformats.org/officeDocument/2006/relationships/image" Target="../media/image20.jpeg"/><Relationship Id="rId5" Type="http://schemas.openxmlformats.org/officeDocument/2006/relationships/tags" Target="../tags/tag169.xml"/><Relationship Id="rId10" Type="http://schemas.openxmlformats.org/officeDocument/2006/relationships/notesSlide" Target="../notesSlides/notesSlide23.xml"/><Relationship Id="rId4" Type="http://schemas.openxmlformats.org/officeDocument/2006/relationships/tags" Target="../tags/tag168.xml"/><Relationship Id="rId9"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8" Type="http://schemas.openxmlformats.org/officeDocument/2006/relationships/tags" Target="../tags/tag180.xml"/><Relationship Id="rId3" Type="http://schemas.openxmlformats.org/officeDocument/2006/relationships/tags" Target="../tags/tag175.xml"/><Relationship Id="rId7" Type="http://schemas.openxmlformats.org/officeDocument/2006/relationships/tags" Target="../tags/tag179.xml"/><Relationship Id="rId12" Type="http://schemas.openxmlformats.org/officeDocument/2006/relationships/image" Target="../media/image23.jpeg"/><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tags" Target="../tags/tag178.xml"/><Relationship Id="rId11" Type="http://schemas.openxmlformats.org/officeDocument/2006/relationships/image" Target="../media/image22.png"/><Relationship Id="rId5" Type="http://schemas.openxmlformats.org/officeDocument/2006/relationships/tags" Target="../tags/tag177.xml"/><Relationship Id="rId10" Type="http://schemas.openxmlformats.org/officeDocument/2006/relationships/notesSlide" Target="../notesSlides/notesSlide24.xml"/><Relationship Id="rId4" Type="http://schemas.openxmlformats.org/officeDocument/2006/relationships/tags" Target="../tags/tag176.xml"/><Relationship Id="rId9"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8" Type="http://schemas.openxmlformats.org/officeDocument/2006/relationships/tags" Target="../tags/tag188.xml"/><Relationship Id="rId3" Type="http://schemas.openxmlformats.org/officeDocument/2006/relationships/tags" Target="../tags/tag183.xml"/><Relationship Id="rId7" Type="http://schemas.openxmlformats.org/officeDocument/2006/relationships/tags" Target="../tags/tag187.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tags" Target="../tags/tag186.xml"/><Relationship Id="rId5" Type="http://schemas.openxmlformats.org/officeDocument/2006/relationships/tags" Target="../tags/tag185.xml"/><Relationship Id="rId10" Type="http://schemas.openxmlformats.org/officeDocument/2006/relationships/notesSlide" Target="../notesSlides/notesSlide25.xml"/><Relationship Id="rId4" Type="http://schemas.openxmlformats.org/officeDocument/2006/relationships/tags" Target="../tags/tag184.xml"/><Relationship Id="rId9"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8" Type="http://schemas.openxmlformats.org/officeDocument/2006/relationships/tags" Target="../tags/tag196.xml"/><Relationship Id="rId3" Type="http://schemas.openxmlformats.org/officeDocument/2006/relationships/tags" Target="../tags/tag191.xml"/><Relationship Id="rId7" Type="http://schemas.openxmlformats.org/officeDocument/2006/relationships/tags" Target="../tags/tag195.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tags" Target="../tags/tag194.xml"/><Relationship Id="rId5" Type="http://schemas.openxmlformats.org/officeDocument/2006/relationships/tags" Target="../tags/tag193.xml"/><Relationship Id="rId10" Type="http://schemas.openxmlformats.org/officeDocument/2006/relationships/notesSlide" Target="../notesSlides/notesSlide26.xml"/><Relationship Id="rId4" Type="http://schemas.openxmlformats.org/officeDocument/2006/relationships/tags" Target="../tags/tag192.xml"/><Relationship Id="rId9"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8" Type="http://schemas.openxmlformats.org/officeDocument/2006/relationships/tags" Target="../tags/tag204.xml"/><Relationship Id="rId3" Type="http://schemas.openxmlformats.org/officeDocument/2006/relationships/tags" Target="../tags/tag199.xml"/><Relationship Id="rId7" Type="http://schemas.openxmlformats.org/officeDocument/2006/relationships/tags" Target="../tags/tag203.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tags" Target="../tags/tag202.xml"/><Relationship Id="rId5" Type="http://schemas.openxmlformats.org/officeDocument/2006/relationships/tags" Target="../tags/tag201.xml"/><Relationship Id="rId10" Type="http://schemas.openxmlformats.org/officeDocument/2006/relationships/notesSlide" Target="../notesSlides/notesSlide27.xml"/><Relationship Id="rId4" Type="http://schemas.openxmlformats.org/officeDocument/2006/relationships/tags" Target="../tags/tag200.xml"/><Relationship Id="rId9"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8" Type="http://schemas.openxmlformats.org/officeDocument/2006/relationships/tags" Target="../tags/tag212.xml"/><Relationship Id="rId3" Type="http://schemas.openxmlformats.org/officeDocument/2006/relationships/tags" Target="../tags/tag207.xml"/><Relationship Id="rId7" Type="http://schemas.openxmlformats.org/officeDocument/2006/relationships/tags" Target="../tags/tag211.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tags" Target="../tags/tag210.xml"/><Relationship Id="rId5" Type="http://schemas.openxmlformats.org/officeDocument/2006/relationships/tags" Target="../tags/tag209.xml"/><Relationship Id="rId10" Type="http://schemas.openxmlformats.org/officeDocument/2006/relationships/notesSlide" Target="../notesSlides/notesSlide28.xml"/><Relationship Id="rId4" Type="http://schemas.openxmlformats.org/officeDocument/2006/relationships/tags" Target="../tags/tag208.xml"/><Relationship Id="rId9"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8" Type="http://schemas.openxmlformats.org/officeDocument/2006/relationships/tags" Target="../tags/tag220.xml"/><Relationship Id="rId3" Type="http://schemas.openxmlformats.org/officeDocument/2006/relationships/tags" Target="../tags/tag215.xml"/><Relationship Id="rId7" Type="http://schemas.openxmlformats.org/officeDocument/2006/relationships/tags" Target="../tags/tag219.xml"/><Relationship Id="rId12" Type="http://schemas.openxmlformats.org/officeDocument/2006/relationships/image" Target="../media/image25.jpeg"/><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tags" Target="../tags/tag218.xml"/><Relationship Id="rId11" Type="http://schemas.openxmlformats.org/officeDocument/2006/relationships/image" Target="../media/image24.jpeg"/><Relationship Id="rId5" Type="http://schemas.openxmlformats.org/officeDocument/2006/relationships/tags" Target="../tags/tag217.xml"/><Relationship Id="rId10" Type="http://schemas.openxmlformats.org/officeDocument/2006/relationships/notesSlide" Target="../notesSlides/notesSlide29.xml"/><Relationship Id="rId4" Type="http://schemas.openxmlformats.org/officeDocument/2006/relationships/tags" Target="../tags/tag216.xml"/><Relationship Id="rId9"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8" Type="http://schemas.openxmlformats.org/officeDocument/2006/relationships/tags" Target="../tags/tag228.xml"/><Relationship Id="rId3" Type="http://schemas.openxmlformats.org/officeDocument/2006/relationships/tags" Target="../tags/tag223.xml"/><Relationship Id="rId7" Type="http://schemas.openxmlformats.org/officeDocument/2006/relationships/tags" Target="../tags/tag227.xml"/><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tags" Target="../tags/tag226.xml"/><Relationship Id="rId5" Type="http://schemas.openxmlformats.org/officeDocument/2006/relationships/tags" Target="../tags/tag225.xml"/><Relationship Id="rId10" Type="http://schemas.openxmlformats.org/officeDocument/2006/relationships/notesSlide" Target="../notesSlides/notesSlide30.xml"/><Relationship Id="rId4" Type="http://schemas.openxmlformats.org/officeDocument/2006/relationships/tags" Target="../tags/tag224.xml"/><Relationship Id="rId9"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8" Type="http://schemas.openxmlformats.org/officeDocument/2006/relationships/tags" Target="../tags/tag236.xml"/><Relationship Id="rId3" Type="http://schemas.openxmlformats.org/officeDocument/2006/relationships/tags" Target="../tags/tag231.xml"/><Relationship Id="rId7" Type="http://schemas.openxmlformats.org/officeDocument/2006/relationships/tags" Target="../tags/tag235.xml"/><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tags" Target="../tags/tag234.xml"/><Relationship Id="rId5" Type="http://schemas.openxmlformats.org/officeDocument/2006/relationships/tags" Target="../tags/tag233.xml"/><Relationship Id="rId10" Type="http://schemas.openxmlformats.org/officeDocument/2006/relationships/notesSlide" Target="../notesSlides/notesSlide32.xml"/><Relationship Id="rId4" Type="http://schemas.openxmlformats.org/officeDocument/2006/relationships/tags" Target="../tags/tag232.xml"/><Relationship Id="rId9"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8" Type="http://schemas.openxmlformats.org/officeDocument/2006/relationships/tags" Target="../tags/tag244.xml"/><Relationship Id="rId3" Type="http://schemas.openxmlformats.org/officeDocument/2006/relationships/tags" Target="../tags/tag239.xml"/><Relationship Id="rId7" Type="http://schemas.openxmlformats.org/officeDocument/2006/relationships/tags" Target="../tags/tag243.xm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tags" Target="../tags/tag242.xml"/><Relationship Id="rId5" Type="http://schemas.openxmlformats.org/officeDocument/2006/relationships/tags" Target="../tags/tag241.xml"/><Relationship Id="rId10" Type="http://schemas.openxmlformats.org/officeDocument/2006/relationships/notesSlide" Target="../notesSlides/notesSlide33.xml"/><Relationship Id="rId4" Type="http://schemas.openxmlformats.org/officeDocument/2006/relationships/tags" Target="../tags/tag240.xml"/><Relationship Id="rId9"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8" Type="http://schemas.openxmlformats.org/officeDocument/2006/relationships/tags" Target="../tags/tag252.xml"/><Relationship Id="rId3" Type="http://schemas.openxmlformats.org/officeDocument/2006/relationships/tags" Target="../tags/tag247.xml"/><Relationship Id="rId7" Type="http://schemas.openxmlformats.org/officeDocument/2006/relationships/tags" Target="../tags/tag251.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tags" Target="../tags/tag250.xml"/><Relationship Id="rId11" Type="http://schemas.openxmlformats.org/officeDocument/2006/relationships/image" Target="../media/image26.jpeg"/><Relationship Id="rId5" Type="http://schemas.openxmlformats.org/officeDocument/2006/relationships/tags" Target="../tags/tag249.xml"/><Relationship Id="rId10" Type="http://schemas.openxmlformats.org/officeDocument/2006/relationships/notesSlide" Target="../notesSlides/notesSlide34.xml"/><Relationship Id="rId4" Type="http://schemas.openxmlformats.org/officeDocument/2006/relationships/tags" Target="../tags/tag248.xml"/><Relationship Id="rId9"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8" Type="http://schemas.openxmlformats.org/officeDocument/2006/relationships/tags" Target="../tags/tag260.xml"/><Relationship Id="rId3" Type="http://schemas.openxmlformats.org/officeDocument/2006/relationships/tags" Target="../tags/tag255.xml"/><Relationship Id="rId7" Type="http://schemas.openxmlformats.org/officeDocument/2006/relationships/tags" Target="../tags/tag259.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tags" Target="../tags/tag258.xml"/><Relationship Id="rId5" Type="http://schemas.openxmlformats.org/officeDocument/2006/relationships/tags" Target="../tags/tag257.xml"/><Relationship Id="rId10" Type="http://schemas.openxmlformats.org/officeDocument/2006/relationships/notesSlide" Target="../notesSlides/notesSlide35.xml"/><Relationship Id="rId4" Type="http://schemas.openxmlformats.org/officeDocument/2006/relationships/tags" Target="../tags/tag256.xml"/><Relationship Id="rId9"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8" Type="http://schemas.openxmlformats.org/officeDocument/2006/relationships/tags" Target="../tags/tag268.xml"/><Relationship Id="rId3" Type="http://schemas.openxmlformats.org/officeDocument/2006/relationships/tags" Target="../tags/tag263.xml"/><Relationship Id="rId7" Type="http://schemas.openxmlformats.org/officeDocument/2006/relationships/tags" Target="../tags/tag267.xml"/><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tags" Target="../tags/tag266.xml"/><Relationship Id="rId5" Type="http://schemas.openxmlformats.org/officeDocument/2006/relationships/tags" Target="../tags/tag265.xml"/><Relationship Id="rId10" Type="http://schemas.openxmlformats.org/officeDocument/2006/relationships/notesSlide" Target="../notesSlides/notesSlide36.xml"/><Relationship Id="rId4" Type="http://schemas.openxmlformats.org/officeDocument/2006/relationships/tags" Target="../tags/tag264.xml"/><Relationship Id="rId9"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8" Type="http://schemas.openxmlformats.org/officeDocument/2006/relationships/tags" Target="../tags/tag276.xml"/><Relationship Id="rId3" Type="http://schemas.openxmlformats.org/officeDocument/2006/relationships/tags" Target="../tags/tag271.xml"/><Relationship Id="rId7" Type="http://schemas.openxmlformats.org/officeDocument/2006/relationships/tags" Target="../tags/tag275.xml"/><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tags" Target="../tags/tag274.xml"/><Relationship Id="rId5" Type="http://schemas.openxmlformats.org/officeDocument/2006/relationships/tags" Target="../tags/tag273.xml"/><Relationship Id="rId10" Type="http://schemas.openxmlformats.org/officeDocument/2006/relationships/notesSlide" Target="../notesSlides/notesSlide37.xml"/><Relationship Id="rId4" Type="http://schemas.openxmlformats.org/officeDocument/2006/relationships/tags" Target="../tags/tag272.xml"/><Relationship Id="rId9"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8" Type="http://schemas.openxmlformats.org/officeDocument/2006/relationships/tags" Target="../tags/tag284.xml"/><Relationship Id="rId3" Type="http://schemas.openxmlformats.org/officeDocument/2006/relationships/tags" Target="../tags/tag279.xml"/><Relationship Id="rId7" Type="http://schemas.openxmlformats.org/officeDocument/2006/relationships/tags" Target="../tags/tag283.xml"/><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tags" Target="../tags/tag282.xml"/><Relationship Id="rId5" Type="http://schemas.openxmlformats.org/officeDocument/2006/relationships/tags" Target="../tags/tag281.xml"/><Relationship Id="rId10" Type="http://schemas.openxmlformats.org/officeDocument/2006/relationships/notesSlide" Target="../notesSlides/notesSlide39.xml"/><Relationship Id="rId4" Type="http://schemas.openxmlformats.org/officeDocument/2006/relationships/tags" Target="../tags/tag280.xml"/><Relationship Id="rId9"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image" Target="../media/image4.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media/image3.png"/><Relationship Id="rId5" Type="http://schemas.openxmlformats.org/officeDocument/2006/relationships/tags" Target="../tags/tag25.xml"/><Relationship Id="rId10" Type="http://schemas.openxmlformats.org/officeDocument/2006/relationships/notesSlide" Target="../notesSlides/notesSlide4.xml"/><Relationship Id="rId4" Type="http://schemas.openxmlformats.org/officeDocument/2006/relationships/tags" Target="../tags/tag24.xml"/><Relationship Id="rId9"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8" Type="http://schemas.openxmlformats.org/officeDocument/2006/relationships/tags" Target="../tags/tag292.xml"/><Relationship Id="rId3" Type="http://schemas.openxmlformats.org/officeDocument/2006/relationships/tags" Target="../tags/tag287.xml"/><Relationship Id="rId7" Type="http://schemas.openxmlformats.org/officeDocument/2006/relationships/tags" Target="../tags/tag291.xml"/><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tags" Target="../tags/tag290.xml"/><Relationship Id="rId11" Type="http://schemas.openxmlformats.org/officeDocument/2006/relationships/image" Target="../media/image27.jpeg"/><Relationship Id="rId5" Type="http://schemas.openxmlformats.org/officeDocument/2006/relationships/tags" Target="../tags/tag289.xml"/><Relationship Id="rId10" Type="http://schemas.openxmlformats.org/officeDocument/2006/relationships/notesSlide" Target="../notesSlides/notesSlide40.xml"/><Relationship Id="rId4" Type="http://schemas.openxmlformats.org/officeDocument/2006/relationships/tags" Target="../tags/tag288.xml"/><Relationship Id="rId9"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8" Type="http://schemas.openxmlformats.org/officeDocument/2006/relationships/tags" Target="../tags/tag300.xml"/><Relationship Id="rId3" Type="http://schemas.openxmlformats.org/officeDocument/2006/relationships/tags" Target="../tags/tag295.xml"/><Relationship Id="rId7" Type="http://schemas.openxmlformats.org/officeDocument/2006/relationships/tags" Target="../tags/tag299.xml"/><Relationship Id="rId2" Type="http://schemas.openxmlformats.org/officeDocument/2006/relationships/tags" Target="../tags/tag294.xml"/><Relationship Id="rId1" Type="http://schemas.openxmlformats.org/officeDocument/2006/relationships/tags" Target="../tags/tag293.xml"/><Relationship Id="rId6" Type="http://schemas.openxmlformats.org/officeDocument/2006/relationships/tags" Target="../tags/tag298.xml"/><Relationship Id="rId5" Type="http://schemas.openxmlformats.org/officeDocument/2006/relationships/tags" Target="../tags/tag297.xml"/><Relationship Id="rId10" Type="http://schemas.openxmlformats.org/officeDocument/2006/relationships/notesSlide" Target="../notesSlides/notesSlide41.xml"/><Relationship Id="rId4" Type="http://schemas.openxmlformats.org/officeDocument/2006/relationships/tags" Target="../tags/tag296.xml"/><Relationship Id="rId9"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8" Type="http://schemas.openxmlformats.org/officeDocument/2006/relationships/tags" Target="../tags/tag308.xml"/><Relationship Id="rId13" Type="http://schemas.openxmlformats.org/officeDocument/2006/relationships/image" Target="../media/image30.jpeg"/><Relationship Id="rId3" Type="http://schemas.openxmlformats.org/officeDocument/2006/relationships/tags" Target="../tags/tag303.xml"/><Relationship Id="rId7" Type="http://schemas.openxmlformats.org/officeDocument/2006/relationships/tags" Target="../tags/tag307.xml"/><Relationship Id="rId12" Type="http://schemas.openxmlformats.org/officeDocument/2006/relationships/image" Target="../media/image29.jpeg"/><Relationship Id="rId2" Type="http://schemas.openxmlformats.org/officeDocument/2006/relationships/tags" Target="../tags/tag302.xml"/><Relationship Id="rId1" Type="http://schemas.openxmlformats.org/officeDocument/2006/relationships/tags" Target="../tags/tag301.xml"/><Relationship Id="rId6" Type="http://schemas.openxmlformats.org/officeDocument/2006/relationships/tags" Target="../tags/tag306.xml"/><Relationship Id="rId11" Type="http://schemas.openxmlformats.org/officeDocument/2006/relationships/image" Target="../media/image28.jpeg"/><Relationship Id="rId5" Type="http://schemas.openxmlformats.org/officeDocument/2006/relationships/tags" Target="../tags/tag305.xml"/><Relationship Id="rId10" Type="http://schemas.openxmlformats.org/officeDocument/2006/relationships/notesSlide" Target="../notesSlides/notesSlide42.xml"/><Relationship Id="rId4" Type="http://schemas.openxmlformats.org/officeDocument/2006/relationships/tags" Target="../tags/tag304.xml"/><Relationship Id="rId9"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8" Type="http://schemas.openxmlformats.org/officeDocument/2006/relationships/tags" Target="../tags/tag316.xml"/><Relationship Id="rId3" Type="http://schemas.openxmlformats.org/officeDocument/2006/relationships/tags" Target="../tags/tag311.xml"/><Relationship Id="rId7" Type="http://schemas.openxmlformats.org/officeDocument/2006/relationships/tags" Target="../tags/tag315.xml"/><Relationship Id="rId2" Type="http://schemas.openxmlformats.org/officeDocument/2006/relationships/tags" Target="../tags/tag310.xml"/><Relationship Id="rId1" Type="http://schemas.openxmlformats.org/officeDocument/2006/relationships/tags" Target="../tags/tag309.xml"/><Relationship Id="rId6" Type="http://schemas.openxmlformats.org/officeDocument/2006/relationships/tags" Target="../tags/tag314.xml"/><Relationship Id="rId5" Type="http://schemas.openxmlformats.org/officeDocument/2006/relationships/tags" Target="../tags/tag313.xml"/><Relationship Id="rId10" Type="http://schemas.openxmlformats.org/officeDocument/2006/relationships/notesSlide" Target="../notesSlides/notesSlide43.xml"/><Relationship Id="rId4" Type="http://schemas.openxmlformats.org/officeDocument/2006/relationships/tags" Target="../tags/tag312.xml"/><Relationship Id="rId9"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8" Type="http://schemas.openxmlformats.org/officeDocument/2006/relationships/tags" Target="../tags/tag324.xml"/><Relationship Id="rId3" Type="http://schemas.openxmlformats.org/officeDocument/2006/relationships/tags" Target="../tags/tag319.xml"/><Relationship Id="rId7" Type="http://schemas.openxmlformats.org/officeDocument/2006/relationships/tags" Target="../tags/tag323.xml"/><Relationship Id="rId2" Type="http://schemas.openxmlformats.org/officeDocument/2006/relationships/tags" Target="../tags/tag318.xml"/><Relationship Id="rId1" Type="http://schemas.openxmlformats.org/officeDocument/2006/relationships/tags" Target="../tags/tag317.xml"/><Relationship Id="rId6" Type="http://schemas.openxmlformats.org/officeDocument/2006/relationships/tags" Target="../tags/tag322.xml"/><Relationship Id="rId5" Type="http://schemas.openxmlformats.org/officeDocument/2006/relationships/tags" Target="../tags/tag321.xml"/><Relationship Id="rId10" Type="http://schemas.openxmlformats.org/officeDocument/2006/relationships/notesSlide" Target="../notesSlides/notesSlide44.xml"/><Relationship Id="rId4" Type="http://schemas.openxmlformats.org/officeDocument/2006/relationships/tags" Target="../tags/tag320.xml"/><Relationship Id="rId9"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8" Type="http://schemas.openxmlformats.org/officeDocument/2006/relationships/tags" Target="../tags/tag332.xml"/><Relationship Id="rId3" Type="http://schemas.openxmlformats.org/officeDocument/2006/relationships/tags" Target="../tags/tag327.xml"/><Relationship Id="rId7" Type="http://schemas.openxmlformats.org/officeDocument/2006/relationships/tags" Target="../tags/tag331.xml"/><Relationship Id="rId2" Type="http://schemas.openxmlformats.org/officeDocument/2006/relationships/tags" Target="../tags/tag326.xml"/><Relationship Id="rId1" Type="http://schemas.openxmlformats.org/officeDocument/2006/relationships/tags" Target="../tags/tag325.xml"/><Relationship Id="rId6" Type="http://schemas.openxmlformats.org/officeDocument/2006/relationships/tags" Target="../tags/tag330.xml"/><Relationship Id="rId11" Type="http://schemas.openxmlformats.org/officeDocument/2006/relationships/image" Target="../media/image31.png"/><Relationship Id="rId5" Type="http://schemas.openxmlformats.org/officeDocument/2006/relationships/tags" Target="../tags/tag329.xml"/><Relationship Id="rId10" Type="http://schemas.openxmlformats.org/officeDocument/2006/relationships/notesSlide" Target="../notesSlides/notesSlide45.xml"/><Relationship Id="rId4" Type="http://schemas.openxmlformats.org/officeDocument/2006/relationships/tags" Target="../tags/tag328.xml"/><Relationship Id="rId9"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8" Type="http://schemas.openxmlformats.org/officeDocument/2006/relationships/tags" Target="../tags/tag340.xml"/><Relationship Id="rId3" Type="http://schemas.openxmlformats.org/officeDocument/2006/relationships/tags" Target="../tags/tag335.xml"/><Relationship Id="rId7" Type="http://schemas.openxmlformats.org/officeDocument/2006/relationships/tags" Target="../tags/tag339.xml"/><Relationship Id="rId2" Type="http://schemas.openxmlformats.org/officeDocument/2006/relationships/tags" Target="../tags/tag334.xml"/><Relationship Id="rId1" Type="http://schemas.openxmlformats.org/officeDocument/2006/relationships/tags" Target="../tags/tag333.xml"/><Relationship Id="rId6" Type="http://schemas.openxmlformats.org/officeDocument/2006/relationships/tags" Target="../tags/tag338.xml"/><Relationship Id="rId11" Type="http://schemas.openxmlformats.org/officeDocument/2006/relationships/image" Target="../media/image32.jpeg"/><Relationship Id="rId5" Type="http://schemas.openxmlformats.org/officeDocument/2006/relationships/tags" Target="../tags/tag337.xml"/><Relationship Id="rId10" Type="http://schemas.openxmlformats.org/officeDocument/2006/relationships/notesSlide" Target="../notesSlides/notesSlide46.xml"/><Relationship Id="rId4" Type="http://schemas.openxmlformats.org/officeDocument/2006/relationships/tags" Target="../tags/tag336.xml"/><Relationship Id="rId9"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8" Type="http://schemas.openxmlformats.org/officeDocument/2006/relationships/tags" Target="../tags/tag348.xml"/><Relationship Id="rId3" Type="http://schemas.openxmlformats.org/officeDocument/2006/relationships/tags" Target="../tags/tag343.xml"/><Relationship Id="rId7" Type="http://schemas.openxmlformats.org/officeDocument/2006/relationships/tags" Target="../tags/tag347.xml"/><Relationship Id="rId2" Type="http://schemas.openxmlformats.org/officeDocument/2006/relationships/tags" Target="../tags/tag342.xml"/><Relationship Id="rId1" Type="http://schemas.openxmlformats.org/officeDocument/2006/relationships/tags" Target="../tags/tag341.xml"/><Relationship Id="rId6" Type="http://schemas.openxmlformats.org/officeDocument/2006/relationships/tags" Target="../tags/tag346.xml"/><Relationship Id="rId5" Type="http://schemas.openxmlformats.org/officeDocument/2006/relationships/tags" Target="../tags/tag345.xml"/><Relationship Id="rId10" Type="http://schemas.openxmlformats.org/officeDocument/2006/relationships/notesSlide" Target="../notesSlides/notesSlide47.xml"/><Relationship Id="rId4" Type="http://schemas.openxmlformats.org/officeDocument/2006/relationships/tags" Target="../tags/tag344.xml"/><Relationship Id="rId9"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10" Type="http://schemas.openxmlformats.org/officeDocument/2006/relationships/notesSlide" Target="../notesSlides/notesSlide5.xml"/><Relationship Id="rId4" Type="http://schemas.openxmlformats.org/officeDocument/2006/relationships/tags" Target="../tags/tag32.xml"/><Relationship Id="rId9"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10" Type="http://schemas.openxmlformats.org/officeDocument/2006/relationships/notesSlide" Target="../notesSlides/notesSlide6.xml"/><Relationship Id="rId4" Type="http://schemas.openxmlformats.org/officeDocument/2006/relationships/tags" Target="../tags/tag40.xml"/><Relationship Id="rId9"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10" Type="http://schemas.openxmlformats.org/officeDocument/2006/relationships/notesSlide" Target="../notesSlides/notesSlide7.xml"/><Relationship Id="rId4" Type="http://schemas.openxmlformats.org/officeDocument/2006/relationships/tags" Target="../tags/tag48.xml"/><Relationship Id="rId9"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image" Target="../media/image7.jpeg"/><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image" Target="../media/image6.jpe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image" Target="../media/image5.jpeg"/><Relationship Id="rId5" Type="http://schemas.openxmlformats.org/officeDocument/2006/relationships/tags" Target="../tags/tag57.xml"/><Relationship Id="rId10" Type="http://schemas.openxmlformats.org/officeDocument/2006/relationships/notesSlide" Target="../notesSlides/notesSlide8.xml"/><Relationship Id="rId4" Type="http://schemas.openxmlformats.org/officeDocument/2006/relationships/tags" Target="../tags/tag56.xml"/><Relationship Id="rId9" Type="http://schemas.openxmlformats.org/officeDocument/2006/relationships/slideLayout" Target="../slideLayouts/slideLayout27.xml"/><Relationship Id="rId1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tags" Target="../tags/tag68.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10" Type="http://schemas.openxmlformats.org/officeDocument/2006/relationships/notesSlide" Target="../notesSlides/notesSlide9.xml"/><Relationship Id="rId4" Type="http://schemas.openxmlformats.org/officeDocument/2006/relationships/tags" Target="../tags/tag64.xml"/><Relationship Id="rId9"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81"/>
          <p:cNvSpPr txBox="1"/>
          <p:nvPr/>
        </p:nvSpPr>
        <p:spPr>
          <a:xfrm>
            <a:off x="5167451" y="3429000"/>
            <a:ext cx="6090129" cy="461665"/>
          </a:xfrm>
          <a:prstGeom prst="rect">
            <a:avLst/>
          </a:prstGeom>
          <a:noFill/>
        </p:spPr>
        <p:txBody>
          <a:bodyPr wrap="none" rtlCol="0">
            <a:spAutoFit/>
          </a:bodyPr>
          <a:lstStyle>
            <a:defPPr>
              <a:defRPr lang="zh-CN"/>
            </a:defPPr>
            <a:lvl1pPr>
              <a:defRPr sz="6000">
                <a:gradFill>
                  <a:gsLst>
                    <a:gs pos="0">
                      <a:schemeClr val="bg1"/>
                    </a:gs>
                    <a:gs pos="100000">
                      <a:srgbClr val="CCFFFF"/>
                    </a:gs>
                  </a:gsLst>
                  <a:lin ang="5400000" scaled="1"/>
                </a:gradFill>
                <a:latin typeface="微软雅黑" panose="020B0503020204020204" pitchFamily="34" charset="-122"/>
                <a:ea typeface="微软雅黑" panose="020B0503020204020204" pitchFamily="34" charset="-122"/>
              </a:defRPr>
            </a:lvl1pPr>
          </a:lstStyle>
          <a:p>
            <a:pPr lvl="0">
              <a:defRPr/>
            </a:pPr>
            <a:r>
              <a:rPr lang="zh-CN" altLang="en-US" sz="2400" dirty="0">
                <a:gradFill>
                  <a:gsLst>
                    <a:gs pos="0">
                      <a:prstClr val="white"/>
                    </a:gs>
                    <a:gs pos="100000">
                      <a:srgbClr val="CCFFFF"/>
                    </a:gs>
                  </a:gsLst>
                  <a:lin ang="5400000" scaled="1"/>
                </a:gradFill>
                <a:latin typeface="+mn-lt"/>
                <a:ea typeface="+mn-ea"/>
                <a:cs typeface="+mn-ea"/>
                <a:sym typeface="+mn-lt"/>
              </a:rPr>
              <a:t>教师说课 ／ 教育培训 ／公开课 ／公司培训</a:t>
            </a:r>
          </a:p>
        </p:txBody>
      </p:sp>
      <p:sp>
        <p:nvSpPr>
          <p:cNvPr id="5" name="文本框 283"/>
          <p:cNvSpPr txBox="1"/>
          <p:nvPr/>
        </p:nvSpPr>
        <p:spPr>
          <a:xfrm>
            <a:off x="5065851" y="2247542"/>
            <a:ext cx="6647974" cy="1200329"/>
          </a:xfrm>
          <a:prstGeom prst="rect">
            <a:avLst/>
          </a:prstGeom>
          <a:noFill/>
        </p:spPr>
        <p:txBody>
          <a:bodyPr wrap="none" rtlCol="0">
            <a:spAutoFit/>
          </a:bodyPr>
          <a:lstStyle/>
          <a:p>
            <a:pPr lvl="0">
              <a:defRPr/>
            </a:pPr>
            <a:r>
              <a:rPr lang="zh-CN" altLang="en-US" sz="7200" b="1" dirty="0">
                <a:gradFill>
                  <a:gsLst>
                    <a:gs pos="0">
                      <a:prstClr val="white"/>
                    </a:gs>
                    <a:gs pos="100000">
                      <a:srgbClr val="CCFFFF"/>
                    </a:gs>
                  </a:gsLst>
                  <a:lin ang="5400000" scaled="1"/>
                </a:gradFill>
                <a:cs typeface="+mn-ea"/>
                <a:sym typeface="+mn-lt"/>
              </a:rPr>
              <a:t>信息化教学设计</a:t>
            </a:r>
          </a:p>
        </p:txBody>
      </p:sp>
      <p:sp>
        <p:nvSpPr>
          <p:cNvPr id="6" name="文本框 281"/>
          <p:cNvSpPr txBox="1"/>
          <p:nvPr/>
        </p:nvSpPr>
        <p:spPr>
          <a:xfrm>
            <a:off x="5167450" y="3945930"/>
            <a:ext cx="2265364" cy="369332"/>
          </a:xfrm>
          <a:prstGeom prst="rect">
            <a:avLst/>
          </a:prstGeom>
          <a:noFill/>
        </p:spPr>
        <p:txBody>
          <a:bodyPr wrap="none" rtlCol="0">
            <a:spAutoFit/>
          </a:bodyPr>
          <a:lstStyle>
            <a:defPPr>
              <a:defRPr lang="zh-CN"/>
            </a:defPPr>
            <a:lvl1pPr>
              <a:defRPr sz="6000">
                <a:gradFill>
                  <a:gsLst>
                    <a:gs pos="0">
                      <a:schemeClr val="bg1"/>
                    </a:gs>
                    <a:gs pos="100000">
                      <a:srgbClr val="CCFFFF"/>
                    </a:gs>
                  </a:gsLst>
                  <a:lin ang="5400000" scaled="1"/>
                </a:gradFill>
                <a:latin typeface="微软雅黑" panose="020B0503020204020204" pitchFamily="34" charset="-122"/>
                <a:ea typeface="微软雅黑" panose="020B0503020204020204" pitchFamily="34" charset="-122"/>
              </a:defRPr>
            </a:lvl1pPr>
          </a:lstStyle>
          <a:p>
            <a:pPr lvl="0">
              <a:defRPr/>
            </a:pPr>
            <a:r>
              <a:rPr lang="zh-CN" altLang="en-US" sz="1800" smtClean="0">
                <a:gradFill>
                  <a:gsLst>
                    <a:gs pos="0">
                      <a:prstClr val="white"/>
                    </a:gs>
                    <a:gs pos="100000">
                      <a:srgbClr val="CCFFFF"/>
                    </a:gs>
                  </a:gsLst>
                  <a:lin ang="5400000" scaled="1"/>
                </a:gradFill>
                <a:latin typeface="+mn-lt"/>
                <a:ea typeface="+mn-ea"/>
                <a:cs typeface="+mn-ea"/>
                <a:sym typeface="+mn-lt"/>
              </a:rPr>
              <a:t>说课老师  </a:t>
            </a:r>
            <a:r>
              <a:rPr lang="en-US" altLang="zh-CN" sz="1800" smtClean="0">
                <a:gradFill>
                  <a:gsLst>
                    <a:gs pos="0">
                      <a:prstClr val="white"/>
                    </a:gs>
                    <a:gs pos="100000">
                      <a:srgbClr val="CCFFFF"/>
                    </a:gs>
                  </a:gsLst>
                  <a:lin ang="5400000" scaled="1"/>
                </a:gradFill>
                <a:latin typeface="+mn-lt"/>
                <a:ea typeface="+mn-ea"/>
                <a:cs typeface="+mn-ea"/>
                <a:sym typeface="+mn-lt"/>
              </a:rPr>
              <a:t>|  PPT818</a:t>
            </a:r>
            <a:endParaRPr lang="en-US" altLang="zh-CN" sz="1800" dirty="0">
              <a:gradFill>
                <a:gsLst>
                  <a:gs pos="0">
                    <a:prstClr val="white"/>
                  </a:gs>
                  <a:gs pos="100000">
                    <a:srgbClr val="CCFFFF"/>
                  </a:gs>
                </a:gsLst>
                <a:lin ang="5400000" scaled="1"/>
              </a:gradFill>
              <a:latin typeface="+mn-lt"/>
              <a:ea typeface="+mn-ea"/>
              <a:cs typeface="+mn-ea"/>
              <a:sym typeface="+mn-lt"/>
            </a:endParaRPr>
          </a:p>
        </p:txBody>
      </p:sp>
      <p:sp>
        <p:nvSpPr>
          <p:cNvPr id="7" name="文本框 281"/>
          <p:cNvSpPr txBox="1"/>
          <p:nvPr/>
        </p:nvSpPr>
        <p:spPr>
          <a:xfrm>
            <a:off x="10396755" y="729060"/>
            <a:ext cx="1107996" cy="369332"/>
          </a:xfrm>
          <a:prstGeom prst="rect">
            <a:avLst/>
          </a:prstGeom>
          <a:noFill/>
        </p:spPr>
        <p:txBody>
          <a:bodyPr wrap="none" rtlCol="0">
            <a:spAutoFit/>
          </a:bodyPr>
          <a:lstStyle>
            <a:defPPr>
              <a:defRPr lang="zh-CN"/>
            </a:defPPr>
            <a:lvl1pPr>
              <a:defRPr sz="6000">
                <a:gradFill>
                  <a:gsLst>
                    <a:gs pos="0">
                      <a:schemeClr val="bg1"/>
                    </a:gs>
                    <a:gs pos="100000">
                      <a:srgbClr val="CCFFFF"/>
                    </a:gs>
                  </a:gsLst>
                  <a:lin ang="5400000" scaled="1"/>
                </a:gradFill>
                <a:latin typeface="微软雅黑" panose="020B0503020204020204" pitchFamily="34" charset="-122"/>
                <a:ea typeface="微软雅黑" panose="020B0503020204020204" pitchFamily="34" charset="-122"/>
              </a:defRPr>
            </a:lvl1pPr>
          </a:lstStyle>
          <a:p>
            <a:pPr lvl="0">
              <a:defRPr/>
            </a:pPr>
            <a:r>
              <a:rPr lang="zh-CN" altLang="en-US" sz="1800" dirty="0">
                <a:gradFill>
                  <a:gsLst>
                    <a:gs pos="0">
                      <a:prstClr val="white"/>
                    </a:gs>
                    <a:gs pos="100000">
                      <a:srgbClr val="CCFFFF"/>
                    </a:gs>
                  </a:gsLst>
                  <a:lin ang="5400000" scaled="1"/>
                </a:gradFill>
                <a:latin typeface="+mn-lt"/>
                <a:ea typeface="+mn-ea"/>
                <a:cs typeface="+mn-ea"/>
                <a:sym typeface="+mn-lt"/>
              </a:rPr>
              <a:t>学校名称</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40" fill="hold"/>
                                        <p:tgtEl>
                                          <p:spTgt spid="5"/>
                                        </p:tgtEl>
                                        <p:attrNameLst>
                                          <p:attrName>ppt_w</p:attrName>
                                        </p:attrNameLst>
                                      </p:cBhvr>
                                      <p:tavLst>
                                        <p:tav tm="0">
                                          <p:val>
                                            <p:fltVal val="0"/>
                                          </p:val>
                                        </p:tav>
                                        <p:tav tm="100000">
                                          <p:val>
                                            <p:strVal val="#ppt_w"/>
                                          </p:val>
                                        </p:tav>
                                      </p:tavLst>
                                    </p:anim>
                                    <p:anim calcmode="lin" valueType="num">
                                      <p:cBhvr>
                                        <p:cTn id="8" dur="1040" fill="hold"/>
                                        <p:tgtEl>
                                          <p:spTgt spid="5"/>
                                        </p:tgtEl>
                                        <p:attrNameLst>
                                          <p:attrName>ppt_h</p:attrName>
                                        </p:attrNameLst>
                                      </p:cBhvr>
                                      <p:tavLst>
                                        <p:tav tm="0">
                                          <p:val>
                                            <p:fltVal val="0"/>
                                          </p:val>
                                        </p:tav>
                                        <p:tav tm="100000">
                                          <p:val>
                                            <p:strVal val="#ppt_h"/>
                                          </p:val>
                                        </p:tav>
                                      </p:tavLst>
                                    </p:anim>
                                    <p:animEffect transition="in" filter="fade">
                                      <p:cBhvr>
                                        <p:cTn id="9" dur="1040"/>
                                        <p:tgtEl>
                                          <p:spTgt spid="5"/>
                                        </p:tgtEl>
                                      </p:cBhvr>
                                    </p:animEffect>
                                  </p:childTnLst>
                                </p:cTn>
                              </p:par>
                              <p:par>
                                <p:cTn id="10" presetID="63" presetClass="path" presetSubtype="0" decel="50000" fill="hold" grpId="1" nodeType="withEffect">
                                  <p:stCondLst>
                                    <p:cond delay="0"/>
                                  </p:stCondLst>
                                  <p:iterate type="lt">
                                    <p:tmPct val="13000"/>
                                  </p:iterate>
                                  <p:childTnLst>
                                    <p:animMotion origin="layout" path="M -3.54167E-6 2.22222E-6 L 0.17657 2.22222E-6 " pathEditMode="relative" rAng="0" ptsTypes="AA">
                                      <p:cBhvr>
                                        <p:cTn id="11" dur="960" spd="-100000" fill="hold"/>
                                        <p:tgtEl>
                                          <p:spTgt spid="5"/>
                                        </p:tgtEl>
                                        <p:attrNameLst>
                                          <p:attrName>ppt_x</p:attrName>
                                          <p:attrName>ppt_y</p:attrName>
                                        </p:attrNameLst>
                                      </p:cBhvr>
                                      <p:rCtr x="8828" y="0"/>
                                    </p:animMotion>
                                  </p:childTnLst>
                                </p:cTn>
                              </p:par>
                              <p:par>
                                <p:cTn id="12" presetID="53" presetClass="entr" presetSubtype="16" fill="hold" grpId="0" nodeType="with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1040" fill="hold"/>
                                        <p:tgtEl>
                                          <p:spTgt spid="4"/>
                                        </p:tgtEl>
                                        <p:attrNameLst>
                                          <p:attrName>ppt_w</p:attrName>
                                        </p:attrNameLst>
                                      </p:cBhvr>
                                      <p:tavLst>
                                        <p:tav tm="0">
                                          <p:val>
                                            <p:fltVal val="0"/>
                                          </p:val>
                                        </p:tav>
                                        <p:tav tm="100000">
                                          <p:val>
                                            <p:strVal val="#ppt_w"/>
                                          </p:val>
                                        </p:tav>
                                      </p:tavLst>
                                    </p:anim>
                                    <p:anim calcmode="lin" valueType="num">
                                      <p:cBhvr>
                                        <p:cTn id="15" dur="1040" fill="hold"/>
                                        <p:tgtEl>
                                          <p:spTgt spid="4"/>
                                        </p:tgtEl>
                                        <p:attrNameLst>
                                          <p:attrName>ppt_h</p:attrName>
                                        </p:attrNameLst>
                                      </p:cBhvr>
                                      <p:tavLst>
                                        <p:tav tm="0">
                                          <p:val>
                                            <p:fltVal val="0"/>
                                          </p:val>
                                        </p:tav>
                                        <p:tav tm="100000">
                                          <p:val>
                                            <p:strVal val="#ppt_h"/>
                                          </p:val>
                                        </p:tav>
                                      </p:tavLst>
                                    </p:anim>
                                    <p:animEffect transition="in" filter="fade">
                                      <p:cBhvr>
                                        <p:cTn id="16" dur="1040"/>
                                        <p:tgtEl>
                                          <p:spTgt spid="4"/>
                                        </p:tgtEl>
                                      </p:cBhvr>
                                    </p:animEffect>
                                  </p:childTnLst>
                                </p:cTn>
                              </p:par>
                              <p:par>
                                <p:cTn id="17" presetID="63" presetClass="path" presetSubtype="0" decel="50000" fill="hold" grpId="1" nodeType="withEffect">
                                  <p:stCondLst>
                                    <p:cond delay="0"/>
                                  </p:stCondLst>
                                  <p:iterate type="lt">
                                    <p:tmPct val="13000"/>
                                  </p:iterate>
                                  <p:childTnLst>
                                    <p:animMotion origin="layout" path="M -2.08333E-7 -4.81481E-6 L 0.17656 -4.81481E-6 " pathEditMode="relative" rAng="0" ptsTypes="AA">
                                      <p:cBhvr>
                                        <p:cTn id="18" dur="960" spd="-100000" fill="hold"/>
                                        <p:tgtEl>
                                          <p:spTgt spid="4"/>
                                        </p:tgtEl>
                                        <p:attrNameLst>
                                          <p:attrName>ppt_x</p:attrName>
                                          <p:attrName>ppt_y</p:attrName>
                                        </p:attrNameLst>
                                      </p:cBhvr>
                                      <p:rCtr x="8828" y="0"/>
                                    </p:animMotion>
                                  </p:childTnLst>
                                </p:cTn>
                              </p:par>
                              <p:par>
                                <p:cTn id="19" presetID="53" presetClass="entr" presetSubtype="16" fill="hold" grpId="0" nodeType="with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calcmode="lin" valueType="num">
                                      <p:cBhvr>
                                        <p:cTn id="21" dur="1040" fill="hold"/>
                                        <p:tgtEl>
                                          <p:spTgt spid="6"/>
                                        </p:tgtEl>
                                        <p:attrNameLst>
                                          <p:attrName>ppt_w</p:attrName>
                                        </p:attrNameLst>
                                      </p:cBhvr>
                                      <p:tavLst>
                                        <p:tav tm="0">
                                          <p:val>
                                            <p:fltVal val="0"/>
                                          </p:val>
                                        </p:tav>
                                        <p:tav tm="100000">
                                          <p:val>
                                            <p:strVal val="#ppt_w"/>
                                          </p:val>
                                        </p:tav>
                                      </p:tavLst>
                                    </p:anim>
                                    <p:anim calcmode="lin" valueType="num">
                                      <p:cBhvr>
                                        <p:cTn id="22" dur="1040" fill="hold"/>
                                        <p:tgtEl>
                                          <p:spTgt spid="6"/>
                                        </p:tgtEl>
                                        <p:attrNameLst>
                                          <p:attrName>ppt_h</p:attrName>
                                        </p:attrNameLst>
                                      </p:cBhvr>
                                      <p:tavLst>
                                        <p:tav tm="0">
                                          <p:val>
                                            <p:fltVal val="0"/>
                                          </p:val>
                                        </p:tav>
                                        <p:tav tm="100000">
                                          <p:val>
                                            <p:strVal val="#ppt_h"/>
                                          </p:val>
                                        </p:tav>
                                      </p:tavLst>
                                    </p:anim>
                                    <p:animEffect transition="in" filter="fade">
                                      <p:cBhvr>
                                        <p:cTn id="23" dur="1040"/>
                                        <p:tgtEl>
                                          <p:spTgt spid="6"/>
                                        </p:tgtEl>
                                      </p:cBhvr>
                                    </p:animEffect>
                                  </p:childTnLst>
                                </p:cTn>
                              </p:par>
                              <p:par>
                                <p:cTn id="24" presetID="63" presetClass="path" presetSubtype="0" decel="50000" fill="hold" grpId="1" nodeType="withEffect">
                                  <p:stCondLst>
                                    <p:cond delay="0"/>
                                  </p:stCondLst>
                                  <p:iterate type="lt">
                                    <p:tmPct val="13000"/>
                                  </p:iterate>
                                  <p:childTnLst>
                                    <p:animMotion origin="layout" path="M 3.54167E-6 -4.81481E-6 L 0.17656 -4.81481E-6 " pathEditMode="relative" rAng="0" ptsTypes="AA">
                                      <p:cBhvr>
                                        <p:cTn id="25" dur="960" spd="-100000" fill="hold"/>
                                        <p:tgtEl>
                                          <p:spTgt spid="6"/>
                                        </p:tgtEl>
                                        <p:attrNameLst>
                                          <p:attrName>ppt_x</p:attrName>
                                          <p:attrName>ppt_y</p:attrName>
                                        </p:attrNameLst>
                                      </p:cBhvr>
                                      <p:rCtr x="8828" y="0"/>
                                    </p:animMotion>
                                  </p:childTnLst>
                                </p:cTn>
                              </p:par>
                              <p:par>
                                <p:cTn id="26" presetID="53" presetClass="entr" presetSubtype="16" fill="hold" grpId="0" nodeType="withEffect">
                                  <p:stCondLst>
                                    <p:cond delay="0"/>
                                  </p:stCondLst>
                                  <p:iterate type="lt">
                                    <p:tmPct val="10000"/>
                                  </p:iterate>
                                  <p:childTnLst>
                                    <p:set>
                                      <p:cBhvr>
                                        <p:cTn id="27" dur="1" fill="hold">
                                          <p:stCondLst>
                                            <p:cond delay="0"/>
                                          </p:stCondLst>
                                        </p:cTn>
                                        <p:tgtEl>
                                          <p:spTgt spid="7"/>
                                        </p:tgtEl>
                                        <p:attrNameLst>
                                          <p:attrName>style.visibility</p:attrName>
                                        </p:attrNameLst>
                                      </p:cBhvr>
                                      <p:to>
                                        <p:strVal val="visible"/>
                                      </p:to>
                                    </p:set>
                                    <p:anim calcmode="lin" valueType="num">
                                      <p:cBhvr>
                                        <p:cTn id="28" dur="1040" fill="hold"/>
                                        <p:tgtEl>
                                          <p:spTgt spid="7"/>
                                        </p:tgtEl>
                                        <p:attrNameLst>
                                          <p:attrName>ppt_w</p:attrName>
                                        </p:attrNameLst>
                                      </p:cBhvr>
                                      <p:tavLst>
                                        <p:tav tm="0">
                                          <p:val>
                                            <p:fltVal val="0"/>
                                          </p:val>
                                        </p:tav>
                                        <p:tav tm="100000">
                                          <p:val>
                                            <p:strVal val="#ppt_w"/>
                                          </p:val>
                                        </p:tav>
                                      </p:tavLst>
                                    </p:anim>
                                    <p:anim calcmode="lin" valueType="num">
                                      <p:cBhvr>
                                        <p:cTn id="29" dur="1040" fill="hold"/>
                                        <p:tgtEl>
                                          <p:spTgt spid="7"/>
                                        </p:tgtEl>
                                        <p:attrNameLst>
                                          <p:attrName>ppt_h</p:attrName>
                                        </p:attrNameLst>
                                      </p:cBhvr>
                                      <p:tavLst>
                                        <p:tav tm="0">
                                          <p:val>
                                            <p:fltVal val="0"/>
                                          </p:val>
                                        </p:tav>
                                        <p:tav tm="100000">
                                          <p:val>
                                            <p:strVal val="#ppt_h"/>
                                          </p:val>
                                        </p:tav>
                                      </p:tavLst>
                                    </p:anim>
                                    <p:animEffect transition="in" filter="fade">
                                      <p:cBhvr>
                                        <p:cTn id="30" dur="1040"/>
                                        <p:tgtEl>
                                          <p:spTgt spid="7"/>
                                        </p:tgtEl>
                                      </p:cBhvr>
                                    </p:animEffect>
                                  </p:childTnLst>
                                </p:cTn>
                              </p:par>
                              <p:par>
                                <p:cTn id="31" presetID="63" presetClass="path" presetSubtype="0" decel="50000" fill="hold" grpId="1" nodeType="withEffect">
                                  <p:stCondLst>
                                    <p:cond delay="0"/>
                                  </p:stCondLst>
                                  <p:iterate type="lt">
                                    <p:tmPct val="13000"/>
                                  </p:iterate>
                                  <p:childTnLst>
                                    <p:animMotion origin="layout" path="M -4.58333E-6 -1.85185E-6 L 0.17657 -1.85185E-6 " pathEditMode="relative" rAng="0" ptsTypes="AA">
                                      <p:cBhvr>
                                        <p:cTn id="32" dur="960" spd="-100000" fill="hold"/>
                                        <p:tgtEl>
                                          <p:spTgt spid="7"/>
                                        </p:tgtEl>
                                        <p:attrNameLst>
                                          <p:attrName>ppt_x</p:attrName>
                                          <p:attrName>ppt_y</p:attrName>
                                        </p:attrNameLst>
                                      </p:cBhvr>
                                      <p:rCtr x="882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PA_椭圆 1"/>
          <p:cNvSpPr/>
          <p:nvPr>
            <p:custDataLst>
              <p:tags r:id="rId1"/>
            </p:custDataLst>
          </p:nvPr>
        </p:nvSpPr>
        <p:spPr>
          <a:xfrm>
            <a:off x="5268686" y="490753"/>
            <a:ext cx="1421477" cy="446739"/>
          </a:xfrm>
          <a:prstGeom prst="roundRect">
            <a:avLst>
              <a:gd name="adj" fmla="val 50000"/>
            </a:avLst>
          </a:prstGeom>
          <a:solidFill>
            <a:srgbClr val="0070C0"/>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sp>
        <p:nvSpPr>
          <p:cNvPr id="73"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4" name="椭圆 73"/>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5"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76" name="矩形 75"/>
          <p:cNvSpPr/>
          <p:nvPr/>
        </p:nvSpPr>
        <p:spPr>
          <a:xfrm>
            <a:off x="1015602" y="642700"/>
            <a:ext cx="2002471"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77" name="文本框 76"/>
          <p:cNvSpPr txBox="1"/>
          <p:nvPr/>
        </p:nvSpPr>
        <p:spPr>
          <a:xfrm>
            <a:off x="1009702" y="159657"/>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5171"/>
                </a:solidFill>
                <a:effectLst/>
                <a:uLnTx/>
                <a:uFillTx/>
                <a:cs typeface="+mn-ea"/>
                <a:sym typeface="+mn-lt"/>
              </a:rPr>
              <a:t>课程分析</a:t>
            </a:r>
          </a:p>
        </p:txBody>
      </p:sp>
      <p:grpSp>
        <p:nvGrpSpPr>
          <p:cNvPr id="109" name="组合 108"/>
          <p:cNvGrpSpPr/>
          <p:nvPr/>
        </p:nvGrpSpPr>
        <p:grpSpPr>
          <a:xfrm>
            <a:off x="47624" y="2996043"/>
            <a:ext cx="1731479" cy="551245"/>
            <a:chOff x="47624" y="3148443"/>
            <a:chExt cx="1731479" cy="551245"/>
          </a:xfrm>
        </p:grpSpPr>
        <p:sp>
          <p:nvSpPr>
            <p:cNvPr id="110" name="直角三角形 109"/>
            <p:cNvSpPr/>
            <p:nvPr/>
          </p:nvSpPr>
          <p:spPr>
            <a:xfrm rot="16200000" flipH="1">
              <a:off x="41676" y="3601662"/>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11" name="组合 110"/>
            <p:cNvGrpSpPr/>
            <p:nvPr/>
          </p:nvGrpSpPr>
          <p:grpSpPr>
            <a:xfrm>
              <a:off x="47624" y="3148443"/>
              <a:ext cx="1731479" cy="447270"/>
              <a:chOff x="47624" y="2775910"/>
              <a:chExt cx="1731479" cy="447270"/>
            </a:xfrm>
          </p:grpSpPr>
          <p:sp>
            <p:nvSpPr>
              <p:cNvPr id="113" name="五边形 62"/>
              <p:cNvSpPr/>
              <p:nvPr/>
            </p:nvSpPr>
            <p:spPr>
              <a:xfrm>
                <a:off x="47624" y="2775910"/>
                <a:ext cx="1731479" cy="447270"/>
              </a:xfrm>
              <a:prstGeom prst="homePlate">
                <a:avLst/>
              </a:prstGeom>
              <a:solidFill>
                <a:srgbClr val="00B050"/>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cs typeface="+mn-ea"/>
                  <a:sym typeface="+mn-lt"/>
                </a:endParaRPr>
              </a:p>
            </p:txBody>
          </p:sp>
          <p:sp>
            <p:nvSpPr>
              <p:cNvPr id="114" name="矩形 113"/>
              <p:cNvSpPr/>
              <p:nvPr/>
            </p:nvSpPr>
            <p:spPr>
              <a:xfrm>
                <a:off x="507007" y="2820743"/>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内容分析</a:t>
                </a:r>
              </a:p>
            </p:txBody>
          </p:sp>
        </p:grpSp>
        <p:sp>
          <p:nvSpPr>
            <p:cNvPr id="112" name="Freeform 5"/>
            <p:cNvSpPr>
              <a:spLocks noEditPoints="1"/>
            </p:cNvSpPr>
            <p:nvPr/>
          </p:nvSpPr>
          <p:spPr bwMode="auto">
            <a:xfrm>
              <a:off x="223039" y="3239505"/>
              <a:ext cx="239735" cy="265145"/>
            </a:xfrm>
            <a:custGeom>
              <a:avLst/>
              <a:gdLst>
                <a:gd name="T0" fmla="*/ 1341 w 2696"/>
                <a:gd name="T1" fmla="*/ 849 h 2979"/>
                <a:gd name="T2" fmla="*/ 596 w 2696"/>
                <a:gd name="T3" fmla="*/ 849 h 2979"/>
                <a:gd name="T4" fmla="*/ 596 w 2696"/>
                <a:gd name="T5" fmla="*/ 1058 h 2979"/>
                <a:gd name="T6" fmla="*/ 1341 w 2696"/>
                <a:gd name="T7" fmla="*/ 1058 h 2979"/>
                <a:gd name="T8" fmla="*/ 1341 w 2696"/>
                <a:gd name="T9" fmla="*/ 849 h 2979"/>
                <a:gd name="T10" fmla="*/ 596 w 2696"/>
                <a:gd name="T11" fmla="*/ 1683 h 2979"/>
                <a:gd name="T12" fmla="*/ 2085 w 2696"/>
                <a:gd name="T13" fmla="*/ 1683 h 2979"/>
                <a:gd name="T14" fmla="*/ 2085 w 2696"/>
                <a:gd name="T15" fmla="*/ 1475 h 2979"/>
                <a:gd name="T16" fmla="*/ 596 w 2696"/>
                <a:gd name="T17" fmla="*/ 1475 h 2979"/>
                <a:gd name="T18" fmla="*/ 596 w 2696"/>
                <a:gd name="T19" fmla="*/ 1683 h 2979"/>
                <a:gd name="T20" fmla="*/ 596 w 2696"/>
                <a:gd name="T21" fmla="*/ 2309 h 2979"/>
                <a:gd name="T22" fmla="*/ 2085 w 2696"/>
                <a:gd name="T23" fmla="*/ 2309 h 2979"/>
                <a:gd name="T24" fmla="*/ 2085 w 2696"/>
                <a:gd name="T25" fmla="*/ 2100 h 2979"/>
                <a:gd name="T26" fmla="*/ 596 w 2696"/>
                <a:gd name="T27" fmla="*/ 2100 h 2979"/>
                <a:gd name="T28" fmla="*/ 596 w 2696"/>
                <a:gd name="T29" fmla="*/ 2309 h 2979"/>
                <a:gd name="T30" fmla="*/ 2651 w 2696"/>
                <a:gd name="T31" fmla="*/ 685 h 2979"/>
                <a:gd name="T32" fmla="*/ 1936 w 2696"/>
                <a:gd name="T33" fmla="*/ 30 h 2979"/>
                <a:gd name="T34" fmla="*/ 1877 w 2696"/>
                <a:gd name="T35" fmla="*/ 0 h 2979"/>
                <a:gd name="T36" fmla="*/ 104 w 2696"/>
                <a:gd name="T37" fmla="*/ 0 h 2979"/>
                <a:gd name="T38" fmla="*/ 0 w 2696"/>
                <a:gd name="T39" fmla="*/ 104 h 2979"/>
                <a:gd name="T40" fmla="*/ 0 w 2696"/>
                <a:gd name="T41" fmla="*/ 2875 h 2979"/>
                <a:gd name="T42" fmla="*/ 104 w 2696"/>
                <a:gd name="T43" fmla="*/ 2979 h 2979"/>
                <a:gd name="T44" fmla="*/ 2592 w 2696"/>
                <a:gd name="T45" fmla="*/ 2979 h 2979"/>
                <a:gd name="T46" fmla="*/ 2696 w 2696"/>
                <a:gd name="T47" fmla="*/ 2875 h 2979"/>
                <a:gd name="T48" fmla="*/ 2696 w 2696"/>
                <a:gd name="T49" fmla="*/ 760 h 2979"/>
                <a:gd name="T50" fmla="*/ 2651 w 2696"/>
                <a:gd name="T51" fmla="*/ 685 h 2979"/>
                <a:gd name="T52" fmla="*/ 1921 w 2696"/>
                <a:gd name="T53" fmla="*/ 283 h 2979"/>
                <a:gd name="T54" fmla="*/ 2458 w 2696"/>
                <a:gd name="T55" fmla="*/ 789 h 2979"/>
                <a:gd name="T56" fmla="*/ 1921 w 2696"/>
                <a:gd name="T57" fmla="*/ 789 h 2979"/>
                <a:gd name="T58" fmla="*/ 1921 w 2696"/>
                <a:gd name="T59" fmla="*/ 283 h 2979"/>
                <a:gd name="T60" fmla="*/ 2472 w 2696"/>
                <a:gd name="T61" fmla="*/ 2770 h 2979"/>
                <a:gd name="T62" fmla="*/ 209 w 2696"/>
                <a:gd name="T63" fmla="*/ 2770 h 2979"/>
                <a:gd name="T64" fmla="*/ 209 w 2696"/>
                <a:gd name="T65" fmla="*/ 209 h 2979"/>
                <a:gd name="T66" fmla="*/ 1713 w 2696"/>
                <a:gd name="T67" fmla="*/ 209 h 2979"/>
                <a:gd name="T68" fmla="*/ 1713 w 2696"/>
                <a:gd name="T69" fmla="*/ 894 h 2979"/>
                <a:gd name="T70" fmla="*/ 1817 w 2696"/>
                <a:gd name="T71" fmla="*/ 998 h 2979"/>
                <a:gd name="T72" fmla="*/ 2487 w 2696"/>
                <a:gd name="T73" fmla="*/ 998 h 2979"/>
                <a:gd name="T74" fmla="*/ 2487 w 2696"/>
                <a:gd name="T75" fmla="*/ 2770 h 2979"/>
                <a:gd name="T76" fmla="*/ 2472 w 2696"/>
                <a:gd name="T77" fmla="*/ 2770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6" h="2979">
                  <a:moveTo>
                    <a:pt x="1341" y="849"/>
                  </a:moveTo>
                  <a:cubicBezTo>
                    <a:pt x="596" y="849"/>
                    <a:pt x="596" y="849"/>
                    <a:pt x="596" y="849"/>
                  </a:cubicBezTo>
                  <a:cubicBezTo>
                    <a:pt x="596" y="1058"/>
                    <a:pt x="596" y="1058"/>
                    <a:pt x="596" y="1058"/>
                  </a:cubicBezTo>
                  <a:cubicBezTo>
                    <a:pt x="1341" y="1058"/>
                    <a:pt x="1341" y="1058"/>
                    <a:pt x="1341" y="1058"/>
                  </a:cubicBezTo>
                  <a:cubicBezTo>
                    <a:pt x="1341" y="849"/>
                    <a:pt x="1341" y="849"/>
                    <a:pt x="1341" y="849"/>
                  </a:cubicBezTo>
                  <a:close/>
                  <a:moveTo>
                    <a:pt x="596" y="1683"/>
                  </a:moveTo>
                  <a:cubicBezTo>
                    <a:pt x="2085" y="1683"/>
                    <a:pt x="2085" y="1683"/>
                    <a:pt x="2085" y="1683"/>
                  </a:cubicBezTo>
                  <a:cubicBezTo>
                    <a:pt x="2085" y="1475"/>
                    <a:pt x="2085" y="1475"/>
                    <a:pt x="2085" y="1475"/>
                  </a:cubicBezTo>
                  <a:cubicBezTo>
                    <a:pt x="596" y="1475"/>
                    <a:pt x="596" y="1475"/>
                    <a:pt x="596" y="1475"/>
                  </a:cubicBezTo>
                  <a:cubicBezTo>
                    <a:pt x="596" y="1683"/>
                    <a:pt x="596" y="1683"/>
                    <a:pt x="596" y="1683"/>
                  </a:cubicBezTo>
                  <a:close/>
                  <a:moveTo>
                    <a:pt x="596" y="2309"/>
                  </a:moveTo>
                  <a:cubicBezTo>
                    <a:pt x="2085" y="2309"/>
                    <a:pt x="2085" y="2309"/>
                    <a:pt x="2085" y="2309"/>
                  </a:cubicBezTo>
                  <a:cubicBezTo>
                    <a:pt x="2085" y="2100"/>
                    <a:pt x="2085" y="2100"/>
                    <a:pt x="2085" y="2100"/>
                  </a:cubicBezTo>
                  <a:cubicBezTo>
                    <a:pt x="596" y="2100"/>
                    <a:pt x="596" y="2100"/>
                    <a:pt x="596" y="2100"/>
                  </a:cubicBezTo>
                  <a:cubicBezTo>
                    <a:pt x="596" y="2309"/>
                    <a:pt x="596" y="2309"/>
                    <a:pt x="596" y="2309"/>
                  </a:cubicBezTo>
                  <a:close/>
                  <a:moveTo>
                    <a:pt x="2651" y="685"/>
                  </a:moveTo>
                  <a:cubicBezTo>
                    <a:pt x="1936" y="30"/>
                    <a:pt x="1936" y="30"/>
                    <a:pt x="1936" y="30"/>
                  </a:cubicBezTo>
                  <a:cubicBezTo>
                    <a:pt x="1921" y="15"/>
                    <a:pt x="1892" y="0"/>
                    <a:pt x="1877" y="0"/>
                  </a:cubicBezTo>
                  <a:cubicBezTo>
                    <a:pt x="104" y="0"/>
                    <a:pt x="104" y="0"/>
                    <a:pt x="104" y="0"/>
                  </a:cubicBezTo>
                  <a:cubicBezTo>
                    <a:pt x="45" y="0"/>
                    <a:pt x="0" y="45"/>
                    <a:pt x="0" y="104"/>
                  </a:cubicBezTo>
                  <a:cubicBezTo>
                    <a:pt x="0" y="2875"/>
                    <a:pt x="0" y="2875"/>
                    <a:pt x="0" y="2875"/>
                  </a:cubicBezTo>
                  <a:cubicBezTo>
                    <a:pt x="0" y="2934"/>
                    <a:pt x="45" y="2979"/>
                    <a:pt x="104" y="2979"/>
                  </a:cubicBezTo>
                  <a:cubicBezTo>
                    <a:pt x="2592" y="2979"/>
                    <a:pt x="2592" y="2979"/>
                    <a:pt x="2592" y="2979"/>
                  </a:cubicBezTo>
                  <a:cubicBezTo>
                    <a:pt x="2651" y="2979"/>
                    <a:pt x="2696" y="2934"/>
                    <a:pt x="2696" y="2875"/>
                  </a:cubicBezTo>
                  <a:cubicBezTo>
                    <a:pt x="2696" y="760"/>
                    <a:pt x="2696" y="760"/>
                    <a:pt x="2696" y="760"/>
                  </a:cubicBezTo>
                  <a:cubicBezTo>
                    <a:pt x="2681" y="745"/>
                    <a:pt x="2666" y="715"/>
                    <a:pt x="2651" y="685"/>
                  </a:cubicBezTo>
                  <a:close/>
                  <a:moveTo>
                    <a:pt x="1921" y="283"/>
                  </a:moveTo>
                  <a:cubicBezTo>
                    <a:pt x="2458" y="789"/>
                    <a:pt x="2458" y="789"/>
                    <a:pt x="2458" y="789"/>
                  </a:cubicBezTo>
                  <a:cubicBezTo>
                    <a:pt x="1921" y="789"/>
                    <a:pt x="1921" y="789"/>
                    <a:pt x="1921" y="789"/>
                  </a:cubicBezTo>
                  <a:cubicBezTo>
                    <a:pt x="1921" y="283"/>
                    <a:pt x="1921" y="283"/>
                    <a:pt x="1921" y="283"/>
                  </a:cubicBezTo>
                  <a:close/>
                  <a:moveTo>
                    <a:pt x="2472" y="2770"/>
                  </a:moveTo>
                  <a:cubicBezTo>
                    <a:pt x="209" y="2770"/>
                    <a:pt x="209" y="2770"/>
                    <a:pt x="209" y="2770"/>
                  </a:cubicBezTo>
                  <a:cubicBezTo>
                    <a:pt x="209" y="209"/>
                    <a:pt x="209" y="209"/>
                    <a:pt x="209" y="209"/>
                  </a:cubicBezTo>
                  <a:cubicBezTo>
                    <a:pt x="1713" y="209"/>
                    <a:pt x="1713" y="209"/>
                    <a:pt x="1713" y="209"/>
                  </a:cubicBezTo>
                  <a:cubicBezTo>
                    <a:pt x="1713" y="894"/>
                    <a:pt x="1713" y="894"/>
                    <a:pt x="1713" y="894"/>
                  </a:cubicBezTo>
                  <a:cubicBezTo>
                    <a:pt x="1713" y="953"/>
                    <a:pt x="1758" y="998"/>
                    <a:pt x="1817" y="998"/>
                  </a:cubicBezTo>
                  <a:cubicBezTo>
                    <a:pt x="2487" y="998"/>
                    <a:pt x="2487" y="998"/>
                    <a:pt x="2487" y="998"/>
                  </a:cubicBezTo>
                  <a:cubicBezTo>
                    <a:pt x="2487" y="2770"/>
                    <a:pt x="2487" y="2770"/>
                    <a:pt x="2487" y="2770"/>
                  </a:cubicBezTo>
                  <a:cubicBezTo>
                    <a:pt x="2472" y="2770"/>
                    <a:pt x="2472" y="2770"/>
                    <a:pt x="2472" y="277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15" name="组合 114"/>
          <p:cNvGrpSpPr/>
          <p:nvPr/>
        </p:nvGrpSpPr>
        <p:grpSpPr>
          <a:xfrm>
            <a:off x="47624" y="2161827"/>
            <a:ext cx="1731479" cy="551245"/>
            <a:chOff x="47624" y="2314227"/>
            <a:chExt cx="1731479" cy="551245"/>
          </a:xfrm>
        </p:grpSpPr>
        <p:sp>
          <p:nvSpPr>
            <p:cNvPr id="116" name="直角三角形 115"/>
            <p:cNvSpPr/>
            <p:nvPr/>
          </p:nvSpPr>
          <p:spPr>
            <a:xfrm rot="16200000" flipH="1">
              <a:off x="41676" y="2767446"/>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17" name="组合 116"/>
            <p:cNvGrpSpPr/>
            <p:nvPr/>
          </p:nvGrpSpPr>
          <p:grpSpPr>
            <a:xfrm>
              <a:off x="47624" y="2314227"/>
              <a:ext cx="1731479" cy="447270"/>
              <a:chOff x="47624" y="2136427"/>
              <a:chExt cx="1731479" cy="447270"/>
            </a:xfrm>
          </p:grpSpPr>
          <p:sp>
            <p:nvSpPr>
              <p:cNvPr id="119" name="五边形 61"/>
              <p:cNvSpPr/>
              <p:nvPr/>
            </p:nvSpPr>
            <p:spPr>
              <a:xfrm>
                <a:off x="47624" y="2136427"/>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20" name="矩形 119"/>
              <p:cNvSpPr/>
              <p:nvPr/>
            </p:nvSpPr>
            <p:spPr>
              <a:xfrm>
                <a:off x="507007" y="2178679"/>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学情分析</a:t>
                </a:r>
              </a:p>
            </p:txBody>
          </p:sp>
        </p:grpSp>
        <p:sp>
          <p:nvSpPr>
            <p:cNvPr id="118" name="Freeform 5"/>
            <p:cNvSpPr>
              <a:spLocks noEditPoints="1"/>
            </p:cNvSpPr>
            <p:nvPr/>
          </p:nvSpPr>
          <p:spPr bwMode="auto">
            <a:xfrm>
              <a:off x="229178" y="2424088"/>
              <a:ext cx="251428" cy="234844"/>
            </a:xfrm>
            <a:custGeom>
              <a:avLst/>
              <a:gdLst>
                <a:gd name="T0" fmla="*/ 205 w 3072"/>
                <a:gd name="T1" fmla="*/ 717 h 2867"/>
                <a:gd name="T2" fmla="*/ 307 w 3072"/>
                <a:gd name="T3" fmla="*/ 614 h 2867"/>
                <a:gd name="T4" fmla="*/ 348 w 3072"/>
                <a:gd name="T5" fmla="*/ 614 h 2867"/>
                <a:gd name="T6" fmla="*/ 1024 w 3072"/>
                <a:gd name="T7" fmla="*/ 143 h 2867"/>
                <a:gd name="T8" fmla="*/ 1024 w 3072"/>
                <a:gd name="T9" fmla="*/ 123 h 2867"/>
                <a:gd name="T10" fmla="*/ 1126 w 3072"/>
                <a:gd name="T11" fmla="*/ 0 h 2867"/>
                <a:gd name="T12" fmla="*/ 1229 w 3072"/>
                <a:gd name="T13" fmla="*/ 102 h 2867"/>
                <a:gd name="T14" fmla="*/ 1229 w 3072"/>
                <a:gd name="T15" fmla="*/ 123 h 2867"/>
                <a:gd name="T16" fmla="*/ 1905 w 3072"/>
                <a:gd name="T17" fmla="*/ 635 h 2867"/>
                <a:gd name="T18" fmla="*/ 1987 w 3072"/>
                <a:gd name="T19" fmla="*/ 635 h 2867"/>
                <a:gd name="T20" fmla="*/ 2662 w 3072"/>
                <a:gd name="T21" fmla="*/ 123 h 2867"/>
                <a:gd name="T22" fmla="*/ 2662 w 3072"/>
                <a:gd name="T23" fmla="*/ 102 h 2867"/>
                <a:gd name="T24" fmla="*/ 2765 w 3072"/>
                <a:gd name="T25" fmla="*/ 0 h 2867"/>
                <a:gd name="T26" fmla="*/ 2867 w 3072"/>
                <a:gd name="T27" fmla="*/ 102 h 2867"/>
                <a:gd name="T28" fmla="*/ 2765 w 3072"/>
                <a:gd name="T29" fmla="*/ 205 h 2867"/>
                <a:gd name="T30" fmla="*/ 2724 w 3072"/>
                <a:gd name="T31" fmla="*/ 205 h 2867"/>
                <a:gd name="T32" fmla="*/ 2048 w 3072"/>
                <a:gd name="T33" fmla="*/ 717 h 2867"/>
                <a:gd name="T34" fmla="*/ 2048 w 3072"/>
                <a:gd name="T35" fmla="*/ 737 h 2867"/>
                <a:gd name="T36" fmla="*/ 1946 w 3072"/>
                <a:gd name="T37" fmla="*/ 819 h 2867"/>
                <a:gd name="T38" fmla="*/ 1843 w 3072"/>
                <a:gd name="T39" fmla="*/ 717 h 2867"/>
                <a:gd name="T40" fmla="*/ 1843 w 3072"/>
                <a:gd name="T41" fmla="*/ 696 h 2867"/>
                <a:gd name="T42" fmla="*/ 1167 w 3072"/>
                <a:gd name="T43" fmla="*/ 205 h 2867"/>
                <a:gd name="T44" fmla="*/ 1126 w 3072"/>
                <a:gd name="T45" fmla="*/ 205 h 2867"/>
                <a:gd name="T46" fmla="*/ 1106 w 3072"/>
                <a:gd name="T47" fmla="*/ 205 h 2867"/>
                <a:gd name="T48" fmla="*/ 410 w 3072"/>
                <a:gd name="T49" fmla="*/ 717 h 2867"/>
                <a:gd name="T50" fmla="*/ 307 w 3072"/>
                <a:gd name="T51" fmla="*/ 819 h 2867"/>
                <a:gd name="T52" fmla="*/ 205 w 3072"/>
                <a:gd name="T53" fmla="*/ 717 h 2867"/>
                <a:gd name="T54" fmla="*/ 2970 w 3072"/>
                <a:gd name="T55" fmla="*/ 2662 h 2867"/>
                <a:gd name="T56" fmla="*/ 2867 w 3072"/>
                <a:gd name="T57" fmla="*/ 2662 h 2867"/>
                <a:gd name="T58" fmla="*/ 2867 w 3072"/>
                <a:gd name="T59" fmla="*/ 819 h 2867"/>
                <a:gd name="T60" fmla="*/ 2662 w 3072"/>
                <a:gd name="T61" fmla="*/ 819 h 2867"/>
                <a:gd name="T62" fmla="*/ 2662 w 3072"/>
                <a:gd name="T63" fmla="*/ 2662 h 2867"/>
                <a:gd name="T64" fmla="*/ 2048 w 3072"/>
                <a:gd name="T65" fmla="*/ 2662 h 2867"/>
                <a:gd name="T66" fmla="*/ 2048 w 3072"/>
                <a:gd name="T67" fmla="*/ 1229 h 2867"/>
                <a:gd name="T68" fmla="*/ 1843 w 3072"/>
                <a:gd name="T69" fmla="*/ 1229 h 2867"/>
                <a:gd name="T70" fmla="*/ 1843 w 3072"/>
                <a:gd name="T71" fmla="*/ 2662 h 2867"/>
                <a:gd name="T72" fmla="*/ 1229 w 3072"/>
                <a:gd name="T73" fmla="*/ 2662 h 2867"/>
                <a:gd name="T74" fmla="*/ 1229 w 3072"/>
                <a:gd name="T75" fmla="*/ 819 h 2867"/>
                <a:gd name="T76" fmla="*/ 1024 w 3072"/>
                <a:gd name="T77" fmla="*/ 819 h 2867"/>
                <a:gd name="T78" fmla="*/ 1024 w 3072"/>
                <a:gd name="T79" fmla="*/ 2662 h 2867"/>
                <a:gd name="T80" fmla="*/ 410 w 3072"/>
                <a:gd name="T81" fmla="*/ 2662 h 2867"/>
                <a:gd name="T82" fmla="*/ 410 w 3072"/>
                <a:gd name="T83" fmla="*/ 1229 h 2867"/>
                <a:gd name="T84" fmla="*/ 205 w 3072"/>
                <a:gd name="T85" fmla="*/ 1229 h 2867"/>
                <a:gd name="T86" fmla="*/ 205 w 3072"/>
                <a:gd name="T87" fmla="*/ 2662 h 2867"/>
                <a:gd name="T88" fmla="*/ 102 w 3072"/>
                <a:gd name="T89" fmla="*/ 2662 h 2867"/>
                <a:gd name="T90" fmla="*/ 0 w 3072"/>
                <a:gd name="T91" fmla="*/ 2765 h 2867"/>
                <a:gd name="T92" fmla="*/ 102 w 3072"/>
                <a:gd name="T93" fmla="*/ 2867 h 2867"/>
                <a:gd name="T94" fmla="*/ 2970 w 3072"/>
                <a:gd name="T95" fmla="*/ 2867 h 2867"/>
                <a:gd name="T96" fmla="*/ 3072 w 3072"/>
                <a:gd name="T97" fmla="*/ 2765 h 2867"/>
                <a:gd name="T98" fmla="*/ 2970 w 3072"/>
                <a:gd name="T99" fmla="*/ 2662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2" h="2867">
                  <a:moveTo>
                    <a:pt x="205" y="717"/>
                  </a:moveTo>
                  <a:cubicBezTo>
                    <a:pt x="205" y="676"/>
                    <a:pt x="246" y="614"/>
                    <a:pt x="307" y="614"/>
                  </a:cubicBezTo>
                  <a:cubicBezTo>
                    <a:pt x="348" y="614"/>
                    <a:pt x="348" y="614"/>
                    <a:pt x="348" y="614"/>
                  </a:cubicBezTo>
                  <a:cubicBezTo>
                    <a:pt x="1024" y="143"/>
                    <a:pt x="1024" y="143"/>
                    <a:pt x="1024" y="143"/>
                  </a:cubicBezTo>
                  <a:cubicBezTo>
                    <a:pt x="1024" y="123"/>
                    <a:pt x="1024" y="123"/>
                    <a:pt x="1024" y="123"/>
                  </a:cubicBezTo>
                  <a:cubicBezTo>
                    <a:pt x="1024" y="61"/>
                    <a:pt x="1065" y="0"/>
                    <a:pt x="1126" y="0"/>
                  </a:cubicBezTo>
                  <a:cubicBezTo>
                    <a:pt x="1188" y="0"/>
                    <a:pt x="1229" y="61"/>
                    <a:pt x="1229" y="102"/>
                  </a:cubicBezTo>
                  <a:cubicBezTo>
                    <a:pt x="1229" y="123"/>
                    <a:pt x="1229" y="123"/>
                    <a:pt x="1229" y="123"/>
                  </a:cubicBezTo>
                  <a:cubicBezTo>
                    <a:pt x="1905" y="635"/>
                    <a:pt x="1905" y="635"/>
                    <a:pt x="1905" y="635"/>
                  </a:cubicBezTo>
                  <a:cubicBezTo>
                    <a:pt x="1987" y="635"/>
                    <a:pt x="1987" y="635"/>
                    <a:pt x="1987" y="635"/>
                  </a:cubicBezTo>
                  <a:cubicBezTo>
                    <a:pt x="2662" y="123"/>
                    <a:pt x="2662" y="123"/>
                    <a:pt x="2662" y="123"/>
                  </a:cubicBezTo>
                  <a:cubicBezTo>
                    <a:pt x="2662" y="102"/>
                    <a:pt x="2662" y="102"/>
                    <a:pt x="2662" y="102"/>
                  </a:cubicBezTo>
                  <a:cubicBezTo>
                    <a:pt x="2662" y="61"/>
                    <a:pt x="2703" y="0"/>
                    <a:pt x="2765" y="0"/>
                  </a:cubicBezTo>
                  <a:cubicBezTo>
                    <a:pt x="2826" y="0"/>
                    <a:pt x="2867" y="61"/>
                    <a:pt x="2867" y="102"/>
                  </a:cubicBezTo>
                  <a:cubicBezTo>
                    <a:pt x="2867" y="164"/>
                    <a:pt x="2826" y="205"/>
                    <a:pt x="2765" y="205"/>
                  </a:cubicBezTo>
                  <a:cubicBezTo>
                    <a:pt x="2724" y="205"/>
                    <a:pt x="2724" y="205"/>
                    <a:pt x="2724" y="205"/>
                  </a:cubicBezTo>
                  <a:cubicBezTo>
                    <a:pt x="2048" y="717"/>
                    <a:pt x="2048" y="717"/>
                    <a:pt x="2048" y="717"/>
                  </a:cubicBezTo>
                  <a:cubicBezTo>
                    <a:pt x="2048" y="737"/>
                    <a:pt x="2048" y="737"/>
                    <a:pt x="2048" y="737"/>
                  </a:cubicBezTo>
                  <a:cubicBezTo>
                    <a:pt x="2048" y="778"/>
                    <a:pt x="2007" y="819"/>
                    <a:pt x="1946" y="819"/>
                  </a:cubicBezTo>
                  <a:cubicBezTo>
                    <a:pt x="1884" y="819"/>
                    <a:pt x="1843" y="778"/>
                    <a:pt x="1843" y="717"/>
                  </a:cubicBezTo>
                  <a:cubicBezTo>
                    <a:pt x="1843" y="696"/>
                    <a:pt x="1843" y="696"/>
                    <a:pt x="1843" y="696"/>
                  </a:cubicBezTo>
                  <a:cubicBezTo>
                    <a:pt x="1167" y="205"/>
                    <a:pt x="1167" y="205"/>
                    <a:pt x="1167" y="205"/>
                  </a:cubicBezTo>
                  <a:cubicBezTo>
                    <a:pt x="1126" y="205"/>
                    <a:pt x="1126" y="205"/>
                    <a:pt x="1126" y="205"/>
                  </a:cubicBezTo>
                  <a:cubicBezTo>
                    <a:pt x="1106" y="205"/>
                    <a:pt x="1106" y="205"/>
                    <a:pt x="1106" y="205"/>
                  </a:cubicBezTo>
                  <a:cubicBezTo>
                    <a:pt x="410" y="717"/>
                    <a:pt x="410" y="717"/>
                    <a:pt x="410" y="717"/>
                  </a:cubicBezTo>
                  <a:cubicBezTo>
                    <a:pt x="410" y="778"/>
                    <a:pt x="369" y="819"/>
                    <a:pt x="307" y="819"/>
                  </a:cubicBezTo>
                  <a:cubicBezTo>
                    <a:pt x="246" y="819"/>
                    <a:pt x="205" y="778"/>
                    <a:pt x="205" y="717"/>
                  </a:cubicBezTo>
                  <a:close/>
                  <a:moveTo>
                    <a:pt x="2970" y="2662"/>
                  </a:moveTo>
                  <a:cubicBezTo>
                    <a:pt x="2867" y="2662"/>
                    <a:pt x="2867" y="2662"/>
                    <a:pt x="2867" y="2662"/>
                  </a:cubicBezTo>
                  <a:cubicBezTo>
                    <a:pt x="2867" y="819"/>
                    <a:pt x="2867" y="819"/>
                    <a:pt x="2867" y="819"/>
                  </a:cubicBezTo>
                  <a:cubicBezTo>
                    <a:pt x="2662" y="819"/>
                    <a:pt x="2662" y="819"/>
                    <a:pt x="2662" y="819"/>
                  </a:cubicBezTo>
                  <a:cubicBezTo>
                    <a:pt x="2662" y="2662"/>
                    <a:pt x="2662" y="2662"/>
                    <a:pt x="2662" y="2662"/>
                  </a:cubicBezTo>
                  <a:cubicBezTo>
                    <a:pt x="2048" y="2662"/>
                    <a:pt x="2048" y="2662"/>
                    <a:pt x="2048" y="2662"/>
                  </a:cubicBezTo>
                  <a:cubicBezTo>
                    <a:pt x="2048" y="1229"/>
                    <a:pt x="2048" y="1229"/>
                    <a:pt x="2048" y="1229"/>
                  </a:cubicBezTo>
                  <a:cubicBezTo>
                    <a:pt x="1843" y="1229"/>
                    <a:pt x="1843" y="1229"/>
                    <a:pt x="1843" y="1229"/>
                  </a:cubicBezTo>
                  <a:cubicBezTo>
                    <a:pt x="1843" y="2662"/>
                    <a:pt x="1843" y="2662"/>
                    <a:pt x="1843" y="2662"/>
                  </a:cubicBezTo>
                  <a:cubicBezTo>
                    <a:pt x="1229" y="2662"/>
                    <a:pt x="1229" y="2662"/>
                    <a:pt x="1229" y="2662"/>
                  </a:cubicBezTo>
                  <a:cubicBezTo>
                    <a:pt x="1229" y="819"/>
                    <a:pt x="1229" y="819"/>
                    <a:pt x="1229" y="819"/>
                  </a:cubicBezTo>
                  <a:cubicBezTo>
                    <a:pt x="1024" y="819"/>
                    <a:pt x="1024" y="819"/>
                    <a:pt x="1024" y="819"/>
                  </a:cubicBezTo>
                  <a:cubicBezTo>
                    <a:pt x="1024" y="2662"/>
                    <a:pt x="1024" y="2662"/>
                    <a:pt x="1024" y="2662"/>
                  </a:cubicBezTo>
                  <a:cubicBezTo>
                    <a:pt x="410" y="2662"/>
                    <a:pt x="410" y="2662"/>
                    <a:pt x="410" y="2662"/>
                  </a:cubicBezTo>
                  <a:cubicBezTo>
                    <a:pt x="410" y="1229"/>
                    <a:pt x="410" y="1229"/>
                    <a:pt x="410" y="1229"/>
                  </a:cubicBezTo>
                  <a:cubicBezTo>
                    <a:pt x="205" y="1229"/>
                    <a:pt x="205" y="1229"/>
                    <a:pt x="205" y="1229"/>
                  </a:cubicBezTo>
                  <a:cubicBezTo>
                    <a:pt x="205" y="2662"/>
                    <a:pt x="205" y="2662"/>
                    <a:pt x="205" y="2662"/>
                  </a:cubicBezTo>
                  <a:cubicBezTo>
                    <a:pt x="102" y="2662"/>
                    <a:pt x="102" y="2662"/>
                    <a:pt x="102" y="2662"/>
                  </a:cubicBezTo>
                  <a:cubicBezTo>
                    <a:pt x="41" y="2662"/>
                    <a:pt x="0" y="2703"/>
                    <a:pt x="0" y="2765"/>
                  </a:cubicBezTo>
                  <a:cubicBezTo>
                    <a:pt x="0" y="2826"/>
                    <a:pt x="41" y="2867"/>
                    <a:pt x="102" y="2867"/>
                  </a:cubicBezTo>
                  <a:cubicBezTo>
                    <a:pt x="2970" y="2867"/>
                    <a:pt x="2970" y="2867"/>
                    <a:pt x="2970" y="2867"/>
                  </a:cubicBezTo>
                  <a:cubicBezTo>
                    <a:pt x="3031" y="2867"/>
                    <a:pt x="3072" y="2826"/>
                    <a:pt x="3072" y="2765"/>
                  </a:cubicBezTo>
                  <a:cubicBezTo>
                    <a:pt x="3072" y="2703"/>
                    <a:pt x="3031" y="2662"/>
                    <a:pt x="2970" y="2662"/>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21" name="组合 120"/>
          <p:cNvGrpSpPr/>
          <p:nvPr/>
        </p:nvGrpSpPr>
        <p:grpSpPr>
          <a:xfrm>
            <a:off x="47624" y="4664476"/>
            <a:ext cx="1731479" cy="551244"/>
            <a:chOff x="47624" y="4816876"/>
            <a:chExt cx="1731479" cy="551244"/>
          </a:xfrm>
        </p:grpSpPr>
        <p:sp>
          <p:nvSpPr>
            <p:cNvPr id="122" name="直角三角形 121"/>
            <p:cNvSpPr/>
            <p:nvPr/>
          </p:nvSpPr>
          <p:spPr>
            <a:xfrm rot="16200000" flipH="1">
              <a:off x="41676" y="5270094"/>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23" name="组合 122"/>
            <p:cNvGrpSpPr/>
            <p:nvPr/>
          </p:nvGrpSpPr>
          <p:grpSpPr>
            <a:xfrm>
              <a:off x="47624" y="4816876"/>
              <a:ext cx="1731479" cy="447270"/>
              <a:chOff x="47624" y="4054876"/>
              <a:chExt cx="1731479" cy="447270"/>
            </a:xfrm>
          </p:grpSpPr>
          <p:sp>
            <p:nvSpPr>
              <p:cNvPr id="125" name="五边形 64"/>
              <p:cNvSpPr/>
              <p:nvPr/>
            </p:nvSpPr>
            <p:spPr>
              <a:xfrm>
                <a:off x="47624" y="4054876"/>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26" name="矩形 125"/>
              <p:cNvSpPr/>
              <p:nvPr/>
            </p:nvSpPr>
            <p:spPr>
              <a:xfrm>
                <a:off x="507007" y="4104871"/>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教学目标</a:t>
                </a:r>
              </a:p>
            </p:txBody>
          </p:sp>
        </p:grpSp>
        <p:sp>
          <p:nvSpPr>
            <p:cNvPr id="124" name="Freeform 5"/>
            <p:cNvSpPr>
              <a:spLocks noEditPoints="1"/>
            </p:cNvSpPr>
            <p:nvPr/>
          </p:nvSpPr>
          <p:spPr bwMode="auto">
            <a:xfrm>
              <a:off x="216346" y="4901965"/>
              <a:ext cx="277091" cy="277091"/>
            </a:xfrm>
            <a:custGeom>
              <a:avLst/>
              <a:gdLst>
                <a:gd name="T0" fmla="*/ 1767 w 2867"/>
                <a:gd name="T1" fmla="*/ 287 h 2867"/>
                <a:gd name="T2" fmla="*/ 1327 w 2867"/>
                <a:gd name="T3" fmla="*/ 213 h 2867"/>
                <a:gd name="T4" fmla="*/ 0 w 2867"/>
                <a:gd name="T5" fmla="*/ 1540 h 2867"/>
                <a:gd name="T6" fmla="*/ 1327 w 2867"/>
                <a:gd name="T7" fmla="*/ 2867 h 2867"/>
                <a:gd name="T8" fmla="*/ 2654 w 2867"/>
                <a:gd name="T9" fmla="*/ 1540 h 2867"/>
                <a:gd name="T10" fmla="*/ 2582 w 2867"/>
                <a:gd name="T11" fmla="*/ 1105 h 2867"/>
                <a:gd name="T12" fmla="*/ 2403 w 2867"/>
                <a:gd name="T13" fmla="*/ 1284 h 2867"/>
                <a:gd name="T14" fmla="*/ 2433 w 2867"/>
                <a:gd name="T15" fmla="*/ 1540 h 2867"/>
                <a:gd name="T16" fmla="*/ 1327 w 2867"/>
                <a:gd name="T17" fmla="*/ 2646 h 2867"/>
                <a:gd name="T18" fmla="*/ 221 w 2867"/>
                <a:gd name="T19" fmla="*/ 1540 h 2867"/>
                <a:gd name="T20" fmla="*/ 1327 w 2867"/>
                <a:gd name="T21" fmla="*/ 434 h 2867"/>
                <a:gd name="T22" fmla="*/ 1589 w 2867"/>
                <a:gd name="T23" fmla="*/ 465 h 2867"/>
                <a:gd name="T24" fmla="*/ 1767 w 2867"/>
                <a:gd name="T25" fmla="*/ 287 h 2867"/>
                <a:gd name="T26" fmla="*/ 2387 w 2867"/>
                <a:gd name="T27" fmla="*/ 180 h 2867"/>
                <a:gd name="T28" fmla="*/ 2408 w 2867"/>
                <a:gd name="T29" fmla="*/ 426 h 2867"/>
                <a:gd name="T30" fmla="*/ 2445 w 2867"/>
                <a:gd name="T31" fmla="*/ 462 h 2867"/>
                <a:gd name="T32" fmla="*/ 2836 w 2867"/>
                <a:gd name="T33" fmla="*/ 496 h 2867"/>
                <a:gd name="T34" fmla="*/ 2867 w 2867"/>
                <a:gd name="T35" fmla="*/ 502 h 2867"/>
                <a:gd name="T36" fmla="*/ 2849 w 2867"/>
                <a:gd name="T37" fmla="*/ 524 h 2867"/>
                <a:gd name="T38" fmla="*/ 2370 w 2867"/>
                <a:gd name="T39" fmla="*/ 1005 h 2867"/>
                <a:gd name="T40" fmla="*/ 2322 w 2867"/>
                <a:gd name="T41" fmla="*/ 1023 h 2867"/>
                <a:gd name="T42" fmla="*/ 2070 w 2867"/>
                <a:gd name="T43" fmla="*/ 999 h 2867"/>
                <a:gd name="T44" fmla="*/ 2022 w 2867"/>
                <a:gd name="T45" fmla="*/ 1016 h 2867"/>
                <a:gd name="T46" fmla="*/ 1593 w 2867"/>
                <a:gd name="T47" fmla="*/ 1445 h 2867"/>
                <a:gd name="T48" fmla="*/ 1465 w 2867"/>
                <a:gd name="T49" fmla="*/ 1484 h 2867"/>
                <a:gd name="T50" fmla="*/ 1406 w 2867"/>
                <a:gd name="T51" fmla="*/ 1298 h 2867"/>
                <a:gd name="T52" fmla="*/ 1433 w 2867"/>
                <a:gd name="T53" fmla="*/ 1270 h 2867"/>
                <a:gd name="T54" fmla="*/ 1850 w 2867"/>
                <a:gd name="T55" fmla="*/ 853 h 2867"/>
                <a:gd name="T56" fmla="*/ 1871 w 2867"/>
                <a:gd name="T57" fmla="*/ 796 h 2867"/>
                <a:gd name="T58" fmla="*/ 1847 w 2867"/>
                <a:gd name="T59" fmla="*/ 541 h 2867"/>
                <a:gd name="T60" fmla="*/ 1859 w 2867"/>
                <a:gd name="T61" fmla="*/ 507 h 2867"/>
                <a:gd name="T62" fmla="*/ 2360 w 2867"/>
                <a:gd name="T63" fmla="*/ 6 h 2867"/>
                <a:gd name="T64" fmla="*/ 2370 w 2867"/>
                <a:gd name="T65" fmla="*/ 0 h 2867"/>
                <a:gd name="T66" fmla="*/ 2387 w 2867"/>
                <a:gd name="T67" fmla="*/ 180 h 2867"/>
                <a:gd name="T68" fmla="*/ 1880 w 2867"/>
                <a:gd name="T69" fmla="*/ 1540 h 2867"/>
                <a:gd name="T70" fmla="*/ 1327 w 2867"/>
                <a:gd name="T71" fmla="*/ 2093 h 2867"/>
                <a:gd name="T72" fmla="*/ 774 w 2867"/>
                <a:gd name="T73" fmla="*/ 1540 h 2867"/>
                <a:gd name="T74" fmla="*/ 1327 w 2867"/>
                <a:gd name="T75" fmla="*/ 987 h 2867"/>
                <a:gd name="T76" fmla="*/ 1460 w 2867"/>
                <a:gd name="T77" fmla="*/ 1003 h 2867"/>
                <a:gd name="T78" fmla="*/ 1378 w 2867"/>
                <a:gd name="T79" fmla="*/ 1085 h 2867"/>
                <a:gd name="T80" fmla="*/ 1244 w 2867"/>
                <a:gd name="T81" fmla="*/ 1219 h 2867"/>
                <a:gd name="T82" fmla="*/ 995 w 2867"/>
                <a:gd name="T83" fmla="*/ 1540 h 2867"/>
                <a:gd name="T84" fmla="*/ 1327 w 2867"/>
                <a:gd name="T85" fmla="*/ 1872 h 2867"/>
                <a:gd name="T86" fmla="*/ 1653 w 2867"/>
                <a:gd name="T87" fmla="*/ 1602 h 2867"/>
                <a:gd name="T88" fmla="*/ 1773 w 2867"/>
                <a:gd name="T89" fmla="*/ 1482 h 2867"/>
                <a:gd name="T90" fmla="*/ 1861 w 2867"/>
                <a:gd name="T91" fmla="*/ 1394 h 2867"/>
                <a:gd name="T92" fmla="*/ 1880 w 2867"/>
                <a:gd name="T93" fmla="*/ 1540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67" h="2867">
                  <a:moveTo>
                    <a:pt x="1767" y="287"/>
                  </a:moveTo>
                  <a:cubicBezTo>
                    <a:pt x="1629" y="239"/>
                    <a:pt x="1481" y="213"/>
                    <a:pt x="1327" y="213"/>
                  </a:cubicBezTo>
                  <a:cubicBezTo>
                    <a:pt x="594" y="213"/>
                    <a:pt x="0" y="807"/>
                    <a:pt x="0" y="1540"/>
                  </a:cubicBezTo>
                  <a:cubicBezTo>
                    <a:pt x="0" y="2273"/>
                    <a:pt x="594" y="2867"/>
                    <a:pt x="1327" y="2867"/>
                  </a:cubicBezTo>
                  <a:cubicBezTo>
                    <a:pt x="2060" y="2867"/>
                    <a:pt x="2654" y="2273"/>
                    <a:pt x="2654" y="1540"/>
                  </a:cubicBezTo>
                  <a:cubicBezTo>
                    <a:pt x="2654" y="1388"/>
                    <a:pt x="2629" y="1241"/>
                    <a:pt x="2582" y="1105"/>
                  </a:cubicBezTo>
                  <a:cubicBezTo>
                    <a:pt x="2522" y="1165"/>
                    <a:pt x="2463" y="1224"/>
                    <a:pt x="2403" y="1284"/>
                  </a:cubicBezTo>
                  <a:cubicBezTo>
                    <a:pt x="2423" y="1366"/>
                    <a:pt x="2433" y="1452"/>
                    <a:pt x="2433" y="1540"/>
                  </a:cubicBezTo>
                  <a:cubicBezTo>
                    <a:pt x="2433" y="2151"/>
                    <a:pt x="1938" y="2646"/>
                    <a:pt x="1327" y="2646"/>
                  </a:cubicBezTo>
                  <a:cubicBezTo>
                    <a:pt x="716" y="2646"/>
                    <a:pt x="221" y="2151"/>
                    <a:pt x="221" y="1540"/>
                  </a:cubicBezTo>
                  <a:cubicBezTo>
                    <a:pt x="221" y="929"/>
                    <a:pt x="716" y="434"/>
                    <a:pt x="1327" y="434"/>
                  </a:cubicBezTo>
                  <a:cubicBezTo>
                    <a:pt x="1417" y="434"/>
                    <a:pt x="1505" y="445"/>
                    <a:pt x="1589" y="465"/>
                  </a:cubicBezTo>
                  <a:cubicBezTo>
                    <a:pt x="1648" y="406"/>
                    <a:pt x="1707" y="346"/>
                    <a:pt x="1767" y="287"/>
                  </a:cubicBezTo>
                  <a:close/>
                  <a:moveTo>
                    <a:pt x="2387" y="180"/>
                  </a:moveTo>
                  <a:cubicBezTo>
                    <a:pt x="2394" y="262"/>
                    <a:pt x="2403" y="344"/>
                    <a:pt x="2408" y="426"/>
                  </a:cubicBezTo>
                  <a:cubicBezTo>
                    <a:pt x="2410" y="452"/>
                    <a:pt x="2420" y="460"/>
                    <a:pt x="2445" y="462"/>
                  </a:cubicBezTo>
                  <a:cubicBezTo>
                    <a:pt x="2575" y="472"/>
                    <a:pt x="2706" y="484"/>
                    <a:pt x="2836" y="496"/>
                  </a:cubicBezTo>
                  <a:cubicBezTo>
                    <a:pt x="2847" y="497"/>
                    <a:pt x="2858" y="494"/>
                    <a:pt x="2867" y="502"/>
                  </a:cubicBezTo>
                  <a:cubicBezTo>
                    <a:pt x="2865" y="513"/>
                    <a:pt x="2856" y="518"/>
                    <a:pt x="2849" y="524"/>
                  </a:cubicBezTo>
                  <a:cubicBezTo>
                    <a:pt x="2690" y="684"/>
                    <a:pt x="2529" y="844"/>
                    <a:pt x="2370" y="1005"/>
                  </a:cubicBezTo>
                  <a:cubicBezTo>
                    <a:pt x="2356" y="1019"/>
                    <a:pt x="2342" y="1025"/>
                    <a:pt x="2322" y="1023"/>
                  </a:cubicBezTo>
                  <a:cubicBezTo>
                    <a:pt x="2238" y="1014"/>
                    <a:pt x="2154" y="1008"/>
                    <a:pt x="2070" y="999"/>
                  </a:cubicBezTo>
                  <a:cubicBezTo>
                    <a:pt x="2049" y="997"/>
                    <a:pt x="2036" y="1001"/>
                    <a:pt x="2022" y="1016"/>
                  </a:cubicBezTo>
                  <a:cubicBezTo>
                    <a:pt x="1805" y="1233"/>
                    <a:pt x="1810" y="1228"/>
                    <a:pt x="1593" y="1445"/>
                  </a:cubicBezTo>
                  <a:cubicBezTo>
                    <a:pt x="1557" y="1482"/>
                    <a:pt x="1516" y="1500"/>
                    <a:pt x="1465" y="1484"/>
                  </a:cubicBezTo>
                  <a:cubicBezTo>
                    <a:pt x="1384" y="1460"/>
                    <a:pt x="1354" y="1364"/>
                    <a:pt x="1406" y="1298"/>
                  </a:cubicBezTo>
                  <a:cubicBezTo>
                    <a:pt x="1414" y="1288"/>
                    <a:pt x="1423" y="1279"/>
                    <a:pt x="1433" y="1270"/>
                  </a:cubicBezTo>
                  <a:cubicBezTo>
                    <a:pt x="1645" y="1057"/>
                    <a:pt x="1637" y="1065"/>
                    <a:pt x="1850" y="853"/>
                  </a:cubicBezTo>
                  <a:cubicBezTo>
                    <a:pt x="1867" y="836"/>
                    <a:pt x="1874" y="821"/>
                    <a:pt x="1871" y="796"/>
                  </a:cubicBezTo>
                  <a:cubicBezTo>
                    <a:pt x="1861" y="712"/>
                    <a:pt x="1855" y="626"/>
                    <a:pt x="1847" y="541"/>
                  </a:cubicBezTo>
                  <a:cubicBezTo>
                    <a:pt x="1846" y="527"/>
                    <a:pt x="1849" y="517"/>
                    <a:pt x="1859" y="507"/>
                  </a:cubicBezTo>
                  <a:cubicBezTo>
                    <a:pt x="2026" y="340"/>
                    <a:pt x="2193" y="173"/>
                    <a:pt x="2360" y="6"/>
                  </a:cubicBezTo>
                  <a:cubicBezTo>
                    <a:pt x="2361" y="5"/>
                    <a:pt x="2364" y="4"/>
                    <a:pt x="2370" y="0"/>
                  </a:cubicBezTo>
                  <a:cubicBezTo>
                    <a:pt x="2376" y="62"/>
                    <a:pt x="2382" y="121"/>
                    <a:pt x="2387" y="180"/>
                  </a:cubicBezTo>
                  <a:close/>
                  <a:moveTo>
                    <a:pt x="1880" y="1540"/>
                  </a:moveTo>
                  <a:cubicBezTo>
                    <a:pt x="1880" y="1845"/>
                    <a:pt x="1633" y="2093"/>
                    <a:pt x="1327" y="2093"/>
                  </a:cubicBezTo>
                  <a:cubicBezTo>
                    <a:pt x="1022" y="2093"/>
                    <a:pt x="774" y="1845"/>
                    <a:pt x="774" y="1540"/>
                  </a:cubicBezTo>
                  <a:cubicBezTo>
                    <a:pt x="774" y="1234"/>
                    <a:pt x="1022" y="987"/>
                    <a:pt x="1327" y="987"/>
                  </a:cubicBezTo>
                  <a:cubicBezTo>
                    <a:pt x="1373" y="987"/>
                    <a:pt x="1417" y="992"/>
                    <a:pt x="1460" y="1003"/>
                  </a:cubicBezTo>
                  <a:cubicBezTo>
                    <a:pt x="1432" y="1030"/>
                    <a:pt x="1405" y="1057"/>
                    <a:pt x="1378" y="1085"/>
                  </a:cubicBezTo>
                  <a:cubicBezTo>
                    <a:pt x="1333" y="1129"/>
                    <a:pt x="1288" y="1174"/>
                    <a:pt x="1244" y="1219"/>
                  </a:cubicBezTo>
                  <a:cubicBezTo>
                    <a:pt x="1101" y="1256"/>
                    <a:pt x="995" y="1385"/>
                    <a:pt x="995" y="1540"/>
                  </a:cubicBezTo>
                  <a:cubicBezTo>
                    <a:pt x="995" y="1723"/>
                    <a:pt x="1144" y="1872"/>
                    <a:pt x="1327" y="1872"/>
                  </a:cubicBezTo>
                  <a:cubicBezTo>
                    <a:pt x="1489" y="1872"/>
                    <a:pt x="1624" y="1756"/>
                    <a:pt x="1653" y="1602"/>
                  </a:cubicBezTo>
                  <a:cubicBezTo>
                    <a:pt x="1693" y="1562"/>
                    <a:pt x="1733" y="1522"/>
                    <a:pt x="1773" y="1482"/>
                  </a:cubicBezTo>
                  <a:cubicBezTo>
                    <a:pt x="1803" y="1452"/>
                    <a:pt x="1830" y="1425"/>
                    <a:pt x="1861" y="1394"/>
                  </a:cubicBezTo>
                  <a:cubicBezTo>
                    <a:pt x="1873" y="1441"/>
                    <a:pt x="1880" y="1489"/>
                    <a:pt x="1880" y="154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27" name="组合 126"/>
          <p:cNvGrpSpPr/>
          <p:nvPr/>
        </p:nvGrpSpPr>
        <p:grpSpPr>
          <a:xfrm>
            <a:off x="47624" y="3830259"/>
            <a:ext cx="1731479" cy="551244"/>
            <a:chOff x="47624" y="3982659"/>
            <a:chExt cx="1731479" cy="551244"/>
          </a:xfrm>
        </p:grpSpPr>
        <p:sp>
          <p:nvSpPr>
            <p:cNvPr id="128" name="直角三角形 127"/>
            <p:cNvSpPr/>
            <p:nvPr/>
          </p:nvSpPr>
          <p:spPr>
            <a:xfrm rot="16200000" flipH="1">
              <a:off x="41676" y="4435878"/>
              <a:ext cx="103975"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29" name="组合 128"/>
            <p:cNvGrpSpPr/>
            <p:nvPr/>
          </p:nvGrpSpPr>
          <p:grpSpPr>
            <a:xfrm>
              <a:off x="47624" y="3982659"/>
              <a:ext cx="1731479" cy="447270"/>
              <a:chOff x="47624" y="3415393"/>
              <a:chExt cx="1731479" cy="447270"/>
            </a:xfrm>
          </p:grpSpPr>
          <p:sp>
            <p:nvSpPr>
              <p:cNvPr id="133" name="五边形 63"/>
              <p:cNvSpPr/>
              <p:nvPr/>
            </p:nvSpPr>
            <p:spPr>
              <a:xfrm>
                <a:off x="47624" y="3415393"/>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34" name="矩形 133"/>
              <p:cNvSpPr/>
              <p:nvPr/>
            </p:nvSpPr>
            <p:spPr>
              <a:xfrm>
                <a:off x="507007" y="3462807"/>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教材分析</a:t>
                </a:r>
              </a:p>
            </p:txBody>
          </p:sp>
        </p:grpSp>
        <p:grpSp>
          <p:nvGrpSpPr>
            <p:cNvPr id="130" name="Group 4"/>
            <p:cNvGrpSpPr>
              <a:grpSpLocks noChangeAspect="1"/>
            </p:cNvGrpSpPr>
            <p:nvPr/>
          </p:nvGrpSpPr>
          <p:grpSpPr bwMode="auto">
            <a:xfrm>
              <a:off x="204441" y="4076683"/>
              <a:ext cx="259012" cy="259221"/>
              <a:chOff x="1992" y="309"/>
              <a:chExt cx="3698" cy="3701"/>
            </a:xfrm>
            <a:solidFill>
              <a:schemeClr val="tx2"/>
            </a:solidFill>
          </p:grpSpPr>
          <p:sp>
            <p:nvSpPr>
              <p:cNvPr id="131" name="Freeform 5"/>
              <p:cNvSpPr>
                <a:spLocks noEditPoints="1"/>
              </p:cNvSpPr>
              <p:nvPr/>
            </p:nvSpPr>
            <p:spPr bwMode="auto">
              <a:xfrm>
                <a:off x="2883" y="1203"/>
                <a:ext cx="1912" cy="1912"/>
              </a:xfrm>
              <a:custGeom>
                <a:avLst/>
                <a:gdLst>
                  <a:gd name="T0" fmla="*/ 1270 w 1270"/>
                  <a:gd name="T1" fmla="*/ 560 h 1269"/>
                  <a:gd name="T2" fmla="*/ 711 w 1270"/>
                  <a:gd name="T3" fmla="*/ 0 h 1269"/>
                  <a:gd name="T4" fmla="*/ 711 w 1270"/>
                  <a:gd name="T5" fmla="*/ 117 h 1269"/>
                  <a:gd name="T6" fmla="*/ 561 w 1270"/>
                  <a:gd name="T7" fmla="*/ 117 h 1269"/>
                  <a:gd name="T8" fmla="*/ 561 w 1270"/>
                  <a:gd name="T9" fmla="*/ 0 h 1269"/>
                  <a:gd name="T10" fmla="*/ 0 w 1270"/>
                  <a:gd name="T11" fmla="*/ 560 h 1269"/>
                  <a:gd name="T12" fmla="*/ 118 w 1270"/>
                  <a:gd name="T13" fmla="*/ 560 h 1269"/>
                  <a:gd name="T14" fmla="*/ 118 w 1270"/>
                  <a:gd name="T15" fmla="*/ 710 h 1269"/>
                  <a:gd name="T16" fmla="*/ 1 w 1270"/>
                  <a:gd name="T17" fmla="*/ 710 h 1269"/>
                  <a:gd name="T18" fmla="*/ 561 w 1270"/>
                  <a:gd name="T19" fmla="*/ 1269 h 1269"/>
                  <a:gd name="T20" fmla="*/ 561 w 1270"/>
                  <a:gd name="T21" fmla="*/ 1153 h 1269"/>
                  <a:gd name="T22" fmla="*/ 711 w 1270"/>
                  <a:gd name="T23" fmla="*/ 1153 h 1269"/>
                  <a:gd name="T24" fmla="*/ 711 w 1270"/>
                  <a:gd name="T25" fmla="*/ 1269 h 1269"/>
                  <a:gd name="T26" fmla="*/ 1270 w 1270"/>
                  <a:gd name="T27" fmla="*/ 710 h 1269"/>
                  <a:gd name="T28" fmla="*/ 1154 w 1270"/>
                  <a:gd name="T29" fmla="*/ 710 h 1269"/>
                  <a:gd name="T30" fmla="*/ 1154 w 1270"/>
                  <a:gd name="T31" fmla="*/ 560 h 1269"/>
                  <a:gd name="T32" fmla="*/ 1270 w 1270"/>
                  <a:gd name="T33" fmla="*/ 560 h 1269"/>
                  <a:gd name="T34" fmla="*/ 1270 w 1270"/>
                  <a:gd name="T35" fmla="*/ 560 h 1269"/>
                  <a:gd name="T36" fmla="*/ 635 w 1270"/>
                  <a:gd name="T37" fmla="*/ 872 h 1269"/>
                  <a:gd name="T38" fmla="*/ 397 w 1270"/>
                  <a:gd name="T39" fmla="*/ 634 h 1269"/>
                  <a:gd name="T40" fmla="*/ 635 w 1270"/>
                  <a:gd name="T41" fmla="*/ 396 h 1269"/>
                  <a:gd name="T42" fmla="*/ 873 w 1270"/>
                  <a:gd name="T43" fmla="*/ 634 h 1269"/>
                  <a:gd name="T44" fmla="*/ 635 w 1270"/>
                  <a:gd name="T45" fmla="*/ 872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0" h="1269">
                    <a:moveTo>
                      <a:pt x="1270" y="560"/>
                    </a:moveTo>
                    <a:cubicBezTo>
                      <a:pt x="1236" y="268"/>
                      <a:pt x="1003" y="35"/>
                      <a:pt x="711" y="0"/>
                    </a:cubicBezTo>
                    <a:cubicBezTo>
                      <a:pt x="711" y="117"/>
                      <a:pt x="711" y="117"/>
                      <a:pt x="711" y="117"/>
                    </a:cubicBezTo>
                    <a:cubicBezTo>
                      <a:pt x="561" y="117"/>
                      <a:pt x="561" y="117"/>
                      <a:pt x="561" y="117"/>
                    </a:cubicBezTo>
                    <a:cubicBezTo>
                      <a:pt x="561" y="0"/>
                      <a:pt x="561" y="0"/>
                      <a:pt x="561" y="0"/>
                    </a:cubicBezTo>
                    <a:cubicBezTo>
                      <a:pt x="268" y="34"/>
                      <a:pt x="35" y="267"/>
                      <a:pt x="0" y="560"/>
                    </a:cubicBezTo>
                    <a:cubicBezTo>
                      <a:pt x="118" y="560"/>
                      <a:pt x="118" y="560"/>
                      <a:pt x="118" y="560"/>
                    </a:cubicBezTo>
                    <a:cubicBezTo>
                      <a:pt x="118" y="710"/>
                      <a:pt x="118" y="710"/>
                      <a:pt x="118" y="710"/>
                    </a:cubicBezTo>
                    <a:cubicBezTo>
                      <a:pt x="1" y="710"/>
                      <a:pt x="1" y="710"/>
                      <a:pt x="1" y="710"/>
                    </a:cubicBezTo>
                    <a:cubicBezTo>
                      <a:pt x="35" y="1002"/>
                      <a:pt x="268" y="1235"/>
                      <a:pt x="561" y="1269"/>
                    </a:cubicBezTo>
                    <a:cubicBezTo>
                      <a:pt x="561" y="1153"/>
                      <a:pt x="561" y="1153"/>
                      <a:pt x="561" y="1153"/>
                    </a:cubicBezTo>
                    <a:cubicBezTo>
                      <a:pt x="711" y="1153"/>
                      <a:pt x="711" y="1153"/>
                      <a:pt x="711" y="1153"/>
                    </a:cubicBezTo>
                    <a:cubicBezTo>
                      <a:pt x="711" y="1269"/>
                      <a:pt x="711" y="1269"/>
                      <a:pt x="711" y="1269"/>
                    </a:cubicBezTo>
                    <a:cubicBezTo>
                      <a:pt x="1003" y="1234"/>
                      <a:pt x="1235" y="1002"/>
                      <a:pt x="1270" y="710"/>
                    </a:cubicBezTo>
                    <a:cubicBezTo>
                      <a:pt x="1154" y="710"/>
                      <a:pt x="1154" y="710"/>
                      <a:pt x="1154" y="710"/>
                    </a:cubicBezTo>
                    <a:cubicBezTo>
                      <a:pt x="1154" y="560"/>
                      <a:pt x="1154" y="560"/>
                      <a:pt x="1154" y="560"/>
                    </a:cubicBezTo>
                    <a:cubicBezTo>
                      <a:pt x="1270" y="560"/>
                      <a:pt x="1270" y="560"/>
                      <a:pt x="1270" y="560"/>
                    </a:cubicBezTo>
                    <a:cubicBezTo>
                      <a:pt x="1270" y="560"/>
                      <a:pt x="1270" y="560"/>
                      <a:pt x="1270" y="560"/>
                    </a:cubicBezTo>
                    <a:close/>
                    <a:moveTo>
                      <a:pt x="635" y="872"/>
                    </a:moveTo>
                    <a:cubicBezTo>
                      <a:pt x="504" y="872"/>
                      <a:pt x="397" y="766"/>
                      <a:pt x="397" y="634"/>
                    </a:cubicBezTo>
                    <a:cubicBezTo>
                      <a:pt x="397" y="503"/>
                      <a:pt x="504" y="396"/>
                      <a:pt x="635" y="396"/>
                    </a:cubicBezTo>
                    <a:cubicBezTo>
                      <a:pt x="766" y="396"/>
                      <a:pt x="873" y="503"/>
                      <a:pt x="873" y="634"/>
                    </a:cubicBezTo>
                    <a:cubicBezTo>
                      <a:pt x="873" y="766"/>
                      <a:pt x="766" y="872"/>
                      <a:pt x="635" y="8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32" name="Freeform 6"/>
              <p:cNvSpPr>
                <a:spLocks noEditPoints="1"/>
              </p:cNvSpPr>
              <p:nvPr/>
            </p:nvSpPr>
            <p:spPr bwMode="auto">
              <a:xfrm>
                <a:off x="1992" y="309"/>
                <a:ext cx="3698" cy="3701"/>
              </a:xfrm>
              <a:custGeom>
                <a:avLst/>
                <a:gdLst>
                  <a:gd name="T0" fmla="*/ 1228 w 2456"/>
                  <a:gd name="T1" fmla="*/ 0 h 2456"/>
                  <a:gd name="T2" fmla="*/ 0 w 2456"/>
                  <a:gd name="T3" fmla="*/ 1228 h 2456"/>
                  <a:gd name="T4" fmla="*/ 1228 w 2456"/>
                  <a:gd name="T5" fmla="*/ 2456 h 2456"/>
                  <a:gd name="T6" fmla="*/ 2456 w 2456"/>
                  <a:gd name="T7" fmla="*/ 1228 h 2456"/>
                  <a:gd name="T8" fmla="*/ 1228 w 2456"/>
                  <a:gd name="T9" fmla="*/ 0 h 2456"/>
                  <a:gd name="T10" fmla="*/ 2016 w 2456"/>
                  <a:gd name="T11" fmla="*/ 1303 h 2456"/>
                  <a:gd name="T12" fmla="*/ 1788 w 2456"/>
                  <a:gd name="T13" fmla="*/ 1788 h 2456"/>
                  <a:gd name="T14" fmla="*/ 1303 w 2456"/>
                  <a:gd name="T15" fmla="*/ 2016 h 2456"/>
                  <a:gd name="T16" fmla="*/ 1303 w 2456"/>
                  <a:gd name="T17" fmla="*/ 2120 h 2456"/>
                  <a:gd name="T18" fmla="*/ 1153 w 2456"/>
                  <a:gd name="T19" fmla="*/ 2120 h 2456"/>
                  <a:gd name="T20" fmla="*/ 1153 w 2456"/>
                  <a:gd name="T21" fmla="*/ 2017 h 2456"/>
                  <a:gd name="T22" fmla="*/ 666 w 2456"/>
                  <a:gd name="T23" fmla="*/ 1788 h 2456"/>
                  <a:gd name="T24" fmla="*/ 438 w 2456"/>
                  <a:gd name="T25" fmla="*/ 1303 h 2456"/>
                  <a:gd name="T26" fmla="*/ 336 w 2456"/>
                  <a:gd name="T27" fmla="*/ 1303 h 2456"/>
                  <a:gd name="T28" fmla="*/ 336 w 2456"/>
                  <a:gd name="T29" fmla="*/ 1153 h 2456"/>
                  <a:gd name="T30" fmla="*/ 438 w 2456"/>
                  <a:gd name="T31" fmla="*/ 1153 h 2456"/>
                  <a:gd name="T32" fmla="*/ 666 w 2456"/>
                  <a:gd name="T33" fmla="*/ 667 h 2456"/>
                  <a:gd name="T34" fmla="*/ 1153 w 2456"/>
                  <a:gd name="T35" fmla="*/ 438 h 2456"/>
                  <a:gd name="T36" fmla="*/ 1153 w 2456"/>
                  <a:gd name="T37" fmla="*/ 336 h 2456"/>
                  <a:gd name="T38" fmla="*/ 1303 w 2456"/>
                  <a:gd name="T39" fmla="*/ 336 h 2456"/>
                  <a:gd name="T40" fmla="*/ 1303 w 2456"/>
                  <a:gd name="T41" fmla="*/ 438 h 2456"/>
                  <a:gd name="T42" fmla="*/ 1788 w 2456"/>
                  <a:gd name="T43" fmla="*/ 667 h 2456"/>
                  <a:gd name="T44" fmla="*/ 2017 w 2456"/>
                  <a:gd name="T45" fmla="*/ 1153 h 2456"/>
                  <a:gd name="T46" fmla="*/ 2120 w 2456"/>
                  <a:gd name="T47" fmla="*/ 1153 h 2456"/>
                  <a:gd name="T48" fmla="*/ 2120 w 2456"/>
                  <a:gd name="T49" fmla="*/ 1303 h 2456"/>
                  <a:gd name="T50" fmla="*/ 2016 w 2456"/>
                  <a:gd name="T51" fmla="*/ 1303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6" h="2456">
                    <a:moveTo>
                      <a:pt x="1228" y="0"/>
                    </a:moveTo>
                    <a:cubicBezTo>
                      <a:pt x="550" y="0"/>
                      <a:pt x="0" y="550"/>
                      <a:pt x="0" y="1228"/>
                    </a:cubicBezTo>
                    <a:cubicBezTo>
                      <a:pt x="0" y="1906"/>
                      <a:pt x="550" y="2456"/>
                      <a:pt x="1228" y="2456"/>
                    </a:cubicBezTo>
                    <a:cubicBezTo>
                      <a:pt x="1906" y="2456"/>
                      <a:pt x="2456" y="1906"/>
                      <a:pt x="2456" y="1228"/>
                    </a:cubicBezTo>
                    <a:cubicBezTo>
                      <a:pt x="2456" y="550"/>
                      <a:pt x="1906" y="0"/>
                      <a:pt x="1228" y="0"/>
                    </a:cubicBezTo>
                    <a:close/>
                    <a:moveTo>
                      <a:pt x="2016" y="1303"/>
                    </a:moveTo>
                    <a:cubicBezTo>
                      <a:pt x="1999" y="1486"/>
                      <a:pt x="1919" y="1656"/>
                      <a:pt x="1788" y="1788"/>
                    </a:cubicBezTo>
                    <a:cubicBezTo>
                      <a:pt x="1656" y="1920"/>
                      <a:pt x="1486" y="1999"/>
                      <a:pt x="1303" y="2016"/>
                    </a:cubicBezTo>
                    <a:cubicBezTo>
                      <a:pt x="1303" y="2120"/>
                      <a:pt x="1303" y="2120"/>
                      <a:pt x="1303" y="2120"/>
                    </a:cubicBezTo>
                    <a:cubicBezTo>
                      <a:pt x="1153" y="2120"/>
                      <a:pt x="1153" y="2120"/>
                      <a:pt x="1153" y="2120"/>
                    </a:cubicBezTo>
                    <a:cubicBezTo>
                      <a:pt x="1153" y="2017"/>
                      <a:pt x="1153" y="2017"/>
                      <a:pt x="1153" y="2017"/>
                    </a:cubicBezTo>
                    <a:cubicBezTo>
                      <a:pt x="969" y="2000"/>
                      <a:pt x="799" y="1920"/>
                      <a:pt x="666" y="1788"/>
                    </a:cubicBezTo>
                    <a:cubicBezTo>
                      <a:pt x="535" y="1656"/>
                      <a:pt x="455" y="1486"/>
                      <a:pt x="438" y="1303"/>
                    </a:cubicBezTo>
                    <a:cubicBezTo>
                      <a:pt x="336" y="1303"/>
                      <a:pt x="336" y="1303"/>
                      <a:pt x="336" y="1303"/>
                    </a:cubicBezTo>
                    <a:cubicBezTo>
                      <a:pt x="336" y="1153"/>
                      <a:pt x="336" y="1153"/>
                      <a:pt x="336" y="1153"/>
                    </a:cubicBezTo>
                    <a:cubicBezTo>
                      <a:pt x="438" y="1153"/>
                      <a:pt x="438" y="1153"/>
                      <a:pt x="438" y="1153"/>
                    </a:cubicBezTo>
                    <a:cubicBezTo>
                      <a:pt x="455" y="969"/>
                      <a:pt x="534" y="799"/>
                      <a:pt x="666" y="667"/>
                    </a:cubicBezTo>
                    <a:cubicBezTo>
                      <a:pt x="799" y="534"/>
                      <a:pt x="969" y="455"/>
                      <a:pt x="1153" y="438"/>
                    </a:cubicBezTo>
                    <a:cubicBezTo>
                      <a:pt x="1153" y="336"/>
                      <a:pt x="1153" y="336"/>
                      <a:pt x="1153" y="336"/>
                    </a:cubicBezTo>
                    <a:cubicBezTo>
                      <a:pt x="1303" y="336"/>
                      <a:pt x="1303" y="336"/>
                      <a:pt x="1303" y="336"/>
                    </a:cubicBezTo>
                    <a:cubicBezTo>
                      <a:pt x="1303" y="438"/>
                      <a:pt x="1303" y="438"/>
                      <a:pt x="1303" y="438"/>
                    </a:cubicBezTo>
                    <a:cubicBezTo>
                      <a:pt x="1486" y="455"/>
                      <a:pt x="1656" y="535"/>
                      <a:pt x="1788" y="667"/>
                    </a:cubicBezTo>
                    <a:cubicBezTo>
                      <a:pt x="1920" y="799"/>
                      <a:pt x="2000" y="969"/>
                      <a:pt x="2017" y="1153"/>
                    </a:cubicBezTo>
                    <a:cubicBezTo>
                      <a:pt x="2120" y="1153"/>
                      <a:pt x="2120" y="1153"/>
                      <a:pt x="2120" y="1153"/>
                    </a:cubicBezTo>
                    <a:cubicBezTo>
                      <a:pt x="2120" y="1303"/>
                      <a:pt x="2120" y="1303"/>
                      <a:pt x="2120" y="1303"/>
                    </a:cubicBezTo>
                    <a:cubicBezTo>
                      <a:pt x="2016" y="1303"/>
                      <a:pt x="2016" y="1303"/>
                      <a:pt x="2016" y="1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sp>
        <p:nvSpPr>
          <p:cNvPr id="2" name="AutoShape 4"/>
          <p:cNvSpPr>
            <a:spLocks noChangeAspect="1" noChangeArrowheads="1" noTextEdit="1"/>
          </p:cNvSpPr>
          <p:nvPr/>
        </p:nvSpPr>
        <p:spPr bwMode="auto">
          <a:xfrm>
            <a:off x="8129894" y="2341161"/>
            <a:ext cx="3608419" cy="360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grpSp>
        <p:nvGrpSpPr>
          <p:cNvPr id="11" name="Group 4"/>
          <p:cNvGrpSpPr/>
          <p:nvPr/>
        </p:nvGrpSpPr>
        <p:grpSpPr>
          <a:xfrm>
            <a:off x="2134203" y="2127667"/>
            <a:ext cx="672479" cy="691314"/>
            <a:chOff x="1162653" y="2127667"/>
            <a:chExt cx="672479" cy="691314"/>
          </a:xfrm>
        </p:grpSpPr>
        <p:sp>
          <p:nvSpPr>
            <p:cNvPr id="12" name="Rectangle 5"/>
            <p:cNvSpPr/>
            <p:nvPr/>
          </p:nvSpPr>
          <p:spPr>
            <a:xfrm>
              <a:off x="1162653" y="2127667"/>
              <a:ext cx="670735" cy="691314"/>
            </a:xfrm>
            <a:prstGeom prst="rect">
              <a:avLst/>
            </a:prstGeom>
            <a:gradFill>
              <a:gsLst>
                <a:gs pos="0">
                  <a:srgbClr val="269DCE"/>
                </a:gs>
                <a:gs pos="100000">
                  <a:srgbClr val="54BA82"/>
                </a:gs>
              </a:gsLst>
              <a:lin ang="20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sp>
          <p:nvSpPr>
            <p:cNvPr id="13" name="TextBox 6"/>
            <p:cNvSpPr txBox="1"/>
            <p:nvPr/>
          </p:nvSpPr>
          <p:spPr>
            <a:xfrm>
              <a:off x="1165383" y="2347688"/>
              <a:ext cx="669749" cy="246221"/>
            </a:xfrm>
            <a:prstGeom prst="rect">
              <a:avLst/>
            </a:prstGeom>
            <a:noFill/>
          </p:spPr>
          <p:txBody>
            <a:bodyPr wrap="square" lIns="0" tIns="0" rIns="0" bIns="0" rtlCol="0">
              <a:spAutoFit/>
            </a:bodyPr>
            <a:lstStyle/>
            <a:p>
              <a:pPr algn="ctr"/>
              <a:r>
                <a:rPr lang="id-ID" sz="1600" dirty="0" smtClean="0">
                  <a:solidFill>
                    <a:schemeClr val="bg1"/>
                  </a:solidFill>
                  <a:cs typeface="+mn-ea"/>
                  <a:sym typeface="+mn-lt"/>
                </a:rPr>
                <a:t>A</a:t>
              </a:r>
              <a:endParaRPr lang="en-GB" sz="1600" dirty="0">
                <a:solidFill>
                  <a:schemeClr val="bg1"/>
                </a:solidFill>
                <a:cs typeface="+mn-ea"/>
                <a:sym typeface="+mn-lt"/>
              </a:endParaRPr>
            </a:p>
          </p:txBody>
        </p:sp>
      </p:grpSp>
      <p:grpSp>
        <p:nvGrpSpPr>
          <p:cNvPr id="14" name="Group 7"/>
          <p:cNvGrpSpPr/>
          <p:nvPr/>
        </p:nvGrpSpPr>
        <p:grpSpPr>
          <a:xfrm>
            <a:off x="2134203" y="3126255"/>
            <a:ext cx="670735" cy="691314"/>
            <a:chOff x="1162653" y="3126255"/>
            <a:chExt cx="670735" cy="691314"/>
          </a:xfrm>
          <a:gradFill>
            <a:gsLst>
              <a:gs pos="0">
                <a:srgbClr val="269DCE"/>
              </a:gs>
              <a:gs pos="100000">
                <a:srgbClr val="54BA82"/>
              </a:gs>
            </a:gsLst>
            <a:lin ang="2040000" scaled="0"/>
          </a:gradFill>
        </p:grpSpPr>
        <p:sp>
          <p:nvSpPr>
            <p:cNvPr id="15" name="Rectangle 8"/>
            <p:cNvSpPr/>
            <p:nvPr/>
          </p:nvSpPr>
          <p:spPr>
            <a:xfrm>
              <a:off x="1162653" y="3126255"/>
              <a:ext cx="670735" cy="6913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sp>
          <p:nvSpPr>
            <p:cNvPr id="16" name="TextBox 9"/>
            <p:cNvSpPr txBox="1"/>
            <p:nvPr/>
          </p:nvSpPr>
          <p:spPr>
            <a:xfrm>
              <a:off x="1163639" y="3355269"/>
              <a:ext cx="669749" cy="246221"/>
            </a:xfrm>
            <a:prstGeom prst="rect">
              <a:avLst/>
            </a:prstGeom>
            <a:grpFill/>
          </p:spPr>
          <p:txBody>
            <a:bodyPr wrap="square" lIns="0" tIns="0" rIns="0" bIns="0" rtlCol="0">
              <a:spAutoFit/>
            </a:bodyPr>
            <a:lstStyle/>
            <a:p>
              <a:pPr algn="ctr"/>
              <a:r>
                <a:rPr lang="id-ID" sz="1600" dirty="0" smtClean="0">
                  <a:solidFill>
                    <a:schemeClr val="bg1"/>
                  </a:solidFill>
                  <a:cs typeface="+mn-ea"/>
                  <a:sym typeface="+mn-lt"/>
                </a:rPr>
                <a:t>I</a:t>
              </a:r>
              <a:endParaRPr lang="en-GB" sz="1600" dirty="0">
                <a:solidFill>
                  <a:schemeClr val="bg1"/>
                </a:solidFill>
                <a:cs typeface="+mn-ea"/>
                <a:sym typeface="+mn-lt"/>
              </a:endParaRPr>
            </a:p>
          </p:txBody>
        </p:sp>
      </p:grpSp>
      <p:grpSp>
        <p:nvGrpSpPr>
          <p:cNvPr id="17" name="Group 10"/>
          <p:cNvGrpSpPr/>
          <p:nvPr/>
        </p:nvGrpSpPr>
        <p:grpSpPr>
          <a:xfrm>
            <a:off x="2134203" y="4119885"/>
            <a:ext cx="670735" cy="691314"/>
            <a:chOff x="1162653" y="4119885"/>
            <a:chExt cx="670735" cy="691314"/>
          </a:xfrm>
          <a:gradFill>
            <a:gsLst>
              <a:gs pos="0">
                <a:srgbClr val="269DCE"/>
              </a:gs>
              <a:gs pos="100000">
                <a:srgbClr val="54BA82"/>
              </a:gs>
            </a:gsLst>
            <a:lin ang="2040000" scaled="0"/>
          </a:gradFill>
        </p:grpSpPr>
        <p:sp>
          <p:nvSpPr>
            <p:cNvPr id="18" name="Rectangle 11"/>
            <p:cNvSpPr/>
            <p:nvPr/>
          </p:nvSpPr>
          <p:spPr>
            <a:xfrm>
              <a:off x="1162653" y="4119885"/>
              <a:ext cx="670735" cy="6913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sp>
          <p:nvSpPr>
            <p:cNvPr id="19" name="TextBox 12"/>
            <p:cNvSpPr txBox="1"/>
            <p:nvPr/>
          </p:nvSpPr>
          <p:spPr>
            <a:xfrm>
              <a:off x="1163639" y="4370376"/>
              <a:ext cx="669749" cy="246221"/>
            </a:xfrm>
            <a:prstGeom prst="rect">
              <a:avLst/>
            </a:prstGeom>
            <a:grpFill/>
          </p:spPr>
          <p:txBody>
            <a:bodyPr wrap="square" lIns="0" tIns="0" rIns="0" bIns="0" rtlCol="0">
              <a:spAutoFit/>
            </a:bodyPr>
            <a:lstStyle/>
            <a:p>
              <a:pPr algn="ctr"/>
              <a:r>
                <a:rPr lang="id-ID" sz="1600" dirty="0" smtClean="0">
                  <a:solidFill>
                    <a:schemeClr val="bg1"/>
                  </a:solidFill>
                  <a:cs typeface="+mn-ea"/>
                  <a:sym typeface="+mn-lt"/>
                </a:rPr>
                <a:t>D</a:t>
              </a:r>
              <a:endParaRPr lang="en-GB" sz="1600" dirty="0">
                <a:solidFill>
                  <a:schemeClr val="bg1"/>
                </a:solidFill>
                <a:cs typeface="+mn-ea"/>
                <a:sym typeface="+mn-lt"/>
              </a:endParaRPr>
            </a:p>
          </p:txBody>
        </p:sp>
      </p:grpSp>
      <p:grpSp>
        <p:nvGrpSpPr>
          <p:cNvPr id="20" name="Group 13"/>
          <p:cNvGrpSpPr/>
          <p:nvPr/>
        </p:nvGrpSpPr>
        <p:grpSpPr>
          <a:xfrm>
            <a:off x="2134203" y="5125287"/>
            <a:ext cx="670735" cy="691314"/>
            <a:chOff x="1162653" y="5125287"/>
            <a:chExt cx="670735" cy="691314"/>
          </a:xfrm>
          <a:gradFill flip="none">
            <a:gsLst>
              <a:gs pos="0">
                <a:srgbClr val="269DCE"/>
              </a:gs>
              <a:gs pos="100000">
                <a:srgbClr val="54BA82"/>
              </a:gs>
            </a:gsLst>
            <a:lin ang="2040000" scaled="0"/>
          </a:gradFill>
        </p:grpSpPr>
        <p:sp>
          <p:nvSpPr>
            <p:cNvPr id="21" name="Rectangle 14"/>
            <p:cNvSpPr/>
            <p:nvPr/>
          </p:nvSpPr>
          <p:spPr>
            <a:xfrm>
              <a:off x="1162653" y="5125287"/>
              <a:ext cx="670735" cy="6913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sp>
          <p:nvSpPr>
            <p:cNvPr id="22" name="TextBox 15"/>
            <p:cNvSpPr txBox="1"/>
            <p:nvPr/>
          </p:nvSpPr>
          <p:spPr>
            <a:xfrm>
              <a:off x="1163639" y="5354153"/>
              <a:ext cx="669749" cy="246221"/>
            </a:xfrm>
            <a:prstGeom prst="rect">
              <a:avLst/>
            </a:prstGeom>
            <a:grpFill/>
          </p:spPr>
          <p:txBody>
            <a:bodyPr wrap="square" lIns="0" tIns="0" rIns="0" bIns="0" rtlCol="0">
              <a:spAutoFit/>
            </a:bodyPr>
            <a:lstStyle/>
            <a:p>
              <a:pPr algn="ctr"/>
              <a:r>
                <a:rPr lang="id-ID" sz="1600" dirty="0" smtClean="0">
                  <a:solidFill>
                    <a:schemeClr val="bg1"/>
                  </a:solidFill>
                  <a:cs typeface="+mn-ea"/>
                  <a:sym typeface="+mn-lt"/>
                </a:rPr>
                <a:t>A</a:t>
              </a:r>
              <a:endParaRPr lang="en-GB" sz="1600" dirty="0">
                <a:solidFill>
                  <a:schemeClr val="bg1"/>
                </a:solidFill>
                <a:cs typeface="+mn-ea"/>
                <a:sym typeface="+mn-lt"/>
              </a:endParaRPr>
            </a:p>
          </p:txBody>
        </p:sp>
      </p:grpSp>
      <p:grpSp>
        <p:nvGrpSpPr>
          <p:cNvPr id="23" name="Group 16"/>
          <p:cNvGrpSpPr/>
          <p:nvPr/>
        </p:nvGrpSpPr>
        <p:grpSpPr>
          <a:xfrm>
            <a:off x="3032728" y="3126255"/>
            <a:ext cx="4161822" cy="816467"/>
            <a:chOff x="1472817" y="2068401"/>
            <a:chExt cx="4299003" cy="816466"/>
          </a:xfrm>
        </p:grpSpPr>
        <p:sp>
          <p:nvSpPr>
            <p:cNvPr id="24" name="Rectangle 1436"/>
            <p:cNvSpPr>
              <a:spLocks noChangeArrowheads="1"/>
            </p:cNvSpPr>
            <p:nvPr/>
          </p:nvSpPr>
          <p:spPr bwMode="auto">
            <a:xfrm>
              <a:off x="1542074" y="2068401"/>
              <a:ext cx="1483634" cy="23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r" defTabSz="1219200">
                <a:lnSpc>
                  <a:spcPct val="120000"/>
                </a:lnSpc>
              </a:pPr>
              <a:r>
                <a:rPr lang="zh-CN" altLang="en-US" sz="1400" b="1" dirty="0">
                  <a:solidFill>
                    <a:srgbClr val="01ACBE"/>
                  </a:solidFill>
                  <a:cs typeface="+mn-ea"/>
                  <a:sym typeface="+mn-lt"/>
                </a:rPr>
                <a:t>单击输入文字内容</a:t>
              </a:r>
              <a:endParaRPr lang="en-US" sz="1400" dirty="0">
                <a:solidFill>
                  <a:schemeClr val="bg1">
                    <a:lumMod val="50000"/>
                  </a:schemeClr>
                </a:solidFill>
                <a:cs typeface="+mn-ea"/>
                <a:sym typeface="+mn-lt"/>
              </a:endParaRPr>
            </a:p>
          </p:txBody>
        </p:sp>
        <p:sp>
          <p:nvSpPr>
            <p:cNvPr id="25" name="Content Placeholder 2"/>
            <p:cNvSpPr txBox="1"/>
            <p:nvPr/>
          </p:nvSpPr>
          <p:spPr>
            <a:xfrm>
              <a:off x="1472817" y="2278419"/>
              <a:ext cx="4299003" cy="606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lang="zh-CN" altLang="en-US" sz="1200" noProof="0" dirty="0">
                  <a:ln>
                    <a:noFill/>
                  </a:ln>
                  <a:solidFill>
                    <a:prstClr val="black">
                      <a:lumMod val="50000"/>
                      <a:lumOff val="50000"/>
                    </a:prstClr>
                  </a:solidFill>
                  <a:effectLst/>
                  <a:uLnTx/>
                  <a:uFillTx/>
                  <a:cs typeface="+mn-ea"/>
                  <a:sym typeface="+mn-lt"/>
                </a:rPr>
                <a:t>您的内容打在这里，或者通过复制您的文本后，在此框中选择粘贴，并选择只保留文字。您的内容打在这里。</a:t>
              </a:r>
              <a:endParaRPr lang="en-US" sz="1200" dirty="0">
                <a:solidFill>
                  <a:schemeClr val="bg1">
                    <a:lumMod val="50000"/>
                  </a:schemeClr>
                </a:solidFill>
                <a:cs typeface="+mn-ea"/>
                <a:sym typeface="+mn-lt"/>
              </a:endParaRPr>
            </a:p>
          </p:txBody>
        </p:sp>
      </p:grpSp>
      <p:grpSp>
        <p:nvGrpSpPr>
          <p:cNvPr id="26" name="Group 19"/>
          <p:cNvGrpSpPr/>
          <p:nvPr/>
        </p:nvGrpSpPr>
        <p:grpSpPr>
          <a:xfrm>
            <a:off x="3032728" y="4125367"/>
            <a:ext cx="4161822" cy="816467"/>
            <a:chOff x="1472817" y="2068401"/>
            <a:chExt cx="4299003" cy="816466"/>
          </a:xfrm>
        </p:grpSpPr>
        <p:sp>
          <p:nvSpPr>
            <p:cNvPr id="27" name="Rectangle 1436"/>
            <p:cNvSpPr>
              <a:spLocks noChangeArrowheads="1"/>
            </p:cNvSpPr>
            <p:nvPr/>
          </p:nvSpPr>
          <p:spPr bwMode="auto">
            <a:xfrm>
              <a:off x="1573559" y="2068401"/>
              <a:ext cx="1483634" cy="23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r" defTabSz="1219200">
                <a:lnSpc>
                  <a:spcPct val="120000"/>
                </a:lnSpc>
              </a:pPr>
              <a:r>
                <a:rPr lang="zh-CN" altLang="en-US" sz="1400" b="1" dirty="0">
                  <a:solidFill>
                    <a:srgbClr val="01ACBE"/>
                  </a:solidFill>
                  <a:cs typeface="+mn-ea"/>
                  <a:sym typeface="+mn-lt"/>
                </a:rPr>
                <a:t>单击输入文字内容</a:t>
              </a:r>
              <a:endParaRPr lang="en-US" sz="1400" dirty="0">
                <a:solidFill>
                  <a:schemeClr val="bg1">
                    <a:lumMod val="50000"/>
                  </a:schemeClr>
                </a:solidFill>
                <a:cs typeface="+mn-ea"/>
                <a:sym typeface="+mn-lt"/>
              </a:endParaRPr>
            </a:p>
          </p:txBody>
        </p:sp>
        <p:sp>
          <p:nvSpPr>
            <p:cNvPr id="28" name="Content Placeholder 2"/>
            <p:cNvSpPr txBox="1"/>
            <p:nvPr/>
          </p:nvSpPr>
          <p:spPr>
            <a:xfrm>
              <a:off x="1472817" y="2278419"/>
              <a:ext cx="4299003" cy="606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lang="zh-CN" altLang="en-US" sz="1200" noProof="0" dirty="0">
                  <a:ln>
                    <a:noFill/>
                  </a:ln>
                  <a:solidFill>
                    <a:prstClr val="black">
                      <a:lumMod val="50000"/>
                      <a:lumOff val="50000"/>
                    </a:prstClr>
                  </a:solidFill>
                  <a:effectLst/>
                  <a:uLnTx/>
                  <a:uFillTx/>
                  <a:cs typeface="+mn-ea"/>
                  <a:sym typeface="+mn-lt"/>
                </a:rPr>
                <a:t>您的内容打在这里，或者通过复制您的文本后，在此框中选择粘贴，并选择只保留文字。您的内容打在这里。</a:t>
              </a:r>
              <a:endParaRPr lang="en-US" sz="1200" dirty="0">
                <a:solidFill>
                  <a:schemeClr val="bg1">
                    <a:lumMod val="50000"/>
                  </a:schemeClr>
                </a:solidFill>
                <a:cs typeface="+mn-ea"/>
                <a:sym typeface="+mn-lt"/>
              </a:endParaRPr>
            </a:p>
          </p:txBody>
        </p:sp>
      </p:grpSp>
      <p:grpSp>
        <p:nvGrpSpPr>
          <p:cNvPr id="29" name="Group 22"/>
          <p:cNvGrpSpPr/>
          <p:nvPr/>
        </p:nvGrpSpPr>
        <p:grpSpPr>
          <a:xfrm>
            <a:off x="3032728" y="5131024"/>
            <a:ext cx="4161822" cy="816467"/>
            <a:chOff x="1472817" y="2068401"/>
            <a:chExt cx="4299003" cy="816466"/>
          </a:xfrm>
        </p:grpSpPr>
        <p:sp>
          <p:nvSpPr>
            <p:cNvPr id="30" name="Rectangle 1436"/>
            <p:cNvSpPr>
              <a:spLocks noChangeArrowheads="1"/>
            </p:cNvSpPr>
            <p:nvPr/>
          </p:nvSpPr>
          <p:spPr bwMode="auto">
            <a:xfrm>
              <a:off x="1557817" y="2068401"/>
              <a:ext cx="1483634" cy="23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r" defTabSz="1219200">
                <a:lnSpc>
                  <a:spcPct val="120000"/>
                </a:lnSpc>
              </a:pPr>
              <a:r>
                <a:rPr lang="zh-CN" altLang="en-US" sz="1400" b="1" dirty="0">
                  <a:solidFill>
                    <a:srgbClr val="01ACBE"/>
                  </a:solidFill>
                  <a:cs typeface="+mn-ea"/>
                  <a:sym typeface="+mn-lt"/>
                </a:rPr>
                <a:t>单击输入文字内容</a:t>
              </a:r>
              <a:endParaRPr lang="en-US" sz="1400" dirty="0">
                <a:solidFill>
                  <a:schemeClr val="bg1">
                    <a:lumMod val="50000"/>
                  </a:schemeClr>
                </a:solidFill>
                <a:cs typeface="+mn-ea"/>
                <a:sym typeface="+mn-lt"/>
              </a:endParaRPr>
            </a:p>
          </p:txBody>
        </p:sp>
        <p:sp>
          <p:nvSpPr>
            <p:cNvPr id="31" name="Content Placeholder 2"/>
            <p:cNvSpPr txBox="1"/>
            <p:nvPr/>
          </p:nvSpPr>
          <p:spPr>
            <a:xfrm>
              <a:off x="1472817" y="2278419"/>
              <a:ext cx="4299003" cy="606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lang="zh-CN" altLang="en-US" sz="1200" noProof="0" dirty="0">
                  <a:ln>
                    <a:noFill/>
                  </a:ln>
                  <a:solidFill>
                    <a:prstClr val="black">
                      <a:lumMod val="50000"/>
                      <a:lumOff val="50000"/>
                    </a:prstClr>
                  </a:solidFill>
                  <a:effectLst/>
                  <a:uLnTx/>
                  <a:uFillTx/>
                  <a:cs typeface="+mn-ea"/>
                  <a:sym typeface="+mn-lt"/>
                </a:rPr>
                <a:t>您的内容打在这里，或者通过复制您的文本后，在此框中选择粘贴，并选择只保留文字。您的内容打在这里。</a:t>
              </a:r>
              <a:endParaRPr lang="en-US" sz="1200" dirty="0">
                <a:solidFill>
                  <a:schemeClr val="bg1">
                    <a:lumMod val="50000"/>
                  </a:schemeClr>
                </a:solidFill>
                <a:cs typeface="+mn-ea"/>
                <a:sym typeface="+mn-lt"/>
              </a:endParaRPr>
            </a:p>
          </p:txBody>
        </p:sp>
      </p:grpSp>
      <p:grpSp>
        <p:nvGrpSpPr>
          <p:cNvPr id="32" name="Group 25"/>
          <p:cNvGrpSpPr/>
          <p:nvPr/>
        </p:nvGrpSpPr>
        <p:grpSpPr>
          <a:xfrm>
            <a:off x="3032728" y="2121493"/>
            <a:ext cx="4161822" cy="816467"/>
            <a:chOff x="1472817" y="2068401"/>
            <a:chExt cx="4299003" cy="816466"/>
          </a:xfrm>
        </p:grpSpPr>
        <p:sp>
          <p:nvSpPr>
            <p:cNvPr id="33" name="Rectangle 1436"/>
            <p:cNvSpPr>
              <a:spLocks noChangeArrowheads="1"/>
            </p:cNvSpPr>
            <p:nvPr/>
          </p:nvSpPr>
          <p:spPr bwMode="auto">
            <a:xfrm>
              <a:off x="1538139" y="2068401"/>
              <a:ext cx="1483634" cy="23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r" defTabSz="1219200">
                <a:lnSpc>
                  <a:spcPct val="120000"/>
                </a:lnSpc>
              </a:pPr>
              <a:r>
                <a:rPr lang="zh-CN" altLang="en-US" sz="1400" b="1" dirty="0">
                  <a:solidFill>
                    <a:srgbClr val="01ACBE"/>
                  </a:solidFill>
                  <a:cs typeface="+mn-ea"/>
                  <a:sym typeface="+mn-lt"/>
                </a:rPr>
                <a:t>单击输入文字内容</a:t>
              </a:r>
              <a:endParaRPr lang="en-US" sz="1400" dirty="0">
                <a:solidFill>
                  <a:schemeClr val="bg1">
                    <a:lumMod val="50000"/>
                  </a:schemeClr>
                </a:solidFill>
                <a:cs typeface="+mn-ea"/>
                <a:sym typeface="+mn-lt"/>
              </a:endParaRPr>
            </a:p>
          </p:txBody>
        </p:sp>
        <p:sp>
          <p:nvSpPr>
            <p:cNvPr id="34" name="Content Placeholder 2"/>
            <p:cNvSpPr txBox="1"/>
            <p:nvPr/>
          </p:nvSpPr>
          <p:spPr>
            <a:xfrm>
              <a:off x="1472817" y="2278419"/>
              <a:ext cx="4299003" cy="606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lang="zh-CN" altLang="en-US" sz="1200" noProof="0" dirty="0">
                  <a:ln>
                    <a:noFill/>
                  </a:ln>
                  <a:solidFill>
                    <a:prstClr val="black">
                      <a:lumMod val="50000"/>
                      <a:lumOff val="50000"/>
                    </a:prstClr>
                  </a:solidFill>
                  <a:effectLst/>
                  <a:uLnTx/>
                  <a:uFillTx/>
                  <a:cs typeface="+mn-ea"/>
                  <a:sym typeface="+mn-lt"/>
                </a:rPr>
                <a:t>您的内容打在这里，或者通过复制您的文本后，在此框中选择粘贴，并选择只保留文字。您的内容打在这里。</a:t>
              </a:r>
              <a:endParaRPr lang="en-US" sz="1200" dirty="0">
                <a:solidFill>
                  <a:schemeClr val="bg1">
                    <a:lumMod val="50000"/>
                  </a:schemeClr>
                </a:solidFill>
                <a:cs typeface="+mn-ea"/>
                <a:sym typeface="+mn-lt"/>
              </a:endParaRPr>
            </a:p>
          </p:txBody>
        </p:sp>
      </p:grpSp>
      <p:sp>
        <p:nvSpPr>
          <p:cNvPr id="35" name="Freeform 7"/>
          <p:cNvSpPr/>
          <p:nvPr/>
        </p:nvSpPr>
        <p:spPr bwMode="auto">
          <a:xfrm>
            <a:off x="8126413" y="2337680"/>
            <a:ext cx="1689360" cy="1687270"/>
          </a:xfrm>
          <a:custGeom>
            <a:avLst/>
            <a:gdLst>
              <a:gd name="T0" fmla="*/ 494 w 494"/>
              <a:gd name="T1" fmla="*/ 494 h 494"/>
              <a:gd name="T2" fmla="*/ 494 w 494"/>
              <a:gd name="T3" fmla="*/ 247 h 494"/>
              <a:gd name="T4" fmla="*/ 371 w 494"/>
              <a:gd name="T5" fmla="*/ 32 h 494"/>
              <a:gd name="T6" fmla="*/ 247 w 494"/>
              <a:gd name="T7" fmla="*/ 0 h 494"/>
              <a:gd name="T8" fmla="*/ 0 w 494"/>
              <a:gd name="T9" fmla="*/ 0 h 494"/>
              <a:gd name="T10" fmla="*/ 0 w 494"/>
              <a:gd name="T11" fmla="*/ 247 h 494"/>
              <a:gd name="T12" fmla="*/ 122 w 494"/>
              <a:gd name="T13" fmla="*/ 463 h 494"/>
              <a:gd name="T14" fmla="*/ 247 w 494"/>
              <a:gd name="T15" fmla="*/ 494 h 494"/>
              <a:gd name="T16" fmla="*/ 494 w 494"/>
              <a:gd name="T17" fmla="*/ 494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4" h="494">
                <a:moveTo>
                  <a:pt x="494" y="494"/>
                </a:moveTo>
                <a:cubicBezTo>
                  <a:pt x="494" y="247"/>
                  <a:pt x="494" y="247"/>
                  <a:pt x="494" y="247"/>
                </a:cubicBezTo>
                <a:cubicBezTo>
                  <a:pt x="494" y="145"/>
                  <a:pt x="453" y="72"/>
                  <a:pt x="371" y="32"/>
                </a:cubicBezTo>
                <a:cubicBezTo>
                  <a:pt x="310" y="1"/>
                  <a:pt x="248" y="0"/>
                  <a:pt x="247" y="0"/>
                </a:cubicBezTo>
                <a:cubicBezTo>
                  <a:pt x="0" y="0"/>
                  <a:pt x="0" y="0"/>
                  <a:pt x="0" y="0"/>
                </a:cubicBezTo>
                <a:cubicBezTo>
                  <a:pt x="0" y="247"/>
                  <a:pt x="0" y="247"/>
                  <a:pt x="0" y="247"/>
                </a:cubicBezTo>
                <a:cubicBezTo>
                  <a:pt x="0" y="350"/>
                  <a:pt x="41" y="422"/>
                  <a:pt x="122" y="463"/>
                </a:cubicBezTo>
                <a:cubicBezTo>
                  <a:pt x="184" y="494"/>
                  <a:pt x="246" y="494"/>
                  <a:pt x="247" y="494"/>
                </a:cubicBezTo>
                <a:lnTo>
                  <a:pt x="494" y="494"/>
                </a:lnTo>
                <a:close/>
              </a:path>
            </a:pathLst>
          </a:custGeom>
          <a:gradFill>
            <a:gsLst>
              <a:gs pos="0">
                <a:srgbClr val="269DCE"/>
              </a:gs>
              <a:gs pos="100000">
                <a:srgbClr val="54BA82"/>
              </a:gs>
            </a:gsLst>
            <a:lin ang="2040000" scaled="0"/>
          </a:gradFill>
          <a:ln>
            <a:noFill/>
          </a:ln>
        </p:spPr>
        <p:txBody>
          <a:bodyPr vert="horz" wrap="square" lIns="91440" tIns="45720" rIns="91440" bIns="45720" numCol="1" anchor="ctr" anchorCtr="0" compatLnSpc="1"/>
          <a:lstStyle/>
          <a:p>
            <a:pPr algn="ctr"/>
            <a:r>
              <a:rPr lang="id-ID" sz="4000" dirty="0" smtClean="0">
                <a:solidFill>
                  <a:schemeClr val="bg1"/>
                </a:solidFill>
                <a:cs typeface="+mn-ea"/>
                <a:sym typeface="+mn-lt"/>
              </a:rPr>
              <a:t>A</a:t>
            </a:r>
            <a:endParaRPr lang="en-US" sz="4000" dirty="0">
              <a:solidFill>
                <a:schemeClr val="bg1"/>
              </a:solidFill>
              <a:cs typeface="+mn-ea"/>
              <a:sym typeface="+mn-lt"/>
            </a:endParaRPr>
          </a:p>
        </p:txBody>
      </p:sp>
      <p:sp>
        <p:nvSpPr>
          <p:cNvPr id="36" name="Freeform 8"/>
          <p:cNvSpPr/>
          <p:nvPr/>
        </p:nvSpPr>
        <p:spPr bwMode="auto">
          <a:xfrm>
            <a:off x="9732727" y="3943993"/>
            <a:ext cx="1689360" cy="1687270"/>
          </a:xfrm>
          <a:custGeom>
            <a:avLst/>
            <a:gdLst>
              <a:gd name="T0" fmla="*/ 494 w 494"/>
              <a:gd name="T1" fmla="*/ 494 h 494"/>
              <a:gd name="T2" fmla="*/ 494 w 494"/>
              <a:gd name="T3" fmla="*/ 247 h 494"/>
              <a:gd name="T4" fmla="*/ 462 w 494"/>
              <a:gd name="T5" fmla="*/ 122 h 494"/>
              <a:gd name="T6" fmla="*/ 247 w 494"/>
              <a:gd name="T7" fmla="*/ 0 h 494"/>
              <a:gd name="T8" fmla="*/ 0 w 494"/>
              <a:gd name="T9" fmla="*/ 0 h 494"/>
              <a:gd name="T10" fmla="*/ 0 w 494"/>
              <a:gd name="T11" fmla="*/ 247 h 494"/>
              <a:gd name="T12" fmla="*/ 32 w 494"/>
              <a:gd name="T13" fmla="*/ 373 h 494"/>
              <a:gd name="T14" fmla="*/ 247 w 494"/>
              <a:gd name="T15" fmla="*/ 494 h 494"/>
              <a:gd name="T16" fmla="*/ 494 w 494"/>
              <a:gd name="T17" fmla="*/ 494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4" h="494">
                <a:moveTo>
                  <a:pt x="494" y="494"/>
                </a:moveTo>
                <a:cubicBezTo>
                  <a:pt x="494" y="247"/>
                  <a:pt x="494" y="247"/>
                  <a:pt x="494" y="247"/>
                </a:cubicBezTo>
                <a:cubicBezTo>
                  <a:pt x="494" y="247"/>
                  <a:pt x="493" y="183"/>
                  <a:pt x="462" y="122"/>
                </a:cubicBezTo>
                <a:cubicBezTo>
                  <a:pt x="421" y="41"/>
                  <a:pt x="349" y="0"/>
                  <a:pt x="247" y="0"/>
                </a:cubicBezTo>
                <a:cubicBezTo>
                  <a:pt x="0" y="0"/>
                  <a:pt x="0" y="0"/>
                  <a:pt x="0" y="0"/>
                </a:cubicBezTo>
                <a:cubicBezTo>
                  <a:pt x="0" y="247"/>
                  <a:pt x="0" y="247"/>
                  <a:pt x="0" y="247"/>
                </a:cubicBezTo>
                <a:cubicBezTo>
                  <a:pt x="0" y="248"/>
                  <a:pt x="0" y="311"/>
                  <a:pt x="32" y="373"/>
                </a:cubicBezTo>
                <a:cubicBezTo>
                  <a:pt x="72" y="453"/>
                  <a:pt x="145" y="494"/>
                  <a:pt x="247" y="494"/>
                </a:cubicBezTo>
                <a:lnTo>
                  <a:pt x="494" y="494"/>
                </a:lnTo>
                <a:close/>
              </a:path>
            </a:pathLst>
          </a:custGeom>
          <a:gradFill>
            <a:gsLst>
              <a:gs pos="0">
                <a:srgbClr val="269DCE"/>
              </a:gs>
              <a:gs pos="100000">
                <a:srgbClr val="54BA82"/>
              </a:gs>
            </a:gsLst>
            <a:lin ang="2040000" scaled="0"/>
          </a:gradFill>
          <a:ln>
            <a:noFill/>
          </a:ln>
        </p:spPr>
        <p:txBody>
          <a:bodyPr vert="horz" wrap="square" lIns="91440" tIns="45720" rIns="91440" bIns="45720" numCol="1" anchor="ctr" anchorCtr="0" compatLnSpc="1"/>
          <a:lstStyle/>
          <a:p>
            <a:pPr algn="ctr"/>
            <a:r>
              <a:rPr lang="id-ID" sz="4000" dirty="0" smtClean="0">
                <a:solidFill>
                  <a:schemeClr val="bg1"/>
                </a:solidFill>
                <a:cs typeface="+mn-ea"/>
                <a:sym typeface="+mn-lt"/>
              </a:rPr>
              <a:t>A</a:t>
            </a:r>
            <a:endParaRPr lang="en-US" sz="4000" dirty="0">
              <a:solidFill>
                <a:schemeClr val="bg1"/>
              </a:solidFill>
              <a:cs typeface="+mn-ea"/>
              <a:sym typeface="+mn-lt"/>
            </a:endParaRPr>
          </a:p>
        </p:txBody>
      </p:sp>
      <p:sp>
        <p:nvSpPr>
          <p:cNvPr id="37" name="Freeform 9"/>
          <p:cNvSpPr/>
          <p:nvPr/>
        </p:nvSpPr>
        <p:spPr bwMode="auto">
          <a:xfrm>
            <a:off x="8126413" y="3943993"/>
            <a:ext cx="1689360" cy="1687270"/>
          </a:xfrm>
          <a:custGeom>
            <a:avLst/>
            <a:gdLst>
              <a:gd name="T0" fmla="*/ 247 w 494"/>
              <a:gd name="T1" fmla="*/ 494 h 494"/>
              <a:gd name="T2" fmla="*/ 372 w 494"/>
              <a:gd name="T3" fmla="*/ 462 h 494"/>
              <a:gd name="T4" fmla="*/ 494 w 494"/>
              <a:gd name="T5" fmla="*/ 247 h 494"/>
              <a:gd name="T6" fmla="*/ 494 w 494"/>
              <a:gd name="T7" fmla="*/ 0 h 494"/>
              <a:gd name="T8" fmla="*/ 247 w 494"/>
              <a:gd name="T9" fmla="*/ 0 h 494"/>
              <a:gd name="T10" fmla="*/ 121 w 494"/>
              <a:gd name="T11" fmla="*/ 32 h 494"/>
              <a:gd name="T12" fmla="*/ 0 w 494"/>
              <a:gd name="T13" fmla="*/ 247 h 494"/>
              <a:gd name="T14" fmla="*/ 0 w 494"/>
              <a:gd name="T15" fmla="*/ 494 h 494"/>
              <a:gd name="T16" fmla="*/ 247 w 494"/>
              <a:gd name="T17" fmla="*/ 494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4" h="494">
                <a:moveTo>
                  <a:pt x="247" y="494"/>
                </a:moveTo>
                <a:cubicBezTo>
                  <a:pt x="247" y="494"/>
                  <a:pt x="311" y="494"/>
                  <a:pt x="372" y="462"/>
                </a:cubicBezTo>
                <a:cubicBezTo>
                  <a:pt x="453" y="422"/>
                  <a:pt x="494" y="349"/>
                  <a:pt x="494" y="247"/>
                </a:cubicBezTo>
                <a:cubicBezTo>
                  <a:pt x="494" y="0"/>
                  <a:pt x="494" y="0"/>
                  <a:pt x="494" y="0"/>
                </a:cubicBezTo>
                <a:cubicBezTo>
                  <a:pt x="247" y="0"/>
                  <a:pt x="247" y="0"/>
                  <a:pt x="247" y="0"/>
                </a:cubicBezTo>
                <a:cubicBezTo>
                  <a:pt x="246" y="0"/>
                  <a:pt x="183" y="1"/>
                  <a:pt x="121" y="32"/>
                </a:cubicBezTo>
                <a:cubicBezTo>
                  <a:pt x="41" y="73"/>
                  <a:pt x="0" y="145"/>
                  <a:pt x="0" y="247"/>
                </a:cubicBezTo>
                <a:cubicBezTo>
                  <a:pt x="0" y="494"/>
                  <a:pt x="0" y="494"/>
                  <a:pt x="0" y="494"/>
                </a:cubicBezTo>
                <a:lnTo>
                  <a:pt x="247" y="494"/>
                </a:lnTo>
                <a:close/>
              </a:path>
            </a:pathLst>
          </a:custGeom>
          <a:gradFill>
            <a:gsLst>
              <a:gs pos="0">
                <a:srgbClr val="269DCE"/>
              </a:gs>
              <a:gs pos="100000">
                <a:srgbClr val="54BA82"/>
              </a:gs>
            </a:gsLst>
            <a:lin ang="2040000" scaled="0"/>
          </a:gradFill>
          <a:ln>
            <a:noFill/>
          </a:ln>
        </p:spPr>
        <p:txBody>
          <a:bodyPr vert="horz" wrap="square" lIns="91440" tIns="45720" rIns="91440" bIns="45720" numCol="1" anchor="ctr" anchorCtr="0" compatLnSpc="1"/>
          <a:lstStyle/>
          <a:p>
            <a:pPr algn="ctr"/>
            <a:r>
              <a:rPr lang="id-ID" sz="4000" dirty="0" smtClean="0">
                <a:solidFill>
                  <a:schemeClr val="bg1"/>
                </a:solidFill>
                <a:cs typeface="+mn-ea"/>
                <a:sym typeface="+mn-lt"/>
              </a:rPr>
              <a:t>D</a:t>
            </a:r>
            <a:endParaRPr lang="en-US" sz="4000" dirty="0">
              <a:solidFill>
                <a:schemeClr val="bg1"/>
              </a:solidFill>
              <a:cs typeface="+mn-ea"/>
              <a:sym typeface="+mn-lt"/>
            </a:endParaRPr>
          </a:p>
        </p:txBody>
      </p:sp>
      <p:sp>
        <p:nvSpPr>
          <p:cNvPr id="39" name="Freeform 6"/>
          <p:cNvSpPr/>
          <p:nvPr/>
        </p:nvSpPr>
        <p:spPr bwMode="auto">
          <a:xfrm>
            <a:off x="9786756" y="2266404"/>
            <a:ext cx="1689360" cy="1687270"/>
          </a:xfrm>
          <a:custGeom>
            <a:avLst/>
            <a:gdLst>
              <a:gd name="T0" fmla="*/ 247 w 494"/>
              <a:gd name="T1" fmla="*/ 494 h 494"/>
              <a:gd name="T2" fmla="*/ 463 w 494"/>
              <a:gd name="T3" fmla="*/ 372 h 494"/>
              <a:gd name="T4" fmla="*/ 494 w 494"/>
              <a:gd name="T5" fmla="*/ 247 h 494"/>
              <a:gd name="T6" fmla="*/ 494 w 494"/>
              <a:gd name="T7" fmla="*/ 0 h 494"/>
              <a:gd name="T8" fmla="*/ 247 w 494"/>
              <a:gd name="T9" fmla="*/ 0 h 494"/>
              <a:gd name="T10" fmla="*/ 31 w 494"/>
              <a:gd name="T11" fmla="*/ 123 h 494"/>
              <a:gd name="T12" fmla="*/ 0 w 494"/>
              <a:gd name="T13" fmla="*/ 247 h 494"/>
              <a:gd name="T14" fmla="*/ 0 w 494"/>
              <a:gd name="T15" fmla="*/ 494 h 494"/>
              <a:gd name="T16" fmla="*/ 247 w 494"/>
              <a:gd name="T17" fmla="*/ 494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4" h="494">
                <a:moveTo>
                  <a:pt x="247" y="494"/>
                </a:moveTo>
                <a:cubicBezTo>
                  <a:pt x="349" y="494"/>
                  <a:pt x="422" y="453"/>
                  <a:pt x="463" y="372"/>
                </a:cubicBezTo>
                <a:cubicBezTo>
                  <a:pt x="493" y="310"/>
                  <a:pt x="494" y="248"/>
                  <a:pt x="494" y="247"/>
                </a:cubicBezTo>
                <a:cubicBezTo>
                  <a:pt x="494" y="0"/>
                  <a:pt x="494" y="0"/>
                  <a:pt x="494" y="0"/>
                </a:cubicBezTo>
                <a:cubicBezTo>
                  <a:pt x="247" y="0"/>
                  <a:pt x="247" y="0"/>
                  <a:pt x="247" y="0"/>
                </a:cubicBezTo>
                <a:cubicBezTo>
                  <a:pt x="144" y="0"/>
                  <a:pt x="72" y="42"/>
                  <a:pt x="31" y="123"/>
                </a:cubicBezTo>
                <a:cubicBezTo>
                  <a:pt x="0" y="185"/>
                  <a:pt x="0" y="247"/>
                  <a:pt x="0" y="247"/>
                </a:cubicBezTo>
                <a:cubicBezTo>
                  <a:pt x="0" y="494"/>
                  <a:pt x="0" y="494"/>
                  <a:pt x="0" y="494"/>
                </a:cubicBezTo>
                <a:lnTo>
                  <a:pt x="247" y="494"/>
                </a:lnTo>
                <a:close/>
              </a:path>
            </a:pathLst>
          </a:custGeom>
          <a:gradFill>
            <a:gsLst>
              <a:gs pos="0">
                <a:srgbClr val="269DCE"/>
              </a:gs>
              <a:gs pos="100000">
                <a:srgbClr val="54BA82"/>
              </a:gs>
            </a:gsLst>
            <a:lin ang="2040000" scaled="0"/>
          </a:gradFill>
          <a:ln>
            <a:noFill/>
          </a:ln>
        </p:spPr>
        <p:txBody>
          <a:bodyPr vert="horz" wrap="square" lIns="91440" tIns="45720" rIns="91440" bIns="45720" numCol="1" anchor="ctr" anchorCtr="0" compatLnSpc="1"/>
          <a:lstStyle/>
          <a:p>
            <a:pPr algn="ctr"/>
            <a:r>
              <a:rPr lang="id-ID" sz="4000" dirty="0" smtClean="0">
                <a:solidFill>
                  <a:schemeClr val="bg1"/>
                </a:solidFill>
                <a:cs typeface="+mn-ea"/>
                <a:sym typeface="+mn-lt"/>
              </a:rPr>
              <a:t>I</a:t>
            </a:r>
            <a:endParaRPr lang="en-US" sz="4000" dirty="0">
              <a:solidFill>
                <a:schemeClr val="bg1"/>
              </a:solidFill>
              <a:cs typeface="+mn-ea"/>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childTnLst>
                          </p:cTn>
                        </p:par>
                        <p:par>
                          <p:cTn id="41" fill="hold">
                            <p:stCondLst>
                              <p:cond delay="11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1600"/>
                            </p:stCondLst>
                            <p:childTnLst>
                              <p:par>
                                <p:cTn id="47" presetID="22" presetClass="entr" presetSubtype="1"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up)">
                                      <p:cBhvr>
                                        <p:cTn id="49" dur="500"/>
                                        <p:tgtEl>
                                          <p:spTgt spid="32"/>
                                        </p:tgtEl>
                                      </p:cBhvr>
                                    </p:animEffect>
                                  </p:childTnLst>
                                </p:cTn>
                              </p:par>
                            </p:childTnLst>
                          </p:cTn>
                        </p:par>
                        <p:par>
                          <p:cTn id="50" fill="hold">
                            <p:stCondLst>
                              <p:cond delay="2100"/>
                            </p:stCondLst>
                            <p:childTnLst>
                              <p:par>
                                <p:cTn id="51" presetID="2" presetClass="entr" presetSubtype="4"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childTnLst>
                          </p:cTn>
                        </p:par>
                        <p:par>
                          <p:cTn id="55" fill="hold">
                            <p:stCondLst>
                              <p:cond delay="2600"/>
                            </p:stCondLst>
                            <p:childTnLst>
                              <p:par>
                                <p:cTn id="56" presetID="22" presetClass="entr" presetSubtype="1"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up)">
                                      <p:cBhvr>
                                        <p:cTn id="58" dur="500"/>
                                        <p:tgtEl>
                                          <p:spTgt spid="23"/>
                                        </p:tgtEl>
                                      </p:cBhvr>
                                    </p:animEffect>
                                  </p:childTnLst>
                                </p:cTn>
                              </p:par>
                            </p:childTnLst>
                          </p:cTn>
                        </p:par>
                        <p:par>
                          <p:cTn id="59" fill="hold">
                            <p:stCondLst>
                              <p:cond delay="3100"/>
                            </p:stCondLst>
                            <p:childTnLst>
                              <p:par>
                                <p:cTn id="60" presetID="2" presetClass="entr" presetSubtype="4" fill="hold"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ppt_x"/>
                                          </p:val>
                                        </p:tav>
                                        <p:tav tm="100000">
                                          <p:val>
                                            <p:strVal val="#ppt_x"/>
                                          </p:val>
                                        </p:tav>
                                      </p:tavLst>
                                    </p:anim>
                                    <p:anim calcmode="lin" valueType="num">
                                      <p:cBhvr additive="base">
                                        <p:cTn id="63" dur="500" fill="hold"/>
                                        <p:tgtEl>
                                          <p:spTgt spid="17"/>
                                        </p:tgtEl>
                                        <p:attrNameLst>
                                          <p:attrName>ppt_y</p:attrName>
                                        </p:attrNameLst>
                                      </p:cBhvr>
                                      <p:tavLst>
                                        <p:tav tm="0">
                                          <p:val>
                                            <p:strVal val="1+#ppt_h/2"/>
                                          </p:val>
                                        </p:tav>
                                        <p:tav tm="100000">
                                          <p:val>
                                            <p:strVal val="#ppt_y"/>
                                          </p:val>
                                        </p:tav>
                                      </p:tavLst>
                                    </p:anim>
                                  </p:childTnLst>
                                </p:cTn>
                              </p:par>
                            </p:childTnLst>
                          </p:cTn>
                        </p:par>
                        <p:par>
                          <p:cTn id="64" fill="hold">
                            <p:stCondLst>
                              <p:cond delay="3600"/>
                            </p:stCondLst>
                            <p:childTnLst>
                              <p:par>
                                <p:cTn id="65" presetID="22" presetClass="entr" presetSubtype="1"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up)">
                                      <p:cBhvr>
                                        <p:cTn id="67" dur="500"/>
                                        <p:tgtEl>
                                          <p:spTgt spid="26"/>
                                        </p:tgtEl>
                                      </p:cBhvr>
                                    </p:animEffect>
                                  </p:childTnLst>
                                </p:cTn>
                              </p:par>
                            </p:childTnLst>
                          </p:cTn>
                        </p:par>
                        <p:par>
                          <p:cTn id="68" fill="hold">
                            <p:stCondLst>
                              <p:cond delay="4100"/>
                            </p:stCondLst>
                            <p:childTnLst>
                              <p:par>
                                <p:cTn id="69" presetID="2" presetClass="entr" presetSubtype="4"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childTnLst>
                          </p:cTn>
                        </p:par>
                        <p:par>
                          <p:cTn id="73" fill="hold">
                            <p:stCondLst>
                              <p:cond delay="4600"/>
                            </p:stCondLst>
                            <p:childTnLst>
                              <p:par>
                                <p:cTn id="74" presetID="22" presetClass="entr" presetSubtype="1" fill="hold" nodeType="after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wipe(up)">
                                      <p:cBhvr>
                                        <p:cTn id="7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PA_椭圆 1"/>
          <p:cNvSpPr/>
          <p:nvPr>
            <p:custDataLst>
              <p:tags r:id="rId1"/>
            </p:custDataLst>
          </p:nvPr>
        </p:nvSpPr>
        <p:spPr>
          <a:xfrm>
            <a:off x="5268686" y="490753"/>
            <a:ext cx="1421477" cy="446739"/>
          </a:xfrm>
          <a:prstGeom prst="roundRect">
            <a:avLst>
              <a:gd name="adj" fmla="val 50000"/>
            </a:avLst>
          </a:prstGeom>
          <a:solidFill>
            <a:srgbClr val="0070C0"/>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sp>
        <p:nvSpPr>
          <p:cNvPr id="73"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4" name="椭圆 73"/>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5"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76" name="矩形 75"/>
          <p:cNvSpPr/>
          <p:nvPr/>
        </p:nvSpPr>
        <p:spPr>
          <a:xfrm>
            <a:off x="1015602" y="642700"/>
            <a:ext cx="2002471"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77" name="文本框 76"/>
          <p:cNvSpPr txBox="1"/>
          <p:nvPr/>
        </p:nvSpPr>
        <p:spPr>
          <a:xfrm>
            <a:off x="1009702" y="159657"/>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5171"/>
                </a:solidFill>
                <a:effectLst/>
                <a:uLnTx/>
                <a:uFillTx/>
                <a:cs typeface="+mn-ea"/>
                <a:sym typeface="+mn-lt"/>
              </a:rPr>
              <a:t>课程分析</a:t>
            </a:r>
          </a:p>
        </p:txBody>
      </p:sp>
      <p:grpSp>
        <p:nvGrpSpPr>
          <p:cNvPr id="109" name="组合 108"/>
          <p:cNvGrpSpPr/>
          <p:nvPr/>
        </p:nvGrpSpPr>
        <p:grpSpPr>
          <a:xfrm>
            <a:off x="47624" y="2996043"/>
            <a:ext cx="1731479" cy="551245"/>
            <a:chOff x="47624" y="3148443"/>
            <a:chExt cx="1731479" cy="551245"/>
          </a:xfrm>
        </p:grpSpPr>
        <p:sp>
          <p:nvSpPr>
            <p:cNvPr id="110" name="直角三角形 109"/>
            <p:cNvSpPr/>
            <p:nvPr/>
          </p:nvSpPr>
          <p:spPr>
            <a:xfrm rot="16200000" flipH="1">
              <a:off x="41676" y="3601662"/>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11" name="组合 110"/>
            <p:cNvGrpSpPr/>
            <p:nvPr/>
          </p:nvGrpSpPr>
          <p:grpSpPr>
            <a:xfrm>
              <a:off x="47624" y="3148443"/>
              <a:ext cx="1731479" cy="447270"/>
              <a:chOff x="47624" y="2775910"/>
              <a:chExt cx="1731479" cy="447270"/>
            </a:xfrm>
          </p:grpSpPr>
          <p:sp>
            <p:nvSpPr>
              <p:cNvPr id="113" name="五边形 62"/>
              <p:cNvSpPr/>
              <p:nvPr/>
            </p:nvSpPr>
            <p:spPr>
              <a:xfrm>
                <a:off x="47624" y="2775910"/>
                <a:ext cx="1731479" cy="447270"/>
              </a:xfrm>
              <a:prstGeom prst="homePlate">
                <a:avLst/>
              </a:prstGeom>
              <a:solidFill>
                <a:srgbClr val="00B050"/>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cs typeface="+mn-ea"/>
                  <a:sym typeface="+mn-lt"/>
                </a:endParaRPr>
              </a:p>
            </p:txBody>
          </p:sp>
          <p:sp>
            <p:nvSpPr>
              <p:cNvPr id="114" name="矩形 113"/>
              <p:cNvSpPr/>
              <p:nvPr/>
            </p:nvSpPr>
            <p:spPr>
              <a:xfrm>
                <a:off x="507007" y="2820743"/>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内容分析</a:t>
                </a:r>
              </a:p>
            </p:txBody>
          </p:sp>
        </p:grpSp>
        <p:sp>
          <p:nvSpPr>
            <p:cNvPr id="112" name="Freeform 5"/>
            <p:cNvSpPr>
              <a:spLocks noEditPoints="1"/>
            </p:cNvSpPr>
            <p:nvPr/>
          </p:nvSpPr>
          <p:spPr bwMode="auto">
            <a:xfrm>
              <a:off x="223039" y="3239505"/>
              <a:ext cx="239735" cy="265145"/>
            </a:xfrm>
            <a:custGeom>
              <a:avLst/>
              <a:gdLst>
                <a:gd name="T0" fmla="*/ 1341 w 2696"/>
                <a:gd name="T1" fmla="*/ 849 h 2979"/>
                <a:gd name="T2" fmla="*/ 596 w 2696"/>
                <a:gd name="T3" fmla="*/ 849 h 2979"/>
                <a:gd name="T4" fmla="*/ 596 w 2696"/>
                <a:gd name="T5" fmla="*/ 1058 h 2979"/>
                <a:gd name="T6" fmla="*/ 1341 w 2696"/>
                <a:gd name="T7" fmla="*/ 1058 h 2979"/>
                <a:gd name="T8" fmla="*/ 1341 w 2696"/>
                <a:gd name="T9" fmla="*/ 849 h 2979"/>
                <a:gd name="T10" fmla="*/ 596 w 2696"/>
                <a:gd name="T11" fmla="*/ 1683 h 2979"/>
                <a:gd name="T12" fmla="*/ 2085 w 2696"/>
                <a:gd name="T13" fmla="*/ 1683 h 2979"/>
                <a:gd name="T14" fmla="*/ 2085 w 2696"/>
                <a:gd name="T15" fmla="*/ 1475 h 2979"/>
                <a:gd name="T16" fmla="*/ 596 w 2696"/>
                <a:gd name="T17" fmla="*/ 1475 h 2979"/>
                <a:gd name="T18" fmla="*/ 596 w 2696"/>
                <a:gd name="T19" fmla="*/ 1683 h 2979"/>
                <a:gd name="T20" fmla="*/ 596 w 2696"/>
                <a:gd name="T21" fmla="*/ 2309 h 2979"/>
                <a:gd name="T22" fmla="*/ 2085 w 2696"/>
                <a:gd name="T23" fmla="*/ 2309 h 2979"/>
                <a:gd name="T24" fmla="*/ 2085 w 2696"/>
                <a:gd name="T25" fmla="*/ 2100 h 2979"/>
                <a:gd name="T26" fmla="*/ 596 w 2696"/>
                <a:gd name="T27" fmla="*/ 2100 h 2979"/>
                <a:gd name="T28" fmla="*/ 596 w 2696"/>
                <a:gd name="T29" fmla="*/ 2309 h 2979"/>
                <a:gd name="T30" fmla="*/ 2651 w 2696"/>
                <a:gd name="T31" fmla="*/ 685 h 2979"/>
                <a:gd name="T32" fmla="*/ 1936 w 2696"/>
                <a:gd name="T33" fmla="*/ 30 h 2979"/>
                <a:gd name="T34" fmla="*/ 1877 w 2696"/>
                <a:gd name="T35" fmla="*/ 0 h 2979"/>
                <a:gd name="T36" fmla="*/ 104 w 2696"/>
                <a:gd name="T37" fmla="*/ 0 h 2979"/>
                <a:gd name="T38" fmla="*/ 0 w 2696"/>
                <a:gd name="T39" fmla="*/ 104 h 2979"/>
                <a:gd name="T40" fmla="*/ 0 w 2696"/>
                <a:gd name="T41" fmla="*/ 2875 h 2979"/>
                <a:gd name="T42" fmla="*/ 104 w 2696"/>
                <a:gd name="T43" fmla="*/ 2979 h 2979"/>
                <a:gd name="T44" fmla="*/ 2592 w 2696"/>
                <a:gd name="T45" fmla="*/ 2979 h 2979"/>
                <a:gd name="T46" fmla="*/ 2696 w 2696"/>
                <a:gd name="T47" fmla="*/ 2875 h 2979"/>
                <a:gd name="T48" fmla="*/ 2696 w 2696"/>
                <a:gd name="T49" fmla="*/ 760 h 2979"/>
                <a:gd name="T50" fmla="*/ 2651 w 2696"/>
                <a:gd name="T51" fmla="*/ 685 h 2979"/>
                <a:gd name="T52" fmla="*/ 1921 w 2696"/>
                <a:gd name="T53" fmla="*/ 283 h 2979"/>
                <a:gd name="T54" fmla="*/ 2458 w 2696"/>
                <a:gd name="T55" fmla="*/ 789 h 2979"/>
                <a:gd name="T56" fmla="*/ 1921 w 2696"/>
                <a:gd name="T57" fmla="*/ 789 h 2979"/>
                <a:gd name="T58" fmla="*/ 1921 w 2696"/>
                <a:gd name="T59" fmla="*/ 283 h 2979"/>
                <a:gd name="T60" fmla="*/ 2472 w 2696"/>
                <a:gd name="T61" fmla="*/ 2770 h 2979"/>
                <a:gd name="T62" fmla="*/ 209 w 2696"/>
                <a:gd name="T63" fmla="*/ 2770 h 2979"/>
                <a:gd name="T64" fmla="*/ 209 w 2696"/>
                <a:gd name="T65" fmla="*/ 209 h 2979"/>
                <a:gd name="T66" fmla="*/ 1713 w 2696"/>
                <a:gd name="T67" fmla="*/ 209 h 2979"/>
                <a:gd name="T68" fmla="*/ 1713 w 2696"/>
                <a:gd name="T69" fmla="*/ 894 h 2979"/>
                <a:gd name="T70" fmla="*/ 1817 w 2696"/>
                <a:gd name="T71" fmla="*/ 998 h 2979"/>
                <a:gd name="T72" fmla="*/ 2487 w 2696"/>
                <a:gd name="T73" fmla="*/ 998 h 2979"/>
                <a:gd name="T74" fmla="*/ 2487 w 2696"/>
                <a:gd name="T75" fmla="*/ 2770 h 2979"/>
                <a:gd name="T76" fmla="*/ 2472 w 2696"/>
                <a:gd name="T77" fmla="*/ 2770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6" h="2979">
                  <a:moveTo>
                    <a:pt x="1341" y="849"/>
                  </a:moveTo>
                  <a:cubicBezTo>
                    <a:pt x="596" y="849"/>
                    <a:pt x="596" y="849"/>
                    <a:pt x="596" y="849"/>
                  </a:cubicBezTo>
                  <a:cubicBezTo>
                    <a:pt x="596" y="1058"/>
                    <a:pt x="596" y="1058"/>
                    <a:pt x="596" y="1058"/>
                  </a:cubicBezTo>
                  <a:cubicBezTo>
                    <a:pt x="1341" y="1058"/>
                    <a:pt x="1341" y="1058"/>
                    <a:pt x="1341" y="1058"/>
                  </a:cubicBezTo>
                  <a:cubicBezTo>
                    <a:pt x="1341" y="849"/>
                    <a:pt x="1341" y="849"/>
                    <a:pt x="1341" y="849"/>
                  </a:cubicBezTo>
                  <a:close/>
                  <a:moveTo>
                    <a:pt x="596" y="1683"/>
                  </a:moveTo>
                  <a:cubicBezTo>
                    <a:pt x="2085" y="1683"/>
                    <a:pt x="2085" y="1683"/>
                    <a:pt x="2085" y="1683"/>
                  </a:cubicBezTo>
                  <a:cubicBezTo>
                    <a:pt x="2085" y="1475"/>
                    <a:pt x="2085" y="1475"/>
                    <a:pt x="2085" y="1475"/>
                  </a:cubicBezTo>
                  <a:cubicBezTo>
                    <a:pt x="596" y="1475"/>
                    <a:pt x="596" y="1475"/>
                    <a:pt x="596" y="1475"/>
                  </a:cubicBezTo>
                  <a:cubicBezTo>
                    <a:pt x="596" y="1683"/>
                    <a:pt x="596" y="1683"/>
                    <a:pt x="596" y="1683"/>
                  </a:cubicBezTo>
                  <a:close/>
                  <a:moveTo>
                    <a:pt x="596" y="2309"/>
                  </a:moveTo>
                  <a:cubicBezTo>
                    <a:pt x="2085" y="2309"/>
                    <a:pt x="2085" y="2309"/>
                    <a:pt x="2085" y="2309"/>
                  </a:cubicBezTo>
                  <a:cubicBezTo>
                    <a:pt x="2085" y="2100"/>
                    <a:pt x="2085" y="2100"/>
                    <a:pt x="2085" y="2100"/>
                  </a:cubicBezTo>
                  <a:cubicBezTo>
                    <a:pt x="596" y="2100"/>
                    <a:pt x="596" y="2100"/>
                    <a:pt x="596" y="2100"/>
                  </a:cubicBezTo>
                  <a:cubicBezTo>
                    <a:pt x="596" y="2309"/>
                    <a:pt x="596" y="2309"/>
                    <a:pt x="596" y="2309"/>
                  </a:cubicBezTo>
                  <a:close/>
                  <a:moveTo>
                    <a:pt x="2651" y="685"/>
                  </a:moveTo>
                  <a:cubicBezTo>
                    <a:pt x="1936" y="30"/>
                    <a:pt x="1936" y="30"/>
                    <a:pt x="1936" y="30"/>
                  </a:cubicBezTo>
                  <a:cubicBezTo>
                    <a:pt x="1921" y="15"/>
                    <a:pt x="1892" y="0"/>
                    <a:pt x="1877" y="0"/>
                  </a:cubicBezTo>
                  <a:cubicBezTo>
                    <a:pt x="104" y="0"/>
                    <a:pt x="104" y="0"/>
                    <a:pt x="104" y="0"/>
                  </a:cubicBezTo>
                  <a:cubicBezTo>
                    <a:pt x="45" y="0"/>
                    <a:pt x="0" y="45"/>
                    <a:pt x="0" y="104"/>
                  </a:cubicBezTo>
                  <a:cubicBezTo>
                    <a:pt x="0" y="2875"/>
                    <a:pt x="0" y="2875"/>
                    <a:pt x="0" y="2875"/>
                  </a:cubicBezTo>
                  <a:cubicBezTo>
                    <a:pt x="0" y="2934"/>
                    <a:pt x="45" y="2979"/>
                    <a:pt x="104" y="2979"/>
                  </a:cubicBezTo>
                  <a:cubicBezTo>
                    <a:pt x="2592" y="2979"/>
                    <a:pt x="2592" y="2979"/>
                    <a:pt x="2592" y="2979"/>
                  </a:cubicBezTo>
                  <a:cubicBezTo>
                    <a:pt x="2651" y="2979"/>
                    <a:pt x="2696" y="2934"/>
                    <a:pt x="2696" y="2875"/>
                  </a:cubicBezTo>
                  <a:cubicBezTo>
                    <a:pt x="2696" y="760"/>
                    <a:pt x="2696" y="760"/>
                    <a:pt x="2696" y="760"/>
                  </a:cubicBezTo>
                  <a:cubicBezTo>
                    <a:pt x="2681" y="745"/>
                    <a:pt x="2666" y="715"/>
                    <a:pt x="2651" y="685"/>
                  </a:cubicBezTo>
                  <a:close/>
                  <a:moveTo>
                    <a:pt x="1921" y="283"/>
                  </a:moveTo>
                  <a:cubicBezTo>
                    <a:pt x="2458" y="789"/>
                    <a:pt x="2458" y="789"/>
                    <a:pt x="2458" y="789"/>
                  </a:cubicBezTo>
                  <a:cubicBezTo>
                    <a:pt x="1921" y="789"/>
                    <a:pt x="1921" y="789"/>
                    <a:pt x="1921" y="789"/>
                  </a:cubicBezTo>
                  <a:cubicBezTo>
                    <a:pt x="1921" y="283"/>
                    <a:pt x="1921" y="283"/>
                    <a:pt x="1921" y="283"/>
                  </a:cubicBezTo>
                  <a:close/>
                  <a:moveTo>
                    <a:pt x="2472" y="2770"/>
                  </a:moveTo>
                  <a:cubicBezTo>
                    <a:pt x="209" y="2770"/>
                    <a:pt x="209" y="2770"/>
                    <a:pt x="209" y="2770"/>
                  </a:cubicBezTo>
                  <a:cubicBezTo>
                    <a:pt x="209" y="209"/>
                    <a:pt x="209" y="209"/>
                    <a:pt x="209" y="209"/>
                  </a:cubicBezTo>
                  <a:cubicBezTo>
                    <a:pt x="1713" y="209"/>
                    <a:pt x="1713" y="209"/>
                    <a:pt x="1713" y="209"/>
                  </a:cubicBezTo>
                  <a:cubicBezTo>
                    <a:pt x="1713" y="894"/>
                    <a:pt x="1713" y="894"/>
                    <a:pt x="1713" y="894"/>
                  </a:cubicBezTo>
                  <a:cubicBezTo>
                    <a:pt x="1713" y="953"/>
                    <a:pt x="1758" y="998"/>
                    <a:pt x="1817" y="998"/>
                  </a:cubicBezTo>
                  <a:cubicBezTo>
                    <a:pt x="2487" y="998"/>
                    <a:pt x="2487" y="998"/>
                    <a:pt x="2487" y="998"/>
                  </a:cubicBezTo>
                  <a:cubicBezTo>
                    <a:pt x="2487" y="2770"/>
                    <a:pt x="2487" y="2770"/>
                    <a:pt x="2487" y="2770"/>
                  </a:cubicBezTo>
                  <a:cubicBezTo>
                    <a:pt x="2472" y="2770"/>
                    <a:pt x="2472" y="2770"/>
                    <a:pt x="2472" y="277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15" name="组合 114"/>
          <p:cNvGrpSpPr/>
          <p:nvPr/>
        </p:nvGrpSpPr>
        <p:grpSpPr>
          <a:xfrm>
            <a:off x="47624" y="2161827"/>
            <a:ext cx="1731479" cy="551245"/>
            <a:chOff x="47624" y="2314227"/>
            <a:chExt cx="1731479" cy="551245"/>
          </a:xfrm>
        </p:grpSpPr>
        <p:sp>
          <p:nvSpPr>
            <p:cNvPr id="116" name="直角三角形 115"/>
            <p:cNvSpPr/>
            <p:nvPr/>
          </p:nvSpPr>
          <p:spPr>
            <a:xfrm rot="16200000" flipH="1">
              <a:off x="41676" y="2767446"/>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17" name="组合 116"/>
            <p:cNvGrpSpPr/>
            <p:nvPr/>
          </p:nvGrpSpPr>
          <p:grpSpPr>
            <a:xfrm>
              <a:off x="47624" y="2314227"/>
              <a:ext cx="1731479" cy="447270"/>
              <a:chOff x="47624" y="2136427"/>
              <a:chExt cx="1731479" cy="447270"/>
            </a:xfrm>
          </p:grpSpPr>
          <p:sp>
            <p:nvSpPr>
              <p:cNvPr id="119" name="五边形 61"/>
              <p:cNvSpPr/>
              <p:nvPr/>
            </p:nvSpPr>
            <p:spPr>
              <a:xfrm>
                <a:off x="47624" y="2136427"/>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20" name="矩形 119"/>
              <p:cNvSpPr/>
              <p:nvPr/>
            </p:nvSpPr>
            <p:spPr>
              <a:xfrm>
                <a:off x="507007" y="2178679"/>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学情分析</a:t>
                </a:r>
              </a:p>
            </p:txBody>
          </p:sp>
        </p:grpSp>
        <p:sp>
          <p:nvSpPr>
            <p:cNvPr id="118" name="Freeform 5"/>
            <p:cNvSpPr>
              <a:spLocks noEditPoints="1"/>
            </p:cNvSpPr>
            <p:nvPr/>
          </p:nvSpPr>
          <p:spPr bwMode="auto">
            <a:xfrm>
              <a:off x="229178" y="2424088"/>
              <a:ext cx="251428" cy="234844"/>
            </a:xfrm>
            <a:custGeom>
              <a:avLst/>
              <a:gdLst>
                <a:gd name="T0" fmla="*/ 205 w 3072"/>
                <a:gd name="T1" fmla="*/ 717 h 2867"/>
                <a:gd name="T2" fmla="*/ 307 w 3072"/>
                <a:gd name="T3" fmla="*/ 614 h 2867"/>
                <a:gd name="T4" fmla="*/ 348 w 3072"/>
                <a:gd name="T5" fmla="*/ 614 h 2867"/>
                <a:gd name="T6" fmla="*/ 1024 w 3072"/>
                <a:gd name="T7" fmla="*/ 143 h 2867"/>
                <a:gd name="T8" fmla="*/ 1024 w 3072"/>
                <a:gd name="T9" fmla="*/ 123 h 2867"/>
                <a:gd name="T10" fmla="*/ 1126 w 3072"/>
                <a:gd name="T11" fmla="*/ 0 h 2867"/>
                <a:gd name="T12" fmla="*/ 1229 w 3072"/>
                <a:gd name="T13" fmla="*/ 102 h 2867"/>
                <a:gd name="T14" fmla="*/ 1229 w 3072"/>
                <a:gd name="T15" fmla="*/ 123 h 2867"/>
                <a:gd name="T16" fmla="*/ 1905 w 3072"/>
                <a:gd name="T17" fmla="*/ 635 h 2867"/>
                <a:gd name="T18" fmla="*/ 1987 w 3072"/>
                <a:gd name="T19" fmla="*/ 635 h 2867"/>
                <a:gd name="T20" fmla="*/ 2662 w 3072"/>
                <a:gd name="T21" fmla="*/ 123 h 2867"/>
                <a:gd name="T22" fmla="*/ 2662 w 3072"/>
                <a:gd name="T23" fmla="*/ 102 h 2867"/>
                <a:gd name="T24" fmla="*/ 2765 w 3072"/>
                <a:gd name="T25" fmla="*/ 0 h 2867"/>
                <a:gd name="T26" fmla="*/ 2867 w 3072"/>
                <a:gd name="T27" fmla="*/ 102 h 2867"/>
                <a:gd name="T28" fmla="*/ 2765 w 3072"/>
                <a:gd name="T29" fmla="*/ 205 h 2867"/>
                <a:gd name="T30" fmla="*/ 2724 w 3072"/>
                <a:gd name="T31" fmla="*/ 205 h 2867"/>
                <a:gd name="T32" fmla="*/ 2048 w 3072"/>
                <a:gd name="T33" fmla="*/ 717 h 2867"/>
                <a:gd name="T34" fmla="*/ 2048 w 3072"/>
                <a:gd name="T35" fmla="*/ 737 h 2867"/>
                <a:gd name="T36" fmla="*/ 1946 w 3072"/>
                <a:gd name="T37" fmla="*/ 819 h 2867"/>
                <a:gd name="T38" fmla="*/ 1843 w 3072"/>
                <a:gd name="T39" fmla="*/ 717 h 2867"/>
                <a:gd name="T40" fmla="*/ 1843 w 3072"/>
                <a:gd name="T41" fmla="*/ 696 h 2867"/>
                <a:gd name="T42" fmla="*/ 1167 w 3072"/>
                <a:gd name="T43" fmla="*/ 205 h 2867"/>
                <a:gd name="T44" fmla="*/ 1126 w 3072"/>
                <a:gd name="T45" fmla="*/ 205 h 2867"/>
                <a:gd name="T46" fmla="*/ 1106 w 3072"/>
                <a:gd name="T47" fmla="*/ 205 h 2867"/>
                <a:gd name="T48" fmla="*/ 410 w 3072"/>
                <a:gd name="T49" fmla="*/ 717 h 2867"/>
                <a:gd name="T50" fmla="*/ 307 w 3072"/>
                <a:gd name="T51" fmla="*/ 819 h 2867"/>
                <a:gd name="T52" fmla="*/ 205 w 3072"/>
                <a:gd name="T53" fmla="*/ 717 h 2867"/>
                <a:gd name="T54" fmla="*/ 2970 w 3072"/>
                <a:gd name="T55" fmla="*/ 2662 h 2867"/>
                <a:gd name="T56" fmla="*/ 2867 w 3072"/>
                <a:gd name="T57" fmla="*/ 2662 h 2867"/>
                <a:gd name="T58" fmla="*/ 2867 w 3072"/>
                <a:gd name="T59" fmla="*/ 819 h 2867"/>
                <a:gd name="T60" fmla="*/ 2662 w 3072"/>
                <a:gd name="T61" fmla="*/ 819 h 2867"/>
                <a:gd name="T62" fmla="*/ 2662 w 3072"/>
                <a:gd name="T63" fmla="*/ 2662 h 2867"/>
                <a:gd name="T64" fmla="*/ 2048 w 3072"/>
                <a:gd name="T65" fmla="*/ 2662 h 2867"/>
                <a:gd name="T66" fmla="*/ 2048 w 3072"/>
                <a:gd name="T67" fmla="*/ 1229 h 2867"/>
                <a:gd name="T68" fmla="*/ 1843 w 3072"/>
                <a:gd name="T69" fmla="*/ 1229 h 2867"/>
                <a:gd name="T70" fmla="*/ 1843 w 3072"/>
                <a:gd name="T71" fmla="*/ 2662 h 2867"/>
                <a:gd name="T72" fmla="*/ 1229 w 3072"/>
                <a:gd name="T73" fmla="*/ 2662 h 2867"/>
                <a:gd name="T74" fmla="*/ 1229 w 3072"/>
                <a:gd name="T75" fmla="*/ 819 h 2867"/>
                <a:gd name="T76" fmla="*/ 1024 w 3072"/>
                <a:gd name="T77" fmla="*/ 819 h 2867"/>
                <a:gd name="T78" fmla="*/ 1024 w 3072"/>
                <a:gd name="T79" fmla="*/ 2662 h 2867"/>
                <a:gd name="T80" fmla="*/ 410 w 3072"/>
                <a:gd name="T81" fmla="*/ 2662 h 2867"/>
                <a:gd name="T82" fmla="*/ 410 w 3072"/>
                <a:gd name="T83" fmla="*/ 1229 h 2867"/>
                <a:gd name="T84" fmla="*/ 205 w 3072"/>
                <a:gd name="T85" fmla="*/ 1229 h 2867"/>
                <a:gd name="T86" fmla="*/ 205 w 3072"/>
                <a:gd name="T87" fmla="*/ 2662 h 2867"/>
                <a:gd name="T88" fmla="*/ 102 w 3072"/>
                <a:gd name="T89" fmla="*/ 2662 h 2867"/>
                <a:gd name="T90" fmla="*/ 0 w 3072"/>
                <a:gd name="T91" fmla="*/ 2765 h 2867"/>
                <a:gd name="T92" fmla="*/ 102 w 3072"/>
                <a:gd name="T93" fmla="*/ 2867 h 2867"/>
                <a:gd name="T94" fmla="*/ 2970 w 3072"/>
                <a:gd name="T95" fmla="*/ 2867 h 2867"/>
                <a:gd name="T96" fmla="*/ 3072 w 3072"/>
                <a:gd name="T97" fmla="*/ 2765 h 2867"/>
                <a:gd name="T98" fmla="*/ 2970 w 3072"/>
                <a:gd name="T99" fmla="*/ 2662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2" h="2867">
                  <a:moveTo>
                    <a:pt x="205" y="717"/>
                  </a:moveTo>
                  <a:cubicBezTo>
                    <a:pt x="205" y="676"/>
                    <a:pt x="246" y="614"/>
                    <a:pt x="307" y="614"/>
                  </a:cubicBezTo>
                  <a:cubicBezTo>
                    <a:pt x="348" y="614"/>
                    <a:pt x="348" y="614"/>
                    <a:pt x="348" y="614"/>
                  </a:cubicBezTo>
                  <a:cubicBezTo>
                    <a:pt x="1024" y="143"/>
                    <a:pt x="1024" y="143"/>
                    <a:pt x="1024" y="143"/>
                  </a:cubicBezTo>
                  <a:cubicBezTo>
                    <a:pt x="1024" y="123"/>
                    <a:pt x="1024" y="123"/>
                    <a:pt x="1024" y="123"/>
                  </a:cubicBezTo>
                  <a:cubicBezTo>
                    <a:pt x="1024" y="61"/>
                    <a:pt x="1065" y="0"/>
                    <a:pt x="1126" y="0"/>
                  </a:cubicBezTo>
                  <a:cubicBezTo>
                    <a:pt x="1188" y="0"/>
                    <a:pt x="1229" y="61"/>
                    <a:pt x="1229" y="102"/>
                  </a:cubicBezTo>
                  <a:cubicBezTo>
                    <a:pt x="1229" y="123"/>
                    <a:pt x="1229" y="123"/>
                    <a:pt x="1229" y="123"/>
                  </a:cubicBezTo>
                  <a:cubicBezTo>
                    <a:pt x="1905" y="635"/>
                    <a:pt x="1905" y="635"/>
                    <a:pt x="1905" y="635"/>
                  </a:cubicBezTo>
                  <a:cubicBezTo>
                    <a:pt x="1987" y="635"/>
                    <a:pt x="1987" y="635"/>
                    <a:pt x="1987" y="635"/>
                  </a:cubicBezTo>
                  <a:cubicBezTo>
                    <a:pt x="2662" y="123"/>
                    <a:pt x="2662" y="123"/>
                    <a:pt x="2662" y="123"/>
                  </a:cubicBezTo>
                  <a:cubicBezTo>
                    <a:pt x="2662" y="102"/>
                    <a:pt x="2662" y="102"/>
                    <a:pt x="2662" y="102"/>
                  </a:cubicBezTo>
                  <a:cubicBezTo>
                    <a:pt x="2662" y="61"/>
                    <a:pt x="2703" y="0"/>
                    <a:pt x="2765" y="0"/>
                  </a:cubicBezTo>
                  <a:cubicBezTo>
                    <a:pt x="2826" y="0"/>
                    <a:pt x="2867" y="61"/>
                    <a:pt x="2867" y="102"/>
                  </a:cubicBezTo>
                  <a:cubicBezTo>
                    <a:pt x="2867" y="164"/>
                    <a:pt x="2826" y="205"/>
                    <a:pt x="2765" y="205"/>
                  </a:cubicBezTo>
                  <a:cubicBezTo>
                    <a:pt x="2724" y="205"/>
                    <a:pt x="2724" y="205"/>
                    <a:pt x="2724" y="205"/>
                  </a:cubicBezTo>
                  <a:cubicBezTo>
                    <a:pt x="2048" y="717"/>
                    <a:pt x="2048" y="717"/>
                    <a:pt x="2048" y="717"/>
                  </a:cubicBezTo>
                  <a:cubicBezTo>
                    <a:pt x="2048" y="737"/>
                    <a:pt x="2048" y="737"/>
                    <a:pt x="2048" y="737"/>
                  </a:cubicBezTo>
                  <a:cubicBezTo>
                    <a:pt x="2048" y="778"/>
                    <a:pt x="2007" y="819"/>
                    <a:pt x="1946" y="819"/>
                  </a:cubicBezTo>
                  <a:cubicBezTo>
                    <a:pt x="1884" y="819"/>
                    <a:pt x="1843" y="778"/>
                    <a:pt x="1843" y="717"/>
                  </a:cubicBezTo>
                  <a:cubicBezTo>
                    <a:pt x="1843" y="696"/>
                    <a:pt x="1843" y="696"/>
                    <a:pt x="1843" y="696"/>
                  </a:cubicBezTo>
                  <a:cubicBezTo>
                    <a:pt x="1167" y="205"/>
                    <a:pt x="1167" y="205"/>
                    <a:pt x="1167" y="205"/>
                  </a:cubicBezTo>
                  <a:cubicBezTo>
                    <a:pt x="1126" y="205"/>
                    <a:pt x="1126" y="205"/>
                    <a:pt x="1126" y="205"/>
                  </a:cubicBezTo>
                  <a:cubicBezTo>
                    <a:pt x="1106" y="205"/>
                    <a:pt x="1106" y="205"/>
                    <a:pt x="1106" y="205"/>
                  </a:cubicBezTo>
                  <a:cubicBezTo>
                    <a:pt x="410" y="717"/>
                    <a:pt x="410" y="717"/>
                    <a:pt x="410" y="717"/>
                  </a:cubicBezTo>
                  <a:cubicBezTo>
                    <a:pt x="410" y="778"/>
                    <a:pt x="369" y="819"/>
                    <a:pt x="307" y="819"/>
                  </a:cubicBezTo>
                  <a:cubicBezTo>
                    <a:pt x="246" y="819"/>
                    <a:pt x="205" y="778"/>
                    <a:pt x="205" y="717"/>
                  </a:cubicBezTo>
                  <a:close/>
                  <a:moveTo>
                    <a:pt x="2970" y="2662"/>
                  </a:moveTo>
                  <a:cubicBezTo>
                    <a:pt x="2867" y="2662"/>
                    <a:pt x="2867" y="2662"/>
                    <a:pt x="2867" y="2662"/>
                  </a:cubicBezTo>
                  <a:cubicBezTo>
                    <a:pt x="2867" y="819"/>
                    <a:pt x="2867" y="819"/>
                    <a:pt x="2867" y="819"/>
                  </a:cubicBezTo>
                  <a:cubicBezTo>
                    <a:pt x="2662" y="819"/>
                    <a:pt x="2662" y="819"/>
                    <a:pt x="2662" y="819"/>
                  </a:cubicBezTo>
                  <a:cubicBezTo>
                    <a:pt x="2662" y="2662"/>
                    <a:pt x="2662" y="2662"/>
                    <a:pt x="2662" y="2662"/>
                  </a:cubicBezTo>
                  <a:cubicBezTo>
                    <a:pt x="2048" y="2662"/>
                    <a:pt x="2048" y="2662"/>
                    <a:pt x="2048" y="2662"/>
                  </a:cubicBezTo>
                  <a:cubicBezTo>
                    <a:pt x="2048" y="1229"/>
                    <a:pt x="2048" y="1229"/>
                    <a:pt x="2048" y="1229"/>
                  </a:cubicBezTo>
                  <a:cubicBezTo>
                    <a:pt x="1843" y="1229"/>
                    <a:pt x="1843" y="1229"/>
                    <a:pt x="1843" y="1229"/>
                  </a:cubicBezTo>
                  <a:cubicBezTo>
                    <a:pt x="1843" y="2662"/>
                    <a:pt x="1843" y="2662"/>
                    <a:pt x="1843" y="2662"/>
                  </a:cubicBezTo>
                  <a:cubicBezTo>
                    <a:pt x="1229" y="2662"/>
                    <a:pt x="1229" y="2662"/>
                    <a:pt x="1229" y="2662"/>
                  </a:cubicBezTo>
                  <a:cubicBezTo>
                    <a:pt x="1229" y="819"/>
                    <a:pt x="1229" y="819"/>
                    <a:pt x="1229" y="819"/>
                  </a:cubicBezTo>
                  <a:cubicBezTo>
                    <a:pt x="1024" y="819"/>
                    <a:pt x="1024" y="819"/>
                    <a:pt x="1024" y="819"/>
                  </a:cubicBezTo>
                  <a:cubicBezTo>
                    <a:pt x="1024" y="2662"/>
                    <a:pt x="1024" y="2662"/>
                    <a:pt x="1024" y="2662"/>
                  </a:cubicBezTo>
                  <a:cubicBezTo>
                    <a:pt x="410" y="2662"/>
                    <a:pt x="410" y="2662"/>
                    <a:pt x="410" y="2662"/>
                  </a:cubicBezTo>
                  <a:cubicBezTo>
                    <a:pt x="410" y="1229"/>
                    <a:pt x="410" y="1229"/>
                    <a:pt x="410" y="1229"/>
                  </a:cubicBezTo>
                  <a:cubicBezTo>
                    <a:pt x="205" y="1229"/>
                    <a:pt x="205" y="1229"/>
                    <a:pt x="205" y="1229"/>
                  </a:cubicBezTo>
                  <a:cubicBezTo>
                    <a:pt x="205" y="2662"/>
                    <a:pt x="205" y="2662"/>
                    <a:pt x="205" y="2662"/>
                  </a:cubicBezTo>
                  <a:cubicBezTo>
                    <a:pt x="102" y="2662"/>
                    <a:pt x="102" y="2662"/>
                    <a:pt x="102" y="2662"/>
                  </a:cubicBezTo>
                  <a:cubicBezTo>
                    <a:pt x="41" y="2662"/>
                    <a:pt x="0" y="2703"/>
                    <a:pt x="0" y="2765"/>
                  </a:cubicBezTo>
                  <a:cubicBezTo>
                    <a:pt x="0" y="2826"/>
                    <a:pt x="41" y="2867"/>
                    <a:pt x="102" y="2867"/>
                  </a:cubicBezTo>
                  <a:cubicBezTo>
                    <a:pt x="2970" y="2867"/>
                    <a:pt x="2970" y="2867"/>
                    <a:pt x="2970" y="2867"/>
                  </a:cubicBezTo>
                  <a:cubicBezTo>
                    <a:pt x="3031" y="2867"/>
                    <a:pt x="3072" y="2826"/>
                    <a:pt x="3072" y="2765"/>
                  </a:cubicBezTo>
                  <a:cubicBezTo>
                    <a:pt x="3072" y="2703"/>
                    <a:pt x="3031" y="2662"/>
                    <a:pt x="2970" y="2662"/>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21" name="组合 120"/>
          <p:cNvGrpSpPr/>
          <p:nvPr/>
        </p:nvGrpSpPr>
        <p:grpSpPr>
          <a:xfrm>
            <a:off x="47624" y="4664476"/>
            <a:ext cx="1731479" cy="551244"/>
            <a:chOff x="47624" y="4816876"/>
            <a:chExt cx="1731479" cy="551244"/>
          </a:xfrm>
        </p:grpSpPr>
        <p:sp>
          <p:nvSpPr>
            <p:cNvPr id="122" name="直角三角形 121"/>
            <p:cNvSpPr/>
            <p:nvPr/>
          </p:nvSpPr>
          <p:spPr>
            <a:xfrm rot="16200000" flipH="1">
              <a:off x="41676" y="5270094"/>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23" name="组合 122"/>
            <p:cNvGrpSpPr/>
            <p:nvPr/>
          </p:nvGrpSpPr>
          <p:grpSpPr>
            <a:xfrm>
              <a:off x="47624" y="4816876"/>
              <a:ext cx="1731479" cy="447270"/>
              <a:chOff x="47624" y="4054876"/>
              <a:chExt cx="1731479" cy="447270"/>
            </a:xfrm>
          </p:grpSpPr>
          <p:sp>
            <p:nvSpPr>
              <p:cNvPr id="125" name="五边形 64"/>
              <p:cNvSpPr/>
              <p:nvPr/>
            </p:nvSpPr>
            <p:spPr>
              <a:xfrm>
                <a:off x="47624" y="4054876"/>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26" name="矩形 125"/>
              <p:cNvSpPr/>
              <p:nvPr/>
            </p:nvSpPr>
            <p:spPr>
              <a:xfrm>
                <a:off x="507007" y="4104871"/>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教学目标</a:t>
                </a:r>
              </a:p>
            </p:txBody>
          </p:sp>
        </p:grpSp>
        <p:sp>
          <p:nvSpPr>
            <p:cNvPr id="124" name="Freeform 5"/>
            <p:cNvSpPr>
              <a:spLocks noEditPoints="1"/>
            </p:cNvSpPr>
            <p:nvPr/>
          </p:nvSpPr>
          <p:spPr bwMode="auto">
            <a:xfrm>
              <a:off x="216346" y="4901965"/>
              <a:ext cx="277091" cy="277091"/>
            </a:xfrm>
            <a:custGeom>
              <a:avLst/>
              <a:gdLst>
                <a:gd name="T0" fmla="*/ 1767 w 2867"/>
                <a:gd name="T1" fmla="*/ 287 h 2867"/>
                <a:gd name="T2" fmla="*/ 1327 w 2867"/>
                <a:gd name="T3" fmla="*/ 213 h 2867"/>
                <a:gd name="T4" fmla="*/ 0 w 2867"/>
                <a:gd name="T5" fmla="*/ 1540 h 2867"/>
                <a:gd name="T6" fmla="*/ 1327 w 2867"/>
                <a:gd name="T7" fmla="*/ 2867 h 2867"/>
                <a:gd name="T8" fmla="*/ 2654 w 2867"/>
                <a:gd name="T9" fmla="*/ 1540 h 2867"/>
                <a:gd name="T10" fmla="*/ 2582 w 2867"/>
                <a:gd name="T11" fmla="*/ 1105 h 2867"/>
                <a:gd name="T12" fmla="*/ 2403 w 2867"/>
                <a:gd name="T13" fmla="*/ 1284 h 2867"/>
                <a:gd name="T14" fmla="*/ 2433 w 2867"/>
                <a:gd name="T15" fmla="*/ 1540 h 2867"/>
                <a:gd name="T16" fmla="*/ 1327 w 2867"/>
                <a:gd name="T17" fmla="*/ 2646 h 2867"/>
                <a:gd name="T18" fmla="*/ 221 w 2867"/>
                <a:gd name="T19" fmla="*/ 1540 h 2867"/>
                <a:gd name="T20" fmla="*/ 1327 w 2867"/>
                <a:gd name="T21" fmla="*/ 434 h 2867"/>
                <a:gd name="T22" fmla="*/ 1589 w 2867"/>
                <a:gd name="T23" fmla="*/ 465 h 2867"/>
                <a:gd name="T24" fmla="*/ 1767 w 2867"/>
                <a:gd name="T25" fmla="*/ 287 h 2867"/>
                <a:gd name="T26" fmla="*/ 2387 w 2867"/>
                <a:gd name="T27" fmla="*/ 180 h 2867"/>
                <a:gd name="T28" fmla="*/ 2408 w 2867"/>
                <a:gd name="T29" fmla="*/ 426 h 2867"/>
                <a:gd name="T30" fmla="*/ 2445 w 2867"/>
                <a:gd name="T31" fmla="*/ 462 h 2867"/>
                <a:gd name="T32" fmla="*/ 2836 w 2867"/>
                <a:gd name="T33" fmla="*/ 496 h 2867"/>
                <a:gd name="T34" fmla="*/ 2867 w 2867"/>
                <a:gd name="T35" fmla="*/ 502 h 2867"/>
                <a:gd name="T36" fmla="*/ 2849 w 2867"/>
                <a:gd name="T37" fmla="*/ 524 h 2867"/>
                <a:gd name="T38" fmla="*/ 2370 w 2867"/>
                <a:gd name="T39" fmla="*/ 1005 h 2867"/>
                <a:gd name="T40" fmla="*/ 2322 w 2867"/>
                <a:gd name="T41" fmla="*/ 1023 h 2867"/>
                <a:gd name="T42" fmla="*/ 2070 w 2867"/>
                <a:gd name="T43" fmla="*/ 999 h 2867"/>
                <a:gd name="T44" fmla="*/ 2022 w 2867"/>
                <a:gd name="T45" fmla="*/ 1016 h 2867"/>
                <a:gd name="T46" fmla="*/ 1593 w 2867"/>
                <a:gd name="T47" fmla="*/ 1445 h 2867"/>
                <a:gd name="T48" fmla="*/ 1465 w 2867"/>
                <a:gd name="T49" fmla="*/ 1484 h 2867"/>
                <a:gd name="T50" fmla="*/ 1406 w 2867"/>
                <a:gd name="T51" fmla="*/ 1298 h 2867"/>
                <a:gd name="T52" fmla="*/ 1433 w 2867"/>
                <a:gd name="T53" fmla="*/ 1270 h 2867"/>
                <a:gd name="T54" fmla="*/ 1850 w 2867"/>
                <a:gd name="T55" fmla="*/ 853 h 2867"/>
                <a:gd name="T56" fmla="*/ 1871 w 2867"/>
                <a:gd name="T57" fmla="*/ 796 h 2867"/>
                <a:gd name="T58" fmla="*/ 1847 w 2867"/>
                <a:gd name="T59" fmla="*/ 541 h 2867"/>
                <a:gd name="T60" fmla="*/ 1859 w 2867"/>
                <a:gd name="T61" fmla="*/ 507 h 2867"/>
                <a:gd name="T62" fmla="*/ 2360 w 2867"/>
                <a:gd name="T63" fmla="*/ 6 h 2867"/>
                <a:gd name="T64" fmla="*/ 2370 w 2867"/>
                <a:gd name="T65" fmla="*/ 0 h 2867"/>
                <a:gd name="T66" fmla="*/ 2387 w 2867"/>
                <a:gd name="T67" fmla="*/ 180 h 2867"/>
                <a:gd name="T68" fmla="*/ 1880 w 2867"/>
                <a:gd name="T69" fmla="*/ 1540 h 2867"/>
                <a:gd name="T70" fmla="*/ 1327 w 2867"/>
                <a:gd name="T71" fmla="*/ 2093 h 2867"/>
                <a:gd name="T72" fmla="*/ 774 w 2867"/>
                <a:gd name="T73" fmla="*/ 1540 h 2867"/>
                <a:gd name="T74" fmla="*/ 1327 w 2867"/>
                <a:gd name="T75" fmla="*/ 987 h 2867"/>
                <a:gd name="T76" fmla="*/ 1460 w 2867"/>
                <a:gd name="T77" fmla="*/ 1003 h 2867"/>
                <a:gd name="T78" fmla="*/ 1378 w 2867"/>
                <a:gd name="T79" fmla="*/ 1085 h 2867"/>
                <a:gd name="T80" fmla="*/ 1244 w 2867"/>
                <a:gd name="T81" fmla="*/ 1219 h 2867"/>
                <a:gd name="T82" fmla="*/ 995 w 2867"/>
                <a:gd name="T83" fmla="*/ 1540 h 2867"/>
                <a:gd name="T84" fmla="*/ 1327 w 2867"/>
                <a:gd name="T85" fmla="*/ 1872 h 2867"/>
                <a:gd name="T86" fmla="*/ 1653 w 2867"/>
                <a:gd name="T87" fmla="*/ 1602 h 2867"/>
                <a:gd name="T88" fmla="*/ 1773 w 2867"/>
                <a:gd name="T89" fmla="*/ 1482 h 2867"/>
                <a:gd name="T90" fmla="*/ 1861 w 2867"/>
                <a:gd name="T91" fmla="*/ 1394 h 2867"/>
                <a:gd name="T92" fmla="*/ 1880 w 2867"/>
                <a:gd name="T93" fmla="*/ 1540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67" h="2867">
                  <a:moveTo>
                    <a:pt x="1767" y="287"/>
                  </a:moveTo>
                  <a:cubicBezTo>
                    <a:pt x="1629" y="239"/>
                    <a:pt x="1481" y="213"/>
                    <a:pt x="1327" y="213"/>
                  </a:cubicBezTo>
                  <a:cubicBezTo>
                    <a:pt x="594" y="213"/>
                    <a:pt x="0" y="807"/>
                    <a:pt x="0" y="1540"/>
                  </a:cubicBezTo>
                  <a:cubicBezTo>
                    <a:pt x="0" y="2273"/>
                    <a:pt x="594" y="2867"/>
                    <a:pt x="1327" y="2867"/>
                  </a:cubicBezTo>
                  <a:cubicBezTo>
                    <a:pt x="2060" y="2867"/>
                    <a:pt x="2654" y="2273"/>
                    <a:pt x="2654" y="1540"/>
                  </a:cubicBezTo>
                  <a:cubicBezTo>
                    <a:pt x="2654" y="1388"/>
                    <a:pt x="2629" y="1241"/>
                    <a:pt x="2582" y="1105"/>
                  </a:cubicBezTo>
                  <a:cubicBezTo>
                    <a:pt x="2522" y="1165"/>
                    <a:pt x="2463" y="1224"/>
                    <a:pt x="2403" y="1284"/>
                  </a:cubicBezTo>
                  <a:cubicBezTo>
                    <a:pt x="2423" y="1366"/>
                    <a:pt x="2433" y="1452"/>
                    <a:pt x="2433" y="1540"/>
                  </a:cubicBezTo>
                  <a:cubicBezTo>
                    <a:pt x="2433" y="2151"/>
                    <a:pt x="1938" y="2646"/>
                    <a:pt x="1327" y="2646"/>
                  </a:cubicBezTo>
                  <a:cubicBezTo>
                    <a:pt x="716" y="2646"/>
                    <a:pt x="221" y="2151"/>
                    <a:pt x="221" y="1540"/>
                  </a:cubicBezTo>
                  <a:cubicBezTo>
                    <a:pt x="221" y="929"/>
                    <a:pt x="716" y="434"/>
                    <a:pt x="1327" y="434"/>
                  </a:cubicBezTo>
                  <a:cubicBezTo>
                    <a:pt x="1417" y="434"/>
                    <a:pt x="1505" y="445"/>
                    <a:pt x="1589" y="465"/>
                  </a:cubicBezTo>
                  <a:cubicBezTo>
                    <a:pt x="1648" y="406"/>
                    <a:pt x="1707" y="346"/>
                    <a:pt x="1767" y="287"/>
                  </a:cubicBezTo>
                  <a:close/>
                  <a:moveTo>
                    <a:pt x="2387" y="180"/>
                  </a:moveTo>
                  <a:cubicBezTo>
                    <a:pt x="2394" y="262"/>
                    <a:pt x="2403" y="344"/>
                    <a:pt x="2408" y="426"/>
                  </a:cubicBezTo>
                  <a:cubicBezTo>
                    <a:pt x="2410" y="452"/>
                    <a:pt x="2420" y="460"/>
                    <a:pt x="2445" y="462"/>
                  </a:cubicBezTo>
                  <a:cubicBezTo>
                    <a:pt x="2575" y="472"/>
                    <a:pt x="2706" y="484"/>
                    <a:pt x="2836" y="496"/>
                  </a:cubicBezTo>
                  <a:cubicBezTo>
                    <a:pt x="2847" y="497"/>
                    <a:pt x="2858" y="494"/>
                    <a:pt x="2867" y="502"/>
                  </a:cubicBezTo>
                  <a:cubicBezTo>
                    <a:pt x="2865" y="513"/>
                    <a:pt x="2856" y="518"/>
                    <a:pt x="2849" y="524"/>
                  </a:cubicBezTo>
                  <a:cubicBezTo>
                    <a:pt x="2690" y="684"/>
                    <a:pt x="2529" y="844"/>
                    <a:pt x="2370" y="1005"/>
                  </a:cubicBezTo>
                  <a:cubicBezTo>
                    <a:pt x="2356" y="1019"/>
                    <a:pt x="2342" y="1025"/>
                    <a:pt x="2322" y="1023"/>
                  </a:cubicBezTo>
                  <a:cubicBezTo>
                    <a:pt x="2238" y="1014"/>
                    <a:pt x="2154" y="1008"/>
                    <a:pt x="2070" y="999"/>
                  </a:cubicBezTo>
                  <a:cubicBezTo>
                    <a:pt x="2049" y="997"/>
                    <a:pt x="2036" y="1001"/>
                    <a:pt x="2022" y="1016"/>
                  </a:cubicBezTo>
                  <a:cubicBezTo>
                    <a:pt x="1805" y="1233"/>
                    <a:pt x="1810" y="1228"/>
                    <a:pt x="1593" y="1445"/>
                  </a:cubicBezTo>
                  <a:cubicBezTo>
                    <a:pt x="1557" y="1482"/>
                    <a:pt x="1516" y="1500"/>
                    <a:pt x="1465" y="1484"/>
                  </a:cubicBezTo>
                  <a:cubicBezTo>
                    <a:pt x="1384" y="1460"/>
                    <a:pt x="1354" y="1364"/>
                    <a:pt x="1406" y="1298"/>
                  </a:cubicBezTo>
                  <a:cubicBezTo>
                    <a:pt x="1414" y="1288"/>
                    <a:pt x="1423" y="1279"/>
                    <a:pt x="1433" y="1270"/>
                  </a:cubicBezTo>
                  <a:cubicBezTo>
                    <a:pt x="1645" y="1057"/>
                    <a:pt x="1637" y="1065"/>
                    <a:pt x="1850" y="853"/>
                  </a:cubicBezTo>
                  <a:cubicBezTo>
                    <a:pt x="1867" y="836"/>
                    <a:pt x="1874" y="821"/>
                    <a:pt x="1871" y="796"/>
                  </a:cubicBezTo>
                  <a:cubicBezTo>
                    <a:pt x="1861" y="712"/>
                    <a:pt x="1855" y="626"/>
                    <a:pt x="1847" y="541"/>
                  </a:cubicBezTo>
                  <a:cubicBezTo>
                    <a:pt x="1846" y="527"/>
                    <a:pt x="1849" y="517"/>
                    <a:pt x="1859" y="507"/>
                  </a:cubicBezTo>
                  <a:cubicBezTo>
                    <a:pt x="2026" y="340"/>
                    <a:pt x="2193" y="173"/>
                    <a:pt x="2360" y="6"/>
                  </a:cubicBezTo>
                  <a:cubicBezTo>
                    <a:pt x="2361" y="5"/>
                    <a:pt x="2364" y="4"/>
                    <a:pt x="2370" y="0"/>
                  </a:cubicBezTo>
                  <a:cubicBezTo>
                    <a:pt x="2376" y="62"/>
                    <a:pt x="2382" y="121"/>
                    <a:pt x="2387" y="180"/>
                  </a:cubicBezTo>
                  <a:close/>
                  <a:moveTo>
                    <a:pt x="1880" y="1540"/>
                  </a:moveTo>
                  <a:cubicBezTo>
                    <a:pt x="1880" y="1845"/>
                    <a:pt x="1633" y="2093"/>
                    <a:pt x="1327" y="2093"/>
                  </a:cubicBezTo>
                  <a:cubicBezTo>
                    <a:pt x="1022" y="2093"/>
                    <a:pt x="774" y="1845"/>
                    <a:pt x="774" y="1540"/>
                  </a:cubicBezTo>
                  <a:cubicBezTo>
                    <a:pt x="774" y="1234"/>
                    <a:pt x="1022" y="987"/>
                    <a:pt x="1327" y="987"/>
                  </a:cubicBezTo>
                  <a:cubicBezTo>
                    <a:pt x="1373" y="987"/>
                    <a:pt x="1417" y="992"/>
                    <a:pt x="1460" y="1003"/>
                  </a:cubicBezTo>
                  <a:cubicBezTo>
                    <a:pt x="1432" y="1030"/>
                    <a:pt x="1405" y="1057"/>
                    <a:pt x="1378" y="1085"/>
                  </a:cubicBezTo>
                  <a:cubicBezTo>
                    <a:pt x="1333" y="1129"/>
                    <a:pt x="1288" y="1174"/>
                    <a:pt x="1244" y="1219"/>
                  </a:cubicBezTo>
                  <a:cubicBezTo>
                    <a:pt x="1101" y="1256"/>
                    <a:pt x="995" y="1385"/>
                    <a:pt x="995" y="1540"/>
                  </a:cubicBezTo>
                  <a:cubicBezTo>
                    <a:pt x="995" y="1723"/>
                    <a:pt x="1144" y="1872"/>
                    <a:pt x="1327" y="1872"/>
                  </a:cubicBezTo>
                  <a:cubicBezTo>
                    <a:pt x="1489" y="1872"/>
                    <a:pt x="1624" y="1756"/>
                    <a:pt x="1653" y="1602"/>
                  </a:cubicBezTo>
                  <a:cubicBezTo>
                    <a:pt x="1693" y="1562"/>
                    <a:pt x="1733" y="1522"/>
                    <a:pt x="1773" y="1482"/>
                  </a:cubicBezTo>
                  <a:cubicBezTo>
                    <a:pt x="1803" y="1452"/>
                    <a:pt x="1830" y="1425"/>
                    <a:pt x="1861" y="1394"/>
                  </a:cubicBezTo>
                  <a:cubicBezTo>
                    <a:pt x="1873" y="1441"/>
                    <a:pt x="1880" y="1489"/>
                    <a:pt x="1880" y="154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27" name="组合 126"/>
          <p:cNvGrpSpPr/>
          <p:nvPr/>
        </p:nvGrpSpPr>
        <p:grpSpPr>
          <a:xfrm>
            <a:off x="47624" y="3830259"/>
            <a:ext cx="1731479" cy="551244"/>
            <a:chOff x="47624" y="3982659"/>
            <a:chExt cx="1731479" cy="551244"/>
          </a:xfrm>
        </p:grpSpPr>
        <p:sp>
          <p:nvSpPr>
            <p:cNvPr id="128" name="直角三角形 127"/>
            <p:cNvSpPr/>
            <p:nvPr/>
          </p:nvSpPr>
          <p:spPr>
            <a:xfrm rot="16200000" flipH="1">
              <a:off x="41676" y="4435878"/>
              <a:ext cx="103975"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29" name="组合 128"/>
            <p:cNvGrpSpPr/>
            <p:nvPr/>
          </p:nvGrpSpPr>
          <p:grpSpPr>
            <a:xfrm>
              <a:off x="47624" y="3982659"/>
              <a:ext cx="1731479" cy="447270"/>
              <a:chOff x="47624" y="3415393"/>
              <a:chExt cx="1731479" cy="447270"/>
            </a:xfrm>
          </p:grpSpPr>
          <p:sp>
            <p:nvSpPr>
              <p:cNvPr id="133" name="五边形 63"/>
              <p:cNvSpPr/>
              <p:nvPr/>
            </p:nvSpPr>
            <p:spPr>
              <a:xfrm>
                <a:off x="47624" y="3415393"/>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34" name="矩形 133"/>
              <p:cNvSpPr/>
              <p:nvPr/>
            </p:nvSpPr>
            <p:spPr>
              <a:xfrm>
                <a:off x="507007" y="3462807"/>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教材分析</a:t>
                </a:r>
              </a:p>
            </p:txBody>
          </p:sp>
        </p:grpSp>
        <p:grpSp>
          <p:nvGrpSpPr>
            <p:cNvPr id="130" name="Group 4"/>
            <p:cNvGrpSpPr>
              <a:grpSpLocks noChangeAspect="1"/>
            </p:cNvGrpSpPr>
            <p:nvPr/>
          </p:nvGrpSpPr>
          <p:grpSpPr bwMode="auto">
            <a:xfrm>
              <a:off x="204441" y="4076683"/>
              <a:ext cx="259012" cy="259221"/>
              <a:chOff x="1992" y="309"/>
              <a:chExt cx="3698" cy="3701"/>
            </a:xfrm>
            <a:solidFill>
              <a:schemeClr val="tx2"/>
            </a:solidFill>
          </p:grpSpPr>
          <p:sp>
            <p:nvSpPr>
              <p:cNvPr id="131" name="Freeform 5"/>
              <p:cNvSpPr>
                <a:spLocks noEditPoints="1"/>
              </p:cNvSpPr>
              <p:nvPr/>
            </p:nvSpPr>
            <p:spPr bwMode="auto">
              <a:xfrm>
                <a:off x="2883" y="1203"/>
                <a:ext cx="1912" cy="1912"/>
              </a:xfrm>
              <a:custGeom>
                <a:avLst/>
                <a:gdLst>
                  <a:gd name="T0" fmla="*/ 1270 w 1270"/>
                  <a:gd name="T1" fmla="*/ 560 h 1269"/>
                  <a:gd name="T2" fmla="*/ 711 w 1270"/>
                  <a:gd name="T3" fmla="*/ 0 h 1269"/>
                  <a:gd name="T4" fmla="*/ 711 w 1270"/>
                  <a:gd name="T5" fmla="*/ 117 h 1269"/>
                  <a:gd name="T6" fmla="*/ 561 w 1270"/>
                  <a:gd name="T7" fmla="*/ 117 h 1269"/>
                  <a:gd name="T8" fmla="*/ 561 w 1270"/>
                  <a:gd name="T9" fmla="*/ 0 h 1269"/>
                  <a:gd name="T10" fmla="*/ 0 w 1270"/>
                  <a:gd name="T11" fmla="*/ 560 h 1269"/>
                  <a:gd name="T12" fmla="*/ 118 w 1270"/>
                  <a:gd name="T13" fmla="*/ 560 h 1269"/>
                  <a:gd name="T14" fmla="*/ 118 w 1270"/>
                  <a:gd name="T15" fmla="*/ 710 h 1269"/>
                  <a:gd name="T16" fmla="*/ 1 w 1270"/>
                  <a:gd name="T17" fmla="*/ 710 h 1269"/>
                  <a:gd name="T18" fmla="*/ 561 w 1270"/>
                  <a:gd name="T19" fmla="*/ 1269 h 1269"/>
                  <a:gd name="T20" fmla="*/ 561 w 1270"/>
                  <a:gd name="T21" fmla="*/ 1153 h 1269"/>
                  <a:gd name="T22" fmla="*/ 711 w 1270"/>
                  <a:gd name="T23" fmla="*/ 1153 h 1269"/>
                  <a:gd name="T24" fmla="*/ 711 w 1270"/>
                  <a:gd name="T25" fmla="*/ 1269 h 1269"/>
                  <a:gd name="T26" fmla="*/ 1270 w 1270"/>
                  <a:gd name="T27" fmla="*/ 710 h 1269"/>
                  <a:gd name="T28" fmla="*/ 1154 w 1270"/>
                  <a:gd name="T29" fmla="*/ 710 h 1269"/>
                  <a:gd name="T30" fmla="*/ 1154 w 1270"/>
                  <a:gd name="T31" fmla="*/ 560 h 1269"/>
                  <a:gd name="T32" fmla="*/ 1270 w 1270"/>
                  <a:gd name="T33" fmla="*/ 560 h 1269"/>
                  <a:gd name="T34" fmla="*/ 1270 w 1270"/>
                  <a:gd name="T35" fmla="*/ 560 h 1269"/>
                  <a:gd name="T36" fmla="*/ 635 w 1270"/>
                  <a:gd name="T37" fmla="*/ 872 h 1269"/>
                  <a:gd name="T38" fmla="*/ 397 w 1270"/>
                  <a:gd name="T39" fmla="*/ 634 h 1269"/>
                  <a:gd name="T40" fmla="*/ 635 w 1270"/>
                  <a:gd name="T41" fmla="*/ 396 h 1269"/>
                  <a:gd name="T42" fmla="*/ 873 w 1270"/>
                  <a:gd name="T43" fmla="*/ 634 h 1269"/>
                  <a:gd name="T44" fmla="*/ 635 w 1270"/>
                  <a:gd name="T45" fmla="*/ 872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0" h="1269">
                    <a:moveTo>
                      <a:pt x="1270" y="560"/>
                    </a:moveTo>
                    <a:cubicBezTo>
                      <a:pt x="1236" y="268"/>
                      <a:pt x="1003" y="35"/>
                      <a:pt x="711" y="0"/>
                    </a:cubicBezTo>
                    <a:cubicBezTo>
                      <a:pt x="711" y="117"/>
                      <a:pt x="711" y="117"/>
                      <a:pt x="711" y="117"/>
                    </a:cubicBezTo>
                    <a:cubicBezTo>
                      <a:pt x="561" y="117"/>
                      <a:pt x="561" y="117"/>
                      <a:pt x="561" y="117"/>
                    </a:cubicBezTo>
                    <a:cubicBezTo>
                      <a:pt x="561" y="0"/>
                      <a:pt x="561" y="0"/>
                      <a:pt x="561" y="0"/>
                    </a:cubicBezTo>
                    <a:cubicBezTo>
                      <a:pt x="268" y="34"/>
                      <a:pt x="35" y="267"/>
                      <a:pt x="0" y="560"/>
                    </a:cubicBezTo>
                    <a:cubicBezTo>
                      <a:pt x="118" y="560"/>
                      <a:pt x="118" y="560"/>
                      <a:pt x="118" y="560"/>
                    </a:cubicBezTo>
                    <a:cubicBezTo>
                      <a:pt x="118" y="710"/>
                      <a:pt x="118" y="710"/>
                      <a:pt x="118" y="710"/>
                    </a:cubicBezTo>
                    <a:cubicBezTo>
                      <a:pt x="1" y="710"/>
                      <a:pt x="1" y="710"/>
                      <a:pt x="1" y="710"/>
                    </a:cubicBezTo>
                    <a:cubicBezTo>
                      <a:pt x="35" y="1002"/>
                      <a:pt x="268" y="1235"/>
                      <a:pt x="561" y="1269"/>
                    </a:cubicBezTo>
                    <a:cubicBezTo>
                      <a:pt x="561" y="1153"/>
                      <a:pt x="561" y="1153"/>
                      <a:pt x="561" y="1153"/>
                    </a:cubicBezTo>
                    <a:cubicBezTo>
                      <a:pt x="711" y="1153"/>
                      <a:pt x="711" y="1153"/>
                      <a:pt x="711" y="1153"/>
                    </a:cubicBezTo>
                    <a:cubicBezTo>
                      <a:pt x="711" y="1269"/>
                      <a:pt x="711" y="1269"/>
                      <a:pt x="711" y="1269"/>
                    </a:cubicBezTo>
                    <a:cubicBezTo>
                      <a:pt x="1003" y="1234"/>
                      <a:pt x="1235" y="1002"/>
                      <a:pt x="1270" y="710"/>
                    </a:cubicBezTo>
                    <a:cubicBezTo>
                      <a:pt x="1154" y="710"/>
                      <a:pt x="1154" y="710"/>
                      <a:pt x="1154" y="710"/>
                    </a:cubicBezTo>
                    <a:cubicBezTo>
                      <a:pt x="1154" y="560"/>
                      <a:pt x="1154" y="560"/>
                      <a:pt x="1154" y="560"/>
                    </a:cubicBezTo>
                    <a:cubicBezTo>
                      <a:pt x="1270" y="560"/>
                      <a:pt x="1270" y="560"/>
                      <a:pt x="1270" y="560"/>
                    </a:cubicBezTo>
                    <a:cubicBezTo>
                      <a:pt x="1270" y="560"/>
                      <a:pt x="1270" y="560"/>
                      <a:pt x="1270" y="560"/>
                    </a:cubicBezTo>
                    <a:close/>
                    <a:moveTo>
                      <a:pt x="635" y="872"/>
                    </a:moveTo>
                    <a:cubicBezTo>
                      <a:pt x="504" y="872"/>
                      <a:pt x="397" y="766"/>
                      <a:pt x="397" y="634"/>
                    </a:cubicBezTo>
                    <a:cubicBezTo>
                      <a:pt x="397" y="503"/>
                      <a:pt x="504" y="396"/>
                      <a:pt x="635" y="396"/>
                    </a:cubicBezTo>
                    <a:cubicBezTo>
                      <a:pt x="766" y="396"/>
                      <a:pt x="873" y="503"/>
                      <a:pt x="873" y="634"/>
                    </a:cubicBezTo>
                    <a:cubicBezTo>
                      <a:pt x="873" y="766"/>
                      <a:pt x="766" y="872"/>
                      <a:pt x="635" y="8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32" name="Freeform 6"/>
              <p:cNvSpPr>
                <a:spLocks noEditPoints="1"/>
              </p:cNvSpPr>
              <p:nvPr/>
            </p:nvSpPr>
            <p:spPr bwMode="auto">
              <a:xfrm>
                <a:off x="1992" y="309"/>
                <a:ext cx="3698" cy="3701"/>
              </a:xfrm>
              <a:custGeom>
                <a:avLst/>
                <a:gdLst>
                  <a:gd name="T0" fmla="*/ 1228 w 2456"/>
                  <a:gd name="T1" fmla="*/ 0 h 2456"/>
                  <a:gd name="T2" fmla="*/ 0 w 2456"/>
                  <a:gd name="T3" fmla="*/ 1228 h 2456"/>
                  <a:gd name="T4" fmla="*/ 1228 w 2456"/>
                  <a:gd name="T5" fmla="*/ 2456 h 2456"/>
                  <a:gd name="T6" fmla="*/ 2456 w 2456"/>
                  <a:gd name="T7" fmla="*/ 1228 h 2456"/>
                  <a:gd name="T8" fmla="*/ 1228 w 2456"/>
                  <a:gd name="T9" fmla="*/ 0 h 2456"/>
                  <a:gd name="T10" fmla="*/ 2016 w 2456"/>
                  <a:gd name="T11" fmla="*/ 1303 h 2456"/>
                  <a:gd name="T12" fmla="*/ 1788 w 2456"/>
                  <a:gd name="T13" fmla="*/ 1788 h 2456"/>
                  <a:gd name="T14" fmla="*/ 1303 w 2456"/>
                  <a:gd name="T15" fmla="*/ 2016 h 2456"/>
                  <a:gd name="T16" fmla="*/ 1303 w 2456"/>
                  <a:gd name="T17" fmla="*/ 2120 h 2456"/>
                  <a:gd name="T18" fmla="*/ 1153 w 2456"/>
                  <a:gd name="T19" fmla="*/ 2120 h 2456"/>
                  <a:gd name="T20" fmla="*/ 1153 w 2456"/>
                  <a:gd name="T21" fmla="*/ 2017 h 2456"/>
                  <a:gd name="T22" fmla="*/ 666 w 2456"/>
                  <a:gd name="T23" fmla="*/ 1788 h 2456"/>
                  <a:gd name="T24" fmla="*/ 438 w 2456"/>
                  <a:gd name="T25" fmla="*/ 1303 h 2456"/>
                  <a:gd name="T26" fmla="*/ 336 w 2456"/>
                  <a:gd name="T27" fmla="*/ 1303 h 2456"/>
                  <a:gd name="T28" fmla="*/ 336 w 2456"/>
                  <a:gd name="T29" fmla="*/ 1153 h 2456"/>
                  <a:gd name="T30" fmla="*/ 438 w 2456"/>
                  <a:gd name="T31" fmla="*/ 1153 h 2456"/>
                  <a:gd name="T32" fmla="*/ 666 w 2456"/>
                  <a:gd name="T33" fmla="*/ 667 h 2456"/>
                  <a:gd name="T34" fmla="*/ 1153 w 2456"/>
                  <a:gd name="T35" fmla="*/ 438 h 2456"/>
                  <a:gd name="T36" fmla="*/ 1153 w 2456"/>
                  <a:gd name="T37" fmla="*/ 336 h 2456"/>
                  <a:gd name="T38" fmla="*/ 1303 w 2456"/>
                  <a:gd name="T39" fmla="*/ 336 h 2456"/>
                  <a:gd name="T40" fmla="*/ 1303 w 2456"/>
                  <a:gd name="T41" fmla="*/ 438 h 2456"/>
                  <a:gd name="T42" fmla="*/ 1788 w 2456"/>
                  <a:gd name="T43" fmla="*/ 667 h 2456"/>
                  <a:gd name="T44" fmla="*/ 2017 w 2456"/>
                  <a:gd name="T45" fmla="*/ 1153 h 2456"/>
                  <a:gd name="T46" fmla="*/ 2120 w 2456"/>
                  <a:gd name="T47" fmla="*/ 1153 h 2456"/>
                  <a:gd name="T48" fmla="*/ 2120 w 2456"/>
                  <a:gd name="T49" fmla="*/ 1303 h 2456"/>
                  <a:gd name="T50" fmla="*/ 2016 w 2456"/>
                  <a:gd name="T51" fmla="*/ 1303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6" h="2456">
                    <a:moveTo>
                      <a:pt x="1228" y="0"/>
                    </a:moveTo>
                    <a:cubicBezTo>
                      <a:pt x="550" y="0"/>
                      <a:pt x="0" y="550"/>
                      <a:pt x="0" y="1228"/>
                    </a:cubicBezTo>
                    <a:cubicBezTo>
                      <a:pt x="0" y="1906"/>
                      <a:pt x="550" y="2456"/>
                      <a:pt x="1228" y="2456"/>
                    </a:cubicBezTo>
                    <a:cubicBezTo>
                      <a:pt x="1906" y="2456"/>
                      <a:pt x="2456" y="1906"/>
                      <a:pt x="2456" y="1228"/>
                    </a:cubicBezTo>
                    <a:cubicBezTo>
                      <a:pt x="2456" y="550"/>
                      <a:pt x="1906" y="0"/>
                      <a:pt x="1228" y="0"/>
                    </a:cubicBezTo>
                    <a:close/>
                    <a:moveTo>
                      <a:pt x="2016" y="1303"/>
                    </a:moveTo>
                    <a:cubicBezTo>
                      <a:pt x="1999" y="1486"/>
                      <a:pt x="1919" y="1656"/>
                      <a:pt x="1788" y="1788"/>
                    </a:cubicBezTo>
                    <a:cubicBezTo>
                      <a:pt x="1656" y="1920"/>
                      <a:pt x="1486" y="1999"/>
                      <a:pt x="1303" y="2016"/>
                    </a:cubicBezTo>
                    <a:cubicBezTo>
                      <a:pt x="1303" y="2120"/>
                      <a:pt x="1303" y="2120"/>
                      <a:pt x="1303" y="2120"/>
                    </a:cubicBezTo>
                    <a:cubicBezTo>
                      <a:pt x="1153" y="2120"/>
                      <a:pt x="1153" y="2120"/>
                      <a:pt x="1153" y="2120"/>
                    </a:cubicBezTo>
                    <a:cubicBezTo>
                      <a:pt x="1153" y="2017"/>
                      <a:pt x="1153" y="2017"/>
                      <a:pt x="1153" y="2017"/>
                    </a:cubicBezTo>
                    <a:cubicBezTo>
                      <a:pt x="969" y="2000"/>
                      <a:pt x="799" y="1920"/>
                      <a:pt x="666" y="1788"/>
                    </a:cubicBezTo>
                    <a:cubicBezTo>
                      <a:pt x="535" y="1656"/>
                      <a:pt x="455" y="1486"/>
                      <a:pt x="438" y="1303"/>
                    </a:cubicBezTo>
                    <a:cubicBezTo>
                      <a:pt x="336" y="1303"/>
                      <a:pt x="336" y="1303"/>
                      <a:pt x="336" y="1303"/>
                    </a:cubicBezTo>
                    <a:cubicBezTo>
                      <a:pt x="336" y="1153"/>
                      <a:pt x="336" y="1153"/>
                      <a:pt x="336" y="1153"/>
                    </a:cubicBezTo>
                    <a:cubicBezTo>
                      <a:pt x="438" y="1153"/>
                      <a:pt x="438" y="1153"/>
                      <a:pt x="438" y="1153"/>
                    </a:cubicBezTo>
                    <a:cubicBezTo>
                      <a:pt x="455" y="969"/>
                      <a:pt x="534" y="799"/>
                      <a:pt x="666" y="667"/>
                    </a:cubicBezTo>
                    <a:cubicBezTo>
                      <a:pt x="799" y="534"/>
                      <a:pt x="969" y="455"/>
                      <a:pt x="1153" y="438"/>
                    </a:cubicBezTo>
                    <a:cubicBezTo>
                      <a:pt x="1153" y="336"/>
                      <a:pt x="1153" y="336"/>
                      <a:pt x="1153" y="336"/>
                    </a:cubicBezTo>
                    <a:cubicBezTo>
                      <a:pt x="1303" y="336"/>
                      <a:pt x="1303" y="336"/>
                      <a:pt x="1303" y="336"/>
                    </a:cubicBezTo>
                    <a:cubicBezTo>
                      <a:pt x="1303" y="438"/>
                      <a:pt x="1303" y="438"/>
                      <a:pt x="1303" y="438"/>
                    </a:cubicBezTo>
                    <a:cubicBezTo>
                      <a:pt x="1486" y="455"/>
                      <a:pt x="1656" y="535"/>
                      <a:pt x="1788" y="667"/>
                    </a:cubicBezTo>
                    <a:cubicBezTo>
                      <a:pt x="1920" y="799"/>
                      <a:pt x="2000" y="969"/>
                      <a:pt x="2017" y="1153"/>
                    </a:cubicBezTo>
                    <a:cubicBezTo>
                      <a:pt x="2120" y="1153"/>
                      <a:pt x="2120" y="1153"/>
                      <a:pt x="2120" y="1153"/>
                    </a:cubicBezTo>
                    <a:cubicBezTo>
                      <a:pt x="2120" y="1303"/>
                      <a:pt x="2120" y="1303"/>
                      <a:pt x="2120" y="1303"/>
                    </a:cubicBezTo>
                    <a:cubicBezTo>
                      <a:pt x="2016" y="1303"/>
                      <a:pt x="2016" y="1303"/>
                      <a:pt x="2016" y="1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grpSp>
        <p:nvGrpSpPr>
          <p:cNvPr id="187" name="组合 186"/>
          <p:cNvGrpSpPr/>
          <p:nvPr/>
        </p:nvGrpSpPr>
        <p:grpSpPr>
          <a:xfrm>
            <a:off x="1788795" y="1763161"/>
            <a:ext cx="9731322" cy="4305480"/>
            <a:chOff x="2590" y="2797"/>
            <a:chExt cx="16734" cy="7403"/>
          </a:xfrm>
        </p:grpSpPr>
        <p:sp>
          <p:nvSpPr>
            <p:cNvPr id="91" name="Rectangle 3"/>
            <p:cNvSpPr/>
            <p:nvPr/>
          </p:nvSpPr>
          <p:spPr>
            <a:xfrm>
              <a:off x="6907" y="8601"/>
              <a:ext cx="3863" cy="1599"/>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lang="zh-CN" altLang="en-US" sz="1400" noProof="0" dirty="0">
                  <a:ln>
                    <a:noFill/>
                  </a:ln>
                  <a:solidFill>
                    <a:prstClr val="black">
                      <a:lumMod val="50000"/>
                      <a:lumOff val="50000"/>
                    </a:prstClr>
                  </a:solidFill>
                  <a:effectLst/>
                  <a:uLnTx/>
                  <a:uFillTx/>
                  <a:cs typeface="+mn-ea"/>
                  <a:sym typeface="+mn-lt"/>
                </a:rPr>
                <a:t>您的内容打在这里，或者通过复制您的文本后，在此框中选择粘贴</a:t>
              </a:r>
              <a:endParaRPr lang="en-US" sz="1200" dirty="0">
                <a:solidFill>
                  <a:schemeClr val="tx1">
                    <a:lumMod val="65000"/>
                    <a:lumOff val="35000"/>
                  </a:schemeClr>
                </a:solidFill>
                <a:cs typeface="+mn-ea"/>
                <a:sym typeface="+mn-lt"/>
              </a:endParaRPr>
            </a:p>
          </p:txBody>
        </p:sp>
        <p:grpSp>
          <p:nvGrpSpPr>
            <p:cNvPr id="92" name="Group 4"/>
            <p:cNvGrpSpPr/>
            <p:nvPr/>
          </p:nvGrpSpPr>
          <p:grpSpPr>
            <a:xfrm>
              <a:off x="3098" y="2797"/>
              <a:ext cx="2743" cy="5733"/>
              <a:chOff x="1029175" y="1775840"/>
              <a:chExt cx="1742017" cy="3640667"/>
            </a:xfrm>
          </p:grpSpPr>
          <p:sp>
            <p:nvSpPr>
              <p:cNvPr id="93" name="Rectangle 5"/>
              <p:cNvSpPr>
                <a:spLocks noChangeArrowheads="1"/>
              </p:cNvSpPr>
              <p:nvPr/>
            </p:nvSpPr>
            <p:spPr bwMode="auto">
              <a:xfrm>
                <a:off x="1776359" y="3454357"/>
                <a:ext cx="239184" cy="245533"/>
              </a:xfrm>
              <a:prstGeom prst="rect">
                <a:avLst/>
              </a:prstGeom>
              <a:gradFill>
                <a:gsLst>
                  <a:gs pos="0">
                    <a:srgbClr val="269DCE"/>
                  </a:gs>
                  <a:gs pos="100000">
                    <a:srgbClr val="54BA82"/>
                  </a:gs>
                </a:gsLst>
                <a:lin ang="204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94" name="Freeform 6"/>
              <p:cNvSpPr/>
              <p:nvPr/>
            </p:nvSpPr>
            <p:spPr bwMode="auto">
              <a:xfrm>
                <a:off x="1892776" y="4605824"/>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95" name="Rectangle 7"/>
              <p:cNvSpPr>
                <a:spLocks noChangeArrowheads="1"/>
              </p:cNvSpPr>
              <p:nvPr/>
            </p:nvSpPr>
            <p:spPr bwMode="auto">
              <a:xfrm>
                <a:off x="1653592" y="3666024"/>
                <a:ext cx="493184" cy="1054100"/>
              </a:xfrm>
              <a:prstGeom prst="rect">
                <a:avLst/>
              </a:prstGeom>
              <a:gradFill>
                <a:gsLst>
                  <a:gs pos="0">
                    <a:srgbClr val="269DCE"/>
                  </a:gs>
                  <a:gs pos="100000">
                    <a:srgbClr val="54BA82"/>
                  </a:gs>
                </a:gsLst>
                <a:lin ang="2040000" scaled="0"/>
              </a:gradFill>
              <a:ln>
                <a:noFill/>
              </a:ln>
            </p:spPr>
            <p:txBody>
              <a:bodyPr vert="horz" wrap="square" lIns="121920" tIns="60960" rIns="121920" bIns="60960" numCol="1" anchor="t" anchorCtr="0" compatLnSpc="1"/>
              <a:lstStyle/>
              <a:p>
                <a:endParaRPr lang="en-US" sz="2400">
                  <a:cs typeface="+mn-ea"/>
                  <a:sym typeface="+mn-lt"/>
                </a:endParaRPr>
              </a:p>
            </p:txBody>
          </p:sp>
          <p:sp>
            <p:nvSpPr>
              <p:cNvPr id="96" name="Rectangle 8"/>
              <p:cNvSpPr>
                <a:spLocks noChangeArrowheads="1"/>
              </p:cNvSpPr>
              <p:nvPr/>
            </p:nvSpPr>
            <p:spPr bwMode="auto">
              <a:xfrm>
                <a:off x="1505426" y="5145574"/>
                <a:ext cx="781051" cy="270933"/>
              </a:xfrm>
              <a:prstGeom prst="rect">
                <a:avLst/>
              </a:prstGeom>
              <a:gradFill>
                <a:gsLst>
                  <a:gs pos="0">
                    <a:srgbClr val="269DCE"/>
                  </a:gs>
                  <a:gs pos="100000">
                    <a:srgbClr val="54BA82"/>
                  </a:gs>
                </a:gsLst>
                <a:lin ang="2040000" scaled="0"/>
              </a:gradFill>
              <a:ln>
                <a:noFill/>
              </a:ln>
            </p:spPr>
            <p:txBody>
              <a:bodyPr vert="horz" wrap="square" lIns="121920" tIns="60960" rIns="121920" bIns="60960" numCol="1" anchor="t" anchorCtr="0" compatLnSpc="1"/>
              <a:lstStyle/>
              <a:p>
                <a:endParaRPr lang="en-US" sz="2400">
                  <a:cs typeface="+mn-ea"/>
                  <a:sym typeface="+mn-lt"/>
                </a:endParaRPr>
              </a:p>
            </p:txBody>
          </p:sp>
          <p:sp>
            <p:nvSpPr>
              <p:cNvPr id="97" name="Rectangle 9"/>
              <p:cNvSpPr>
                <a:spLocks noChangeArrowheads="1"/>
              </p:cNvSpPr>
              <p:nvPr/>
            </p:nvSpPr>
            <p:spPr bwMode="auto">
              <a:xfrm>
                <a:off x="1911825" y="5145574"/>
                <a:ext cx="374651" cy="270933"/>
              </a:xfrm>
              <a:prstGeom prst="rect">
                <a:avLst/>
              </a:prstGeom>
              <a:gradFill>
                <a:gsLst>
                  <a:gs pos="0">
                    <a:srgbClr val="269DCE"/>
                  </a:gs>
                  <a:gs pos="100000">
                    <a:srgbClr val="54BA82"/>
                  </a:gs>
                </a:gsLst>
                <a:lin ang="2040000" scaled="0"/>
              </a:gradFill>
              <a:ln>
                <a:noFill/>
              </a:ln>
            </p:spPr>
            <p:txBody>
              <a:bodyPr vert="horz" wrap="square" lIns="121920" tIns="60960" rIns="121920" bIns="60960" numCol="1" anchor="t" anchorCtr="0" compatLnSpc="1"/>
              <a:lstStyle/>
              <a:p>
                <a:endParaRPr lang="en-US" sz="2400">
                  <a:cs typeface="+mn-ea"/>
                  <a:sym typeface="+mn-lt"/>
                </a:endParaRPr>
              </a:p>
            </p:txBody>
          </p:sp>
          <p:sp>
            <p:nvSpPr>
              <p:cNvPr id="98" name="Freeform 10"/>
              <p:cNvSpPr/>
              <p:nvPr/>
            </p:nvSpPr>
            <p:spPr bwMode="auto">
              <a:xfrm>
                <a:off x="1877959" y="3651207"/>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99" name="Freeform 11"/>
              <p:cNvSpPr/>
              <p:nvPr/>
            </p:nvSpPr>
            <p:spPr bwMode="auto">
              <a:xfrm>
                <a:off x="1892776" y="3903091"/>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100" name="Freeform 12"/>
              <p:cNvSpPr>
                <a:spLocks noEditPoints="1"/>
              </p:cNvSpPr>
              <p:nvPr/>
            </p:nvSpPr>
            <p:spPr bwMode="auto">
              <a:xfrm>
                <a:off x="1029175" y="1775840"/>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gradFill>
                <a:gsLst>
                  <a:gs pos="0">
                    <a:srgbClr val="269DCE"/>
                  </a:gs>
                  <a:gs pos="100000">
                    <a:srgbClr val="54BA82"/>
                  </a:gs>
                </a:gsLst>
                <a:lin ang="204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101" name="Freeform 13"/>
              <p:cNvSpPr/>
              <p:nvPr/>
            </p:nvSpPr>
            <p:spPr bwMode="auto">
              <a:xfrm>
                <a:off x="1357259" y="391579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grpSp>
          <p:nvGrpSpPr>
            <p:cNvPr id="102" name="Group 20"/>
            <p:cNvGrpSpPr/>
            <p:nvPr/>
          </p:nvGrpSpPr>
          <p:grpSpPr>
            <a:xfrm>
              <a:off x="7436" y="2797"/>
              <a:ext cx="2743" cy="5733"/>
              <a:chOff x="3784016" y="1775840"/>
              <a:chExt cx="1742017" cy="3640667"/>
            </a:xfrm>
          </p:grpSpPr>
          <p:sp>
            <p:nvSpPr>
              <p:cNvPr id="103" name="Rectangle 5"/>
              <p:cNvSpPr>
                <a:spLocks noChangeArrowheads="1"/>
              </p:cNvSpPr>
              <p:nvPr/>
            </p:nvSpPr>
            <p:spPr bwMode="auto">
              <a:xfrm>
                <a:off x="4531200" y="3454357"/>
                <a:ext cx="239184" cy="245533"/>
              </a:xfrm>
              <a:prstGeom prst="rect">
                <a:avLst/>
              </a:prstGeom>
              <a:gradFill>
                <a:gsLst>
                  <a:gs pos="0">
                    <a:srgbClr val="269DCE"/>
                  </a:gs>
                  <a:gs pos="100000">
                    <a:srgbClr val="54BA82"/>
                  </a:gs>
                </a:gsLst>
                <a:lin ang="204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104" name="Freeform 6"/>
              <p:cNvSpPr/>
              <p:nvPr/>
            </p:nvSpPr>
            <p:spPr bwMode="auto">
              <a:xfrm>
                <a:off x="4647617" y="4605824"/>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105" name="Rectangle 7"/>
              <p:cNvSpPr>
                <a:spLocks noChangeArrowheads="1"/>
              </p:cNvSpPr>
              <p:nvPr/>
            </p:nvSpPr>
            <p:spPr bwMode="auto">
              <a:xfrm>
                <a:off x="4408433" y="3666024"/>
                <a:ext cx="493184" cy="1054100"/>
              </a:xfrm>
              <a:prstGeom prst="rect">
                <a:avLst/>
              </a:prstGeom>
              <a:gradFill flip="none" rotWithShape="1">
                <a:gsLst>
                  <a:gs pos="0">
                    <a:srgbClr val="269DCE"/>
                  </a:gs>
                  <a:gs pos="100000">
                    <a:srgbClr val="54BA82"/>
                  </a:gs>
                </a:gsLst>
                <a:lin ang="2040000" scaled="0"/>
              </a:gradFill>
              <a:ln>
                <a:noFill/>
              </a:ln>
            </p:spPr>
            <p:txBody>
              <a:bodyPr vert="horz" wrap="square" lIns="121920" tIns="60960" rIns="121920" bIns="60960" numCol="1" anchor="t" anchorCtr="0" compatLnSpc="1"/>
              <a:lstStyle/>
              <a:p>
                <a:endParaRPr lang="en-US" sz="2400">
                  <a:cs typeface="+mn-ea"/>
                  <a:sym typeface="+mn-lt"/>
                </a:endParaRPr>
              </a:p>
            </p:txBody>
          </p:sp>
          <p:sp>
            <p:nvSpPr>
              <p:cNvPr id="106" name="Rectangle 8"/>
              <p:cNvSpPr>
                <a:spLocks noChangeArrowheads="1"/>
              </p:cNvSpPr>
              <p:nvPr/>
            </p:nvSpPr>
            <p:spPr bwMode="auto">
              <a:xfrm>
                <a:off x="4260267" y="5145574"/>
                <a:ext cx="781051" cy="270933"/>
              </a:xfrm>
              <a:prstGeom prst="rect">
                <a:avLst/>
              </a:prstGeom>
              <a:gradFill>
                <a:gsLst>
                  <a:gs pos="0">
                    <a:srgbClr val="269DCE"/>
                  </a:gs>
                  <a:gs pos="100000">
                    <a:srgbClr val="54BA82"/>
                  </a:gs>
                </a:gsLst>
                <a:lin ang="2040000" scaled="0"/>
              </a:gradFill>
              <a:ln>
                <a:noFill/>
              </a:ln>
            </p:spPr>
            <p:txBody>
              <a:bodyPr vert="horz" wrap="square" lIns="121920" tIns="60960" rIns="121920" bIns="60960" numCol="1" anchor="t" anchorCtr="0" compatLnSpc="1"/>
              <a:lstStyle/>
              <a:p>
                <a:endParaRPr lang="en-US" sz="2400">
                  <a:cs typeface="+mn-ea"/>
                  <a:sym typeface="+mn-lt"/>
                </a:endParaRPr>
              </a:p>
            </p:txBody>
          </p:sp>
          <p:sp>
            <p:nvSpPr>
              <p:cNvPr id="107" name="Rectangle 9"/>
              <p:cNvSpPr>
                <a:spLocks noChangeArrowheads="1"/>
              </p:cNvSpPr>
              <p:nvPr/>
            </p:nvSpPr>
            <p:spPr bwMode="auto">
              <a:xfrm>
                <a:off x="4666666" y="5145574"/>
                <a:ext cx="374651" cy="270933"/>
              </a:xfrm>
              <a:prstGeom prst="rect">
                <a:avLst/>
              </a:prstGeom>
              <a:gradFill>
                <a:gsLst>
                  <a:gs pos="0">
                    <a:srgbClr val="269DCE"/>
                  </a:gs>
                  <a:gs pos="100000">
                    <a:srgbClr val="54BA82"/>
                  </a:gs>
                </a:gsLst>
                <a:lin ang="2040000" scaled="0"/>
              </a:gradFill>
              <a:ln>
                <a:noFill/>
              </a:ln>
            </p:spPr>
            <p:txBody>
              <a:bodyPr vert="horz" wrap="square" lIns="121920" tIns="60960" rIns="121920" bIns="60960" numCol="1" anchor="t" anchorCtr="0" compatLnSpc="1"/>
              <a:lstStyle/>
              <a:p>
                <a:endParaRPr lang="en-US" sz="2400">
                  <a:cs typeface="+mn-ea"/>
                  <a:sym typeface="+mn-lt"/>
                </a:endParaRPr>
              </a:p>
            </p:txBody>
          </p:sp>
          <p:sp>
            <p:nvSpPr>
              <p:cNvPr id="108" name="Freeform 10"/>
              <p:cNvSpPr/>
              <p:nvPr/>
            </p:nvSpPr>
            <p:spPr bwMode="auto">
              <a:xfrm>
                <a:off x="4632800" y="3651207"/>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135" name="Freeform 11"/>
              <p:cNvSpPr/>
              <p:nvPr/>
            </p:nvSpPr>
            <p:spPr bwMode="auto">
              <a:xfrm>
                <a:off x="4647617" y="3903091"/>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136" name="Freeform 12"/>
              <p:cNvSpPr>
                <a:spLocks noEditPoints="1"/>
              </p:cNvSpPr>
              <p:nvPr/>
            </p:nvSpPr>
            <p:spPr bwMode="auto">
              <a:xfrm>
                <a:off x="3784016" y="1775840"/>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gradFill>
                <a:gsLst>
                  <a:gs pos="0">
                    <a:srgbClr val="269DCE"/>
                  </a:gs>
                  <a:gs pos="100000">
                    <a:srgbClr val="54BA82"/>
                  </a:gs>
                </a:gsLst>
                <a:lin ang="204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137" name="Freeform 13"/>
              <p:cNvSpPr/>
              <p:nvPr/>
            </p:nvSpPr>
            <p:spPr bwMode="auto">
              <a:xfrm>
                <a:off x="4112100" y="391579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grpSp>
          <p:nvGrpSpPr>
            <p:cNvPr id="138" name="Group 31"/>
            <p:cNvGrpSpPr/>
            <p:nvPr/>
          </p:nvGrpSpPr>
          <p:grpSpPr>
            <a:xfrm>
              <a:off x="16033" y="2797"/>
              <a:ext cx="2743" cy="5733"/>
              <a:chOff x="9242972" y="1775840"/>
              <a:chExt cx="1742017" cy="3640667"/>
            </a:xfrm>
          </p:grpSpPr>
          <p:sp>
            <p:nvSpPr>
              <p:cNvPr id="139" name="Rectangle 5"/>
              <p:cNvSpPr>
                <a:spLocks noChangeArrowheads="1"/>
              </p:cNvSpPr>
              <p:nvPr/>
            </p:nvSpPr>
            <p:spPr bwMode="auto">
              <a:xfrm>
                <a:off x="9990156" y="3454357"/>
                <a:ext cx="239184" cy="245533"/>
              </a:xfrm>
              <a:prstGeom prst="rect">
                <a:avLst/>
              </a:prstGeom>
              <a:gradFill>
                <a:gsLst>
                  <a:gs pos="0">
                    <a:srgbClr val="269DCE"/>
                  </a:gs>
                  <a:gs pos="100000">
                    <a:srgbClr val="54BA82"/>
                  </a:gs>
                </a:gsLst>
                <a:lin ang="204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140" name="Freeform 6"/>
              <p:cNvSpPr/>
              <p:nvPr/>
            </p:nvSpPr>
            <p:spPr bwMode="auto">
              <a:xfrm>
                <a:off x="10106573" y="4605824"/>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141" name="Rectangle 7"/>
              <p:cNvSpPr>
                <a:spLocks noChangeArrowheads="1"/>
              </p:cNvSpPr>
              <p:nvPr/>
            </p:nvSpPr>
            <p:spPr bwMode="auto">
              <a:xfrm>
                <a:off x="9867389" y="3666024"/>
                <a:ext cx="493184" cy="1054100"/>
              </a:xfrm>
              <a:prstGeom prst="rect">
                <a:avLst/>
              </a:prstGeom>
              <a:gradFill>
                <a:gsLst>
                  <a:gs pos="0">
                    <a:srgbClr val="269DCE"/>
                  </a:gs>
                  <a:gs pos="100000">
                    <a:srgbClr val="54BA82"/>
                  </a:gs>
                </a:gsLst>
                <a:lin ang="2040000" scaled="0"/>
              </a:gradFill>
              <a:ln>
                <a:noFill/>
              </a:ln>
            </p:spPr>
            <p:txBody>
              <a:bodyPr vert="horz" wrap="square" lIns="121920" tIns="60960" rIns="121920" bIns="60960" numCol="1" anchor="t" anchorCtr="0" compatLnSpc="1"/>
              <a:lstStyle/>
              <a:p>
                <a:endParaRPr lang="en-US" sz="2400">
                  <a:cs typeface="+mn-ea"/>
                  <a:sym typeface="+mn-lt"/>
                </a:endParaRPr>
              </a:p>
            </p:txBody>
          </p:sp>
          <p:sp>
            <p:nvSpPr>
              <p:cNvPr id="142" name="Rectangle 8"/>
              <p:cNvSpPr>
                <a:spLocks noChangeArrowheads="1"/>
              </p:cNvSpPr>
              <p:nvPr/>
            </p:nvSpPr>
            <p:spPr bwMode="auto">
              <a:xfrm>
                <a:off x="9719223" y="5145574"/>
                <a:ext cx="781051" cy="270933"/>
              </a:xfrm>
              <a:prstGeom prst="rect">
                <a:avLst/>
              </a:prstGeom>
              <a:gradFill>
                <a:gsLst>
                  <a:gs pos="0">
                    <a:srgbClr val="269DCE"/>
                  </a:gs>
                  <a:gs pos="100000">
                    <a:srgbClr val="54BA82"/>
                  </a:gs>
                </a:gsLst>
                <a:lin ang="2040000" scaled="0"/>
              </a:gradFill>
              <a:ln>
                <a:noFill/>
              </a:ln>
            </p:spPr>
            <p:txBody>
              <a:bodyPr vert="horz" wrap="square" lIns="121920" tIns="60960" rIns="121920" bIns="60960" numCol="1" anchor="t" anchorCtr="0" compatLnSpc="1"/>
              <a:lstStyle/>
              <a:p>
                <a:endParaRPr lang="en-US" sz="2400">
                  <a:cs typeface="+mn-ea"/>
                  <a:sym typeface="+mn-lt"/>
                </a:endParaRPr>
              </a:p>
            </p:txBody>
          </p:sp>
          <p:sp>
            <p:nvSpPr>
              <p:cNvPr id="143" name="Rectangle 9"/>
              <p:cNvSpPr>
                <a:spLocks noChangeArrowheads="1"/>
              </p:cNvSpPr>
              <p:nvPr/>
            </p:nvSpPr>
            <p:spPr bwMode="auto">
              <a:xfrm>
                <a:off x="10125622" y="5145574"/>
                <a:ext cx="374651" cy="270933"/>
              </a:xfrm>
              <a:prstGeom prst="rect">
                <a:avLst/>
              </a:prstGeom>
              <a:gradFill>
                <a:gsLst>
                  <a:gs pos="0">
                    <a:srgbClr val="269DCE"/>
                  </a:gs>
                  <a:gs pos="100000">
                    <a:srgbClr val="54BA82"/>
                  </a:gs>
                </a:gsLst>
                <a:lin ang="2040000" scaled="0"/>
              </a:gradFill>
              <a:ln>
                <a:noFill/>
              </a:ln>
            </p:spPr>
            <p:txBody>
              <a:bodyPr vert="horz" wrap="square" lIns="121920" tIns="60960" rIns="121920" bIns="60960" numCol="1" anchor="t" anchorCtr="0" compatLnSpc="1"/>
              <a:lstStyle/>
              <a:p>
                <a:endParaRPr lang="en-US" sz="2400">
                  <a:cs typeface="+mn-ea"/>
                  <a:sym typeface="+mn-lt"/>
                </a:endParaRPr>
              </a:p>
            </p:txBody>
          </p:sp>
          <p:sp>
            <p:nvSpPr>
              <p:cNvPr id="144" name="Freeform 10"/>
              <p:cNvSpPr/>
              <p:nvPr/>
            </p:nvSpPr>
            <p:spPr bwMode="auto">
              <a:xfrm>
                <a:off x="10091756" y="3651207"/>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145" name="Freeform 11"/>
              <p:cNvSpPr/>
              <p:nvPr/>
            </p:nvSpPr>
            <p:spPr bwMode="auto">
              <a:xfrm>
                <a:off x="10106573" y="3903091"/>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146" name="Freeform 12"/>
              <p:cNvSpPr>
                <a:spLocks noEditPoints="1"/>
              </p:cNvSpPr>
              <p:nvPr/>
            </p:nvSpPr>
            <p:spPr bwMode="auto">
              <a:xfrm>
                <a:off x="9242972" y="1775840"/>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gradFill>
                <a:gsLst>
                  <a:gs pos="0">
                    <a:srgbClr val="269DCE"/>
                  </a:gs>
                  <a:gs pos="100000">
                    <a:srgbClr val="54BA82"/>
                  </a:gs>
                </a:gsLst>
                <a:lin ang="204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147" name="Freeform 13"/>
              <p:cNvSpPr/>
              <p:nvPr/>
            </p:nvSpPr>
            <p:spPr bwMode="auto">
              <a:xfrm>
                <a:off x="9571056" y="391579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grpSp>
          <p:nvGrpSpPr>
            <p:cNvPr id="148" name="Group 42"/>
            <p:cNvGrpSpPr/>
            <p:nvPr/>
          </p:nvGrpSpPr>
          <p:grpSpPr>
            <a:xfrm>
              <a:off x="11756" y="2797"/>
              <a:ext cx="2743" cy="5733"/>
              <a:chOff x="6527216" y="1775840"/>
              <a:chExt cx="1742017" cy="3640667"/>
            </a:xfrm>
          </p:grpSpPr>
          <p:sp>
            <p:nvSpPr>
              <p:cNvPr id="149" name="Rectangle 5"/>
              <p:cNvSpPr>
                <a:spLocks noChangeArrowheads="1"/>
              </p:cNvSpPr>
              <p:nvPr/>
            </p:nvSpPr>
            <p:spPr bwMode="auto">
              <a:xfrm>
                <a:off x="7274400" y="3454357"/>
                <a:ext cx="239184" cy="245533"/>
              </a:xfrm>
              <a:prstGeom prst="rect">
                <a:avLst/>
              </a:prstGeom>
              <a:gradFill>
                <a:gsLst>
                  <a:gs pos="0">
                    <a:srgbClr val="269DCE"/>
                  </a:gs>
                  <a:gs pos="100000">
                    <a:srgbClr val="54BA82"/>
                  </a:gs>
                </a:gsLst>
                <a:lin ang="204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150" name="Freeform 6"/>
              <p:cNvSpPr/>
              <p:nvPr/>
            </p:nvSpPr>
            <p:spPr bwMode="auto">
              <a:xfrm>
                <a:off x="7390817" y="4605824"/>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151" name="Rectangle 7"/>
              <p:cNvSpPr>
                <a:spLocks noChangeArrowheads="1"/>
              </p:cNvSpPr>
              <p:nvPr/>
            </p:nvSpPr>
            <p:spPr bwMode="auto">
              <a:xfrm>
                <a:off x="7151633" y="3666024"/>
                <a:ext cx="493184" cy="1054100"/>
              </a:xfrm>
              <a:prstGeom prst="rect">
                <a:avLst/>
              </a:prstGeom>
              <a:gradFill>
                <a:gsLst>
                  <a:gs pos="0">
                    <a:srgbClr val="269DCE"/>
                  </a:gs>
                  <a:gs pos="100000">
                    <a:srgbClr val="54BA82"/>
                  </a:gs>
                </a:gsLst>
                <a:lin ang="2040000" scaled="0"/>
              </a:gradFill>
              <a:ln>
                <a:noFill/>
              </a:ln>
            </p:spPr>
            <p:txBody>
              <a:bodyPr vert="horz" wrap="square" lIns="121920" tIns="60960" rIns="121920" bIns="60960" numCol="1" anchor="t" anchorCtr="0" compatLnSpc="1"/>
              <a:lstStyle/>
              <a:p>
                <a:endParaRPr lang="en-US" sz="2400">
                  <a:cs typeface="+mn-ea"/>
                  <a:sym typeface="+mn-lt"/>
                </a:endParaRPr>
              </a:p>
            </p:txBody>
          </p:sp>
          <p:sp>
            <p:nvSpPr>
              <p:cNvPr id="152" name="Rectangle 8"/>
              <p:cNvSpPr>
                <a:spLocks noChangeArrowheads="1"/>
              </p:cNvSpPr>
              <p:nvPr/>
            </p:nvSpPr>
            <p:spPr bwMode="auto">
              <a:xfrm>
                <a:off x="7003467" y="5145574"/>
                <a:ext cx="781051" cy="270933"/>
              </a:xfrm>
              <a:prstGeom prst="rect">
                <a:avLst/>
              </a:prstGeom>
              <a:gradFill>
                <a:gsLst>
                  <a:gs pos="0">
                    <a:srgbClr val="269DCE"/>
                  </a:gs>
                  <a:gs pos="100000">
                    <a:srgbClr val="54BA82"/>
                  </a:gs>
                </a:gsLst>
                <a:lin ang="2040000" scaled="0"/>
              </a:gradFill>
              <a:ln>
                <a:noFill/>
              </a:ln>
            </p:spPr>
            <p:txBody>
              <a:bodyPr vert="horz" wrap="square" lIns="121920" tIns="60960" rIns="121920" bIns="60960" numCol="1" anchor="t" anchorCtr="0" compatLnSpc="1"/>
              <a:lstStyle/>
              <a:p>
                <a:endParaRPr lang="en-US" sz="2400">
                  <a:cs typeface="+mn-ea"/>
                  <a:sym typeface="+mn-lt"/>
                </a:endParaRPr>
              </a:p>
            </p:txBody>
          </p:sp>
          <p:sp>
            <p:nvSpPr>
              <p:cNvPr id="153" name="Rectangle 9"/>
              <p:cNvSpPr>
                <a:spLocks noChangeArrowheads="1"/>
              </p:cNvSpPr>
              <p:nvPr/>
            </p:nvSpPr>
            <p:spPr bwMode="auto">
              <a:xfrm>
                <a:off x="7409866" y="5145574"/>
                <a:ext cx="374651" cy="270933"/>
              </a:xfrm>
              <a:prstGeom prst="rect">
                <a:avLst/>
              </a:prstGeom>
              <a:gradFill>
                <a:gsLst>
                  <a:gs pos="0">
                    <a:srgbClr val="269DCE"/>
                  </a:gs>
                  <a:gs pos="100000">
                    <a:srgbClr val="54BA82"/>
                  </a:gs>
                </a:gsLst>
                <a:lin ang="2040000" scaled="0"/>
              </a:gradFill>
              <a:ln>
                <a:noFill/>
              </a:ln>
            </p:spPr>
            <p:txBody>
              <a:bodyPr vert="horz" wrap="square" lIns="121920" tIns="60960" rIns="121920" bIns="60960" numCol="1" anchor="t" anchorCtr="0" compatLnSpc="1"/>
              <a:lstStyle/>
              <a:p>
                <a:endParaRPr lang="en-US" sz="2400">
                  <a:cs typeface="+mn-ea"/>
                  <a:sym typeface="+mn-lt"/>
                </a:endParaRPr>
              </a:p>
            </p:txBody>
          </p:sp>
          <p:sp>
            <p:nvSpPr>
              <p:cNvPr id="154" name="Freeform 10"/>
              <p:cNvSpPr/>
              <p:nvPr/>
            </p:nvSpPr>
            <p:spPr bwMode="auto">
              <a:xfrm>
                <a:off x="7376000" y="3651207"/>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155" name="Freeform 11"/>
              <p:cNvSpPr/>
              <p:nvPr/>
            </p:nvSpPr>
            <p:spPr bwMode="auto">
              <a:xfrm>
                <a:off x="7390817" y="3903091"/>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156" name="Freeform 12"/>
              <p:cNvSpPr>
                <a:spLocks noEditPoints="1"/>
              </p:cNvSpPr>
              <p:nvPr/>
            </p:nvSpPr>
            <p:spPr bwMode="auto">
              <a:xfrm>
                <a:off x="6527216" y="1775840"/>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gradFill flip="none" rotWithShape="1">
                <a:gsLst>
                  <a:gs pos="0">
                    <a:srgbClr val="269DCE"/>
                  </a:gs>
                  <a:gs pos="100000">
                    <a:srgbClr val="54BA82"/>
                  </a:gs>
                </a:gsLst>
                <a:lin ang="204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157" name="Freeform 13"/>
              <p:cNvSpPr/>
              <p:nvPr/>
            </p:nvSpPr>
            <p:spPr bwMode="auto">
              <a:xfrm>
                <a:off x="6855300" y="391579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sp>
          <p:nvSpPr>
            <p:cNvPr id="158" name="Rectangle 57"/>
            <p:cNvSpPr/>
            <p:nvPr/>
          </p:nvSpPr>
          <p:spPr>
            <a:xfrm>
              <a:off x="2590" y="8601"/>
              <a:ext cx="3863" cy="1599"/>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lang="zh-CN" altLang="en-US" sz="1400" noProof="0" dirty="0">
                  <a:ln>
                    <a:noFill/>
                  </a:ln>
                  <a:solidFill>
                    <a:prstClr val="black">
                      <a:lumMod val="50000"/>
                      <a:lumOff val="50000"/>
                    </a:prstClr>
                  </a:solidFill>
                  <a:effectLst/>
                  <a:uLnTx/>
                  <a:uFillTx/>
                  <a:cs typeface="+mn-ea"/>
                  <a:sym typeface="+mn-lt"/>
                </a:rPr>
                <a:t>您的内容打在这里，或者通过复制您的文本后，在此框中选择粘贴</a:t>
              </a:r>
            </a:p>
          </p:txBody>
        </p:sp>
        <p:sp>
          <p:nvSpPr>
            <p:cNvPr id="159" name="Rectangle 58"/>
            <p:cNvSpPr/>
            <p:nvPr/>
          </p:nvSpPr>
          <p:spPr>
            <a:xfrm>
              <a:off x="11185" y="8601"/>
              <a:ext cx="3863" cy="1599"/>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lang="zh-CN" altLang="en-US" sz="1400" noProof="0" dirty="0">
                  <a:ln>
                    <a:noFill/>
                  </a:ln>
                  <a:solidFill>
                    <a:prstClr val="black">
                      <a:lumMod val="50000"/>
                      <a:lumOff val="50000"/>
                    </a:prstClr>
                  </a:solidFill>
                  <a:effectLst/>
                  <a:uLnTx/>
                  <a:uFillTx/>
                  <a:cs typeface="+mn-ea"/>
                  <a:sym typeface="+mn-lt"/>
                </a:rPr>
                <a:t>您的内容打在这里，或者通过复制您的文本后，在此框中选择粘贴</a:t>
              </a:r>
              <a:endParaRPr lang="en-US" sz="1200" dirty="0">
                <a:solidFill>
                  <a:schemeClr val="tx1">
                    <a:lumMod val="65000"/>
                    <a:lumOff val="35000"/>
                  </a:schemeClr>
                </a:solidFill>
                <a:cs typeface="+mn-ea"/>
                <a:sym typeface="+mn-lt"/>
              </a:endParaRPr>
            </a:p>
          </p:txBody>
        </p:sp>
        <p:sp>
          <p:nvSpPr>
            <p:cNvPr id="160" name="Rectangle 59"/>
            <p:cNvSpPr/>
            <p:nvPr/>
          </p:nvSpPr>
          <p:spPr>
            <a:xfrm>
              <a:off x="15461" y="8601"/>
              <a:ext cx="3863" cy="1599"/>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lang="zh-CN" altLang="en-US" sz="1400" noProof="0" dirty="0">
                  <a:ln>
                    <a:noFill/>
                  </a:ln>
                  <a:solidFill>
                    <a:prstClr val="black">
                      <a:lumMod val="50000"/>
                      <a:lumOff val="50000"/>
                    </a:prstClr>
                  </a:solidFill>
                  <a:effectLst/>
                  <a:uLnTx/>
                  <a:uFillTx/>
                  <a:cs typeface="+mn-ea"/>
                  <a:sym typeface="+mn-lt"/>
                </a:rPr>
                <a:t>您的内容打在这里，或者通过复制您的文本后，在此框中选择粘贴</a:t>
              </a:r>
              <a:endParaRPr lang="en-US" sz="1200" dirty="0">
                <a:solidFill>
                  <a:schemeClr val="tx1">
                    <a:lumMod val="65000"/>
                    <a:lumOff val="35000"/>
                  </a:schemeClr>
                </a:solidFill>
                <a:cs typeface="+mn-ea"/>
                <a:sym typeface="+mn-lt"/>
              </a:endParaRPr>
            </a:p>
          </p:txBody>
        </p:sp>
        <p:grpSp>
          <p:nvGrpSpPr>
            <p:cNvPr id="161" name="Group 52"/>
            <p:cNvGrpSpPr/>
            <p:nvPr/>
          </p:nvGrpSpPr>
          <p:grpSpPr>
            <a:xfrm>
              <a:off x="4075" y="3805"/>
              <a:ext cx="806" cy="904"/>
              <a:chOff x="6035675" y="4257675"/>
              <a:chExt cx="454025" cy="509588"/>
            </a:xfrm>
            <a:solidFill>
              <a:schemeClr val="accent1"/>
            </a:solidFill>
          </p:grpSpPr>
          <p:sp>
            <p:nvSpPr>
              <p:cNvPr id="162" name="Freeform 136"/>
              <p:cNvSpPr/>
              <p:nvPr/>
            </p:nvSpPr>
            <p:spPr bwMode="auto">
              <a:xfrm>
                <a:off x="6205538" y="4597400"/>
                <a:ext cx="150812" cy="169863"/>
              </a:xfrm>
              <a:custGeom>
                <a:avLst/>
                <a:gdLst>
                  <a:gd name="T0" fmla="*/ 22 w 67"/>
                  <a:gd name="T1" fmla="*/ 3 h 76"/>
                  <a:gd name="T2" fmla="*/ 7 w 67"/>
                  <a:gd name="T3" fmla="*/ 2 h 76"/>
                  <a:gd name="T4" fmla="*/ 0 w 67"/>
                  <a:gd name="T5" fmla="*/ 6 h 76"/>
                  <a:gd name="T6" fmla="*/ 0 w 67"/>
                  <a:gd name="T7" fmla="*/ 76 h 76"/>
                  <a:gd name="T8" fmla="*/ 44 w 67"/>
                  <a:gd name="T9" fmla="*/ 76 h 76"/>
                  <a:gd name="T10" fmla="*/ 44 w 67"/>
                  <a:gd name="T11" fmla="*/ 46 h 76"/>
                  <a:gd name="T12" fmla="*/ 67 w 67"/>
                  <a:gd name="T13" fmla="*/ 23 h 76"/>
                  <a:gd name="T14" fmla="*/ 54 w 67"/>
                  <a:gd name="T15" fmla="*/ 9 h 76"/>
                  <a:gd name="T16" fmla="*/ 44 w 67"/>
                  <a:gd name="T17" fmla="*/ 19 h 76"/>
                  <a:gd name="T18" fmla="*/ 44 w 67"/>
                  <a:gd name="T19" fmla="*/ 0 h 76"/>
                  <a:gd name="T20" fmla="*/ 22 w 67"/>
                  <a:gd name="T21" fmla="*/ 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6">
                    <a:moveTo>
                      <a:pt x="22" y="3"/>
                    </a:moveTo>
                    <a:cubicBezTo>
                      <a:pt x="17" y="3"/>
                      <a:pt x="12" y="3"/>
                      <a:pt x="7" y="2"/>
                    </a:cubicBezTo>
                    <a:cubicBezTo>
                      <a:pt x="5" y="4"/>
                      <a:pt x="2" y="5"/>
                      <a:pt x="0" y="6"/>
                    </a:cubicBezTo>
                    <a:cubicBezTo>
                      <a:pt x="0" y="76"/>
                      <a:pt x="0" y="76"/>
                      <a:pt x="0" y="76"/>
                    </a:cubicBezTo>
                    <a:cubicBezTo>
                      <a:pt x="44" y="76"/>
                      <a:pt x="44" y="76"/>
                      <a:pt x="44" y="76"/>
                    </a:cubicBezTo>
                    <a:cubicBezTo>
                      <a:pt x="44" y="46"/>
                      <a:pt x="44" y="46"/>
                      <a:pt x="44" y="46"/>
                    </a:cubicBezTo>
                    <a:cubicBezTo>
                      <a:pt x="67" y="23"/>
                      <a:pt x="67" y="23"/>
                      <a:pt x="67" y="23"/>
                    </a:cubicBezTo>
                    <a:cubicBezTo>
                      <a:pt x="54" y="9"/>
                      <a:pt x="54" y="9"/>
                      <a:pt x="54" y="9"/>
                    </a:cubicBezTo>
                    <a:cubicBezTo>
                      <a:pt x="44" y="19"/>
                      <a:pt x="44" y="19"/>
                      <a:pt x="44" y="19"/>
                    </a:cubicBezTo>
                    <a:cubicBezTo>
                      <a:pt x="44" y="0"/>
                      <a:pt x="44" y="0"/>
                      <a:pt x="44" y="0"/>
                    </a:cubicBezTo>
                    <a:cubicBezTo>
                      <a:pt x="37" y="2"/>
                      <a:pt x="29" y="3"/>
                      <a:pt x="22" y="3"/>
                    </a:cubicBezTo>
                    <a:close/>
                  </a:path>
                </a:pathLst>
              </a:custGeom>
              <a:solidFill>
                <a:srgbClr val="0A9C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63" name="Freeform 137"/>
              <p:cNvSpPr/>
              <p:nvPr/>
            </p:nvSpPr>
            <p:spPr bwMode="auto">
              <a:xfrm>
                <a:off x="6035675" y="4405313"/>
                <a:ext cx="165100" cy="203200"/>
              </a:xfrm>
              <a:custGeom>
                <a:avLst/>
                <a:gdLst>
                  <a:gd name="T0" fmla="*/ 0 w 74"/>
                  <a:gd name="T1" fmla="*/ 39 h 91"/>
                  <a:gd name="T2" fmla="*/ 52 w 74"/>
                  <a:gd name="T3" fmla="*/ 91 h 91"/>
                  <a:gd name="T4" fmla="*/ 74 w 74"/>
                  <a:gd name="T5" fmla="*/ 86 h 91"/>
                  <a:gd name="T6" fmla="*/ 17 w 74"/>
                  <a:gd name="T7" fmla="*/ 8 h 91"/>
                  <a:gd name="T8" fmla="*/ 18 w 74"/>
                  <a:gd name="T9" fmla="*/ 0 h 91"/>
                  <a:gd name="T10" fmla="*/ 0 w 74"/>
                  <a:gd name="T11" fmla="*/ 39 h 91"/>
                </a:gdLst>
                <a:ahLst/>
                <a:cxnLst>
                  <a:cxn ang="0">
                    <a:pos x="T0" y="T1"/>
                  </a:cxn>
                  <a:cxn ang="0">
                    <a:pos x="T2" y="T3"/>
                  </a:cxn>
                  <a:cxn ang="0">
                    <a:pos x="T4" y="T5"/>
                  </a:cxn>
                  <a:cxn ang="0">
                    <a:pos x="T6" y="T7"/>
                  </a:cxn>
                  <a:cxn ang="0">
                    <a:pos x="T8" y="T9"/>
                  </a:cxn>
                  <a:cxn ang="0">
                    <a:pos x="T10" y="T11"/>
                  </a:cxn>
                </a:cxnLst>
                <a:rect l="0" t="0" r="r" b="b"/>
                <a:pathLst>
                  <a:path w="74" h="91">
                    <a:moveTo>
                      <a:pt x="0" y="39"/>
                    </a:moveTo>
                    <a:cubicBezTo>
                      <a:pt x="0" y="68"/>
                      <a:pt x="23" y="91"/>
                      <a:pt x="52" y="91"/>
                    </a:cubicBezTo>
                    <a:cubicBezTo>
                      <a:pt x="60" y="91"/>
                      <a:pt x="68" y="89"/>
                      <a:pt x="74" y="86"/>
                    </a:cubicBezTo>
                    <a:cubicBezTo>
                      <a:pt x="41" y="76"/>
                      <a:pt x="17" y="45"/>
                      <a:pt x="17" y="8"/>
                    </a:cubicBezTo>
                    <a:cubicBezTo>
                      <a:pt x="17" y="6"/>
                      <a:pt x="17" y="3"/>
                      <a:pt x="18" y="0"/>
                    </a:cubicBezTo>
                    <a:cubicBezTo>
                      <a:pt x="7" y="9"/>
                      <a:pt x="0" y="23"/>
                      <a:pt x="0" y="39"/>
                    </a:cubicBezTo>
                    <a:close/>
                  </a:path>
                </a:pathLst>
              </a:custGeom>
              <a:solidFill>
                <a:srgbClr val="0A9C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64" name="Freeform 138"/>
              <p:cNvSpPr/>
              <p:nvPr/>
            </p:nvSpPr>
            <p:spPr bwMode="auto">
              <a:xfrm>
                <a:off x="6089650" y="4257675"/>
                <a:ext cx="400050" cy="333375"/>
              </a:xfrm>
              <a:custGeom>
                <a:avLst/>
                <a:gdLst>
                  <a:gd name="T0" fmla="*/ 140 w 179"/>
                  <a:gd name="T1" fmla="*/ 41 h 149"/>
                  <a:gd name="T2" fmla="*/ 74 w 179"/>
                  <a:gd name="T3" fmla="*/ 0 h 149"/>
                  <a:gd name="T4" fmla="*/ 3 w 179"/>
                  <a:gd name="T5" fmla="*/ 52 h 149"/>
                  <a:gd name="T6" fmla="*/ 2 w 179"/>
                  <a:gd name="T7" fmla="*/ 57 h 149"/>
                  <a:gd name="T8" fmla="*/ 1 w 179"/>
                  <a:gd name="T9" fmla="*/ 61 h 149"/>
                  <a:gd name="T10" fmla="*/ 0 w 179"/>
                  <a:gd name="T11" fmla="*/ 74 h 149"/>
                  <a:gd name="T12" fmla="*/ 52 w 179"/>
                  <a:gd name="T13" fmla="*/ 145 h 149"/>
                  <a:gd name="T14" fmla="*/ 58 w 179"/>
                  <a:gd name="T15" fmla="*/ 147 h 149"/>
                  <a:gd name="T16" fmla="*/ 62 w 179"/>
                  <a:gd name="T17" fmla="*/ 148 h 149"/>
                  <a:gd name="T18" fmla="*/ 67 w 179"/>
                  <a:gd name="T19" fmla="*/ 148 h 149"/>
                  <a:gd name="T20" fmla="*/ 74 w 179"/>
                  <a:gd name="T21" fmla="*/ 149 h 149"/>
                  <a:gd name="T22" fmla="*/ 96 w 179"/>
                  <a:gd name="T23" fmla="*/ 145 h 149"/>
                  <a:gd name="T24" fmla="*/ 109 w 179"/>
                  <a:gd name="T25" fmla="*/ 140 h 149"/>
                  <a:gd name="T26" fmla="*/ 127 w 179"/>
                  <a:gd name="T27" fmla="*/ 143 h 149"/>
                  <a:gd name="T28" fmla="*/ 179 w 179"/>
                  <a:gd name="T29" fmla="*/ 91 h 149"/>
                  <a:gd name="T30" fmla="*/ 140 w 179"/>
                  <a:gd name="T31" fmla="*/ 4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9" h="149">
                    <a:moveTo>
                      <a:pt x="140" y="41"/>
                    </a:moveTo>
                    <a:cubicBezTo>
                      <a:pt x="128" y="17"/>
                      <a:pt x="103" y="0"/>
                      <a:pt x="74" y="0"/>
                    </a:cubicBezTo>
                    <a:cubicBezTo>
                      <a:pt x="41" y="0"/>
                      <a:pt x="12" y="22"/>
                      <a:pt x="3" y="52"/>
                    </a:cubicBezTo>
                    <a:cubicBezTo>
                      <a:pt x="2" y="54"/>
                      <a:pt x="2" y="55"/>
                      <a:pt x="2" y="57"/>
                    </a:cubicBezTo>
                    <a:cubicBezTo>
                      <a:pt x="1" y="58"/>
                      <a:pt x="1" y="59"/>
                      <a:pt x="1" y="61"/>
                    </a:cubicBezTo>
                    <a:cubicBezTo>
                      <a:pt x="0" y="65"/>
                      <a:pt x="0" y="70"/>
                      <a:pt x="0" y="74"/>
                    </a:cubicBezTo>
                    <a:cubicBezTo>
                      <a:pt x="0" y="108"/>
                      <a:pt x="21" y="136"/>
                      <a:pt x="52" y="145"/>
                    </a:cubicBezTo>
                    <a:cubicBezTo>
                      <a:pt x="54" y="146"/>
                      <a:pt x="56" y="147"/>
                      <a:pt x="58" y="147"/>
                    </a:cubicBezTo>
                    <a:cubicBezTo>
                      <a:pt x="60" y="147"/>
                      <a:pt x="61" y="148"/>
                      <a:pt x="62" y="148"/>
                    </a:cubicBezTo>
                    <a:cubicBezTo>
                      <a:pt x="64" y="148"/>
                      <a:pt x="65" y="148"/>
                      <a:pt x="67" y="148"/>
                    </a:cubicBezTo>
                    <a:cubicBezTo>
                      <a:pt x="69" y="149"/>
                      <a:pt x="71" y="149"/>
                      <a:pt x="74" y="149"/>
                    </a:cubicBezTo>
                    <a:cubicBezTo>
                      <a:pt x="82" y="149"/>
                      <a:pt x="89" y="148"/>
                      <a:pt x="96" y="145"/>
                    </a:cubicBezTo>
                    <a:cubicBezTo>
                      <a:pt x="101" y="144"/>
                      <a:pt x="105" y="142"/>
                      <a:pt x="109" y="140"/>
                    </a:cubicBezTo>
                    <a:cubicBezTo>
                      <a:pt x="115" y="142"/>
                      <a:pt x="121" y="143"/>
                      <a:pt x="127" y="143"/>
                    </a:cubicBezTo>
                    <a:cubicBezTo>
                      <a:pt x="155" y="143"/>
                      <a:pt x="179" y="120"/>
                      <a:pt x="179" y="91"/>
                    </a:cubicBezTo>
                    <a:cubicBezTo>
                      <a:pt x="179" y="67"/>
                      <a:pt x="162" y="47"/>
                      <a:pt x="140" y="41"/>
                    </a:cubicBezTo>
                    <a:close/>
                  </a:path>
                </a:pathLst>
              </a:custGeom>
              <a:solidFill>
                <a:srgbClr val="0A9C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165" name="Freeform 194"/>
            <p:cNvSpPr>
              <a:spLocks noEditPoints="1"/>
            </p:cNvSpPr>
            <p:nvPr/>
          </p:nvSpPr>
          <p:spPr bwMode="auto">
            <a:xfrm>
              <a:off x="8433" y="3790"/>
              <a:ext cx="749" cy="746"/>
            </a:xfrm>
            <a:custGeom>
              <a:avLst/>
              <a:gdLst>
                <a:gd name="T0" fmla="*/ 2 w 278"/>
                <a:gd name="T1" fmla="*/ 160 h 277"/>
                <a:gd name="T2" fmla="*/ 15 w 278"/>
                <a:gd name="T3" fmla="*/ 202 h 277"/>
                <a:gd name="T4" fmla="*/ 70 w 278"/>
                <a:gd name="T5" fmla="*/ 259 h 277"/>
                <a:gd name="T6" fmla="*/ 183 w 278"/>
                <a:gd name="T7" fmla="*/ 270 h 277"/>
                <a:gd name="T8" fmla="*/ 242 w 278"/>
                <a:gd name="T9" fmla="*/ 232 h 277"/>
                <a:gd name="T10" fmla="*/ 267 w 278"/>
                <a:gd name="T11" fmla="*/ 193 h 277"/>
                <a:gd name="T12" fmla="*/ 278 w 278"/>
                <a:gd name="T13" fmla="*/ 139 h 277"/>
                <a:gd name="T14" fmla="*/ 268 w 278"/>
                <a:gd name="T15" fmla="*/ 88 h 277"/>
                <a:gd name="T16" fmla="*/ 237 w 278"/>
                <a:gd name="T17" fmla="*/ 40 h 277"/>
                <a:gd name="T18" fmla="*/ 196 w 278"/>
                <a:gd name="T19" fmla="*/ 12 h 277"/>
                <a:gd name="T20" fmla="*/ 171 w 278"/>
                <a:gd name="T21" fmla="*/ 3 h 277"/>
                <a:gd name="T22" fmla="*/ 94 w 278"/>
                <a:gd name="T23" fmla="*/ 7 h 277"/>
                <a:gd name="T24" fmla="*/ 48 w 278"/>
                <a:gd name="T25" fmla="*/ 34 h 277"/>
                <a:gd name="T26" fmla="*/ 15 w 278"/>
                <a:gd name="T27" fmla="*/ 75 h 277"/>
                <a:gd name="T28" fmla="*/ 115 w 278"/>
                <a:gd name="T29" fmla="*/ 9 h 277"/>
                <a:gd name="T30" fmla="*/ 136 w 278"/>
                <a:gd name="T31" fmla="*/ 7 h 277"/>
                <a:gd name="T32" fmla="*/ 155 w 278"/>
                <a:gd name="T33" fmla="*/ 14 h 277"/>
                <a:gd name="T34" fmla="*/ 172 w 278"/>
                <a:gd name="T35" fmla="*/ 14 h 277"/>
                <a:gd name="T36" fmla="*/ 187 w 278"/>
                <a:gd name="T37" fmla="*/ 18 h 277"/>
                <a:gd name="T38" fmla="*/ 183 w 278"/>
                <a:gd name="T39" fmla="*/ 21 h 277"/>
                <a:gd name="T40" fmla="*/ 161 w 278"/>
                <a:gd name="T41" fmla="*/ 30 h 277"/>
                <a:gd name="T42" fmla="*/ 164 w 278"/>
                <a:gd name="T43" fmla="*/ 44 h 277"/>
                <a:gd name="T44" fmla="*/ 177 w 278"/>
                <a:gd name="T45" fmla="*/ 53 h 277"/>
                <a:gd name="T46" fmla="*/ 197 w 278"/>
                <a:gd name="T47" fmla="*/ 27 h 277"/>
                <a:gd name="T48" fmla="*/ 211 w 278"/>
                <a:gd name="T49" fmla="*/ 32 h 277"/>
                <a:gd name="T50" fmla="*/ 223 w 278"/>
                <a:gd name="T51" fmla="*/ 38 h 277"/>
                <a:gd name="T52" fmla="*/ 229 w 278"/>
                <a:gd name="T53" fmla="*/ 57 h 277"/>
                <a:gd name="T54" fmla="*/ 225 w 278"/>
                <a:gd name="T55" fmla="*/ 67 h 277"/>
                <a:gd name="T56" fmla="*/ 218 w 278"/>
                <a:gd name="T57" fmla="*/ 59 h 277"/>
                <a:gd name="T58" fmla="*/ 200 w 278"/>
                <a:gd name="T59" fmla="*/ 62 h 277"/>
                <a:gd name="T60" fmla="*/ 212 w 278"/>
                <a:gd name="T61" fmla="*/ 69 h 277"/>
                <a:gd name="T62" fmla="*/ 183 w 278"/>
                <a:gd name="T63" fmla="*/ 80 h 277"/>
                <a:gd name="T64" fmla="*/ 169 w 278"/>
                <a:gd name="T65" fmla="*/ 90 h 277"/>
                <a:gd name="T66" fmla="*/ 151 w 278"/>
                <a:gd name="T67" fmla="*/ 107 h 277"/>
                <a:gd name="T68" fmla="*/ 140 w 278"/>
                <a:gd name="T69" fmla="*/ 118 h 277"/>
                <a:gd name="T70" fmla="*/ 116 w 278"/>
                <a:gd name="T71" fmla="*/ 116 h 277"/>
                <a:gd name="T72" fmla="*/ 97 w 278"/>
                <a:gd name="T73" fmla="*/ 140 h 277"/>
                <a:gd name="T74" fmla="*/ 122 w 278"/>
                <a:gd name="T75" fmla="*/ 138 h 277"/>
                <a:gd name="T76" fmla="*/ 118 w 278"/>
                <a:gd name="T77" fmla="*/ 153 h 277"/>
                <a:gd name="T78" fmla="*/ 144 w 278"/>
                <a:gd name="T79" fmla="*/ 172 h 277"/>
                <a:gd name="T80" fmla="*/ 163 w 278"/>
                <a:gd name="T81" fmla="*/ 164 h 277"/>
                <a:gd name="T82" fmla="*/ 179 w 278"/>
                <a:gd name="T83" fmla="*/ 170 h 277"/>
                <a:gd name="T84" fmla="*/ 195 w 278"/>
                <a:gd name="T85" fmla="*/ 175 h 277"/>
                <a:gd name="T86" fmla="*/ 217 w 278"/>
                <a:gd name="T87" fmla="*/ 190 h 277"/>
                <a:gd name="T88" fmla="*/ 234 w 278"/>
                <a:gd name="T89" fmla="*/ 202 h 277"/>
                <a:gd name="T90" fmla="*/ 170 w 278"/>
                <a:gd name="T91" fmla="*/ 266 h 277"/>
                <a:gd name="T92" fmla="*/ 150 w 278"/>
                <a:gd name="T93" fmla="*/ 237 h 277"/>
                <a:gd name="T94" fmla="*/ 135 w 278"/>
                <a:gd name="T95" fmla="*/ 210 h 277"/>
                <a:gd name="T96" fmla="*/ 142 w 278"/>
                <a:gd name="T97" fmla="*/ 191 h 277"/>
                <a:gd name="T98" fmla="*/ 137 w 278"/>
                <a:gd name="T99" fmla="*/ 177 h 277"/>
                <a:gd name="T100" fmla="*/ 119 w 278"/>
                <a:gd name="T101" fmla="*/ 161 h 277"/>
                <a:gd name="T102" fmla="*/ 91 w 278"/>
                <a:gd name="T103" fmla="*/ 152 h 277"/>
                <a:gd name="T104" fmla="*/ 75 w 278"/>
                <a:gd name="T105" fmla="*/ 139 h 277"/>
                <a:gd name="T106" fmla="*/ 62 w 278"/>
                <a:gd name="T107" fmla="*/ 112 h 277"/>
                <a:gd name="T108" fmla="*/ 65 w 278"/>
                <a:gd name="T109" fmla="*/ 133 h 277"/>
                <a:gd name="T110" fmla="*/ 54 w 278"/>
                <a:gd name="T111" fmla="*/ 115 h 277"/>
                <a:gd name="T112" fmla="*/ 47 w 278"/>
                <a:gd name="T113" fmla="*/ 92 h 277"/>
                <a:gd name="T114" fmla="*/ 61 w 278"/>
                <a:gd name="T115" fmla="*/ 63 h 277"/>
                <a:gd name="T116" fmla="*/ 58 w 278"/>
                <a:gd name="T117" fmla="*/ 4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8" h="277">
                  <a:moveTo>
                    <a:pt x="3" y="111"/>
                  </a:moveTo>
                  <a:cubicBezTo>
                    <a:pt x="2" y="113"/>
                    <a:pt x="2" y="115"/>
                    <a:pt x="2" y="117"/>
                  </a:cubicBezTo>
                  <a:cubicBezTo>
                    <a:pt x="1" y="120"/>
                    <a:pt x="1" y="122"/>
                    <a:pt x="1" y="124"/>
                  </a:cubicBezTo>
                  <a:cubicBezTo>
                    <a:pt x="0" y="129"/>
                    <a:pt x="0" y="134"/>
                    <a:pt x="0" y="139"/>
                  </a:cubicBezTo>
                  <a:cubicBezTo>
                    <a:pt x="0" y="143"/>
                    <a:pt x="0" y="148"/>
                    <a:pt x="1" y="153"/>
                  </a:cubicBezTo>
                  <a:cubicBezTo>
                    <a:pt x="1" y="155"/>
                    <a:pt x="1" y="157"/>
                    <a:pt x="2" y="160"/>
                  </a:cubicBezTo>
                  <a:cubicBezTo>
                    <a:pt x="2" y="162"/>
                    <a:pt x="2" y="164"/>
                    <a:pt x="3" y="167"/>
                  </a:cubicBezTo>
                  <a:cubicBezTo>
                    <a:pt x="3" y="169"/>
                    <a:pt x="4" y="171"/>
                    <a:pt x="4" y="173"/>
                  </a:cubicBezTo>
                  <a:cubicBezTo>
                    <a:pt x="5" y="178"/>
                    <a:pt x="7" y="182"/>
                    <a:pt x="8" y="186"/>
                  </a:cubicBezTo>
                  <a:cubicBezTo>
                    <a:pt x="9" y="188"/>
                    <a:pt x="10" y="191"/>
                    <a:pt x="11" y="193"/>
                  </a:cubicBezTo>
                  <a:cubicBezTo>
                    <a:pt x="12" y="195"/>
                    <a:pt x="13" y="197"/>
                    <a:pt x="14" y="199"/>
                  </a:cubicBezTo>
                  <a:cubicBezTo>
                    <a:pt x="14" y="200"/>
                    <a:pt x="15" y="201"/>
                    <a:pt x="15" y="202"/>
                  </a:cubicBezTo>
                  <a:cubicBezTo>
                    <a:pt x="16" y="204"/>
                    <a:pt x="17" y="206"/>
                    <a:pt x="18" y="208"/>
                  </a:cubicBezTo>
                  <a:cubicBezTo>
                    <a:pt x="22" y="214"/>
                    <a:pt x="25" y="219"/>
                    <a:pt x="30" y="224"/>
                  </a:cubicBezTo>
                  <a:cubicBezTo>
                    <a:pt x="32" y="227"/>
                    <a:pt x="34" y="230"/>
                    <a:pt x="36" y="232"/>
                  </a:cubicBezTo>
                  <a:cubicBezTo>
                    <a:pt x="38" y="234"/>
                    <a:pt x="39" y="235"/>
                    <a:pt x="41" y="237"/>
                  </a:cubicBezTo>
                  <a:cubicBezTo>
                    <a:pt x="42" y="238"/>
                    <a:pt x="44" y="240"/>
                    <a:pt x="45" y="241"/>
                  </a:cubicBezTo>
                  <a:cubicBezTo>
                    <a:pt x="53" y="248"/>
                    <a:pt x="61" y="254"/>
                    <a:pt x="70" y="259"/>
                  </a:cubicBezTo>
                  <a:cubicBezTo>
                    <a:pt x="72" y="260"/>
                    <a:pt x="74" y="261"/>
                    <a:pt x="76" y="262"/>
                  </a:cubicBezTo>
                  <a:cubicBezTo>
                    <a:pt x="80" y="264"/>
                    <a:pt x="84" y="266"/>
                    <a:pt x="88" y="268"/>
                  </a:cubicBezTo>
                  <a:cubicBezTo>
                    <a:pt x="90" y="269"/>
                    <a:pt x="92" y="269"/>
                    <a:pt x="94" y="270"/>
                  </a:cubicBezTo>
                  <a:cubicBezTo>
                    <a:pt x="108" y="275"/>
                    <a:pt x="123" y="277"/>
                    <a:pt x="139" y="277"/>
                  </a:cubicBezTo>
                  <a:cubicBezTo>
                    <a:pt x="149" y="277"/>
                    <a:pt x="160" y="276"/>
                    <a:pt x="170" y="274"/>
                  </a:cubicBezTo>
                  <a:cubicBezTo>
                    <a:pt x="174" y="273"/>
                    <a:pt x="179" y="272"/>
                    <a:pt x="183" y="270"/>
                  </a:cubicBezTo>
                  <a:cubicBezTo>
                    <a:pt x="186" y="269"/>
                    <a:pt x="188" y="269"/>
                    <a:pt x="190" y="268"/>
                  </a:cubicBezTo>
                  <a:cubicBezTo>
                    <a:pt x="194" y="266"/>
                    <a:pt x="198" y="264"/>
                    <a:pt x="202" y="262"/>
                  </a:cubicBezTo>
                  <a:cubicBezTo>
                    <a:pt x="204" y="261"/>
                    <a:pt x="206" y="260"/>
                    <a:pt x="208" y="259"/>
                  </a:cubicBezTo>
                  <a:cubicBezTo>
                    <a:pt x="217" y="254"/>
                    <a:pt x="225" y="248"/>
                    <a:pt x="232" y="241"/>
                  </a:cubicBezTo>
                  <a:cubicBezTo>
                    <a:pt x="234" y="240"/>
                    <a:pt x="236" y="238"/>
                    <a:pt x="237" y="237"/>
                  </a:cubicBezTo>
                  <a:cubicBezTo>
                    <a:pt x="239" y="235"/>
                    <a:pt x="240" y="234"/>
                    <a:pt x="242" y="232"/>
                  </a:cubicBezTo>
                  <a:cubicBezTo>
                    <a:pt x="244" y="230"/>
                    <a:pt x="246" y="227"/>
                    <a:pt x="248" y="224"/>
                  </a:cubicBezTo>
                  <a:cubicBezTo>
                    <a:pt x="251" y="220"/>
                    <a:pt x="254" y="216"/>
                    <a:pt x="257" y="211"/>
                  </a:cubicBezTo>
                  <a:cubicBezTo>
                    <a:pt x="258" y="210"/>
                    <a:pt x="259" y="209"/>
                    <a:pt x="259" y="208"/>
                  </a:cubicBezTo>
                  <a:cubicBezTo>
                    <a:pt x="260" y="206"/>
                    <a:pt x="262" y="204"/>
                    <a:pt x="263" y="202"/>
                  </a:cubicBezTo>
                  <a:cubicBezTo>
                    <a:pt x="263" y="201"/>
                    <a:pt x="264" y="200"/>
                    <a:pt x="264" y="199"/>
                  </a:cubicBezTo>
                  <a:cubicBezTo>
                    <a:pt x="265" y="197"/>
                    <a:pt x="266" y="195"/>
                    <a:pt x="267" y="193"/>
                  </a:cubicBezTo>
                  <a:cubicBezTo>
                    <a:pt x="268" y="191"/>
                    <a:pt x="269" y="188"/>
                    <a:pt x="269" y="186"/>
                  </a:cubicBezTo>
                  <a:cubicBezTo>
                    <a:pt x="271" y="182"/>
                    <a:pt x="272" y="178"/>
                    <a:pt x="273" y="173"/>
                  </a:cubicBezTo>
                  <a:cubicBezTo>
                    <a:pt x="274" y="171"/>
                    <a:pt x="274" y="169"/>
                    <a:pt x="275" y="167"/>
                  </a:cubicBezTo>
                  <a:cubicBezTo>
                    <a:pt x="275" y="164"/>
                    <a:pt x="276" y="162"/>
                    <a:pt x="276" y="160"/>
                  </a:cubicBezTo>
                  <a:cubicBezTo>
                    <a:pt x="277" y="157"/>
                    <a:pt x="277" y="155"/>
                    <a:pt x="277" y="153"/>
                  </a:cubicBezTo>
                  <a:cubicBezTo>
                    <a:pt x="278" y="148"/>
                    <a:pt x="278" y="143"/>
                    <a:pt x="278" y="139"/>
                  </a:cubicBezTo>
                  <a:cubicBezTo>
                    <a:pt x="278" y="134"/>
                    <a:pt x="278" y="129"/>
                    <a:pt x="277" y="124"/>
                  </a:cubicBezTo>
                  <a:cubicBezTo>
                    <a:pt x="277" y="122"/>
                    <a:pt x="277" y="120"/>
                    <a:pt x="276" y="117"/>
                  </a:cubicBezTo>
                  <a:cubicBezTo>
                    <a:pt x="276" y="115"/>
                    <a:pt x="275" y="113"/>
                    <a:pt x="275" y="111"/>
                  </a:cubicBezTo>
                  <a:cubicBezTo>
                    <a:pt x="274" y="108"/>
                    <a:pt x="274" y="106"/>
                    <a:pt x="273" y="104"/>
                  </a:cubicBezTo>
                  <a:cubicBezTo>
                    <a:pt x="272" y="99"/>
                    <a:pt x="271" y="95"/>
                    <a:pt x="269" y="91"/>
                  </a:cubicBezTo>
                  <a:cubicBezTo>
                    <a:pt x="269" y="90"/>
                    <a:pt x="269" y="89"/>
                    <a:pt x="268" y="88"/>
                  </a:cubicBezTo>
                  <a:cubicBezTo>
                    <a:pt x="267" y="85"/>
                    <a:pt x="266" y="81"/>
                    <a:pt x="264" y="78"/>
                  </a:cubicBezTo>
                  <a:cubicBezTo>
                    <a:pt x="264" y="77"/>
                    <a:pt x="263" y="76"/>
                    <a:pt x="263" y="75"/>
                  </a:cubicBezTo>
                  <a:cubicBezTo>
                    <a:pt x="262" y="73"/>
                    <a:pt x="260" y="71"/>
                    <a:pt x="259" y="69"/>
                  </a:cubicBezTo>
                  <a:cubicBezTo>
                    <a:pt x="256" y="64"/>
                    <a:pt x="252" y="58"/>
                    <a:pt x="248" y="53"/>
                  </a:cubicBezTo>
                  <a:cubicBezTo>
                    <a:pt x="246" y="50"/>
                    <a:pt x="244" y="48"/>
                    <a:pt x="242" y="45"/>
                  </a:cubicBezTo>
                  <a:cubicBezTo>
                    <a:pt x="240" y="44"/>
                    <a:pt x="239" y="42"/>
                    <a:pt x="237" y="40"/>
                  </a:cubicBezTo>
                  <a:cubicBezTo>
                    <a:pt x="236" y="39"/>
                    <a:pt x="234" y="37"/>
                    <a:pt x="232" y="36"/>
                  </a:cubicBezTo>
                  <a:cubicBezTo>
                    <a:pt x="229" y="33"/>
                    <a:pt x="226" y="30"/>
                    <a:pt x="222" y="28"/>
                  </a:cubicBezTo>
                  <a:cubicBezTo>
                    <a:pt x="218" y="24"/>
                    <a:pt x="213" y="21"/>
                    <a:pt x="208" y="18"/>
                  </a:cubicBezTo>
                  <a:cubicBezTo>
                    <a:pt x="206" y="17"/>
                    <a:pt x="204" y="16"/>
                    <a:pt x="202" y="15"/>
                  </a:cubicBezTo>
                  <a:cubicBezTo>
                    <a:pt x="201" y="14"/>
                    <a:pt x="200" y="14"/>
                    <a:pt x="199" y="14"/>
                  </a:cubicBezTo>
                  <a:cubicBezTo>
                    <a:pt x="198" y="13"/>
                    <a:pt x="197" y="12"/>
                    <a:pt x="196" y="12"/>
                  </a:cubicBezTo>
                  <a:cubicBezTo>
                    <a:pt x="196" y="12"/>
                    <a:pt x="195" y="12"/>
                    <a:pt x="195" y="11"/>
                  </a:cubicBezTo>
                  <a:cubicBezTo>
                    <a:pt x="193" y="11"/>
                    <a:pt x="191" y="10"/>
                    <a:pt x="190" y="9"/>
                  </a:cubicBezTo>
                  <a:cubicBezTo>
                    <a:pt x="190" y="9"/>
                    <a:pt x="190" y="9"/>
                    <a:pt x="190" y="9"/>
                  </a:cubicBezTo>
                  <a:cubicBezTo>
                    <a:pt x="188" y="9"/>
                    <a:pt x="186" y="8"/>
                    <a:pt x="184" y="7"/>
                  </a:cubicBezTo>
                  <a:cubicBezTo>
                    <a:pt x="184" y="7"/>
                    <a:pt x="184" y="7"/>
                    <a:pt x="183" y="7"/>
                  </a:cubicBezTo>
                  <a:cubicBezTo>
                    <a:pt x="179" y="6"/>
                    <a:pt x="175" y="4"/>
                    <a:pt x="171" y="3"/>
                  </a:cubicBezTo>
                  <a:cubicBezTo>
                    <a:pt x="169" y="3"/>
                    <a:pt x="168" y="3"/>
                    <a:pt x="167" y="3"/>
                  </a:cubicBezTo>
                  <a:cubicBezTo>
                    <a:pt x="166" y="2"/>
                    <a:pt x="165" y="2"/>
                    <a:pt x="164" y="2"/>
                  </a:cubicBezTo>
                  <a:cubicBezTo>
                    <a:pt x="157" y="1"/>
                    <a:pt x="149" y="0"/>
                    <a:pt x="141" y="0"/>
                  </a:cubicBezTo>
                  <a:cubicBezTo>
                    <a:pt x="141" y="0"/>
                    <a:pt x="140" y="0"/>
                    <a:pt x="139" y="0"/>
                  </a:cubicBezTo>
                  <a:cubicBezTo>
                    <a:pt x="137" y="0"/>
                    <a:pt x="136" y="0"/>
                    <a:pt x="135" y="0"/>
                  </a:cubicBezTo>
                  <a:cubicBezTo>
                    <a:pt x="121" y="0"/>
                    <a:pt x="107" y="3"/>
                    <a:pt x="94" y="7"/>
                  </a:cubicBezTo>
                  <a:cubicBezTo>
                    <a:pt x="92" y="8"/>
                    <a:pt x="90" y="9"/>
                    <a:pt x="88" y="9"/>
                  </a:cubicBezTo>
                  <a:cubicBezTo>
                    <a:pt x="87" y="10"/>
                    <a:pt x="87" y="10"/>
                    <a:pt x="86" y="10"/>
                  </a:cubicBezTo>
                  <a:cubicBezTo>
                    <a:pt x="85" y="11"/>
                    <a:pt x="83" y="11"/>
                    <a:pt x="82" y="12"/>
                  </a:cubicBezTo>
                  <a:cubicBezTo>
                    <a:pt x="80" y="13"/>
                    <a:pt x="78" y="14"/>
                    <a:pt x="76" y="15"/>
                  </a:cubicBezTo>
                  <a:cubicBezTo>
                    <a:pt x="74" y="16"/>
                    <a:pt x="72" y="17"/>
                    <a:pt x="70" y="18"/>
                  </a:cubicBezTo>
                  <a:cubicBezTo>
                    <a:pt x="62" y="23"/>
                    <a:pt x="55" y="28"/>
                    <a:pt x="48" y="34"/>
                  </a:cubicBezTo>
                  <a:cubicBezTo>
                    <a:pt x="47" y="34"/>
                    <a:pt x="46" y="35"/>
                    <a:pt x="45" y="36"/>
                  </a:cubicBezTo>
                  <a:cubicBezTo>
                    <a:pt x="44" y="37"/>
                    <a:pt x="42" y="39"/>
                    <a:pt x="41" y="40"/>
                  </a:cubicBezTo>
                  <a:cubicBezTo>
                    <a:pt x="39" y="42"/>
                    <a:pt x="38" y="44"/>
                    <a:pt x="36" y="45"/>
                  </a:cubicBezTo>
                  <a:cubicBezTo>
                    <a:pt x="34" y="48"/>
                    <a:pt x="32" y="50"/>
                    <a:pt x="30" y="53"/>
                  </a:cubicBezTo>
                  <a:cubicBezTo>
                    <a:pt x="25" y="58"/>
                    <a:pt x="22" y="64"/>
                    <a:pt x="18" y="69"/>
                  </a:cubicBezTo>
                  <a:cubicBezTo>
                    <a:pt x="17" y="71"/>
                    <a:pt x="16" y="73"/>
                    <a:pt x="15" y="75"/>
                  </a:cubicBezTo>
                  <a:cubicBezTo>
                    <a:pt x="15" y="76"/>
                    <a:pt x="14" y="77"/>
                    <a:pt x="14" y="78"/>
                  </a:cubicBezTo>
                  <a:cubicBezTo>
                    <a:pt x="12" y="81"/>
                    <a:pt x="11" y="85"/>
                    <a:pt x="10" y="88"/>
                  </a:cubicBezTo>
                  <a:cubicBezTo>
                    <a:pt x="9" y="89"/>
                    <a:pt x="9" y="90"/>
                    <a:pt x="8" y="91"/>
                  </a:cubicBezTo>
                  <a:cubicBezTo>
                    <a:pt x="7" y="95"/>
                    <a:pt x="5" y="99"/>
                    <a:pt x="4" y="104"/>
                  </a:cubicBezTo>
                  <a:cubicBezTo>
                    <a:pt x="4" y="106"/>
                    <a:pt x="3" y="108"/>
                    <a:pt x="3" y="111"/>
                  </a:cubicBezTo>
                  <a:close/>
                  <a:moveTo>
                    <a:pt x="115" y="9"/>
                  </a:moveTo>
                  <a:cubicBezTo>
                    <a:pt x="116" y="10"/>
                    <a:pt x="116" y="10"/>
                    <a:pt x="116" y="10"/>
                  </a:cubicBezTo>
                  <a:cubicBezTo>
                    <a:pt x="118" y="10"/>
                    <a:pt x="119" y="10"/>
                    <a:pt x="121" y="10"/>
                  </a:cubicBezTo>
                  <a:cubicBezTo>
                    <a:pt x="122" y="10"/>
                    <a:pt x="123" y="10"/>
                    <a:pt x="125" y="10"/>
                  </a:cubicBezTo>
                  <a:cubicBezTo>
                    <a:pt x="127" y="10"/>
                    <a:pt x="131" y="13"/>
                    <a:pt x="133" y="12"/>
                  </a:cubicBezTo>
                  <a:cubicBezTo>
                    <a:pt x="134" y="11"/>
                    <a:pt x="134" y="11"/>
                    <a:pt x="134" y="10"/>
                  </a:cubicBezTo>
                  <a:cubicBezTo>
                    <a:pt x="135" y="9"/>
                    <a:pt x="135" y="8"/>
                    <a:pt x="136" y="7"/>
                  </a:cubicBezTo>
                  <a:cubicBezTo>
                    <a:pt x="137" y="7"/>
                    <a:pt x="138" y="7"/>
                    <a:pt x="139" y="7"/>
                  </a:cubicBezTo>
                  <a:cubicBezTo>
                    <a:pt x="148" y="7"/>
                    <a:pt x="157" y="8"/>
                    <a:pt x="165" y="10"/>
                  </a:cubicBezTo>
                  <a:cubicBezTo>
                    <a:pt x="165" y="11"/>
                    <a:pt x="164" y="10"/>
                    <a:pt x="163" y="11"/>
                  </a:cubicBezTo>
                  <a:cubicBezTo>
                    <a:pt x="162" y="11"/>
                    <a:pt x="161" y="12"/>
                    <a:pt x="160" y="12"/>
                  </a:cubicBezTo>
                  <a:cubicBezTo>
                    <a:pt x="158" y="13"/>
                    <a:pt x="155" y="12"/>
                    <a:pt x="153" y="12"/>
                  </a:cubicBezTo>
                  <a:cubicBezTo>
                    <a:pt x="153" y="13"/>
                    <a:pt x="154" y="13"/>
                    <a:pt x="155" y="14"/>
                  </a:cubicBezTo>
                  <a:cubicBezTo>
                    <a:pt x="157" y="15"/>
                    <a:pt x="159" y="15"/>
                    <a:pt x="162" y="14"/>
                  </a:cubicBezTo>
                  <a:cubicBezTo>
                    <a:pt x="163" y="14"/>
                    <a:pt x="165" y="15"/>
                    <a:pt x="166" y="14"/>
                  </a:cubicBezTo>
                  <a:cubicBezTo>
                    <a:pt x="167" y="13"/>
                    <a:pt x="167" y="12"/>
                    <a:pt x="168" y="11"/>
                  </a:cubicBezTo>
                  <a:cubicBezTo>
                    <a:pt x="168" y="11"/>
                    <a:pt x="169" y="11"/>
                    <a:pt x="169" y="11"/>
                  </a:cubicBezTo>
                  <a:cubicBezTo>
                    <a:pt x="171" y="11"/>
                    <a:pt x="172" y="11"/>
                    <a:pt x="173" y="12"/>
                  </a:cubicBezTo>
                  <a:cubicBezTo>
                    <a:pt x="173" y="13"/>
                    <a:pt x="172" y="13"/>
                    <a:pt x="172" y="14"/>
                  </a:cubicBezTo>
                  <a:cubicBezTo>
                    <a:pt x="173" y="14"/>
                    <a:pt x="175" y="14"/>
                    <a:pt x="176" y="12"/>
                  </a:cubicBezTo>
                  <a:cubicBezTo>
                    <a:pt x="176" y="13"/>
                    <a:pt x="177" y="13"/>
                    <a:pt x="177" y="13"/>
                  </a:cubicBezTo>
                  <a:cubicBezTo>
                    <a:pt x="179" y="13"/>
                    <a:pt x="181" y="14"/>
                    <a:pt x="183" y="15"/>
                  </a:cubicBezTo>
                  <a:cubicBezTo>
                    <a:pt x="186" y="16"/>
                    <a:pt x="189" y="17"/>
                    <a:pt x="192" y="18"/>
                  </a:cubicBezTo>
                  <a:cubicBezTo>
                    <a:pt x="191" y="19"/>
                    <a:pt x="191" y="19"/>
                    <a:pt x="190" y="19"/>
                  </a:cubicBezTo>
                  <a:cubicBezTo>
                    <a:pt x="189" y="19"/>
                    <a:pt x="189" y="17"/>
                    <a:pt x="187" y="18"/>
                  </a:cubicBezTo>
                  <a:cubicBezTo>
                    <a:pt x="187" y="20"/>
                    <a:pt x="189" y="20"/>
                    <a:pt x="190" y="21"/>
                  </a:cubicBezTo>
                  <a:cubicBezTo>
                    <a:pt x="191" y="22"/>
                    <a:pt x="193" y="23"/>
                    <a:pt x="193" y="24"/>
                  </a:cubicBezTo>
                  <a:cubicBezTo>
                    <a:pt x="192" y="27"/>
                    <a:pt x="190" y="24"/>
                    <a:pt x="188" y="24"/>
                  </a:cubicBezTo>
                  <a:cubicBezTo>
                    <a:pt x="186" y="24"/>
                    <a:pt x="183" y="28"/>
                    <a:pt x="181" y="25"/>
                  </a:cubicBezTo>
                  <a:cubicBezTo>
                    <a:pt x="181" y="23"/>
                    <a:pt x="183" y="23"/>
                    <a:pt x="184" y="21"/>
                  </a:cubicBezTo>
                  <a:cubicBezTo>
                    <a:pt x="183" y="21"/>
                    <a:pt x="183" y="21"/>
                    <a:pt x="183" y="21"/>
                  </a:cubicBezTo>
                  <a:cubicBezTo>
                    <a:pt x="182" y="22"/>
                    <a:pt x="181" y="22"/>
                    <a:pt x="180" y="22"/>
                  </a:cubicBezTo>
                  <a:cubicBezTo>
                    <a:pt x="180" y="23"/>
                    <a:pt x="179" y="23"/>
                    <a:pt x="177" y="24"/>
                  </a:cubicBezTo>
                  <a:cubicBezTo>
                    <a:pt x="176" y="24"/>
                    <a:pt x="175" y="24"/>
                    <a:pt x="174" y="24"/>
                  </a:cubicBezTo>
                  <a:cubicBezTo>
                    <a:pt x="173" y="25"/>
                    <a:pt x="171" y="26"/>
                    <a:pt x="169" y="27"/>
                  </a:cubicBezTo>
                  <a:cubicBezTo>
                    <a:pt x="169" y="27"/>
                    <a:pt x="168" y="27"/>
                    <a:pt x="167" y="27"/>
                  </a:cubicBezTo>
                  <a:cubicBezTo>
                    <a:pt x="165" y="28"/>
                    <a:pt x="163" y="29"/>
                    <a:pt x="161" y="30"/>
                  </a:cubicBezTo>
                  <a:cubicBezTo>
                    <a:pt x="159" y="31"/>
                    <a:pt x="157" y="32"/>
                    <a:pt x="156" y="33"/>
                  </a:cubicBezTo>
                  <a:cubicBezTo>
                    <a:pt x="155" y="33"/>
                    <a:pt x="154" y="35"/>
                    <a:pt x="154" y="36"/>
                  </a:cubicBezTo>
                  <a:cubicBezTo>
                    <a:pt x="154" y="37"/>
                    <a:pt x="156" y="37"/>
                    <a:pt x="156" y="38"/>
                  </a:cubicBezTo>
                  <a:cubicBezTo>
                    <a:pt x="156" y="39"/>
                    <a:pt x="155" y="40"/>
                    <a:pt x="155" y="41"/>
                  </a:cubicBezTo>
                  <a:cubicBezTo>
                    <a:pt x="156" y="41"/>
                    <a:pt x="157" y="41"/>
                    <a:pt x="158" y="41"/>
                  </a:cubicBezTo>
                  <a:cubicBezTo>
                    <a:pt x="161" y="41"/>
                    <a:pt x="162" y="43"/>
                    <a:pt x="164" y="44"/>
                  </a:cubicBezTo>
                  <a:cubicBezTo>
                    <a:pt x="165" y="45"/>
                    <a:pt x="167" y="46"/>
                    <a:pt x="169" y="46"/>
                  </a:cubicBezTo>
                  <a:cubicBezTo>
                    <a:pt x="171" y="46"/>
                    <a:pt x="173" y="45"/>
                    <a:pt x="173" y="47"/>
                  </a:cubicBezTo>
                  <a:cubicBezTo>
                    <a:pt x="174" y="48"/>
                    <a:pt x="171" y="49"/>
                    <a:pt x="171" y="50"/>
                  </a:cubicBezTo>
                  <a:cubicBezTo>
                    <a:pt x="172" y="51"/>
                    <a:pt x="171" y="52"/>
                    <a:pt x="171" y="53"/>
                  </a:cubicBezTo>
                  <a:cubicBezTo>
                    <a:pt x="171" y="54"/>
                    <a:pt x="172" y="56"/>
                    <a:pt x="173" y="56"/>
                  </a:cubicBezTo>
                  <a:cubicBezTo>
                    <a:pt x="174" y="56"/>
                    <a:pt x="177" y="55"/>
                    <a:pt x="177" y="53"/>
                  </a:cubicBezTo>
                  <a:cubicBezTo>
                    <a:pt x="178" y="51"/>
                    <a:pt x="178" y="49"/>
                    <a:pt x="179" y="48"/>
                  </a:cubicBezTo>
                  <a:cubicBezTo>
                    <a:pt x="186" y="48"/>
                    <a:pt x="192" y="44"/>
                    <a:pt x="191" y="37"/>
                  </a:cubicBezTo>
                  <a:cubicBezTo>
                    <a:pt x="191" y="37"/>
                    <a:pt x="191" y="36"/>
                    <a:pt x="191" y="35"/>
                  </a:cubicBezTo>
                  <a:cubicBezTo>
                    <a:pt x="191" y="34"/>
                    <a:pt x="193" y="33"/>
                    <a:pt x="193" y="31"/>
                  </a:cubicBezTo>
                  <a:cubicBezTo>
                    <a:pt x="194" y="31"/>
                    <a:pt x="194" y="30"/>
                    <a:pt x="195" y="30"/>
                  </a:cubicBezTo>
                  <a:cubicBezTo>
                    <a:pt x="195" y="29"/>
                    <a:pt x="196" y="28"/>
                    <a:pt x="197" y="27"/>
                  </a:cubicBezTo>
                  <a:cubicBezTo>
                    <a:pt x="197" y="27"/>
                    <a:pt x="197" y="27"/>
                    <a:pt x="197" y="27"/>
                  </a:cubicBezTo>
                  <a:cubicBezTo>
                    <a:pt x="198" y="27"/>
                    <a:pt x="198" y="27"/>
                    <a:pt x="199" y="27"/>
                  </a:cubicBezTo>
                  <a:cubicBezTo>
                    <a:pt x="200" y="28"/>
                    <a:pt x="201" y="28"/>
                    <a:pt x="203" y="28"/>
                  </a:cubicBezTo>
                  <a:cubicBezTo>
                    <a:pt x="203" y="28"/>
                    <a:pt x="204" y="27"/>
                    <a:pt x="205" y="28"/>
                  </a:cubicBezTo>
                  <a:cubicBezTo>
                    <a:pt x="207" y="28"/>
                    <a:pt x="207" y="30"/>
                    <a:pt x="209" y="30"/>
                  </a:cubicBezTo>
                  <a:cubicBezTo>
                    <a:pt x="210" y="31"/>
                    <a:pt x="211" y="31"/>
                    <a:pt x="211" y="32"/>
                  </a:cubicBezTo>
                  <a:cubicBezTo>
                    <a:pt x="211" y="34"/>
                    <a:pt x="209" y="34"/>
                    <a:pt x="209" y="35"/>
                  </a:cubicBezTo>
                  <a:cubicBezTo>
                    <a:pt x="209" y="35"/>
                    <a:pt x="209" y="35"/>
                    <a:pt x="209" y="35"/>
                  </a:cubicBezTo>
                  <a:cubicBezTo>
                    <a:pt x="210" y="37"/>
                    <a:pt x="211" y="38"/>
                    <a:pt x="212" y="38"/>
                  </a:cubicBezTo>
                  <a:cubicBezTo>
                    <a:pt x="213" y="38"/>
                    <a:pt x="214" y="37"/>
                    <a:pt x="215" y="37"/>
                  </a:cubicBezTo>
                  <a:cubicBezTo>
                    <a:pt x="217" y="36"/>
                    <a:pt x="218" y="35"/>
                    <a:pt x="219" y="34"/>
                  </a:cubicBezTo>
                  <a:cubicBezTo>
                    <a:pt x="220" y="35"/>
                    <a:pt x="222" y="36"/>
                    <a:pt x="223" y="38"/>
                  </a:cubicBezTo>
                  <a:cubicBezTo>
                    <a:pt x="223" y="38"/>
                    <a:pt x="223" y="39"/>
                    <a:pt x="223" y="39"/>
                  </a:cubicBezTo>
                  <a:cubicBezTo>
                    <a:pt x="224" y="41"/>
                    <a:pt x="223" y="42"/>
                    <a:pt x="223" y="44"/>
                  </a:cubicBezTo>
                  <a:cubicBezTo>
                    <a:pt x="223" y="46"/>
                    <a:pt x="227" y="46"/>
                    <a:pt x="228" y="47"/>
                  </a:cubicBezTo>
                  <a:cubicBezTo>
                    <a:pt x="229" y="48"/>
                    <a:pt x="229" y="49"/>
                    <a:pt x="229" y="49"/>
                  </a:cubicBezTo>
                  <a:cubicBezTo>
                    <a:pt x="230" y="50"/>
                    <a:pt x="231" y="50"/>
                    <a:pt x="231" y="51"/>
                  </a:cubicBezTo>
                  <a:cubicBezTo>
                    <a:pt x="231" y="54"/>
                    <a:pt x="229" y="54"/>
                    <a:pt x="229" y="57"/>
                  </a:cubicBezTo>
                  <a:cubicBezTo>
                    <a:pt x="228" y="58"/>
                    <a:pt x="227" y="58"/>
                    <a:pt x="227" y="59"/>
                  </a:cubicBezTo>
                  <a:cubicBezTo>
                    <a:pt x="227" y="62"/>
                    <a:pt x="231" y="60"/>
                    <a:pt x="232" y="62"/>
                  </a:cubicBezTo>
                  <a:cubicBezTo>
                    <a:pt x="232" y="63"/>
                    <a:pt x="231" y="64"/>
                    <a:pt x="231" y="65"/>
                  </a:cubicBezTo>
                  <a:cubicBezTo>
                    <a:pt x="232" y="66"/>
                    <a:pt x="232" y="69"/>
                    <a:pt x="230" y="69"/>
                  </a:cubicBezTo>
                  <a:cubicBezTo>
                    <a:pt x="229" y="69"/>
                    <a:pt x="229" y="67"/>
                    <a:pt x="227" y="67"/>
                  </a:cubicBezTo>
                  <a:cubicBezTo>
                    <a:pt x="227" y="67"/>
                    <a:pt x="226" y="67"/>
                    <a:pt x="225" y="67"/>
                  </a:cubicBezTo>
                  <a:cubicBezTo>
                    <a:pt x="224" y="66"/>
                    <a:pt x="223" y="66"/>
                    <a:pt x="222" y="66"/>
                  </a:cubicBezTo>
                  <a:cubicBezTo>
                    <a:pt x="221" y="66"/>
                    <a:pt x="219" y="66"/>
                    <a:pt x="218" y="65"/>
                  </a:cubicBezTo>
                  <a:cubicBezTo>
                    <a:pt x="219" y="63"/>
                    <a:pt x="222" y="61"/>
                    <a:pt x="224" y="59"/>
                  </a:cubicBezTo>
                  <a:cubicBezTo>
                    <a:pt x="225" y="58"/>
                    <a:pt x="226" y="58"/>
                    <a:pt x="226" y="56"/>
                  </a:cubicBezTo>
                  <a:cubicBezTo>
                    <a:pt x="224" y="55"/>
                    <a:pt x="223" y="57"/>
                    <a:pt x="222" y="57"/>
                  </a:cubicBezTo>
                  <a:cubicBezTo>
                    <a:pt x="220" y="58"/>
                    <a:pt x="219" y="59"/>
                    <a:pt x="218" y="59"/>
                  </a:cubicBezTo>
                  <a:cubicBezTo>
                    <a:pt x="215" y="60"/>
                    <a:pt x="212" y="58"/>
                    <a:pt x="210" y="60"/>
                  </a:cubicBezTo>
                  <a:cubicBezTo>
                    <a:pt x="209" y="61"/>
                    <a:pt x="212" y="60"/>
                    <a:pt x="212" y="62"/>
                  </a:cubicBezTo>
                  <a:cubicBezTo>
                    <a:pt x="211" y="62"/>
                    <a:pt x="210" y="62"/>
                    <a:pt x="209" y="62"/>
                  </a:cubicBezTo>
                  <a:cubicBezTo>
                    <a:pt x="208" y="61"/>
                    <a:pt x="209" y="60"/>
                    <a:pt x="208" y="60"/>
                  </a:cubicBezTo>
                  <a:cubicBezTo>
                    <a:pt x="208" y="59"/>
                    <a:pt x="205" y="59"/>
                    <a:pt x="203" y="59"/>
                  </a:cubicBezTo>
                  <a:cubicBezTo>
                    <a:pt x="202" y="59"/>
                    <a:pt x="200" y="60"/>
                    <a:pt x="200" y="62"/>
                  </a:cubicBezTo>
                  <a:cubicBezTo>
                    <a:pt x="202" y="63"/>
                    <a:pt x="205" y="61"/>
                    <a:pt x="206" y="63"/>
                  </a:cubicBezTo>
                  <a:cubicBezTo>
                    <a:pt x="205" y="65"/>
                    <a:pt x="202" y="66"/>
                    <a:pt x="203" y="68"/>
                  </a:cubicBezTo>
                  <a:cubicBezTo>
                    <a:pt x="203" y="69"/>
                    <a:pt x="204" y="71"/>
                    <a:pt x="205" y="71"/>
                  </a:cubicBezTo>
                  <a:cubicBezTo>
                    <a:pt x="206" y="71"/>
                    <a:pt x="206" y="70"/>
                    <a:pt x="207" y="70"/>
                  </a:cubicBezTo>
                  <a:cubicBezTo>
                    <a:pt x="208" y="70"/>
                    <a:pt x="208" y="71"/>
                    <a:pt x="209" y="71"/>
                  </a:cubicBezTo>
                  <a:cubicBezTo>
                    <a:pt x="210" y="70"/>
                    <a:pt x="211" y="68"/>
                    <a:pt x="212" y="69"/>
                  </a:cubicBezTo>
                  <a:cubicBezTo>
                    <a:pt x="214" y="71"/>
                    <a:pt x="211" y="72"/>
                    <a:pt x="209" y="73"/>
                  </a:cubicBezTo>
                  <a:cubicBezTo>
                    <a:pt x="206" y="74"/>
                    <a:pt x="203" y="74"/>
                    <a:pt x="201" y="75"/>
                  </a:cubicBezTo>
                  <a:cubicBezTo>
                    <a:pt x="200" y="75"/>
                    <a:pt x="197" y="79"/>
                    <a:pt x="196" y="76"/>
                  </a:cubicBezTo>
                  <a:cubicBezTo>
                    <a:pt x="196" y="74"/>
                    <a:pt x="198" y="75"/>
                    <a:pt x="198" y="73"/>
                  </a:cubicBezTo>
                  <a:cubicBezTo>
                    <a:pt x="196" y="73"/>
                    <a:pt x="194" y="74"/>
                    <a:pt x="192" y="75"/>
                  </a:cubicBezTo>
                  <a:cubicBezTo>
                    <a:pt x="189" y="76"/>
                    <a:pt x="184" y="77"/>
                    <a:pt x="183" y="80"/>
                  </a:cubicBezTo>
                  <a:cubicBezTo>
                    <a:pt x="183" y="81"/>
                    <a:pt x="183" y="82"/>
                    <a:pt x="183" y="83"/>
                  </a:cubicBezTo>
                  <a:cubicBezTo>
                    <a:pt x="183" y="83"/>
                    <a:pt x="180" y="83"/>
                    <a:pt x="179" y="83"/>
                  </a:cubicBezTo>
                  <a:cubicBezTo>
                    <a:pt x="178" y="84"/>
                    <a:pt x="177" y="85"/>
                    <a:pt x="176" y="85"/>
                  </a:cubicBezTo>
                  <a:cubicBezTo>
                    <a:pt x="175" y="85"/>
                    <a:pt x="174" y="85"/>
                    <a:pt x="174" y="85"/>
                  </a:cubicBezTo>
                  <a:cubicBezTo>
                    <a:pt x="173" y="86"/>
                    <a:pt x="172" y="87"/>
                    <a:pt x="171" y="88"/>
                  </a:cubicBezTo>
                  <a:cubicBezTo>
                    <a:pt x="170" y="89"/>
                    <a:pt x="169" y="89"/>
                    <a:pt x="169" y="90"/>
                  </a:cubicBezTo>
                  <a:cubicBezTo>
                    <a:pt x="168" y="90"/>
                    <a:pt x="168" y="92"/>
                    <a:pt x="166" y="93"/>
                  </a:cubicBezTo>
                  <a:cubicBezTo>
                    <a:pt x="165" y="93"/>
                    <a:pt x="165" y="92"/>
                    <a:pt x="164" y="93"/>
                  </a:cubicBezTo>
                  <a:cubicBezTo>
                    <a:pt x="164" y="94"/>
                    <a:pt x="165" y="97"/>
                    <a:pt x="164" y="99"/>
                  </a:cubicBezTo>
                  <a:cubicBezTo>
                    <a:pt x="162" y="100"/>
                    <a:pt x="160" y="101"/>
                    <a:pt x="158" y="103"/>
                  </a:cubicBezTo>
                  <a:cubicBezTo>
                    <a:pt x="157" y="103"/>
                    <a:pt x="155" y="104"/>
                    <a:pt x="154" y="104"/>
                  </a:cubicBezTo>
                  <a:cubicBezTo>
                    <a:pt x="153" y="105"/>
                    <a:pt x="152" y="106"/>
                    <a:pt x="151" y="107"/>
                  </a:cubicBezTo>
                  <a:cubicBezTo>
                    <a:pt x="148" y="108"/>
                    <a:pt x="144" y="110"/>
                    <a:pt x="144" y="115"/>
                  </a:cubicBezTo>
                  <a:cubicBezTo>
                    <a:pt x="144" y="116"/>
                    <a:pt x="145" y="117"/>
                    <a:pt x="145" y="118"/>
                  </a:cubicBezTo>
                  <a:cubicBezTo>
                    <a:pt x="145" y="118"/>
                    <a:pt x="145" y="119"/>
                    <a:pt x="145" y="120"/>
                  </a:cubicBezTo>
                  <a:cubicBezTo>
                    <a:pt x="145" y="121"/>
                    <a:pt x="146" y="123"/>
                    <a:pt x="145" y="124"/>
                  </a:cubicBezTo>
                  <a:cubicBezTo>
                    <a:pt x="143" y="123"/>
                    <a:pt x="140" y="123"/>
                    <a:pt x="139" y="122"/>
                  </a:cubicBezTo>
                  <a:cubicBezTo>
                    <a:pt x="139" y="120"/>
                    <a:pt x="140" y="119"/>
                    <a:pt x="140" y="118"/>
                  </a:cubicBezTo>
                  <a:cubicBezTo>
                    <a:pt x="139" y="117"/>
                    <a:pt x="138" y="115"/>
                    <a:pt x="137" y="115"/>
                  </a:cubicBezTo>
                  <a:cubicBezTo>
                    <a:pt x="136" y="114"/>
                    <a:pt x="135" y="115"/>
                    <a:pt x="134" y="115"/>
                  </a:cubicBezTo>
                  <a:cubicBezTo>
                    <a:pt x="133" y="115"/>
                    <a:pt x="132" y="114"/>
                    <a:pt x="131" y="114"/>
                  </a:cubicBezTo>
                  <a:cubicBezTo>
                    <a:pt x="129" y="113"/>
                    <a:pt x="127" y="114"/>
                    <a:pt x="125" y="114"/>
                  </a:cubicBezTo>
                  <a:cubicBezTo>
                    <a:pt x="123" y="115"/>
                    <a:pt x="122" y="117"/>
                    <a:pt x="119" y="117"/>
                  </a:cubicBezTo>
                  <a:cubicBezTo>
                    <a:pt x="118" y="117"/>
                    <a:pt x="117" y="116"/>
                    <a:pt x="116" y="116"/>
                  </a:cubicBezTo>
                  <a:cubicBezTo>
                    <a:pt x="115" y="115"/>
                    <a:pt x="113" y="115"/>
                    <a:pt x="112" y="115"/>
                  </a:cubicBezTo>
                  <a:cubicBezTo>
                    <a:pt x="109" y="115"/>
                    <a:pt x="107" y="117"/>
                    <a:pt x="105" y="118"/>
                  </a:cubicBezTo>
                  <a:cubicBezTo>
                    <a:pt x="103" y="119"/>
                    <a:pt x="101" y="121"/>
                    <a:pt x="100" y="123"/>
                  </a:cubicBezTo>
                  <a:cubicBezTo>
                    <a:pt x="100" y="124"/>
                    <a:pt x="100" y="125"/>
                    <a:pt x="100" y="126"/>
                  </a:cubicBezTo>
                  <a:cubicBezTo>
                    <a:pt x="99" y="127"/>
                    <a:pt x="99" y="128"/>
                    <a:pt x="98" y="128"/>
                  </a:cubicBezTo>
                  <a:cubicBezTo>
                    <a:pt x="97" y="131"/>
                    <a:pt x="95" y="135"/>
                    <a:pt x="97" y="140"/>
                  </a:cubicBezTo>
                  <a:cubicBezTo>
                    <a:pt x="97" y="140"/>
                    <a:pt x="99" y="144"/>
                    <a:pt x="99" y="145"/>
                  </a:cubicBezTo>
                  <a:cubicBezTo>
                    <a:pt x="100" y="146"/>
                    <a:pt x="102" y="147"/>
                    <a:pt x="104" y="147"/>
                  </a:cubicBezTo>
                  <a:cubicBezTo>
                    <a:pt x="105" y="147"/>
                    <a:pt x="106" y="146"/>
                    <a:pt x="107" y="146"/>
                  </a:cubicBezTo>
                  <a:cubicBezTo>
                    <a:pt x="108" y="146"/>
                    <a:pt x="110" y="146"/>
                    <a:pt x="111" y="146"/>
                  </a:cubicBezTo>
                  <a:cubicBezTo>
                    <a:pt x="114" y="145"/>
                    <a:pt x="113" y="140"/>
                    <a:pt x="117" y="139"/>
                  </a:cubicBezTo>
                  <a:cubicBezTo>
                    <a:pt x="118" y="138"/>
                    <a:pt x="120" y="138"/>
                    <a:pt x="122" y="138"/>
                  </a:cubicBezTo>
                  <a:cubicBezTo>
                    <a:pt x="123" y="138"/>
                    <a:pt x="123" y="140"/>
                    <a:pt x="123" y="141"/>
                  </a:cubicBezTo>
                  <a:cubicBezTo>
                    <a:pt x="123" y="141"/>
                    <a:pt x="122" y="142"/>
                    <a:pt x="122" y="143"/>
                  </a:cubicBezTo>
                  <a:cubicBezTo>
                    <a:pt x="122" y="144"/>
                    <a:pt x="122" y="145"/>
                    <a:pt x="121" y="146"/>
                  </a:cubicBezTo>
                  <a:cubicBezTo>
                    <a:pt x="121" y="147"/>
                    <a:pt x="120" y="148"/>
                    <a:pt x="119" y="149"/>
                  </a:cubicBezTo>
                  <a:cubicBezTo>
                    <a:pt x="119" y="149"/>
                    <a:pt x="119" y="150"/>
                    <a:pt x="119" y="151"/>
                  </a:cubicBezTo>
                  <a:cubicBezTo>
                    <a:pt x="119" y="152"/>
                    <a:pt x="118" y="152"/>
                    <a:pt x="118" y="153"/>
                  </a:cubicBezTo>
                  <a:cubicBezTo>
                    <a:pt x="121" y="155"/>
                    <a:pt x="125" y="153"/>
                    <a:pt x="128" y="153"/>
                  </a:cubicBezTo>
                  <a:cubicBezTo>
                    <a:pt x="129" y="154"/>
                    <a:pt x="132" y="155"/>
                    <a:pt x="132" y="157"/>
                  </a:cubicBezTo>
                  <a:cubicBezTo>
                    <a:pt x="132" y="158"/>
                    <a:pt x="131" y="159"/>
                    <a:pt x="130" y="161"/>
                  </a:cubicBezTo>
                  <a:cubicBezTo>
                    <a:pt x="130" y="162"/>
                    <a:pt x="129" y="165"/>
                    <a:pt x="129" y="166"/>
                  </a:cubicBezTo>
                  <a:cubicBezTo>
                    <a:pt x="129" y="169"/>
                    <a:pt x="133" y="173"/>
                    <a:pt x="136" y="173"/>
                  </a:cubicBezTo>
                  <a:cubicBezTo>
                    <a:pt x="138" y="173"/>
                    <a:pt x="140" y="170"/>
                    <a:pt x="144" y="172"/>
                  </a:cubicBezTo>
                  <a:cubicBezTo>
                    <a:pt x="145" y="172"/>
                    <a:pt x="146" y="174"/>
                    <a:pt x="147" y="174"/>
                  </a:cubicBezTo>
                  <a:cubicBezTo>
                    <a:pt x="148" y="174"/>
                    <a:pt x="150" y="172"/>
                    <a:pt x="150" y="171"/>
                  </a:cubicBezTo>
                  <a:cubicBezTo>
                    <a:pt x="151" y="169"/>
                    <a:pt x="151" y="168"/>
                    <a:pt x="153" y="167"/>
                  </a:cubicBezTo>
                  <a:cubicBezTo>
                    <a:pt x="154" y="166"/>
                    <a:pt x="156" y="167"/>
                    <a:pt x="158" y="166"/>
                  </a:cubicBezTo>
                  <a:cubicBezTo>
                    <a:pt x="159" y="166"/>
                    <a:pt x="159" y="165"/>
                    <a:pt x="160" y="164"/>
                  </a:cubicBezTo>
                  <a:cubicBezTo>
                    <a:pt x="161" y="164"/>
                    <a:pt x="162" y="163"/>
                    <a:pt x="163" y="164"/>
                  </a:cubicBezTo>
                  <a:cubicBezTo>
                    <a:pt x="164" y="165"/>
                    <a:pt x="161" y="165"/>
                    <a:pt x="162" y="167"/>
                  </a:cubicBezTo>
                  <a:cubicBezTo>
                    <a:pt x="164" y="168"/>
                    <a:pt x="165" y="165"/>
                    <a:pt x="167" y="165"/>
                  </a:cubicBezTo>
                  <a:cubicBezTo>
                    <a:pt x="167" y="165"/>
                    <a:pt x="169" y="166"/>
                    <a:pt x="170" y="166"/>
                  </a:cubicBezTo>
                  <a:cubicBezTo>
                    <a:pt x="171" y="167"/>
                    <a:pt x="171" y="168"/>
                    <a:pt x="173" y="168"/>
                  </a:cubicBezTo>
                  <a:cubicBezTo>
                    <a:pt x="173" y="168"/>
                    <a:pt x="175" y="168"/>
                    <a:pt x="176" y="168"/>
                  </a:cubicBezTo>
                  <a:cubicBezTo>
                    <a:pt x="177" y="168"/>
                    <a:pt x="178" y="170"/>
                    <a:pt x="179" y="170"/>
                  </a:cubicBezTo>
                  <a:cubicBezTo>
                    <a:pt x="181" y="169"/>
                    <a:pt x="182" y="168"/>
                    <a:pt x="183" y="168"/>
                  </a:cubicBezTo>
                  <a:cubicBezTo>
                    <a:pt x="185" y="167"/>
                    <a:pt x="186" y="168"/>
                    <a:pt x="188" y="170"/>
                  </a:cubicBezTo>
                  <a:cubicBezTo>
                    <a:pt x="189" y="170"/>
                    <a:pt x="189" y="168"/>
                    <a:pt x="190" y="169"/>
                  </a:cubicBezTo>
                  <a:cubicBezTo>
                    <a:pt x="189" y="170"/>
                    <a:pt x="190" y="171"/>
                    <a:pt x="191" y="172"/>
                  </a:cubicBezTo>
                  <a:cubicBezTo>
                    <a:pt x="191" y="172"/>
                    <a:pt x="191" y="173"/>
                    <a:pt x="191" y="173"/>
                  </a:cubicBezTo>
                  <a:cubicBezTo>
                    <a:pt x="192" y="174"/>
                    <a:pt x="194" y="174"/>
                    <a:pt x="195" y="175"/>
                  </a:cubicBezTo>
                  <a:cubicBezTo>
                    <a:pt x="196" y="175"/>
                    <a:pt x="196" y="177"/>
                    <a:pt x="198" y="178"/>
                  </a:cubicBezTo>
                  <a:cubicBezTo>
                    <a:pt x="199" y="179"/>
                    <a:pt x="201" y="181"/>
                    <a:pt x="203" y="181"/>
                  </a:cubicBezTo>
                  <a:cubicBezTo>
                    <a:pt x="204" y="181"/>
                    <a:pt x="206" y="181"/>
                    <a:pt x="207" y="181"/>
                  </a:cubicBezTo>
                  <a:cubicBezTo>
                    <a:pt x="210" y="181"/>
                    <a:pt x="212" y="183"/>
                    <a:pt x="214" y="184"/>
                  </a:cubicBezTo>
                  <a:cubicBezTo>
                    <a:pt x="215" y="185"/>
                    <a:pt x="217" y="186"/>
                    <a:pt x="217" y="187"/>
                  </a:cubicBezTo>
                  <a:cubicBezTo>
                    <a:pt x="217" y="188"/>
                    <a:pt x="217" y="189"/>
                    <a:pt x="217" y="190"/>
                  </a:cubicBezTo>
                  <a:cubicBezTo>
                    <a:pt x="218" y="192"/>
                    <a:pt x="221" y="193"/>
                    <a:pt x="220" y="196"/>
                  </a:cubicBezTo>
                  <a:cubicBezTo>
                    <a:pt x="220" y="197"/>
                    <a:pt x="221" y="197"/>
                    <a:pt x="222" y="198"/>
                  </a:cubicBezTo>
                  <a:cubicBezTo>
                    <a:pt x="223" y="198"/>
                    <a:pt x="224" y="199"/>
                    <a:pt x="225" y="199"/>
                  </a:cubicBezTo>
                  <a:cubicBezTo>
                    <a:pt x="225" y="200"/>
                    <a:pt x="226" y="199"/>
                    <a:pt x="227" y="199"/>
                  </a:cubicBezTo>
                  <a:cubicBezTo>
                    <a:pt x="228" y="199"/>
                    <a:pt x="229" y="200"/>
                    <a:pt x="231" y="201"/>
                  </a:cubicBezTo>
                  <a:cubicBezTo>
                    <a:pt x="232" y="201"/>
                    <a:pt x="233" y="201"/>
                    <a:pt x="234" y="202"/>
                  </a:cubicBezTo>
                  <a:cubicBezTo>
                    <a:pt x="234" y="202"/>
                    <a:pt x="235" y="204"/>
                    <a:pt x="235" y="204"/>
                  </a:cubicBezTo>
                  <a:cubicBezTo>
                    <a:pt x="236" y="205"/>
                    <a:pt x="237" y="204"/>
                    <a:pt x="238" y="204"/>
                  </a:cubicBezTo>
                  <a:cubicBezTo>
                    <a:pt x="240" y="204"/>
                    <a:pt x="242" y="205"/>
                    <a:pt x="244" y="205"/>
                  </a:cubicBezTo>
                  <a:cubicBezTo>
                    <a:pt x="245" y="205"/>
                    <a:pt x="245" y="205"/>
                    <a:pt x="246" y="205"/>
                  </a:cubicBezTo>
                  <a:cubicBezTo>
                    <a:pt x="248" y="205"/>
                    <a:pt x="249" y="206"/>
                    <a:pt x="251" y="208"/>
                  </a:cubicBezTo>
                  <a:cubicBezTo>
                    <a:pt x="233" y="237"/>
                    <a:pt x="204" y="258"/>
                    <a:pt x="170" y="266"/>
                  </a:cubicBezTo>
                  <a:cubicBezTo>
                    <a:pt x="170" y="265"/>
                    <a:pt x="169" y="264"/>
                    <a:pt x="169" y="262"/>
                  </a:cubicBezTo>
                  <a:cubicBezTo>
                    <a:pt x="169" y="260"/>
                    <a:pt x="169" y="258"/>
                    <a:pt x="169" y="255"/>
                  </a:cubicBezTo>
                  <a:cubicBezTo>
                    <a:pt x="169" y="253"/>
                    <a:pt x="168" y="250"/>
                    <a:pt x="168" y="249"/>
                  </a:cubicBezTo>
                  <a:cubicBezTo>
                    <a:pt x="167" y="247"/>
                    <a:pt x="164" y="245"/>
                    <a:pt x="162" y="244"/>
                  </a:cubicBezTo>
                  <a:cubicBezTo>
                    <a:pt x="161" y="244"/>
                    <a:pt x="160" y="243"/>
                    <a:pt x="159" y="243"/>
                  </a:cubicBezTo>
                  <a:cubicBezTo>
                    <a:pt x="156" y="242"/>
                    <a:pt x="151" y="239"/>
                    <a:pt x="150" y="237"/>
                  </a:cubicBezTo>
                  <a:cubicBezTo>
                    <a:pt x="150" y="236"/>
                    <a:pt x="150" y="235"/>
                    <a:pt x="150" y="234"/>
                  </a:cubicBezTo>
                  <a:cubicBezTo>
                    <a:pt x="149" y="233"/>
                    <a:pt x="148" y="231"/>
                    <a:pt x="147" y="230"/>
                  </a:cubicBezTo>
                  <a:cubicBezTo>
                    <a:pt x="145" y="227"/>
                    <a:pt x="143" y="224"/>
                    <a:pt x="142" y="221"/>
                  </a:cubicBezTo>
                  <a:cubicBezTo>
                    <a:pt x="141" y="219"/>
                    <a:pt x="140" y="218"/>
                    <a:pt x="139" y="216"/>
                  </a:cubicBezTo>
                  <a:cubicBezTo>
                    <a:pt x="138" y="216"/>
                    <a:pt x="136" y="215"/>
                    <a:pt x="136" y="214"/>
                  </a:cubicBezTo>
                  <a:cubicBezTo>
                    <a:pt x="136" y="213"/>
                    <a:pt x="135" y="211"/>
                    <a:pt x="135" y="210"/>
                  </a:cubicBezTo>
                  <a:cubicBezTo>
                    <a:pt x="135" y="208"/>
                    <a:pt x="138" y="207"/>
                    <a:pt x="138" y="206"/>
                  </a:cubicBezTo>
                  <a:cubicBezTo>
                    <a:pt x="138" y="205"/>
                    <a:pt x="136" y="204"/>
                    <a:pt x="136" y="203"/>
                  </a:cubicBezTo>
                  <a:cubicBezTo>
                    <a:pt x="135" y="201"/>
                    <a:pt x="136" y="200"/>
                    <a:pt x="137" y="198"/>
                  </a:cubicBezTo>
                  <a:cubicBezTo>
                    <a:pt x="138" y="197"/>
                    <a:pt x="138" y="196"/>
                    <a:pt x="138" y="196"/>
                  </a:cubicBezTo>
                  <a:cubicBezTo>
                    <a:pt x="139" y="195"/>
                    <a:pt x="140" y="195"/>
                    <a:pt x="141" y="194"/>
                  </a:cubicBezTo>
                  <a:cubicBezTo>
                    <a:pt x="141" y="193"/>
                    <a:pt x="141" y="192"/>
                    <a:pt x="142" y="191"/>
                  </a:cubicBezTo>
                  <a:cubicBezTo>
                    <a:pt x="143" y="190"/>
                    <a:pt x="145" y="189"/>
                    <a:pt x="145" y="188"/>
                  </a:cubicBezTo>
                  <a:cubicBezTo>
                    <a:pt x="146" y="187"/>
                    <a:pt x="146" y="181"/>
                    <a:pt x="145" y="180"/>
                  </a:cubicBezTo>
                  <a:cubicBezTo>
                    <a:pt x="145" y="178"/>
                    <a:pt x="144" y="178"/>
                    <a:pt x="144" y="177"/>
                  </a:cubicBezTo>
                  <a:cubicBezTo>
                    <a:pt x="143" y="175"/>
                    <a:pt x="143" y="173"/>
                    <a:pt x="141" y="173"/>
                  </a:cubicBezTo>
                  <a:cubicBezTo>
                    <a:pt x="140" y="173"/>
                    <a:pt x="139" y="174"/>
                    <a:pt x="138" y="175"/>
                  </a:cubicBezTo>
                  <a:cubicBezTo>
                    <a:pt x="138" y="176"/>
                    <a:pt x="138" y="177"/>
                    <a:pt x="137" y="177"/>
                  </a:cubicBezTo>
                  <a:cubicBezTo>
                    <a:pt x="135" y="178"/>
                    <a:pt x="135" y="176"/>
                    <a:pt x="133" y="175"/>
                  </a:cubicBezTo>
                  <a:cubicBezTo>
                    <a:pt x="132" y="175"/>
                    <a:pt x="131" y="175"/>
                    <a:pt x="130" y="175"/>
                  </a:cubicBezTo>
                  <a:cubicBezTo>
                    <a:pt x="129" y="174"/>
                    <a:pt x="128" y="172"/>
                    <a:pt x="127" y="171"/>
                  </a:cubicBezTo>
                  <a:cubicBezTo>
                    <a:pt x="126" y="170"/>
                    <a:pt x="124" y="171"/>
                    <a:pt x="124" y="170"/>
                  </a:cubicBezTo>
                  <a:cubicBezTo>
                    <a:pt x="123" y="169"/>
                    <a:pt x="124" y="168"/>
                    <a:pt x="124" y="167"/>
                  </a:cubicBezTo>
                  <a:cubicBezTo>
                    <a:pt x="122" y="166"/>
                    <a:pt x="120" y="162"/>
                    <a:pt x="119" y="161"/>
                  </a:cubicBezTo>
                  <a:cubicBezTo>
                    <a:pt x="117" y="161"/>
                    <a:pt x="115" y="161"/>
                    <a:pt x="114" y="160"/>
                  </a:cubicBezTo>
                  <a:cubicBezTo>
                    <a:pt x="113" y="160"/>
                    <a:pt x="112" y="160"/>
                    <a:pt x="112" y="159"/>
                  </a:cubicBezTo>
                  <a:cubicBezTo>
                    <a:pt x="111" y="159"/>
                    <a:pt x="110" y="159"/>
                    <a:pt x="109" y="159"/>
                  </a:cubicBezTo>
                  <a:cubicBezTo>
                    <a:pt x="106" y="157"/>
                    <a:pt x="104" y="153"/>
                    <a:pt x="101" y="153"/>
                  </a:cubicBezTo>
                  <a:cubicBezTo>
                    <a:pt x="99" y="153"/>
                    <a:pt x="98" y="154"/>
                    <a:pt x="96" y="154"/>
                  </a:cubicBezTo>
                  <a:cubicBezTo>
                    <a:pt x="95" y="154"/>
                    <a:pt x="93" y="153"/>
                    <a:pt x="91" y="152"/>
                  </a:cubicBezTo>
                  <a:cubicBezTo>
                    <a:pt x="89" y="151"/>
                    <a:pt x="87" y="151"/>
                    <a:pt x="85" y="150"/>
                  </a:cubicBezTo>
                  <a:cubicBezTo>
                    <a:pt x="84" y="150"/>
                    <a:pt x="83" y="148"/>
                    <a:pt x="82" y="148"/>
                  </a:cubicBezTo>
                  <a:cubicBezTo>
                    <a:pt x="82" y="148"/>
                    <a:pt x="80" y="148"/>
                    <a:pt x="80" y="147"/>
                  </a:cubicBezTo>
                  <a:cubicBezTo>
                    <a:pt x="79" y="147"/>
                    <a:pt x="78" y="146"/>
                    <a:pt x="77" y="145"/>
                  </a:cubicBezTo>
                  <a:cubicBezTo>
                    <a:pt x="75" y="144"/>
                    <a:pt x="74" y="143"/>
                    <a:pt x="74" y="142"/>
                  </a:cubicBezTo>
                  <a:cubicBezTo>
                    <a:pt x="74" y="141"/>
                    <a:pt x="75" y="140"/>
                    <a:pt x="75" y="139"/>
                  </a:cubicBezTo>
                  <a:cubicBezTo>
                    <a:pt x="76" y="135"/>
                    <a:pt x="73" y="133"/>
                    <a:pt x="71" y="130"/>
                  </a:cubicBezTo>
                  <a:cubicBezTo>
                    <a:pt x="70" y="129"/>
                    <a:pt x="69" y="128"/>
                    <a:pt x="68" y="126"/>
                  </a:cubicBezTo>
                  <a:cubicBezTo>
                    <a:pt x="68" y="125"/>
                    <a:pt x="68" y="125"/>
                    <a:pt x="68" y="124"/>
                  </a:cubicBezTo>
                  <a:cubicBezTo>
                    <a:pt x="67" y="123"/>
                    <a:pt x="66" y="122"/>
                    <a:pt x="65" y="121"/>
                  </a:cubicBezTo>
                  <a:cubicBezTo>
                    <a:pt x="64" y="119"/>
                    <a:pt x="62" y="118"/>
                    <a:pt x="62" y="117"/>
                  </a:cubicBezTo>
                  <a:cubicBezTo>
                    <a:pt x="62" y="115"/>
                    <a:pt x="63" y="114"/>
                    <a:pt x="62" y="112"/>
                  </a:cubicBezTo>
                  <a:cubicBezTo>
                    <a:pt x="61" y="109"/>
                    <a:pt x="57" y="110"/>
                    <a:pt x="58" y="114"/>
                  </a:cubicBezTo>
                  <a:cubicBezTo>
                    <a:pt x="58" y="115"/>
                    <a:pt x="59" y="116"/>
                    <a:pt x="60" y="117"/>
                  </a:cubicBezTo>
                  <a:cubicBezTo>
                    <a:pt x="60" y="118"/>
                    <a:pt x="60" y="119"/>
                    <a:pt x="60" y="121"/>
                  </a:cubicBezTo>
                  <a:cubicBezTo>
                    <a:pt x="61" y="122"/>
                    <a:pt x="62" y="123"/>
                    <a:pt x="62" y="124"/>
                  </a:cubicBezTo>
                  <a:cubicBezTo>
                    <a:pt x="63" y="126"/>
                    <a:pt x="63" y="128"/>
                    <a:pt x="64" y="130"/>
                  </a:cubicBezTo>
                  <a:cubicBezTo>
                    <a:pt x="64" y="131"/>
                    <a:pt x="66" y="132"/>
                    <a:pt x="65" y="133"/>
                  </a:cubicBezTo>
                  <a:cubicBezTo>
                    <a:pt x="63" y="133"/>
                    <a:pt x="63" y="132"/>
                    <a:pt x="62" y="131"/>
                  </a:cubicBezTo>
                  <a:cubicBezTo>
                    <a:pt x="62" y="131"/>
                    <a:pt x="60" y="130"/>
                    <a:pt x="60" y="129"/>
                  </a:cubicBezTo>
                  <a:cubicBezTo>
                    <a:pt x="59" y="128"/>
                    <a:pt x="60" y="127"/>
                    <a:pt x="60" y="126"/>
                  </a:cubicBezTo>
                  <a:cubicBezTo>
                    <a:pt x="59" y="124"/>
                    <a:pt x="55" y="124"/>
                    <a:pt x="55" y="121"/>
                  </a:cubicBezTo>
                  <a:cubicBezTo>
                    <a:pt x="55" y="120"/>
                    <a:pt x="57" y="120"/>
                    <a:pt x="57" y="119"/>
                  </a:cubicBezTo>
                  <a:cubicBezTo>
                    <a:pt x="57" y="117"/>
                    <a:pt x="55" y="116"/>
                    <a:pt x="54" y="115"/>
                  </a:cubicBezTo>
                  <a:cubicBezTo>
                    <a:pt x="54" y="114"/>
                    <a:pt x="54" y="112"/>
                    <a:pt x="54" y="110"/>
                  </a:cubicBezTo>
                  <a:cubicBezTo>
                    <a:pt x="54" y="109"/>
                    <a:pt x="54" y="107"/>
                    <a:pt x="54" y="106"/>
                  </a:cubicBezTo>
                  <a:cubicBezTo>
                    <a:pt x="53" y="105"/>
                    <a:pt x="52" y="103"/>
                    <a:pt x="51" y="103"/>
                  </a:cubicBezTo>
                  <a:cubicBezTo>
                    <a:pt x="49" y="102"/>
                    <a:pt x="48" y="103"/>
                    <a:pt x="48" y="101"/>
                  </a:cubicBezTo>
                  <a:cubicBezTo>
                    <a:pt x="47" y="101"/>
                    <a:pt x="47" y="99"/>
                    <a:pt x="47" y="98"/>
                  </a:cubicBezTo>
                  <a:cubicBezTo>
                    <a:pt x="46" y="96"/>
                    <a:pt x="47" y="94"/>
                    <a:pt x="47" y="92"/>
                  </a:cubicBezTo>
                  <a:cubicBezTo>
                    <a:pt x="46" y="90"/>
                    <a:pt x="46" y="88"/>
                    <a:pt x="47" y="86"/>
                  </a:cubicBezTo>
                  <a:cubicBezTo>
                    <a:pt x="47" y="85"/>
                    <a:pt x="49" y="84"/>
                    <a:pt x="49" y="83"/>
                  </a:cubicBezTo>
                  <a:cubicBezTo>
                    <a:pt x="50" y="82"/>
                    <a:pt x="50" y="80"/>
                    <a:pt x="51" y="79"/>
                  </a:cubicBezTo>
                  <a:cubicBezTo>
                    <a:pt x="52" y="77"/>
                    <a:pt x="54" y="76"/>
                    <a:pt x="56" y="74"/>
                  </a:cubicBezTo>
                  <a:cubicBezTo>
                    <a:pt x="57" y="72"/>
                    <a:pt x="59" y="70"/>
                    <a:pt x="60" y="67"/>
                  </a:cubicBezTo>
                  <a:cubicBezTo>
                    <a:pt x="60" y="66"/>
                    <a:pt x="61" y="64"/>
                    <a:pt x="61" y="63"/>
                  </a:cubicBezTo>
                  <a:cubicBezTo>
                    <a:pt x="61" y="62"/>
                    <a:pt x="58" y="61"/>
                    <a:pt x="58" y="59"/>
                  </a:cubicBezTo>
                  <a:cubicBezTo>
                    <a:pt x="59" y="58"/>
                    <a:pt x="60" y="58"/>
                    <a:pt x="61" y="57"/>
                  </a:cubicBezTo>
                  <a:cubicBezTo>
                    <a:pt x="61" y="57"/>
                    <a:pt x="61" y="55"/>
                    <a:pt x="61" y="54"/>
                  </a:cubicBezTo>
                  <a:cubicBezTo>
                    <a:pt x="61" y="53"/>
                    <a:pt x="60" y="51"/>
                    <a:pt x="61" y="50"/>
                  </a:cubicBezTo>
                  <a:cubicBezTo>
                    <a:pt x="61" y="49"/>
                    <a:pt x="63" y="48"/>
                    <a:pt x="62" y="47"/>
                  </a:cubicBezTo>
                  <a:cubicBezTo>
                    <a:pt x="61" y="45"/>
                    <a:pt x="59" y="47"/>
                    <a:pt x="58" y="46"/>
                  </a:cubicBezTo>
                  <a:cubicBezTo>
                    <a:pt x="57" y="46"/>
                    <a:pt x="58" y="45"/>
                    <a:pt x="58" y="43"/>
                  </a:cubicBezTo>
                  <a:cubicBezTo>
                    <a:pt x="58" y="42"/>
                    <a:pt x="58" y="42"/>
                    <a:pt x="58" y="41"/>
                  </a:cubicBezTo>
                  <a:cubicBezTo>
                    <a:pt x="58" y="41"/>
                    <a:pt x="59" y="39"/>
                    <a:pt x="59" y="39"/>
                  </a:cubicBezTo>
                  <a:cubicBezTo>
                    <a:pt x="58" y="38"/>
                    <a:pt x="58" y="37"/>
                    <a:pt x="57" y="36"/>
                  </a:cubicBezTo>
                  <a:cubicBezTo>
                    <a:pt x="74" y="23"/>
                    <a:pt x="94" y="13"/>
                    <a:pt x="115" y="9"/>
                  </a:cubicBezTo>
                  <a:close/>
                </a:path>
              </a:pathLst>
            </a:custGeom>
            <a:gradFill>
              <a:gsLst>
                <a:gs pos="0">
                  <a:srgbClr val="269DCE"/>
                </a:gs>
                <a:gs pos="100000">
                  <a:srgbClr val="54BA82"/>
                </a:gs>
              </a:gsLst>
              <a:lin ang="2040000" scaled="0"/>
            </a:gradFill>
            <a:ln>
              <a:noFill/>
            </a:ln>
          </p:spPr>
          <p:txBody>
            <a:bodyPr vert="horz" wrap="square" lIns="91440" tIns="45720" rIns="91440" bIns="45720" numCol="1" anchor="t" anchorCtr="0" compatLnSpc="1"/>
            <a:lstStyle/>
            <a:p>
              <a:endParaRPr lang="en-US">
                <a:cs typeface="+mn-ea"/>
                <a:sym typeface="+mn-lt"/>
              </a:endParaRPr>
            </a:p>
          </p:txBody>
        </p:sp>
        <p:grpSp>
          <p:nvGrpSpPr>
            <p:cNvPr id="166" name="Group 60"/>
            <p:cNvGrpSpPr/>
            <p:nvPr/>
          </p:nvGrpSpPr>
          <p:grpSpPr>
            <a:xfrm>
              <a:off x="12700" y="3709"/>
              <a:ext cx="855" cy="765"/>
              <a:chOff x="1668463" y="2578101"/>
              <a:chExt cx="439738" cy="393700"/>
            </a:xfrm>
            <a:solidFill>
              <a:schemeClr val="accent2"/>
            </a:solidFill>
          </p:grpSpPr>
          <p:sp>
            <p:nvSpPr>
              <p:cNvPr id="167" name="Freeform 159"/>
              <p:cNvSpPr/>
              <p:nvPr/>
            </p:nvSpPr>
            <p:spPr bwMode="auto">
              <a:xfrm>
                <a:off x="1724025" y="2630488"/>
                <a:ext cx="119063" cy="111125"/>
              </a:xfrm>
              <a:custGeom>
                <a:avLst/>
                <a:gdLst>
                  <a:gd name="T0" fmla="*/ 42 w 60"/>
                  <a:gd name="T1" fmla="*/ 0 h 56"/>
                  <a:gd name="T2" fmla="*/ 0 w 60"/>
                  <a:gd name="T3" fmla="*/ 56 h 56"/>
                  <a:gd name="T4" fmla="*/ 27 w 60"/>
                  <a:gd name="T5" fmla="*/ 56 h 56"/>
                  <a:gd name="T6" fmla="*/ 60 w 60"/>
                  <a:gd name="T7" fmla="*/ 13 h 56"/>
                  <a:gd name="T8" fmla="*/ 42 w 60"/>
                  <a:gd name="T9" fmla="*/ 0 h 56"/>
                </a:gdLst>
                <a:ahLst/>
                <a:cxnLst>
                  <a:cxn ang="0">
                    <a:pos x="T0" y="T1"/>
                  </a:cxn>
                  <a:cxn ang="0">
                    <a:pos x="T2" y="T3"/>
                  </a:cxn>
                  <a:cxn ang="0">
                    <a:pos x="T4" y="T5"/>
                  </a:cxn>
                  <a:cxn ang="0">
                    <a:pos x="T6" y="T7"/>
                  </a:cxn>
                  <a:cxn ang="0">
                    <a:pos x="T8" y="T9"/>
                  </a:cxn>
                </a:cxnLst>
                <a:rect l="0" t="0" r="r" b="b"/>
                <a:pathLst>
                  <a:path w="60" h="56">
                    <a:moveTo>
                      <a:pt x="42" y="0"/>
                    </a:moveTo>
                    <a:cubicBezTo>
                      <a:pt x="0" y="56"/>
                      <a:pt x="0" y="56"/>
                      <a:pt x="0" y="56"/>
                    </a:cubicBezTo>
                    <a:cubicBezTo>
                      <a:pt x="27" y="56"/>
                      <a:pt x="27" y="56"/>
                      <a:pt x="27" y="56"/>
                    </a:cubicBezTo>
                    <a:cubicBezTo>
                      <a:pt x="60" y="13"/>
                      <a:pt x="60" y="13"/>
                      <a:pt x="60" y="13"/>
                    </a:cubicBezTo>
                    <a:cubicBezTo>
                      <a:pt x="52" y="12"/>
                      <a:pt x="45" y="7"/>
                      <a:pt x="42" y="0"/>
                    </a:cubicBezTo>
                    <a:close/>
                  </a:path>
                </a:pathLst>
              </a:custGeom>
              <a:gradFill>
                <a:gsLst>
                  <a:gs pos="0">
                    <a:srgbClr val="269DCE"/>
                  </a:gs>
                  <a:gs pos="100000">
                    <a:srgbClr val="54BA82"/>
                  </a:gs>
                </a:gsLst>
                <a:lin ang="204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68" name="Freeform 160"/>
              <p:cNvSpPr/>
              <p:nvPr/>
            </p:nvSpPr>
            <p:spPr bwMode="auto">
              <a:xfrm>
                <a:off x="1814513" y="2578101"/>
                <a:ext cx="66675" cy="65088"/>
              </a:xfrm>
              <a:custGeom>
                <a:avLst/>
                <a:gdLst>
                  <a:gd name="T0" fmla="*/ 17 w 33"/>
                  <a:gd name="T1" fmla="*/ 32 h 32"/>
                  <a:gd name="T2" fmla="*/ 19 w 33"/>
                  <a:gd name="T3" fmla="*/ 32 h 32"/>
                  <a:gd name="T4" fmla="*/ 21 w 33"/>
                  <a:gd name="T5" fmla="*/ 31 h 32"/>
                  <a:gd name="T6" fmla="*/ 33 w 33"/>
                  <a:gd name="T7" fmla="*/ 16 h 32"/>
                  <a:gd name="T8" fmla="*/ 33 w 33"/>
                  <a:gd name="T9" fmla="*/ 15 h 32"/>
                  <a:gd name="T10" fmla="*/ 33 w 33"/>
                  <a:gd name="T11" fmla="*/ 12 h 32"/>
                  <a:gd name="T12" fmla="*/ 17 w 33"/>
                  <a:gd name="T13" fmla="*/ 0 h 32"/>
                  <a:gd name="T14" fmla="*/ 14 w 33"/>
                  <a:gd name="T15" fmla="*/ 1 h 32"/>
                  <a:gd name="T16" fmla="*/ 2 w 33"/>
                  <a:gd name="T17" fmla="*/ 18 h 32"/>
                  <a:gd name="T18" fmla="*/ 2 w 33"/>
                  <a:gd name="T19" fmla="*/ 19 h 32"/>
                  <a:gd name="T20" fmla="*/ 17 w 33"/>
                  <a:gd name="T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2">
                    <a:moveTo>
                      <a:pt x="17" y="32"/>
                    </a:moveTo>
                    <a:cubicBezTo>
                      <a:pt x="18" y="32"/>
                      <a:pt x="18" y="32"/>
                      <a:pt x="19" y="32"/>
                    </a:cubicBezTo>
                    <a:cubicBezTo>
                      <a:pt x="20" y="31"/>
                      <a:pt x="20" y="31"/>
                      <a:pt x="21" y="31"/>
                    </a:cubicBezTo>
                    <a:cubicBezTo>
                      <a:pt x="28" y="30"/>
                      <a:pt x="33" y="23"/>
                      <a:pt x="33" y="16"/>
                    </a:cubicBezTo>
                    <a:cubicBezTo>
                      <a:pt x="33" y="16"/>
                      <a:pt x="33" y="15"/>
                      <a:pt x="33" y="15"/>
                    </a:cubicBezTo>
                    <a:cubicBezTo>
                      <a:pt x="33" y="14"/>
                      <a:pt x="33" y="13"/>
                      <a:pt x="33" y="12"/>
                    </a:cubicBezTo>
                    <a:cubicBezTo>
                      <a:pt x="31" y="5"/>
                      <a:pt x="24" y="0"/>
                      <a:pt x="17" y="0"/>
                    </a:cubicBezTo>
                    <a:cubicBezTo>
                      <a:pt x="16" y="0"/>
                      <a:pt x="15" y="0"/>
                      <a:pt x="14" y="1"/>
                    </a:cubicBezTo>
                    <a:cubicBezTo>
                      <a:pt x="6" y="2"/>
                      <a:pt x="0" y="10"/>
                      <a:pt x="2" y="18"/>
                    </a:cubicBezTo>
                    <a:cubicBezTo>
                      <a:pt x="2" y="19"/>
                      <a:pt x="2" y="19"/>
                      <a:pt x="2" y="19"/>
                    </a:cubicBezTo>
                    <a:cubicBezTo>
                      <a:pt x="4" y="27"/>
                      <a:pt x="10" y="32"/>
                      <a:pt x="17" y="32"/>
                    </a:cubicBezTo>
                    <a:close/>
                  </a:path>
                </a:pathLst>
              </a:custGeom>
              <a:gradFill>
                <a:gsLst>
                  <a:gs pos="0">
                    <a:srgbClr val="269DCE"/>
                  </a:gs>
                  <a:gs pos="100000">
                    <a:srgbClr val="54BA82"/>
                  </a:gs>
                </a:gsLst>
                <a:lin ang="204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69" name="Freeform 161"/>
              <p:cNvSpPr/>
              <p:nvPr/>
            </p:nvSpPr>
            <p:spPr bwMode="auto">
              <a:xfrm>
                <a:off x="1935163" y="2630488"/>
                <a:ext cx="119063" cy="111125"/>
              </a:xfrm>
              <a:custGeom>
                <a:avLst/>
                <a:gdLst>
                  <a:gd name="T0" fmla="*/ 32 w 60"/>
                  <a:gd name="T1" fmla="*/ 56 h 56"/>
                  <a:gd name="T2" fmla="*/ 60 w 60"/>
                  <a:gd name="T3" fmla="*/ 56 h 56"/>
                  <a:gd name="T4" fmla="*/ 17 w 60"/>
                  <a:gd name="T5" fmla="*/ 0 h 56"/>
                  <a:gd name="T6" fmla="*/ 0 w 60"/>
                  <a:gd name="T7" fmla="*/ 13 h 56"/>
                  <a:gd name="T8" fmla="*/ 32 w 60"/>
                  <a:gd name="T9" fmla="*/ 56 h 56"/>
                </a:gdLst>
                <a:ahLst/>
                <a:cxnLst>
                  <a:cxn ang="0">
                    <a:pos x="T0" y="T1"/>
                  </a:cxn>
                  <a:cxn ang="0">
                    <a:pos x="T2" y="T3"/>
                  </a:cxn>
                  <a:cxn ang="0">
                    <a:pos x="T4" y="T5"/>
                  </a:cxn>
                  <a:cxn ang="0">
                    <a:pos x="T6" y="T7"/>
                  </a:cxn>
                  <a:cxn ang="0">
                    <a:pos x="T8" y="T9"/>
                  </a:cxn>
                </a:cxnLst>
                <a:rect l="0" t="0" r="r" b="b"/>
                <a:pathLst>
                  <a:path w="60" h="56">
                    <a:moveTo>
                      <a:pt x="32" y="56"/>
                    </a:moveTo>
                    <a:cubicBezTo>
                      <a:pt x="60" y="56"/>
                      <a:pt x="60" y="56"/>
                      <a:pt x="60" y="56"/>
                    </a:cubicBezTo>
                    <a:cubicBezTo>
                      <a:pt x="17" y="0"/>
                      <a:pt x="17" y="0"/>
                      <a:pt x="17" y="0"/>
                    </a:cubicBezTo>
                    <a:cubicBezTo>
                      <a:pt x="14" y="7"/>
                      <a:pt x="7" y="12"/>
                      <a:pt x="0" y="13"/>
                    </a:cubicBezTo>
                    <a:lnTo>
                      <a:pt x="32" y="56"/>
                    </a:lnTo>
                    <a:close/>
                  </a:path>
                </a:pathLst>
              </a:custGeom>
              <a:gradFill>
                <a:gsLst>
                  <a:gs pos="0">
                    <a:srgbClr val="269DCE"/>
                  </a:gs>
                  <a:gs pos="100000">
                    <a:srgbClr val="54BA82"/>
                  </a:gs>
                </a:gsLst>
                <a:lin ang="204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70" name="Freeform 162"/>
              <p:cNvSpPr/>
              <p:nvPr/>
            </p:nvSpPr>
            <p:spPr bwMode="auto">
              <a:xfrm>
                <a:off x="1895475" y="2578101"/>
                <a:ext cx="65088" cy="65088"/>
              </a:xfrm>
              <a:custGeom>
                <a:avLst/>
                <a:gdLst>
                  <a:gd name="T0" fmla="*/ 20 w 33"/>
                  <a:gd name="T1" fmla="*/ 1 h 32"/>
                  <a:gd name="T2" fmla="*/ 16 w 33"/>
                  <a:gd name="T3" fmla="*/ 0 h 32"/>
                  <a:gd name="T4" fmla="*/ 1 w 33"/>
                  <a:gd name="T5" fmla="*/ 12 h 32"/>
                  <a:gd name="T6" fmla="*/ 0 w 33"/>
                  <a:gd name="T7" fmla="*/ 15 h 32"/>
                  <a:gd name="T8" fmla="*/ 0 w 33"/>
                  <a:gd name="T9" fmla="*/ 16 h 32"/>
                  <a:gd name="T10" fmla="*/ 12 w 33"/>
                  <a:gd name="T11" fmla="*/ 31 h 32"/>
                  <a:gd name="T12" fmla="*/ 14 w 33"/>
                  <a:gd name="T13" fmla="*/ 32 h 32"/>
                  <a:gd name="T14" fmla="*/ 16 w 33"/>
                  <a:gd name="T15" fmla="*/ 32 h 32"/>
                  <a:gd name="T16" fmla="*/ 31 w 33"/>
                  <a:gd name="T17" fmla="*/ 19 h 32"/>
                  <a:gd name="T18" fmla="*/ 32 w 33"/>
                  <a:gd name="T19" fmla="*/ 18 h 32"/>
                  <a:gd name="T20" fmla="*/ 20 w 33"/>
                  <a:gd name="T21"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2">
                    <a:moveTo>
                      <a:pt x="20" y="1"/>
                    </a:moveTo>
                    <a:cubicBezTo>
                      <a:pt x="18" y="0"/>
                      <a:pt x="17" y="0"/>
                      <a:pt x="16" y="0"/>
                    </a:cubicBezTo>
                    <a:cubicBezTo>
                      <a:pt x="9" y="0"/>
                      <a:pt x="2" y="5"/>
                      <a:pt x="1" y="12"/>
                    </a:cubicBezTo>
                    <a:cubicBezTo>
                      <a:pt x="0" y="13"/>
                      <a:pt x="0" y="14"/>
                      <a:pt x="0" y="15"/>
                    </a:cubicBezTo>
                    <a:cubicBezTo>
                      <a:pt x="0" y="15"/>
                      <a:pt x="0" y="16"/>
                      <a:pt x="0" y="16"/>
                    </a:cubicBezTo>
                    <a:cubicBezTo>
                      <a:pt x="0" y="23"/>
                      <a:pt x="5" y="30"/>
                      <a:pt x="12" y="31"/>
                    </a:cubicBezTo>
                    <a:cubicBezTo>
                      <a:pt x="13" y="31"/>
                      <a:pt x="14" y="31"/>
                      <a:pt x="14" y="32"/>
                    </a:cubicBezTo>
                    <a:cubicBezTo>
                      <a:pt x="15" y="32"/>
                      <a:pt x="15" y="32"/>
                      <a:pt x="16" y="32"/>
                    </a:cubicBezTo>
                    <a:cubicBezTo>
                      <a:pt x="23" y="32"/>
                      <a:pt x="30" y="27"/>
                      <a:pt x="31" y="19"/>
                    </a:cubicBezTo>
                    <a:cubicBezTo>
                      <a:pt x="31" y="19"/>
                      <a:pt x="31" y="19"/>
                      <a:pt x="32" y="18"/>
                    </a:cubicBezTo>
                    <a:cubicBezTo>
                      <a:pt x="33" y="10"/>
                      <a:pt x="28" y="2"/>
                      <a:pt x="20" y="1"/>
                    </a:cubicBezTo>
                    <a:close/>
                  </a:path>
                </a:pathLst>
              </a:custGeom>
              <a:gradFill>
                <a:gsLst>
                  <a:gs pos="0">
                    <a:srgbClr val="269DCE"/>
                  </a:gs>
                  <a:gs pos="100000">
                    <a:srgbClr val="54BA82"/>
                  </a:gs>
                </a:gsLst>
                <a:lin ang="204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71" name="Freeform 163"/>
              <p:cNvSpPr/>
              <p:nvPr/>
            </p:nvSpPr>
            <p:spPr bwMode="auto">
              <a:xfrm>
                <a:off x="1668463" y="2754313"/>
                <a:ext cx="439738" cy="217488"/>
              </a:xfrm>
              <a:custGeom>
                <a:avLst/>
                <a:gdLst>
                  <a:gd name="T0" fmla="*/ 0 w 277"/>
                  <a:gd name="T1" fmla="*/ 0 h 137"/>
                  <a:gd name="T2" fmla="*/ 36 w 277"/>
                  <a:gd name="T3" fmla="*/ 137 h 137"/>
                  <a:gd name="T4" fmla="*/ 240 w 277"/>
                  <a:gd name="T5" fmla="*/ 137 h 137"/>
                  <a:gd name="T6" fmla="*/ 277 w 277"/>
                  <a:gd name="T7" fmla="*/ 0 h 137"/>
                  <a:gd name="T8" fmla="*/ 249 w 277"/>
                  <a:gd name="T9" fmla="*/ 0 h 137"/>
                  <a:gd name="T10" fmla="*/ 214 w 277"/>
                  <a:gd name="T11" fmla="*/ 0 h 137"/>
                  <a:gd name="T12" fmla="*/ 62 w 277"/>
                  <a:gd name="T13" fmla="*/ 0 h 137"/>
                  <a:gd name="T14" fmla="*/ 29 w 277"/>
                  <a:gd name="T15" fmla="*/ 0 h 137"/>
                  <a:gd name="T16" fmla="*/ 0 w 277"/>
                  <a:gd name="T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137">
                    <a:moveTo>
                      <a:pt x="0" y="0"/>
                    </a:moveTo>
                    <a:lnTo>
                      <a:pt x="36" y="137"/>
                    </a:lnTo>
                    <a:lnTo>
                      <a:pt x="240" y="137"/>
                    </a:lnTo>
                    <a:lnTo>
                      <a:pt x="277" y="0"/>
                    </a:lnTo>
                    <a:lnTo>
                      <a:pt x="249" y="0"/>
                    </a:lnTo>
                    <a:lnTo>
                      <a:pt x="214" y="0"/>
                    </a:lnTo>
                    <a:lnTo>
                      <a:pt x="62" y="0"/>
                    </a:lnTo>
                    <a:lnTo>
                      <a:pt x="29" y="0"/>
                    </a:lnTo>
                    <a:lnTo>
                      <a:pt x="0" y="0"/>
                    </a:lnTo>
                    <a:close/>
                  </a:path>
                </a:pathLst>
              </a:custGeom>
              <a:gradFill>
                <a:gsLst>
                  <a:gs pos="0">
                    <a:srgbClr val="269DCE"/>
                  </a:gs>
                  <a:gs pos="100000">
                    <a:srgbClr val="54BA82"/>
                  </a:gs>
                </a:gsLst>
                <a:lin ang="204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172" name="Group 66"/>
            <p:cNvGrpSpPr/>
            <p:nvPr/>
          </p:nvGrpSpPr>
          <p:grpSpPr>
            <a:xfrm>
              <a:off x="16968" y="3861"/>
              <a:ext cx="850" cy="754"/>
              <a:chOff x="5888038" y="1852613"/>
              <a:chExt cx="476250" cy="422276"/>
            </a:xfrm>
            <a:solidFill>
              <a:schemeClr val="accent3"/>
            </a:solidFill>
          </p:grpSpPr>
          <p:sp>
            <p:nvSpPr>
              <p:cNvPr id="173" name="Rectangle 246"/>
              <p:cNvSpPr>
                <a:spLocks noChangeArrowheads="1"/>
              </p:cNvSpPr>
              <p:nvPr/>
            </p:nvSpPr>
            <p:spPr bwMode="auto">
              <a:xfrm>
                <a:off x="6126163" y="2046288"/>
                <a:ext cx="107950" cy="55563"/>
              </a:xfrm>
              <a:prstGeom prst="rect">
                <a:avLst/>
              </a:prstGeom>
              <a:gradFill>
                <a:gsLst>
                  <a:gs pos="0">
                    <a:srgbClr val="269DCE"/>
                  </a:gs>
                  <a:gs pos="100000">
                    <a:srgbClr val="54BA82"/>
                  </a:gs>
                </a:gsLst>
                <a:lin ang="204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174" name="Freeform 247"/>
              <p:cNvSpPr/>
              <p:nvPr/>
            </p:nvSpPr>
            <p:spPr bwMode="auto">
              <a:xfrm>
                <a:off x="6011863" y="1952626"/>
                <a:ext cx="87313" cy="65088"/>
              </a:xfrm>
              <a:custGeom>
                <a:avLst/>
                <a:gdLst>
                  <a:gd name="T0" fmla="*/ 55 w 55"/>
                  <a:gd name="T1" fmla="*/ 0 h 41"/>
                  <a:gd name="T2" fmla="*/ 0 w 55"/>
                  <a:gd name="T3" fmla="*/ 0 h 41"/>
                  <a:gd name="T4" fmla="*/ 5 w 55"/>
                  <a:gd name="T5" fmla="*/ 41 h 41"/>
                  <a:gd name="T6" fmla="*/ 55 w 55"/>
                  <a:gd name="T7" fmla="*/ 41 h 41"/>
                  <a:gd name="T8" fmla="*/ 55 w 55"/>
                  <a:gd name="T9" fmla="*/ 0 h 41"/>
                </a:gdLst>
                <a:ahLst/>
                <a:cxnLst>
                  <a:cxn ang="0">
                    <a:pos x="T0" y="T1"/>
                  </a:cxn>
                  <a:cxn ang="0">
                    <a:pos x="T2" y="T3"/>
                  </a:cxn>
                  <a:cxn ang="0">
                    <a:pos x="T4" y="T5"/>
                  </a:cxn>
                  <a:cxn ang="0">
                    <a:pos x="T6" y="T7"/>
                  </a:cxn>
                  <a:cxn ang="0">
                    <a:pos x="T8" y="T9"/>
                  </a:cxn>
                </a:cxnLst>
                <a:rect l="0" t="0" r="r" b="b"/>
                <a:pathLst>
                  <a:path w="55" h="41">
                    <a:moveTo>
                      <a:pt x="55" y="0"/>
                    </a:moveTo>
                    <a:lnTo>
                      <a:pt x="0" y="0"/>
                    </a:lnTo>
                    <a:lnTo>
                      <a:pt x="5" y="41"/>
                    </a:lnTo>
                    <a:lnTo>
                      <a:pt x="55" y="41"/>
                    </a:lnTo>
                    <a:lnTo>
                      <a:pt x="55" y="0"/>
                    </a:lnTo>
                    <a:close/>
                  </a:path>
                </a:pathLst>
              </a:custGeom>
              <a:gradFill>
                <a:gsLst>
                  <a:gs pos="0">
                    <a:srgbClr val="269DCE"/>
                  </a:gs>
                  <a:gs pos="100000">
                    <a:srgbClr val="54BA82"/>
                  </a:gs>
                </a:gsLst>
                <a:lin ang="204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75" name="Freeform 248"/>
              <p:cNvSpPr/>
              <p:nvPr/>
            </p:nvSpPr>
            <p:spPr bwMode="auto">
              <a:xfrm>
                <a:off x="6021388" y="2046288"/>
                <a:ext cx="77788" cy="55563"/>
              </a:xfrm>
              <a:custGeom>
                <a:avLst/>
                <a:gdLst>
                  <a:gd name="T0" fmla="*/ 49 w 49"/>
                  <a:gd name="T1" fmla="*/ 35 h 35"/>
                  <a:gd name="T2" fmla="*/ 49 w 49"/>
                  <a:gd name="T3" fmla="*/ 0 h 35"/>
                  <a:gd name="T4" fmla="*/ 0 w 49"/>
                  <a:gd name="T5" fmla="*/ 0 h 35"/>
                  <a:gd name="T6" fmla="*/ 4 w 49"/>
                  <a:gd name="T7" fmla="*/ 35 h 35"/>
                  <a:gd name="T8" fmla="*/ 49 w 49"/>
                  <a:gd name="T9" fmla="*/ 35 h 35"/>
                </a:gdLst>
                <a:ahLst/>
                <a:cxnLst>
                  <a:cxn ang="0">
                    <a:pos x="T0" y="T1"/>
                  </a:cxn>
                  <a:cxn ang="0">
                    <a:pos x="T2" y="T3"/>
                  </a:cxn>
                  <a:cxn ang="0">
                    <a:pos x="T4" y="T5"/>
                  </a:cxn>
                  <a:cxn ang="0">
                    <a:pos x="T6" y="T7"/>
                  </a:cxn>
                  <a:cxn ang="0">
                    <a:pos x="T8" y="T9"/>
                  </a:cxn>
                </a:cxnLst>
                <a:rect l="0" t="0" r="r" b="b"/>
                <a:pathLst>
                  <a:path w="49" h="35">
                    <a:moveTo>
                      <a:pt x="49" y="35"/>
                    </a:moveTo>
                    <a:lnTo>
                      <a:pt x="49" y="0"/>
                    </a:lnTo>
                    <a:lnTo>
                      <a:pt x="0" y="0"/>
                    </a:lnTo>
                    <a:lnTo>
                      <a:pt x="4" y="35"/>
                    </a:lnTo>
                    <a:lnTo>
                      <a:pt x="49" y="35"/>
                    </a:lnTo>
                    <a:close/>
                  </a:path>
                </a:pathLst>
              </a:custGeom>
              <a:gradFill>
                <a:gsLst>
                  <a:gs pos="0">
                    <a:srgbClr val="269DCE"/>
                  </a:gs>
                  <a:gs pos="100000">
                    <a:srgbClr val="54BA82"/>
                  </a:gs>
                </a:gsLst>
                <a:lin ang="204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76" name="Freeform 249"/>
              <p:cNvSpPr/>
              <p:nvPr/>
            </p:nvSpPr>
            <p:spPr bwMode="auto">
              <a:xfrm>
                <a:off x="6003925" y="1866901"/>
                <a:ext cx="95250" cy="55563"/>
              </a:xfrm>
              <a:custGeom>
                <a:avLst/>
                <a:gdLst>
                  <a:gd name="T0" fmla="*/ 60 w 60"/>
                  <a:gd name="T1" fmla="*/ 0 h 35"/>
                  <a:gd name="T2" fmla="*/ 0 w 60"/>
                  <a:gd name="T3" fmla="*/ 0 h 35"/>
                  <a:gd name="T4" fmla="*/ 3 w 60"/>
                  <a:gd name="T5" fmla="*/ 35 h 35"/>
                  <a:gd name="T6" fmla="*/ 60 w 60"/>
                  <a:gd name="T7" fmla="*/ 35 h 35"/>
                  <a:gd name="T8" fmla="*/ 60 w 60"/>
                  <a:gd name="T9" fmla="*/ 0 h 35"/>
                </a:gdLst>
                <a:ahLst/>
                <a:cxnLst>
                  <a:cxn ang="0">
                    <a:pos x="T0" y="T1"/>
                  </a:cxn>
                  <a:cxn ang="0">
                    <a:pos x="T2" y="T3"/>
                  </a:cxn>
                  <a:cxn ang="0">
                    <a:pos x="T4" y="T5"/>
                  </a:cxn>
                  <a:cxn ang="0">
                    <a:pos x="T6" y="T7"/>
                  </a:cxn>
                  <a:cxn ang="0">
                    <a:pos x="T8" y="T9"/>
                  </a:cxn>
                </a:cxnLst>
                <a:rect l="0" t="0" r="r" b="b"/>
                <a:pathLst>
                  <a:path w="60" h="35">
                    <a:moveTo>
                      <a:pt x="60" y="0"/>
                    </a:moveTo>
                    <a:lnTo>
                      <a:pt x="0" y="0"/>
                    </a:lnTo>
                    <a:lnTo>
                      <a:pt x="3" y="35"/>
                    </a:lnTo>
                    <a:lnTo>
                      <a:pt x="60" y="35"/>
                    </a:lnTo>
                    <a:lnTo>
                      <a:pt x="60" y="0"/>
                    </a:lnTo>
                    <a:close/>
                  </a:path>
                </a:pathLst>
              </a:custGeom>
              <a:gradFill>
                <a:gsLst>
                  <a:gs pos="0">
                    <a:srgbClr val="269DCE"/>
                  </a:gs>
                  <a:gs pos="100000">
                    <a:srgbClr val="54BA82"/>
                  </a:gs>
                </a:gsLst>
                <a:lin ang="204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77" name="Freeform 250"/>
              <p:cNvSpPr/>
              <p:nvPr/>
            </p:nvSpPr>
            <p:spPr bwMode="auto">
              <a:xfrm>
                <a:off x="6261100" y="2046288"/>
                <a:ext cx="68263" cy="55563"/>
              </a:xfrm>
              <a:custGeom>
                <a:avLst/>
                <a:gdLst>
                  <a:gd name="T0" fmla="*/ 0 w 43"/>
                  <a:gd name="T1" fmla="*/ 35 h 35"/>
                  <a:gd name="T2" fmla="*/ 37 w 43"/>
                  <a:gd name="T3" fmla="*/ 35 h 35"/>
                  <a:gd name="T4" fmla="*/ 43 w 43"/>
                  <a:gd name="T5" fmla="*/ 0 h 35"/>
                  <a:gd name="T6" fmla="*/ 0 w 43"/>
                  <a:gd name="T7" fmla="*/ 0 h 35"/>
                  <a:gd name="T8" fmla="*/ 0 w 43"/>
                  <a:gd name="T9" fmla="*/ 35 h 35"/>
                </a:gdLst>
                <a:ahLst/>
                <a:cxnLst>
                  <a:cxn ang="0">
                    <a:pos x="T0" y="T1"/>
                  </a:cxn>
                  <a:cxn ang="0">
                    <a:pos x="T2" y="T3"/>
                  </a:cxn>
                  <a:cxn ang="0">
                    <a:pos x="T4" y="T5"/>
                  </a:cxn>
                  <a:cxn ang="0">
                    <a:pos x="T6" y="T7"/>
                  </a:cxn>
                  <a:cxn ang="0">
                    <a:pos x="T8" y="T9"/>
                  </a:cxn>
                </a:cxnLst>
                <a:rect l="0" t="0" r="r" b="b"/>
                <a:pathLst>
                  <a:path w="43" h="35">
                    <a:moveTo>
                      <a:pt x="0" y="35"/>
                    </a:moveTo>
                    <a:lnTo>
                      <a:pt x="37" y="35"/>
                    </a:lnTo>
                    <a:lnTo>
                      <a:pt x="43" y="0"/>
                    </a:lnTo>
                    <a:lnTo>
                      <a:pt x="0" y="0"/>
                    </a:lnTo>
                    <a:lnTo>
                      <a:pt x="0" y="35"/>
                    </a:lnTo>
                    <a:close/>
                  </a:path>
                </a:pathLst>
              </a:custGeom>
              <a:gradFill>
                <a:gsLst>
                  <a:gs pos="0">
                    <a:srgbClr val="269DCE"/>
                  </a:gs>
                  <a:gs pos="100000">
                    <a:srgbClr val="54BA82"/>
                  </a:gs>
                </a:gsLst>
                <a:lin ang="204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78" name="Rectangle 251"/>
              <p:cNvSpPr>
                <a:spLocks noChangeArrowheads="1"/>
              </p:cNvSpPr>
              <p:nvPr/>
            </p:nvSpPr>
            <p:spPr bwMode="auto">
              <a:xfrm>
                <a:off x="6126163" y="1866901"/>
                <a:ext cx="107950" cy="55563"/>
              </a:xfrm>
              <a:prstGeom prst="rect">
                <a:avLst/>
              </a:prstGeom>
              <a:gradFill>
                <a:gsLst>
                  <a:gs pos="0">
                    <a:srgbClr val="269DCE"/>
                  </a:gs>
                  <a:gs pos="100000">
                    <a:srgbClr val="54BA82"/>
                  </a:gs>
                </a:gsLst>
                <a:lin ang="204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179" name="Rectangle 252"/>
              <p:cNvSpPr>
                <a:spLocks noChangeArrowheads="1"/>
              </p:cNvSpPr>
              <p:nvPr/>
            </p:nvSpPr>
            <p:spPr bwMode="auto">
              <a:xfrm>
                <a:off x="6126163" y="1952626"/>
                <a:ext cx="107950" cy="65088"/>
              </a:xfrm>
              <a:prstGeom prst="rect">
                <a:avLst/>
              </a:prstGeom>
              <a:gradFill>
                <a:gsLst>
                  <a:gs pos="0">
                    <a:srgbClr val="269DCE"/>
                  </a:gs>
                  <a:gs pos="100000">
                    <a:srgbClr val="54BA82"/>
                  </a:gs>
                </a:gsLst>
                <a:lin ang="204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180" name="Freeform 253"/>
              <p:cNvSpPr/>
              <p:nvPr/>
            </p:nvSpPr>
            <p:spPr bwMode="auto">
              <a:xfrm>
                <a:off x="6261100" y="1866901"/>
                <a:ext cx="103188" cy="55563"/>
              </a:xfrm>
              <a:custGeom>
                <a:avLst/>
                <a:gdLst>
                  <a:gd name="T0" fmla="*/ 0 w 65"/>
                  <a:gd name="T1" fmla="*/ 35 h 35"/>
                  <a:gd name="T2" fmla="*/ 58 w 65"/>
                  <a:gd name="T3" fmla="*/ 35 h 35"/>
                  <a:gd name="T4" fmla="*/ 65 w 65"/>
                  <a:gd name="T5" fmla="*/ 0 h 35"/>
                  <a:gd name="T6" fmla="*/ 0 w 65"/>
                  <a:gd name="T7" fmla="*/ 0 h 35"/>
                  <a:gd name="T8" fmla="*/ 0 w 65"/>
                  <a:gd name="T9" fmla="*/ 35 h 35"/>
                </a:gdLst>
                <a:ahLst/>
                <a:cxnLst>
                  <a:cxn ang="0">
                    <a:pos x="T0" y="T1"/>
                  </a:cxn>
                  <a:cxn ang="0">
                    <a:pos x="T2" y="T3"/>
                  </a:cxn>
                  <a:cxn ang="0">
                    <a:pos x="T4" y="T5"/>
                  </a:cxn>
                  <a:cxn ang="0">
                    <a:pos x="T6" y="T7"/>
                  </a:cxn>
                  <a:cxn ang="0">
                    <a:pos x="T8" y="T9"/>
                  </a:cxn>
                </a:cxnLst>
                <a:rect l="0" t="0" r="r" b="b"/>
                <a:pathLst>
                  <a:path w="65" h="35">
                    <a:moveTo>
                      <a:pt x="0" y="35"/>
                    </a:moveTo>
                    <a:lnTo>
                      <a:pt x="58" y="35"/>
                    </a:lnTo>
                    <a:lnTo>
                      <a:pt x="65" y="0"/>
                    </a:lnTo>
                    <a:lnTo>
                      <a:pt x="0" y="0"/>
                    </a:lnTo>
                    <a:lnTo>
                      <a:pt x="0" y="35"/>
                    </a:lnTo>
                    <a:close/>
                  </a:path>
                </a:pathLst>
              </a:custGeom>
              <a:gradFill>
                <a:gsLst>
                  <a:gs pos="0">
                    <a:srgbClr val="269DCE"/>
                  </a:gs>
                  <a:gs pos="100000">
                    <a:srgbClr val="54BA82"/>
                  </a:gs>
                </a:gsLst>
                <a:lin ang="204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81" name="Freeform 254"/>
              <p:cNvSpPr/>
              <p:nvPr/>
            </p:nvSpPr>
            <p:spPr bwMode="auto">
              <a:xfrm>
                <a:off x="6261100" y="1952626"/>
                <a:ext cx="87313" cy="65088"/>
              </a:xfrm>
              <a:custGeom>
                <a:avLst/>
                <a:gdLst>
                  <a:gd name="T0" fmla="*/ 0 w 55"/>
                  <a:gd name="T1" fmla="*/ 41 h 41"/>
                  <a:gd name="T2" fmla="*/ 47 w 55"/>
                  <a:gd name="T3" fmla="*/ 41 h 41"/>
                  <a:gd name="T4" fmla="*/ 55 w 55"/>
                  <a:gd name="T5" fmla="*/ 0 h 41"/>
                  <a:gd name="T6" fmla="*/ 0 w 55"/>
                  <a:gd name="T7" fmla="*/ 0 h 41"/>
                  <a:gd name="T8" fmla="*/ 0 w 55"/>
                  <a:gd name="T9" fmla="*/ 41 h 41"/>
                </a:gdLst>
                <a:ahLst/>
                <a:cxnLst>
                  <a:cxn ang="0">
                    <a:pos x="T0" y="T1"/>
                  </a:cxn>
                  <a:cxn ang="0">
                    <a:pos x="T2" y="T3"/>
                  </a:cxn>
                  <a:cxn ang="0">
                    <a:pos x="T4" y="T5"/>
                  </a:cxn>
                  <a:cxn ang="0">
                    <a:pos x="T6" y="T7"/>
                  </a:cxn>
                  <a:cxn ang="0">
                    <a:pos x="T8" y="T9"/>
                  </a:cxn>
                </a:cxnLst>
                <a:rect l="0" t="0" r="r" b="b"/>
                <a:pathLst>
                  <a:path w="55" h="41">
                    <a:moveTo>
                      <a:pt x="0" y="41"/>
                    </a:moveTo>
                    <a:lnTo>
                      <a:pt x="47" y="41"/>
                    </a:lnTo>
                    <a:lnTo>
                      <a:pt x="55" y="0"/>
                    </a:lnTo>
                    <a:lnTo>
                      <a:pt x="0" y="0"/>
                    </a:lnTo>
                    <a:lnTo>
                      <a:pt x="0" y="41"/>
                    </a:lnTo>
                    <a:close/>
                  </a:path>
                </a:pathLst>
              </a:custGeom>
              <a:gradFill>
                <a:gsLst>
                  <a:gs pos="0">
                    <a:srgbClr val="269DCE"/>
                  </a:gs>
                  <a:gs pos="100000">
                    <a:srgbClr val="54BA82"/>
                  </a:gs>
                </a:gsLst>
                <a:lin ang="204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82" name="Freeform 255"/>
              <p:cNvSpPr/>
              <p:nvPr/>
            </p:nvSpPr>
            <p:spPr bwMode="auto">
              <a:xfrm>
                <a:off x="5888038" y="1852613"/>
                <a:ext cx="431800" cy="306388"/>
              </a:xfrm>
              <a:custGeom>
                <a:avLst/>
                <a:gdLst>
                  <a:gd name="T0" fmla="*/ 54 w 272"/>
                  <a:gd name="T1" fmla="*/ 0 h 193"/>
                  <a:gd name="T2" fmla="*/ 0 w 272"/>
                  <a:gd name="T3" fmla="*/ 0 h 193"/>
                  <a:gd name="T4" fmla="*/ 0 w 272"/>
                  <a:gd name="T5" fmla="*/ 18 h 193"/>
                  <a:gd name="T6" fmla="*/ 38 w 272"/>
                  <a:gd name="T7" fmla="*/ 18 h 193"/>
                  <a:gd name="T8" fmla="*/ 53 w 272"/>
                  <a:gd name="T9" fmla="*/ 193 h 193"/>
                  <a:gd name="T10" fmla="*/ 272 w 272"/>
                  <a:gd name="T11" fmla="*/ 193 h 193"/>
                  <a:gd name="T12" fmla="*/ 272 w 272"/>
                  <a:gd name="T13" fmla="*/ 176 h 193"/>
                  <a:gd name="T14" fmla="*/ 69 w 272"/>
                  <a:gd name="T15" fmla="*/ 176 h 193"/>
                  <a:gd name="T16" fmla="*/ 54 w 272"/>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93">
                    <a:moveTo>
                      <a:pt x="54" y="0"/>
                    </a:moveTo>
                    <a:lnTo>
                      <a:pt x="0" y="0"/>
                    </a:lnTo>
                    <a:lnTo>
                      <a:pt x="0" y="18"/>
                    </a:lnTo>
                    <a:lnTo>
                      <a:pt x="38" y="18"/>
                    </a:lnTo>
                    <a:lnTo>
                      <a:pt x="53" y="193"/>
                    </a:lnTo>
                    <a:lnTo>
                      <a:pt x="272" y="193"/>
                    </a:lnTo>
                    <a:lnTo>
                      <a:pt x="272" y="176"/>
                    </a:lnTo>
                    <a:lnTo>
                      <a:pt x="69" y="176"/>
                    </a:lnTo>
                    <a:lnTo>
                      <a:pt x="54" y="0"/>
                    </a:lnTo>
                    <a:close/>
                  </a:path>
                </a:pathLst>
              </a:custGeom>
              <a:gradFill>
                <a:gsLst>
                  <a:gs pos="0">
                    <a:srgbClr val="269DCE"/>
                  </a:gs>
                  <a:gs pos="100000">
                    <a:srgbClr val="54BA82"/>
                  </a:gs>
                </a:gsLst>
                <a:lin ang="204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83" name="Oval 256"/>
              <p:cNvSpPr>
                <a:spLocks noChangeArrowheads="1"/>
              </p:cNvSpPr>
              <p:nvPr/>
            </p:nvSpPr>
            <p:spPr bwMode="auto">
              <a:xfrm>
                <a:off x="5972175" y="2187576"/>
                <a:ext cx="87313" cy="87313"/>
              </a:xfrm>
              <a:prstGeom prst="ellipse">
                <a:avLst/>
              </a:prstGeom>
              <a:gradFill>
                <a:gsLst>
                  <a:gs pos="0">
                    <a:srgbClr val="269DCE"/>
                  </a:gs>
                  <a:gs pos="100000">
                    <a:srgbClr val="54BA82"/>
                  </a:gs>
                </a:gsLst>
                <a:lin ang="204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84" name="Oval 257"/>
              <p:cNvSpPr>
                <a:spLocks noChangeArrowheads="1"/>
              </p:cNvSpPr>
              <p:nvPr/>
            </p:nvSpPr>
            <p:spPr bwMode="auto">
              <a:xfrm>
                <a:off x="6224588" y="2187576"/>
                <a:ext cx="87313" cy="87313"/>
              </a:xfrm>
              <a:prstGeom prst="ellipse">
                <a:avLst/>
              </a:prstGeom>
              <a:gradFill>
                <a:gsLst>
                  <a:gs pos="0">
                    <a:srgbClr val="269DCE"/>
                  </a:gs>
                  <a:gs pos="100000">
                    <a:srgbClr val="54BA82"/>
                  </a:gs>
                </a:gsLst>
                <a:lin ang="204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PA_椭圆 1"/>
          <p:cNvSpPr/>
          <p:nvPr>
            <p:custDataLst>
              <p:tags r:id="rId1"/>
            </p:custDataLst>
          </p:nvPr>
        </p:nvSpPr>
        <p:spPr>
          <a:xfrm>
            <a:off x="5268686" y="490753"/>
            <a:ext cx="1421477" cy="446739"/>
          </a:xfrm>
          <a:prstGeom prst="roundRect">
            <a:avLst>
              <a:gd name="adj" fmla="val 50000"/>
            </a:avLst>
          </a:prstGeom>
          <a:solidFill>
            <a:srgbClr val="0070C0"/>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sp>
        <p:nvSpPr>
          <p:cNvPr id="73"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4" name="椭圆 73"/>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5"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76" name="矩形 75"/>
          <p:cNvSpPr/>
          <p:nvPr/>
        </p:nvSpPr>
        <p:spPr>
          <a:xfrm>
            <a:off x="1015602" y="642700"/>
            <a:ext cx="2002471"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77" name="文本框 76"/>
          <p:cNvSpPr txBox="1"/>
          <p:nvPr/>
        </p:nvSpPr>
        <p:spPr>
          <a:xfrm>
            <a:off x="1009702" y="159657"/>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5171"/>
                </a:solidFill>
                <a:effectLst/>
                <a:uLnTx/>
                <a:uFillTx/>
                <a:cs typeface="+mn-ea"/>
                <a:sym typeface="+mn-lt"/>
              </a:rPr>
              <a:t>课程分析</a:t>
            </a:r>
          </a:p>
        </p:txBody>
      </p:sp>
      <p:grpSp>
        <p:nvGrpSpPr>
          <p:cNvPr id="109" name="组合 108"/>
          <p:cNvGrpSpPr/>
          <p:nvPr/>
        </p:nvGrpSpPr>
        <p:grpSpPr>
          <a:xfrm>
            <a:off x="47624" y="2996043"/>
            <a:ext cx="1731479" cy="551245"/>
            <a:chOff x="47624" y="3148443"/>
            <a:chExt cx="1731479" cy="551245"/>
          </a:xfrm>
        </p:grpSpPr>
        <p:sp>
          <p:nvSpPr>
            <p:cNvPr id="110" name="直角三角形 109"/>
            <p:cNvSpPr/>
            <p:nvPr/>
          </p:nvSpPr>
          <p:spPr>
            <a:xfrm rot="16200000" flipH="1">
              <a:off x="41676" y="3601662"/>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11" name="组合 110"/>
            <p:cNvGrpSpPr/>
            <p:nvPr/>
          </p:nvGrpSpPr>
          <p:grpSpPr>
            <a:xfrm>
              <a:off x="47624" y="3148443"/>
              <a:ext cx="1731479" cy="447270"/>
              <a:chOff x="47624" y="2775910"/>
              <a:chExt cx="1731479" cy="447270"/>
            </a:xfrm>
          </p:grpSpPr>
          <p:sp>
            <p:nvSpPr>
              <p:cNvPr id="113" name="五边形 62"/>
              <p:cNvSpPr/>
              <p:nvPr/>
            </p:nvSpPr>
            <p:spPr>
              <a:xfrm>
                <a:off x="47624" y="2775910"/>
                <a:ext cx="1731479" cy="447270"/>
              </a:xfrm>
              <a:prstGeom prst="homePlate">
                <a:avLst/>
              </a:prstGeom>
              <a:solidFill>
                <a:srgbClr val="00B050"/>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cs typeface="+mn-ea"/>
                  <a:sym typeface="+mn-lt"/>
                </a:endParaRPr>
              </a:p>
            </p:txBody>
          </p:sp>
          <p:sp>
            <p:nvSpPr>
              <p:cNvPr id="114" name="矩形 113"/>
              <p:cNvSpPr/>
              <p:nvPr/>
            </p:nvSpPr>
            <p:spPr>
              <a:xfrm>
                <a:off x="507007" y="2820743"/>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内容分析</a:t>
                </a:r>
              </a:p>
            </p:txBody>
          </p:sp>
        </p:grpSp>
        <p:sp>
          <p:nvSpPr>
            <p:cNvPr id="112" name="Freeform 5"/>
            <p:cNvSpPr>
              <a:spLocks noEditPoints="1"/>
            </p:cNvSpPr>
            <p:nvPr/>
          </p:nvSpPr>
          <p:spPr bwMode="auto">
            <a:xfrm>
              <a:off x="223039" y="3239505"/>
              <a:ext cx="239735" cy="265145"/>
            </a:xfrm>
            <a:custGeom>
              <a:avLst/>
              <a:gdLst>
                <a:gd name="T0" fmla="*/ 1341 w 2696"/>
                <a:gd name="T1" fmla="*/ 849 h 2979"/>
                <a:gd name="T2" fmla="*/ 596 w 2696"/>
                <a:gd name="T3" fmla="*/ 849 h 2979"/>
                <a:gd name="T4" fmla="*/ 596 w 2696"/>
                <a:gd name="T5" fmla="*/ 1058 h 2979"/>
                <a:gd name="T6" fmla="*/ 1341 w 2696"/>
                <a:gd name="T7" fmla="*/ 1058 h 2979"/>
                <a:gd name="T8" fmla="*/ 1341 w 2696"/>
                <a:gd name="T9" fmla="*/ 849 h 2979"/>
                <a:gd name="T10" fmla="*/ 596 w 2696"/>
                <a:gd name="T11" fmla="*/ 1683 h 2979"/>
                <a:gd name="T12" fmla="*/ 2085 w 2696"/>
                <a:gd name="T13" fmla="*/ 1683 h 2979"/>
                <a:gd name="T14" fmla="*/ 2085 w 2696"/>
                <a:gd name="T15" fmla="*/ 1475 h 2979"/>
                <a:gd name="T16" fmla="*/ 596 w 2696"/>
                <a:gd name="T17" fmla="*/ 1475 h 2979"/>
                <a:gd name="T18" fmla="*/ 596 w 2696"/>
                <a:gd name="T19" fmla="*/ 1683 h 2979"/>
                <a:gd name="T20" fmla="*/ 596 w 2696"/>
                <a:gd name="T21" fmla="*/ 2309 h 2979"/>
                <a:gd name="T22" fmla="*/ 2085 w 2696"/>
                <a:gd name="T23" fmla="*/ 2309 h 2979"/>
                <a:gd name="T24" fmla="*/ 2085 w 2696"/>
                <a:gd name="T25" fmla="*/ 2100 h 2979"/>
                <a:gd name="T26" fmla="*/ 596 w 2696"/>
                <a:gd name="T27" fmla="*/ 2100 h 2979"/>
                <a:gd name="T28" fmla="*/ 596 w 2696"/>
                <a:gd name="T29" fmla="*/ 2309 h 2979"/>
                <a:gd name="T30" fmla="*/ 2651 w 2696"/>
                <a:gd name="T31" fmla="*/ 685 h 2979"/>
                <a:gd name="T32" fmla="*/ 1936 w 2696"/>
                <a:gd name="T33" fmla="*/ 30 h 2979"/>
                <a:gd name="T34" fmla="*/ 1877 w 2696"/>
                <a:gd name="T35" fmla="*/ 0 h 2979"/>
                <a:gd name="T36" fmla="*/ 104 w 2696"/>
                <a:gd name="T37" fmla="*/ 0 h 2979"/>
                <a:gd name="T38" fmla="*/ 0 w 2696"/>
                <a:gd name="T39" fmla="*/ 104 h 2979"/>
                <a:gd name="T40" fmla="*/ 0 w 2696"/>
                <a:gd name="T41" fmla="*/ 2875 h 2979"/>
                <a:gd name="T42" fmla="*/ 104 w 2696"/>
                <a:gd name="T43" fmla="*/ 2979 h 2979"/>
                <a:gd name="T44" fmla="*/ 2592 w 2696"/>
                <a:gd name="T45" fmla="*/ 2979 h 2979"/>
                <a:gd name="T46" fmla="*/ 2696 w 2696"/>
                <a:gd name="T47" fmla="*/ 2875 h 2979"/>
                <a:gd name="T48" fmla="*/ 2696 w 2696"/>
                <a:gd name="T49" fmla="*/ 760 h 2979"/>
                <a:gd name="T50" fmla="*/ 2651 w 2696"/>
                <a:gd name="T51" fmla="*/ 685 h 2979"/>
                <a:gd name="T52" fmla="*/ 1921 w 2696"/>
                <a:gd name="T53" fmla="*/ 283 h 2979"/>
                <a:gd name="T54" fmla="*/ 2458 w 2696"/>
                <a:gd name="T55" fmla="*/ 789 h 2979"/>
                <a:gd name="T56" fmla="*/ 1921 w 2696"/>
                <a:gd name="T57" fmla="*/ 789 h 2979"/>
                <a:gd name="T58" fmla="*/ 1921 w 2696"/>
                <a:gd name="T59" fmla="*/ 283 h 2979"/>
                <a:gd name="T60" fmla="*/ 2472 w 2696"/>
                <a:gd name="T61" fmla="*/ 2770 h 2979"/>
                <a:gd name="T62" fmla="*/ 209 w 2696"/>
                <a:gd name="T63" fmla="*/ 2770 h 2979"/>
                <a:gd name="T64" fmla="*/ 209 w 2696"/>
                <a:gd name="T65" fmla="*/ 209 h 2979"/>
                <a:gd name="T66" fmla="*/ 1713 w 2696"/>
                <a:gd name="T67" fmla="*/ 209 h 2979"/>
                <a:gd name="T68" fmla="*/ 1713 w 2696"/>
                <a:gd name="T69" fmla="*/ 894 h 2979"/>
                <a:gd name="T70" fmla="*/ 1817 w 2696"/>
                <a:gd name="T71" fmla="*/ 998 h 2979"/>
                <a:gd name="T72" fmla="*/ 2487 w 2696"/>
                <a:gd name="T73" fmla="*/ 998 h 2979"/>
                <a:gd name="T74" fmla="*/ 2487 w 2696"/>
                <a:gd name="T75" fmla="*/ 2770 h 2979"/>
                <a:gd name="T76" fmla="*/ 2472 w 2696"/>
                <a:gd name="T77" fmla="*/ 2770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6" h="2979">
                  <a:moveTo>
                    <a:pt x="1341" y="849"/>
                  </a:moveTo>
                  <a:cubicBezTo>
                    <a:pt x="596" y="849"/>
                    <a:pt x="596" y="849"/>
                    <a:pt x="596" y="849"/>
                  </a:cubicBezTo>
                  <a:cubicBezTo>
                    <a:pt x="596" y="1058"/>
                    <a:pt x="596" y="1058"/>
                    <a:pt x="596" y="1058"/>
                  </a:cubicBezTo>
                  <a:cubicBezTo>
                    <a:pt x="1341" y="1058"/>
                    <a:pt x="1341" y="1058"/>
                    <a:pt x="1341" y="1058"/>
                  </a:cubicBezTo>
                  <a:cubicBezTo>
                    <a:pt x="1341" y="849"/>
                    <a:pt x="1341" y="849"/>
                    <a:pt x="1341" y="849"/>
                  </a:cubicBezTo>
                  <a:close/>
                  <a:moveTo>
                    <a:pt x="596" y="1683"/>
                  </a:moveTo>
                  <a:cubicBezTo>
                    <a:pt x="2085" y="1683"/>
                    <a:pt x="2085" y="1683"/>
                    <a:pt x="2085" y="1683"/>
                  </a:cubicBezTo>
                  <a:cubicBezTo>
                    <a:pt x="2085" y="1475"/>
                    <a:pt x="2085" y="1475"/>
                    <a:pt x="2085" y="1475"/>
                  </a:cubicBezTo>
                  <a:cubicBezTo>
                    <a:pt x="596" y="1475"/>
                    <a:pt x="596" y="1475"/>
                    <a:pt x="596" y="1475"/>
                  </a:cubicBezTo>
                  <a:cubicBezTo>
                    <a:pt x="596" y="1683"/>
                    <a:pt x="596" y="1683"/>
                    <a:pt x="596" y="1683"/>
                  </a:cubicBezTo>
                  <a:close/>
                  <a:moveTo>
                    <a:pt x="596" y="2309"/>
                  </a:moveTo>
                  <a:cubicBezTo>
                    <a:pt x="2085" y="2309"/>
                    <a:pt x="2085" y="2309"/>
                    <a:pt x="2085" y="2309"/>
                  </a:cubicBezTo>
                  <a:cubicBezTo>
                    <a:pt x="2085" y="2100"/>
                    <a:pt x="2085" y="2100"/>
                    <a:pt x="2085" y="2100"/>
                  </a:cubicBezTo>
                  <a:cubicBezTo>
                    <a:pt x="596" y="2100"/>
                    <a:pt x="596" y="2100"/>
                    <a:pt x="596" y="2100"/>
                  </a:cubicBezTo>
                  <a:cubicBezTo>
                    <a:pt x="596" y="2309"/>
                    <a:pt x="596" y="2309"/>
                    <a:pt x="596" y="2309"/>
                  </a:cubicBezTo>
                  <a:close/>
                  <a:moveTo>
                    <a:pt x="2651" y="685"/>
                  </a:moveTo>
                  <a:cubicBezTo>
                    <a:pt x="1936" y="30"/>
                    <a:pt x="1936" y="30"/>
                    <a:pt x="1936" y="30"/>
                  </a:cubicBezTo>
                  <a:cubicBezTo>
                    <a:pt x="1921" y="15"/>
                    <a:pt x="1892" y="0"/>
                    <a:pt x="1877" y="0"/>
                  </a:cubicBezTo>
                  <a:cubicBezTo>
                    <a:pt x="104" y="0"/>
                    <a:pt x="104" y="0"/>
                    <a:pt x="104" y="0"/>
                  </a:cubicBezTo>
                  <a:cubicBezTo>
                    <a:pt x="45" y="0"/>
                    <a:pt x="0" y="45"/>
                    <a:pt x="0" y="104"/>
                  </a:cubicBezTo>
                  <a:cubicBezTo>
                    <a:pt x="0" y="2875"/>
                    <a:pt x="0" y="2875"/>
                    <a:pt x="0" y="2875"/>
                  </a:cubicBezTo>
                  <a:cubicBezTo>
                    <a:pt x="0" y="2934"/>
                    <a:pt x="45" y="2979"/>
                    <a:pt x="104" y="2979"/>
                  </a:cubicBezTo>
                  <a:cubicBezTo>
                    <a:pt x="2592" y="2979"/>
                    <a:pt x="2592" y="2979"/>
                    <a:pt x="2592" y="2979"/>
                  </a:cubicBezTo>
                  <a:cubicBezTo>
                    <a:pt x="2651" y="2979"/>
                    <a:pt x="2696" y="2934"/>
                    <a:pt x="2696" y="2875"/>
                  </a:cubicBezTo>
                  <a:cubicBezTo>
                    <a:pt x="2696" y="760"/>
                    <a:pt x="2696" y="760"/>
                    <a:pt x="2696" y="760"/>
                  </a:cubicBezTo>
                  <a:cubicBezTo>
                    <a:pt x="2681" y="745"/>
                    <a:pt x="2666" y="715"/>
                    <a:pt x="2651" y="685"/>
                  </a:cubicBezTo>
                  <a:close/>
                  <a:moveTo>
                    <a:pt x="1921" y="283"/>
                  </a:moveTo>
                  <a:cubicBezTo>
                    <a:pt x="2458" y="789"/>
                    <a:pt x="2458" y="789"/>
                    <a:pt x="2458" y="789"/>
                  </a:cubicBezTo>
                  <a:cubicBezTo>
                    <a:pt x="1921" y="789"/>
                    <a:pt x="1921" y="789"/>
                    <a:pt x="1921" y="789"/>
                  </a:cubicBezTo>
                  <a:cubicBezTo>
                    <a:pt x="1921" y="283"/>
                    <a:pt x="1921" y="283"/>
                    <a:pt x="1921" y="283"/>
                  </a:cubicBezTo>
                  <a:close/>
                  <a:moveTo>
                    <a:pt x="2472" y="2770"/>
                  </a:moveTo>
                  <a:cubicBezTo>
                    <a:pt x="209" y="2770"/>
                    <a:pt x="209" y="2770"/>
                    <a:pt x="209" y="2770"/>
                  </a:cubicBezTo>
                  <a:cubicBezTo>
                    <a:pt x="209" y="209"/>
                    <a:pt x="209" y="209"/>
                    <a:pt x="209" y="209"/>
                  </a:cubicBezTo>
                  <a:cubicBezTo>
                    <a:pt x="1713" y="209"/>
                    <a:pt x="1713" y="209"/>
                    <a:pt x="1713" y="209"/>
                  </a:cubicBezTo>
                  <a:cubicBezTo>
                    <a:pt x="1713" y="894"/>
                    <a:pt x="1713" y="894"/>
                    <a:pt x="1713" y="894"/>
                  </a:cubicBezTo>
                  <a:cubicBezTo>
                    <a:pt x="1713" y="953"/>
                    <a:pt x="1758" y="998"/>
                    <a:pt x="1817" y="998"/>
                  </a:cubicBezTo>
                  <a:cubicBezTo>
                    <a:pt x="2487" y="998"/>
                    <a:pt x="2487" y="998"/>
                    <a:pt x="2487" y="998"/>
                  </a:cubicBezTo>
                  <a:cubicBezTo>
                    <a:pt x="2487" y="2770"/>
                    <a:pt x="2487" y="2770"/>
                    <a:pt x="2487" y="2770"/>
                  </a:cubicBezTo>
                  <a:cubicBezTo>
                    <a:pt x="2472" y="2770"/>
                    <a:pt x="2472" y="2770"/>
                    <a:pt x="2472" y="277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15" name="组合 114"/>
          <p:cNvGrpSpPr/>
          <p:nvPr/>
        </p:nvGrpSpPr>
        <p:grpSpPr>
          <a:xfrm>
            <a:off x="47624" y="2161827"/>
            <a:ext cx="1731479" cy="551245"/>
            <a:chOff x="47624" y="2314227"/>
            <a:chExt cx="1731479" cy="551245"/>
          </a:xfrm>
        </p:grpSpPr>
        <p:sp>
          <p:nvSpPr>
            <p:cNvPr id="116" name="直角三角形 115"/>
            <p:cNvSpPr/>
            <p:nvPr/>
          </p:nvSpPr>
          <p:spPr>
            <a:xfrm rot="16200000" flipH="1">
              <a:off x="41676" y="2767446"/>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17" name="组合 116"/>
            <p:cNvGrpSpPr/>
            <p:nvPr/>
          </p:nvGrpSpPr>
          <p:grpSpPr>
            <a:xfrm>
              <a:off x="47624" y="2314227"/>
              <a:ext cx="1731479" cy="447270"/>
              <a:chOff x="47624" y="2136427"/>
              <a:chExt cx="1731479" cy="447270"/>
            </a:xfrm>
          </p:grpSpPr>
          <p:sp>
            <p:nvSpPr>
              <p:cNvPr id="119" name="五边形 61"/>
              <p:cNvSpPr/>
              <p:nvPr/>
            </p:nvSpPr>
            <p:spPr>
              <a:xfrm>
                <a:off x="47624" y="2136427"/>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20" name="矩形 119"/>
              <p:cNvSpPr/>
              <p:nvPr/>
            </p:nvSpPr>
            <p:spPr>
              <a:xfrm>
                <a:off x="507007" y="2178679"/>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学情分析</a:t>
                </a:r>
              </a:p>
            </p:txBody>
          </p:sp>
        </p:grpSp>
        <p:sp>
          <p:nvSpPr>
            <p:cNvPr id="118" name="Freeform 5"/>
            <p:cNvSpPr>
              <a:spLocks noEditPoints="1"/>
            </p:cNvSpPr>
            <p:nvPr/>
          </p:nvSpPr>
          <p:spPr bwMode="auto">
            <a:xfrm>
              <a:off x="229178" y="2424088"/>
              <a:ext cx="251428" cy="234844"/>
            </a:xfrm>
            <a:custGeom>
              <a:avLst/>
              <a:gdLst>
                <a:gd name="T0" fmla="*/ 205 w 3072"/>
                <a:gd name="T1" fmla="*/ 717 h 2867"/>
                <a:gd name="T2" fmla="*/ 307 w 3072"/>
                <a:gd name="T3" fmla="*/ 614 h 2867"/>
                <a:gd name="T4" fmla="*/ 348 w 3072"/>
                <a:gd name="T5" fmla="*/ 614 h 2867"/>
                <a:gd name="T6" fmla="*/ 1024 w 3072"/>
                <a:gd name="T7" fmla="*/ 143 h 2867"/>
                <a:gd name="T8" fmla="*/ 1024 w 3072"/>
                <a:gd name="T9" fmla="*/ 123 h 2867"/>
                <a:gd name="T10" fmla="*/ 1126 w 3072"/>
                <a:gd name="T11" fmla="*/ 0 h 2867"/>
                <a:gd name="T12" fmla="*/ 1229 w 3072"/>
                <a:gd name="T13" fmla="*/ 102 h 2867"/>
                <a:gd name="T14" fmla="*/ 1229 w 3072"/>
                <a:gd name="T15" fmla="*/ 123 h 2867"/>
                <a:gd name="T16" fmla="*/ 1905 w 3072"/>
                <a:gd name="T17" fmla="*/ 635 h 2867"/>
                <a:gd name="T18" fmla="*/ 1987 w 3072"/>
                <a:gd name="T19" fmla="*/ 635 h 2867"/>
                <a:gd name="T20" fmla="*/ 2662 w 3072"/>
                <a:gd name="T21" fmla="*/ 123 h 2867"/>
                <a:gd name="T22" fmla="*/ 2662 w 3072"/>
                <a:gd name="T23" fmla="*/ 102 h 2867"/>
                <a:gd name="T24" fmla="*/ 2765 w 3072"/>
                <a:gd name="T25" fmla="*/ 0 h 2867"/>
                <a:gd name="T26" fmla="*/ 2867 w 3072"/>
                <a:gd name="T27" fmla="*/ 102 h 2867"/>
                <a:gd name="T28" fmla="*/ 2765 w 3072"/>
                <a:gd name="T29" fmla="*/ 205 h 2867"/>
                <a:gd name="T30" fmla="*/ 2724 w 3072"/>
                <a:gd name="T31" fmla="*/ 205 h 2867"/>
                <a:gd name="T32" fmla="*/ 2048 w 3072"/>
                <a:gd name="T33" fmla="*/ 717 h 2867"/>
                <a:gd name="T34" fmla="*/ 2048 w 3072"/>
                <a:gd name="T35" fmla="*/ 737 h 2867"/>
                <a:gd name="T36" fmla="*/ 1946 w 3072"/>
                <a:gd name="T37" fmla="*/ 819 h 2867"/>
                <a:gd name="T38" fmla="*/ 1843 w 3072"/>
                <a:gd name="T39" fmla="*/ 717 h 2867"/>
                <a:gd name="T40" fmla="*/ 1843 w 3072"/>
                <a:gd name="T41" fmla="*/ 696 h 2867"/>
                <a:gd name="T42" fmla="*/ 1167 w 3072"/>
                <a:gd name="T43" fmla="*/ 205 h 2867"/>
                <a:gd name="T44" fmla="*/ 1126 w 3072"/>
                <a:gd name="T45" fmla="*/ 205 h 2867"/>
                <a:gd name="T46" fmla="*/ 1106 w 3072"/>
                <a:gd name="T47" fmla="*/ 205 h 2867"/>
                <a:gd name="T48" fmla="*/ 410 w 3072"/>
                <a:gd name="T49" fmla="*/ 717 h 2867"/>
                <a:gd name="T50" fmla="*/ 307 w 3072"/>
                <a:gd name="T51" fmla="*/ 819 h 2867"/>
                <a:gd name="T52" fmla="*/ 205 w 3072"/>
                <a:gd name="T53" fmla="*/ 717 h 2867"/>
                <a:gd name="T54" fmla="*/ 2970 w 3072"/>
                <a:gd name="T55" fmla="*/ 2662 h 2867"/>
                <a:gd name="T56" fmla="*/ 2867 w 3072"/>
                <a:gd name="T57" fmla="*/ 2662 h 2867"/>
                <a:gd name="T58" fmla="*/ 2867 w 3072"/>
                <a:gd name="T59" fmla="*/ 819 h 2867"/>
                <a:gd name="T60" fmla="*/ 2662 w 3072"/>
                <a:gd name="T61" fmla="*/ 819 h 2867"/>
                <a:gd name="T62" fmla="*/ 2662 w 3072"/>
                <a:gd name="T63" fmla="*/ 2662 h 2867"/>
                <a:gd name="T64" fmla="*/ 2048 w 3072"/>
                <a:gd name="T65" fmla="*/ 2662 h 2867"/>
                <a:gd name="T66" fmla="*/ 2048 w 3072"/>
                <a:gd name="T67" fmla="*/ 1229 h 2867"/>
                <a:gd name="T68" fmla="*/ 1843 w 3072"/>
                <a:gd name="T69" fmla="*/ 1229 h 2867"/>
                <a:gd name="T70" fmla="*/ 1843 w 3072"/>
                <a:gd name="T71" fmla="*/ 2662 h 2867"/>
                <a:gd name="T72" fmla="*/ 1229 w 3072"/>
                <a:gd name="T73" fmla="*/ 2662 h 2867"/>
                <a:gd name="T74" fmla="*/ 1229 w 3072"/>
                <a:gd name="T75" fmla="*/ 819 h 2867"/>
                <a:gd name="T76" fmla="*/ 1024 w 3072"/>
                <a:gd name="T77" fmla="*/ 819 h 2867"/>
                <a:gd name="T78" fmla="*/ 1024 w 3072"/>
                <a:gd name="T79" fmla="*/ 2662 h 2867"/>
                <a:gd name="T80" fmla="*/ 410 w 3072"/>
                <a:gd name="T81" fmla="*/ 2662 h 2867"/>
                <a:gd name="T82" fmla="*/ 410 w 3072"/>
                <a:gd name="T83" fmla="*/ 1229 h 2867"/>
                <a:gd name="T84" fmla="*/ 205 w 3072"/>
                <a:gd name="T85" fmla="*/ 1229 h 2867"/>
                <a:gd name="T86" fmla="*/ 205 w 3072"/>
                <a:gd name="T87" fmla="*/ 2662 h 2867"/>
                <a:gd name="T88" fmla="*/ 102 w 3072"/>
                <a:gd name="T89" fmla="*/ 2662 h 2867"/>
                <a:gd name="T90" fmla="*/ 0 w 3072"/>
                <a:gd name="T91" fmla="*/ 2765 h 2867"/>
                <a:gd name="T92" fmla="*/ 102 w 3072"/>
                <a:gd name="T93" fmla="*/ 2867 h 2867"/>
                <a:gd name="T94" fmla="*/ 2970 w 3072"/>
                <a:gd name="T95" fmla="*/ 2867 h 2867"/>
                <a:gd name="T96" fmla="*/ 3072 w 3072"/>
                <a:gd name="T97" fmla="*/ 2765 h 2867"/>
                <a:gd name="T98" fmla="*/ 2970 w 3072"/>
                <a:gd name="T99" fmla="*/ 2662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2" h="2867">
                  <a:moveTo>
                    <a:pt x="205" y="717"/>
                  </a:moveTo>
                  <a:cubicBezTo>
                    <a:pt x="205" y="676"/>
                    <a:pt x="246" y="614"/>
                    <a:pt x="307" y="614"/>
                  </a:cubicBezTo>
                  <a:cubicBezTo>
                    <a:pt x="348" y="614"/>
                    <a:pt x="348" y="614"/>
                    <a:pt x="348" y="614"/>
                  </a:cubicBezTo>
                  <a:cubicBezTo>
                    <a:pt x="1024" y="143"/>
                    <a:pt x="1024" y="143"/>
                    <a:pt x="1024" y="143"/>
                  </a:cubicBezTo>
                  <a:cubicBezTo>
                    <a:pt x="1024" y="123"/>
                    <a:pt x="1024" y="123"/>
                    <a:pt x="1024" y="123"/>
                  </a:cubicBezTo>
                  <a:cubicBezTo>
                    <a:pt x="1024" y="61"/>
                    <a:pt x="1065" y="0"/>
                    <a:pt x="1126" y="0"/>
                  </a:cubicBezTo>
                  <a:cubicBezTo>
                    <a:pt x="1188" y="0"/>
                    <a:pt x="1229" y="61"/>
                    <a:pt x="1229" y="102"/>
                  </a:cubicBezTo>
                  <a:cubicBezTo>
                    <a:pt x="1229" y="123"/>
                    <a:pt x="1229" y="123"/>
                    <a:pt x="1229" y="123"/>
                  </a:cubicBezTo>
                  <a:cubicBezTo>
                    <a:pt x="1905" y="635"/>
                    <a:pt x="1905" y="635"/>
                    <a:pt x="1905" y="635"/>
                  </a:cubicBezTo>
                  <a:cubicBezTo>
                    <a:pt x="1987" y="635"/>
                    <a:pt x="1987" y="635"/>
                    <a:pt x="1987" y="635"/>
                  </a:cubicBezTo>
                  <a:cubicBezTo>
                    <a:pt x="2662" y="123"/>
                    <a:pt x="2662" y="123"/>
                    <a:pt x="2662" y="123"/>
                  </a:cubicBezTo>
                  <a:cubicBezTo>
                    <a:pt x="2662" y="102"/>
                    <a:pt x="2662" y="102"/>
                    <a:pt x="2662" y="102"/>
                  </a:cubicBezTo>
                  <a:cubicBezTo>
                    <a:pt x="2662" y="61"/>
                    <a:pt x="2703" y="0"/>
                    <a:pt x="2765" y="0"/>
                  </a:cubicBezTo>
                  <a:cubicBezTo>
                    <a:pt x="2826" y="0"/>
                    <a:pt x="2867" y="61"/>
                    <a:pt x="2867" y="102"/>
                  </a:cubicBezTo>
                  <a:cubicBezTo>
                    <a:pt x="2867" y="164"/>
                    <a:pt x="2826" y="205"/>
                    <a:pt x="2765" y="205"/>
                  </a:cubicBezTo>
                  <a:cubicBezTo>
                    <a:pt x="2724" y="205"/>
                    <a:pt x="2724" y="205"/>
                    <a:pt x="2724" y="205"/>
                  </a:cubicBezTo>
                  <a:cubicBezTo>
                    <a:pt x="2048" y="717"/>
                    <a:pt x="2048" y="717"/>
                    <a:pt x="2048" y="717"/>
                  </a:cubicBezTo>
                  <a:cubicBezTo>
                    <a:pt x="2048" y="737"/>
                    <a:pt x="2048" y="737"/>
                    <a:pt x="2048" y="737"/>
                  </a:cubicBezTo>
                  <a:cubicBezTo>
                    <a:pt x="2048" y="778"/>
                    <a:pt x="2007" y="819"/>
                    <a:pt x="1946" y="819"/>
                  </a:cubicBezTo>
                  <a:cubicBezTo>
                    <a:pt x="1884" y="819"/>
                    <a:pt x="1843" y="778"/>
                    <a:pt x="1843" y="717"/>
                  </a:cubicBezTo>
                  <a:cubicBezTo>
                    <a:pt x="1843" y="696"/>
                    <a:pt x="1843" y="696"/>
                    <a:pt x="1843" y="696"/>
                  </a:cubicBezTo>
                  <a:cubicBezTo>
                    <a:pt x="1167" y="205"/>
                    <a:pt x="1167" y="205"/>
                    <a:pt x="1167" y="205"/>
                  </a:cubicBezTo>
                  <a:cubicBezTo>
                    <a:pt x="1126" y="205"/>
                    <a:pt x="1126" y="205"/>
                    <a:pt x="1126" y="205"/>
                  </a:cubicBezTo>
                  <a:cubicBezTo>
                    <a:pt x="1106" y="205"/>
                    <a:pt x="1106" y="205"/>
                    <a:pt x="1106" y="205"/>
                  </a:cubicBezTo>
                  <a:cubicBezTo>
                    <a:pt x="410" y="717"/>
                    <a:pt x="410" y="717"/>
                    <a:pt x="410" y="717"/>
                  </a:cubicBezTo>
                  <a:cubicBezTo>
                    <a:pt x="410" y="778"/>
                    <a:pt x="369" y="819"/>
                    <a:pt x="307" y="819"/>
                  </a:cubicBezTo>
                  <a:cubicBezTo>
                    <a:pt x="246" y="819"/>
                    <a:pt x="205" y="778"/>
                    <a:pt x="205" y="717"/>
                  </a:cubicBezTo>
                  <a:close/>
                  <a:moveTo>
                    <a:pt x="2970" y="2662"/>
                  </a:moveTo>
                  <a:cubicBezTo>
                    <a:pt x="2867" y="2662"/>
                    <a:pt x="2867" y="2662"/>
                    <a:pt x="2867" y="2662"/>
                  </a:cubicBezTo>
                  <a:cubicBezTo>
                    <a:pt x="2867" y="819"/>
                    <a:pt x="2867" y="819"/>
                    <a:pt x="2867" y="819"/>
                  </a:cubicBezTo>
                  <a:cubicBezTo>
                    <a:pt x="2662" y="819"/>
                    <a:pt x="2662" y="819"/>
                    <a:pt x="2662" y="819"/>
                  </a:cubicBezTo>
                  <a:cubicBezTo>
                    <a:pt x="2662" y="2662"/>
                    <a:pt x="2662" y="2662"/>
                    <a:pt x="2662" y="2662"/>
                  </a:cubicBezTo>
                  <a:cubicBezTo>
                    <a:pt x="2048" y="2662"/>
                    <a:pt x="2048" y="2662"/>
                    <a:pt x="2048" y="2662"/>
                  </a:cubicBezTo>
                  <a:cubicBezTo>
                    <a:pt x="2048" y="1229"/>
                    <a:pt x="2048" y="1229"/>
                    <a:pt x="2048" y="1229"/>
                  </a:cubicBezTo>
                  <a:cubicBezTo>
                    <a:pt x="1843" y="1229"/>
                    <a:pt x="1843" y="1229"/>
                    <a:pt x="1843" y="1229"/>
                  </a:cubicBezTo>
                  <a:cubicBezTo>
                    <a:pt x="1843" y="2662"/>
                    <a:pt x="1843" y="2662"/>
                    <a:pt x="1843" y="2662"/>
                  </a:cubicBezTo>
                  <a:cubicBezTo>
                    <a:pt x="1229" y="2662"/>
                    <a:pt x="1229" y="2662"/>
                    <a:pt x="1229" y="2662"/>
                  </a:cubicBezTo>
                  <a:cubicBezTo>
                    <a:pt x="1229" y="819"/>
                    <a:pt x="1229" y="819"/>
                    <a:pt x="1229" y="819"/>
                  </a:cubicBezTo>
                  <a:cubicBezTo>
                    <a:pt x="1024" y="819"/>
                    <a:pt x="1024" y="819"/>
                    <a:pt x="1024" y="819"/>
                  </a:cubicBezTo>
                  <a:cubicBezTo>
                    <a:pt x="1024" y="2662"/>
                    <a:pt x="1024" y="2662"/>
                    <a:pt x="1024" y="2662"/>
                  </a:cubicBezTo>
                  <a:cubicBezTo>
                    <a:pt x="410" y="2662"/>
                    <a:pt x="410" y="2662"/>
                    <a:pt x="410" y="2662"/>
                  </a:cubicBezTo>
                  <a:cubicBezTo>
                    <a:pt x="410" y="1229"/>
                    <a:pt x="410" y="1229"/>
                    <a:pt x="410" y="1229"/>
                  </a:cubicBezTo>
                  <a:cubicBezTo>
                    <a:pt x="205" y="1229"/>
                    <a:pt x="205" y="1229"/>
                    <a:pt x="205" y="1229"/>
                  </a:cubicBezTo>
                  <a:cubicBezTo>
                    <a:pt x="205" y="2662"/>
                    <a:pt x="205" y="2662"/>
                    <a:pt x="205" y="2662"/>
                  </a:cubicBezTo>
                  <a:cubicBezTo>
                    <a:pt x="102" y="2662"/>
                    <a:pt x="102" y="2662"/>
                    <a:pt x="102" y="2662"/>
                  </a:cubicBezTo>
                  <a:cubicBezTo>
                    <a:pt x="41" y="2662"/>
                    <a:pt x="0" y="2703"/>
                    <a:pt x="0" y="2765"/>
                  </a:cubicBezTo>
                  <a:cubicBezTo>
                    <a:pt x="0" y="2826"/>
                    <a:pt x="41" y="2867"/>
                    <a:pt x="102" y="2867"/>
                  </a:cubicBezTo>
                  <a:cubicBezTo>
                    <a:pt x="2970" y="2867"/>
                    <a:pt x="2970" y="2867"/>
                    <a:pt x="2970" y="2867"/>
                  </a:cubicBezTo>
                  <a:cubicBezTo>
                    <a:pt x="3031" y="2867"/>
                    <a:pt x="3072" y="2826"/>
                    <a:pt x="3072" y="2765"/>
                  </a:cubicBezTo>
                  <a:cubicBezTo>
                    <a:pt x="3072" y="2703"/>
                    <a:pt x="3031" y="2662"/>
                    <a:pt x="2970" y="2662"/>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21" name="组合 120"/>
          <p:cNvGrpSpPr/>
          <p:nvPr/>
        </p:nvGrpSpPr>
        <p:grpSpPr>
          <a:xfrm>
            <a:off x="47624" y="4664476"/>
            <a:ext cx="1731479" cy="551244"/>
            <a:chOff x="47624" y="4816876"/>
            <a:chExt cx="1731479" cy="551244"/>
          </a:xfrm>
        </p:grpSpPr>
        <p:sp>
          <p:nvSpPr>
            <p:cNvPr id="122" name="直角三角形 121"/>
            <p:cNvSpPr/>
            <p:nvPr/>
          </p:nvSpPr>
          <p:spPr>
            <a:xfrm rot="16200000" flipH="1">
              <a:off x="41676" y="5270094"/>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23" name="组合 122"/>
            <p:cNvGrpSpPr/>
            <p:nvPr/>
          </p:nvGrpSpPr>
          <p:grpSpPr>
            <a:xfrm>
              <a:off x="47624" y="4816876"/>
              <a:ext cx="1731479" cy="447270"/>
              <a:chOff x="47624" y="4054876"/>
              <a:chExt cx="1731479" cy="447270"/>
            </a:xfrm>
          </p:grpSpPr>
          <p:sp>
            <p:nvSpPr>
              <p:cNvPr id="125" name="五边形 64"/>
              <p:cNvSpPr/>
              <p:nvPr/>
            </p:nvSpPr>
            <p:spPr>
              <a:xfrm>
                <a:off x="47624" y="4054876"/>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26" name="矩形 125"/>
              <p:cNvSpPr/>
              <p:nvPr/>
            </p:nvSpPr>
            <p:spPr>
              <a:xfrm>
                <a:off x="507007" y="4104871"/>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教学目标</a:t>
                </a:r>
              </a:p>
            </p:txBody>
          </p:sp>
        </p:grpSp>
        <p:sp>
          <p:nvSpPr>
            <p:cNvPr id="124" name="Freeform 5"/>
            <p:cNvSpPr>
              <a:spLocks noEditPoints="1"/>
            </p:cNvSpPr>
            <p:nvPr/>
          </p:nvSpPr>
          <p:spPr bwMode="auto">
            <a:xfrm>
              <a:off x="216346" y="4901965"/>
              <a:ext cx="277091" cy="277091"/>
            </a:xfrm>
            <a:custGeom>
              <a:avLst/>
              <a:gdLst>
                <a:gd name="T0" fmla="*/ 1767 w 2867"/>
                <a:gd name="T1" fmla="*/ 287 h 2867"/>
                <a:gd name="T2" fmla="*/ 1327 w 2867"/>
                <a:gd name="T3" fmla="*/ 213 h 2867"/>
                <a:gd name="T4" fmla="*/ 0 w 2867"/>
                <a:gd name="T5" fmla="*/ 1540 h 2867"/>
                <a:gd name="T6" fmla="*/ 1327 w 2867"/>
                <a:gd name="T7" fmla="*/ 2867 h 2867"/>
                <a:gd name="T8" fmla="*/ 2654 w 2867"/>
                <a:gd name="T9" fmla="*/ 1540 h 2867"/>
                <a:gd name="T10" fmla="*/ 2582 w 2867"/>
                <a:gd name="T11" fmla="*/ 1105 h 2867"/>
                <a:gd name="T12" fmla="*/ 2403 w 2867"/>
                <a:gd name="T13" fmla="*/ 1284 h 2867"/>
                <a:gd name="T14" fmla="*/ 2433 w 2867"/>
                <a:gd name="T15" fmla="*/ 1540 h 2867"/>
                <a:gd name="T16" fmla="*/ 1327 w 2867"/>
                <a:gd name="T17" fmla="*/ 2646 h 2867"/>
                <a:gd name="T18" fmla="*/ 221 w 2867"/>
                <a:gd name="T19" fmla="*/ 1540 h 2867"/>
                <a:gd name="T20" fmla="*/ 1327 w 2867"/>
                <a:gd name="T21" fmla="*/ 434 h 2867"/>
                <a:gd name="T22" fmla="*/ 1589 w 2867"/>
                <a:gd name="T23" fmla="*/ 465 h 2867"/>
                <a:gd name="T24" fmla="*/ 1767 w 2867"/>
                <a:gd name="T25" fmla="*/ 287 h 2867"/>
                <a:gd name="T26" fmla="*/ 2387 w 2867"/>
                <a:gd name="T27" fmla="*/ 180 h 2867"/>
                <a:gd name="T28" fmla="*/ 2408 w 2867"/>
                <a:gd name="T29" fmla="*/ 426 h 2867"/>
                <a:gd name="T30" fmla="*/ 2445 w 2867"/>
                <a:gd name="T31" fmla="*/ 462 h 2867"/>
                <a:gd name="T32" fmla="*/ 2836 w 2867"/>
                <a:gd name="T33" fmla="*/ 496 h 2867"/>
                <a:gd name="T34" fmla="*/ 2867 w 2867"/>
                <a:gd name="T35" fmla="*/ 502 h 2867"/>
                <a:gd name="T36" fmla="*/ 2849 w 2867"/>
                <a:gd name="T37" fmla="*/ 524 h 2867"/>
                <a:gd name="T38" fmla="*/ 2370 w 2867"/>
                <a:gd name="T39" fmla="*/ 1005 h 2867"/>
                <a:gd name="T40" fmla="*/ 2322 w 2867"/>
                <a:gd name="T41" fmla="*/ 1023 h 2867"/>
                <a:gd name="T42" fmla="*/ 2070 w 2867"/>
                <a:gd name="T43" fmla="*/ 999 h 2867"/>
                <a:gd name="T44" fmla="*/ 2022 w 2867"/>
                <a:gd name="T45" fmla="*/ 1016 h 2867"/>
                <a:gd name="T46" fmla="*/ 1593 w 2867"/>
                <a:gd name="T47" fmla="*/ 1445 h 2867"/>
                <a:gd name="T48" fmla="*/ 1465 w 2867"/>
                <a:gd name="T49" fmla="*/ 1484 h 2867"/>
                <a:gd name="T50" fmla="*/ 1406 w 2867"/>
                <a:gd name="T51" fmla="*/ 1298 h 2867"/>
                <a:gd name="T52" fmla="*/ 1433 w 2867"/>
                <a:gd name="T53" fmla="*/ 1270 h 2867"/>
                <a:gd name="T54" fmla="*/ 1850 w 2867"/>
                <a:gd name="T55" fmla="*/ 853 h 2867"/>
                <a:gd name="T56" fmla="*/ 1871 w 2867"/>
                <a:gd name="T57" fmla="*/ 796 h 2867"/>
                <a:gd name="T58" fmla="*/ 1847 w 2867"/>
                <a:gd name="T59" fmla="*/ 541 h 2867"/>
                <a:gd name="T60" fmla="*/ 1859 w 2867"/>
                <a:gd name="T61" fmla="*/ 507 h 2867"/>
                <a:gd name="T62" fmla="*/ 2360 w 2867"/>
                <a:gd name="T63" fmla="*/ 6 h 2867"/>
                <a:gd name="T64" fmla="*/ 2370 w 2867"/>
                <a:gd name="T65" fmla="*/ 0 h 2867"/>
                <a:gd name="T66" fmla="*/ 2387 w 2867"/>
                <a:gd name="T67" fmla="*/ 180 h 2867"/>
                <a:gd name="T68" fmla="*/ 1880 w 2867"/>
                <a:gd name="T69" fmla="*/ 1540 h 2867"/>
                <a:gd name="T70" fmla="*/ 1327 w 2867"/>
                <a:gd name="T71" fmla="*/ 2093 h 2867"/>
                <a:gd name="T72" fmla="*/ 774 w 2867"/>
                <a:gd name="T73" fmla="*/ 1540 h 2867"/>
                <a:gd name="T74" fmla="*/ 1327 w 2867"/>
                <a:gd name="T75" fmla="*/ 987 h 2867"/>
                <a:gd name="T76" fmla="*/ 1460 w 2867"/>
                <a:gd name="T77" fmla="*/ 1003 h 2867"/>
                <a:gd name="T78" fmla="*/ 1378 w 2867"/>
                <a:gd name="T79" fmla="*/ 1085 h 2867"/>
                <a:gd name="T80" fmla="*/ 1244 w 2867"/>
                <a:gd name="T81" fmla="*/ 1219 h 2867"/>
                <a:gd name="T82" fmla="*/ 995 w 2867"/>
                <a:gd name="T83" fmla="*/ 1540 h 2867"/>
                <a:gd name="T84" fmla="*/ 1327 w 2867"/>
                <a:gd name="T85" fmla="*/ 1872 h 2867"/>
                <a:gd name="T86" fmla="*/ 1653 w 2867"/>
                <a:gd name="T87" fmla="*/ 1602 h 2867"/>
                <a:gd name="T88" fmla="*/ 1773 w 2867"/>
                <a:gd name="T89" fmla="*/ 1482 h 2867"/>
                <a:gd name="T90" fmla="*/ 1861 w 2867"/>
                <a:gd name="T91" fmla="*/ 1394 h 2867"/>
                <a:gd name="T92" fmla="*/ 1880 w 2867"/>
                <a:gd name="T93" fmla="*/ 1540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67" h="2867">
                  <a:moveTo>
                    <a:pt x="1767" y="287"/>
                  </a:moveTo>
                  <a:cubicBezTo>
                    <a:pt x="1629" y="239"/>
                    <a:pt x="1481" y="213"/>
                    <a:pt x="1327" y="213"/>
                  </a:cubicBezTo>
                  <a:cubicBezTo>
                    <a:pt x="594" y="213"/>
                    <a:pt x="0" y="807"/>
                    <a:pt x="0" y="1540"/>
                  </a:cubicBezTo>
                  <a:cubicBezTo>
                    <a:pt x="0" y="2273"/>
                    <a:pt x="594" y="2867"/>
                    <a:pt x="1327" y="2867"/>
                  </a:cubicBezTo>
                  <a:cubicBezTo>
                    <a:pt x="2060" y="2867"/>
                    <a:pt x="2654" y="2273"/>
                    <a:pt x="2654" y="1540"/>
                  </a:cubicBezTo>
                  <a:cubicBezTo>
                    <a:pt x="2654" y="1388"/>
                    <a:pt x="2629" y="1241"/>
                    <a:pt x="2582" y="1105"/>
                  </a:cubicBezTo>
                  <a:cubicBezTo>
                    <a:pt x="2522" y="1165"/>
                    <a:pt x="2463" y="1224"/>
                    <a:pt x="2403" y="1284"/>
                  </a:cubicBezTo>
                  <a:cubicBezTo>
                    <a:pt x="2423" y="1366"/>
                    <a:pt x="2433" y="1452"/>
                    <a:pt x="2433" y="1540"/>
                  </a:cubicBezTo>
                  <a:cubicBezTo>
                    <a:pt x="2433" y="2151"/>
                    <a:pt x="1938" y="2646"/>
                    <a:pt x="1327" y="2646"/>
                  </a:cubicBezTo>
                  <a:cubicBezTo>
                    <a:pt x="716" y="2646"/>
                    <a:pt x="221" y="2151"/>
                    <a:pt x="221" y="1540"/>
                  </a:cubicBezTo>
                  <a:cubicBezTo>
                    <a:pt x="221" y="929"/>
                    <a:pt x="716" y="434"/>
                    <a:pt x="1327" y="434"/>
                  </a:cubicBezTo>
                  <a:cubicBezTo>
                    <a:pt x="1417" y="434"/>
                    <a:pt x="1505" y="445"/>
                    <a:pt x="1589" y="465"/>
                  </a:cubicBezTo>
                  <a:cubicBezTo>
                    <a:pt x="1648" y="406"/>
                    <a:pt x="1707" y="346"/>
                    <a:pt x="1767" y="287"/>
                  </a:cubicBezTo>
                  <a:close/>
                  <a:moveTo>
                    <a:pt x="2387" y="180"/>
                  </a:moveTo>
                  <a:cubicBezTo>
                    <a:pt x="2394" y="262"/>
                    <a:pt x="2403" y="344"/>
                    <a:pt x="2408" y="426"/>
                  </a:cubicBezTo>
                  <a:cubicBezTo>
                    <a:pt x="2410" y="452"/>
                    <a:pt x="2420" y="460"/>
                    <a:pt x="2445" y="462"/>
                  </a:cubicBezTo>
                  <a:cubicBezTo>
                    <a:pt x="2575" y="472"/>
                    <a:pt x="2706" y="484"/>
                    <a:pt x="2836" y="496"/>
                  </a:cubicBezTo>
                  <a:cubicBezTo>
                    <a:pt x="2847" y="497"/>
                    <a:pt x="2858" y="494"/>
                    <a:pt x="2867" y="502"/>
                  </a:cubicBezTo>
                  <a:cubicBezTo>
                    <a:pt x="2865" y="513"/>
                    <a:pt x="2856" y="518"/>
                    <a:pt x="2849" y="524"/>
                  </a:cubicBezTo>
                  <a:cubicBezTo>
                    <a:pt x="2690" y="684"/>
                    <a:pt x="2529" y="844"/>
                    <a:pt x="2370" y="1005"/>
                  </a:cubicBezTo>
                  <a:cubicBezTo>
                    <a:pt x="2356" y="1019"/>
                    <a:pt x="2342" y="1025"/>
                    <a:pt x="2322" y="1023"/>
                  </a:cubicBezTo>
                  <a:cubicBezTo>
                    <a:pt x="2238" y="1014"/>
                    <a:pt x="2154" y="1008"/>
                    <a:pt x="2070" y="999"/>
                  </a:cubicBezTo>
                  <a:cubicBezTo>
                    <a:pt x="2049" y="997"/>
                    <a:pt x="2036" y="1001"/>
                    <a:pt x="2022" y="1016"/>
                  </a:cubicBezTo>
                  <a:cubicBezTo>
                    <a:pt x="1805" y="1233"/>
                    <a:pt x="1810" y="1228"/>
                    <a:pt x="1593" y="1445"/>
                  </a:cubicBezTo>
                  <a:cubicBezTo>
                    <a:pt x="1557" y="1482"/>
                    <a:pt x="1516" y="1500"/>
                    <a:pt x="1465" y="1484"/>
                  </a:cubicBezTo>
                  <a:cubicBezTo>
                    <a:pt x="1384" y="1460"/>
                    <a:pt x="1354" y="1364"/>
                    <a:pt x="1406" y="1298"/>
                  </a:cubicBezTo>
                  <a:cubicBezTo>
                    <a:pt x="1414" y="1288"/>
                    <a:pt x="1423" y="1279"/>
                    <a:pt x="1433" y="1270"/>
                  </a:cubicBezTo>
                  <a:cubicBezTo>
                    <a:pt x="1645" y="1057"/>
                    <a:pt x="1637" y="1065"/>
                    <a:pt x="1850" y="853"/>
                  </a:cubicBezTo>
                  <a:cubicBezTo>
                    <a:pt x="1867" y="836"/>
                    <a:pt x="1874" y="821"/>
                    <a:pt x="1871" y="796"/>
                  </a:cubicBezTo>
                  <a:cubicBezTo>
                    <a:pt x="1861" y="712"/>
                    <a:pt x="1855" y="626"/>
                    <a:pt x="1847" y="541"/>
                  </a:cubicBezTo>
                  <a:cubicBezTo>
                    <a:pt x="1846" y="527"/>
                    <a:pt x="1849" y="517"/>
                    <a:pt x="1859" y="507"/>
                  </a:cubicBezTo>
                  <a:cubicBezTo>
                    <a:pt x="2026" y="340"/>
                    <a:pt x="2193" y="173"/>
                    <a:pt x="2360" y="6"/>
                  </a:cubicBezTo>
                  <a:cubicBezTo>
                    <a:pt x="2361" y="5"/>
                    <a:pt x="2364" y="4"/>
                    <a:pt x="2370" y="0"/>
                  </a:cubicBezTo>
                  <a:cubicBezTo>
                    <a:pt x="2376" y="62"/>
                    <a:pt x="2382" y="121"/>
                    <a:pt x="2387" y="180"/>
                  </a:cubicBezTo>
                  <a:close/>
                  <a:moveTo>
                    <a:pt x="1880" y="1540"/>
                  </a:moveTo>
                  <a:cubicBezTo>
                    <a:pt x="1880" y="1845"/>
                    <a:pt x="1633" y="2093"/>
                    <a:pt x="1327" y="2093"/>
                  </a:cubicBezTo>
                  <a:cubicBezTo>
                    <a:pt x="1022" y="2093"/>
                    <a:pt x="774" y="1845"/>
                    <a:pt x="774" y="1540"/>
                  </a:cubicBezTo>
                  <a:cubicBezTo>
                    <a:pt x="774" y="1234"/>
                    <a:pt x="1022" y="987"/>
                    <a:pt x="1327" y="987"/>
                  </a:cubicBezTo>
                  <a:cubicBezTo>
                    <a:pt x="1373" y="987"/>
                    <a:pt x="1417" y="992"/>
                    <a:pt x="1460" y="1003"/>
                  </a:cubicBezTo>
                  <a:cubicBezTo>
                    <a:pt x="1432" y="1030"/>
                    <a:pt x="1405" y="1057"/>
                    <a:pt x="1378" y="1085"/>
                  </a:cubicBezTo>
                  <a:cubicBezTo>
                    <a:pt x="1333" y="1129"/>
                    <a:pt x="1288" y="1174"/>
                    <a:pt x="1244" y="1219"/>
                  </a:cubicBezTo>
                  <a:cubicBezTo>
                    <a:pt x="1101" y="1256"/>
                    <a:pt x="995" y="1385"/>
                    <a:pt x="995" y="1540"/>
                  </a:cubicBezTo>
                  <a:cubicBezTo>
                    <a:pt x="995" y="1723"/>
                    <a:pt x="1144" y="1872"/>
                    <a:pt x="1327" y="1872"/>
                  </a:cubicBezTo>
                  <a:cubicBezTo>
                    <a:pt x="1489" y="1872"/>
                    <a:pt x="1624" y="1756"/>
                    <a:pt x="1653" y="1602"/>
                  </a:cubicBezTo>
                  <a:cubicBezTo>
                    <a:pt x="1693" y="1562"/>
                    <a:pt x="1733" y="1522"/>
                    <a:pt x="1773" y="1482"/>
                  </a:cubicBezTo>
                  <a:cubicBezTo>
                    <a:pt x="1803" y="1452"/>
                    <a:pt x="1830" y="1425"/>
                    <a:pt x="1861" y="1394"/>
                  </a:cubicBezTo>
                  <a:cubicBezTo>
                    <a:pt x="1873" y="1441"/>
                    <a:pt x="1880" y="1489"/>
                    <a:pt x="1880" y="154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27" name="组合 126"/>
          <p:cNvGrpSpPr/>
          <p:nvPr/>
        </p:nvGrpSpPr>
        <p:grpSpPr>
          <a:xfrm>
            <a:off x="47624" y="3830259"/>
            <a:ext cx="1731479" cy="551244"/>
            <a:chOff x="47624" y="3982659"/>
            <a:chExt cx="1731479" cy="551244"/>
          </a:xfrm>
        </p:grpSpPr>
        <p:sp>
          <p:nvSpPr>
            <p:cNvPr id="128" name="直角三角形 127"/>
            <p:cNvSpPr/>
            <p:nvPr/>
          </p:nvSpPr>
          <p:spPr>
            <a:xfrm rot="16200000" flipH="1">
              <a:off x="41676" y="4435878"/>
              <a:ext cx="103975"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29" name="组合 128"/>
            <p:cNvGrpSpPr/>
            <p:nvPr/>
          </p:nvGrpSpPr>
          <p:grpSpPr>
            <a:xfrm>
              <a:off x="47624" y="3982659"/>
              <a:ext cx="1731479" cy="447270"/>
              <a:chOff x="47624" y="3415393"/>
              <a:chExt cx="1731479" cy="447270"/>
            </a:xfrm>
          </p:grpSpPr>
          <p:sp>
            <p:nvSpPr>
              <p:cNvPr id="133" name="五边形 63"/>
              <p:cNvSpPr/>
              <p:nvPr/>
            </p:nvSpPr>
            <p:spPr>
              <a:xfrm>
                <a:off x="47624" y="3415393"/>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34" name="矩形 133"/>
              <p:cNvSpPr/>
              <p:nvPr/>
            </p:nvSpPr>
            <p:spPr>
              <a:xfrm>
                <a:off x="507007" y="3462807"/>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教材分析</a:t>
                </a:r>
              </a:p>
            </p:txBody>
          </p:sp>
        </p:grpSp>
        <p:grpSp>
          <p:nvGrpSpPr>
            <p:cNvPr id="130" name="Group 4"/>
            <p:cNvGrpSpPr>
              <a:grpSpLocks noChangeAspect="1"/>
            </p:cNvGrpSpPr>
            <p:nvPr/>
          </p:nvGrpSpPr>
          <p:grpSpPr bwMode="auto">
            <a:xfrm>
              <a:off x="204441" y="4076683"/>
              <a:ext cx="259012" cy="259221"/>
              <a:chOff x="1992" y="309"/>
              <a:chExt cx="3698" cy="3701"/>
            </a:xfrm>
            <a:solidFill>
              <a:schemeClr val="tx2"/>
            </a:solidFill>
          </p:grpSpPr>
          <p:sp>
            <p:nvSpPr>
              <p:cNvPr id="131" name="Freeform 5"/>
              <p:cNvSpPr>
                <a:spLocks noEditPoints="1"/>
              </p:cNvSpPr>
              <p:nvPr/>
            </p:nvSpPr>
            <p:spPr bwMode="auto">
              <a:xfrm>
                <a:off x="2883" y="1203"/>
                <a:ext cx="1912" cy="1912"/>
              </a:xfrm>
              <a:custGeom>
                <a:avLst/>
                <a:gdLst>
                  <a:gd name="T0" fmla="*/ 1270 w 1270"/>
                  <a:gd name="T1" fmla="*/ 560 h 1269"/>
                  <a:gd name="T2" fmla="*/ 711 w 1270"/>
                  <a:gd name="T3" fmla="*/ 0 h 1269"/>
                  <a:gd name="T4" fmla="*/ 711 w 1270"/>
                  <a:gd name="T5" fmla="*/ 117 h 1269"/>
                  <a:gd name="T6" fmla="*/ 561 w 1270"/>
                  <a:gd name="T7" fmla="*/ 117 h 1269"/>
                  <a:gd name="T8" fmla="*/ 561 w 1270"/>
                  <a:gd name="T9" fmla="*/ 0 h 1269"/>
                  <a:gd name="T10" fmla="*/ 0 w 1270"/>
                  <a:gd name="T11" fmla="*/ 560 h 1269"/>
                  <a:gd name="T12" fmla="*/ 118 w 1270"/>
                  <a:gd name="T13" fmla="*/ 560 h 1269"/>
                  <a:gd name="T14" fmla="*/ 118 w 1270"/>
                  <a:gd name="T15" fmla="*/ 710 h 1269"/>
                  <a:gd name="T16" fmla="*/ 1 w 1270"/>
                  <a:gd name="T17" fmla="*/ 710 h 1269"/>
                  <a:gd name="T18" fmla="*/ 561 w 1270"/>
                  <a:gd name="T19" fmla="*/ 1269 h 1269"/>
                  <a:gd name="T20" fmla="*/ 561 w 1270"/>
                  <a:gd name="T21" fmla="*/ 1153 h 1269"/>
                  <a:gd name="T22" fmla="*/ 711 w 1270"/>
                  <a:gd name="T23" fmla="*/ 1153 h 1269"/>
                  <a:gd name="T24" fmla="*/ 711 w 1270"/>
                  <a:gd name="T25" fmla="*/ 1269 h 1269"/>
                  <a:gd name="T26" fmla="*/ 1270 w 1270"/>
                  <a:gd name="T27" fmla="*/ 710 h 1269"/>
                  <a:gd name="T28" fmla="*/ 1154 w 1270"/>
                  <a:gd name="T29" fmla="*/ 710 h 1269"/>
                  <a:gd name="T30" fmla="*/ 1154 w 1270"/>
                  <a:gd name="T31" fmla="*/ 560 h 1269"/>
                  <a:gd name="T32" fmla="*/ 1270 w 1270"/>
                  <a:gd name="T33" fmla="*/ 560 h 1269"/>
                  <a:gd name="T34" fmla="*/ 1270 w 1270"/>
                  <a:gd name="T35" fmla="*/ 560 h 1269"/>
                  <a:gd name="T36" fmla="*/ 635 w 1270"/>
                  <a:gd name="T37" fmla="*/ 872 h 1269"/>
                  <a:gd name="T38" fmla="*/ 397 w 1270"/>
                  <a:gd name="T39" fmla="*/ 634 h 1269"/>
                  <a:gd name="T40" fmla="*/ 635 w 1270"/>
                  <a:gd name="T41" fmla="*/ 396 h 1269"/>
                  <a:gd name="T42" fmla="*/ 873 w 1270"/>
                  <a:gd name="T43" fmla="*/ 634 h 1269"/>
                  <a:gd name="T44" fmla="*/ 635 w 1270"/>
                  <a:gd name="T45" fmla="*/ 872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0" h="1269">
                    <a:moveTo>
                      <a:pt x="1270" y="560"/>
                    </a:moveTo>
                    <a:cubicBezTo>
                      <a:pt x="1236" y="268"/>
                      <a:pt x="1003" y="35"/>
                      <a:pt x="711" y="0"/>
                    </a:cubicBezTo>
                    <a:cubicBezTo>
                      <a:pt x="711" y="117"/>
                      <a:pt x="711" y="117"/>
                      <a:pt x="711" y="117"/>
                    </a:cubicBezTo>
                    <a:cubicBezTo>
                      <a:pt x="561" y="117"/>
                      <a:pt x="561" y="117"/>
                      <a:pt x="561" y="117"/>
                    </a:cubicBezTo>
                    <a:cubicBezTo>
                      <a:pt x="561" y="0"/>
                      <a:pt x="561" y="0"/>
                      <a:pt x="561" y="0"/>
                    </a:cubicBezTo>
                    <a:cubicBezTo>
                      <a:pt x="268" y="34"/>
                      <a:pt x="35" y="267"/>
                      <a:pt x="0" y="560"/>
                    </a:cubicBezTo>
                    <a:cubicBezTo>
                      <a:pt x="118" y="560"/>
                      <a:pt x="118" y="560"/>
                      <a:pt x="118" y="560"/>
                    </a:cubicBezTo>
                    <a:cubicBezTo>
                      <a:pt x="118" y="710"/>
                      <a:pt x="118" y="710"/>
                      <a:pt x="118" y="710"/>
                    </a:cubicBezTo>
                    <a:cubicBezTo>
                      <a:pt x="1" y="710"/>
                      <a:pt x="1" y="710"/>
                      <a:pt x="1" y="710"/>
                    </a:cubicBezTo>
                    <a:cubicBezTo>
                      <a:pt x="35" y="1002"/>
                      <a:pt x="268" y="1235"/>
                      <a:pt x="561" y="1269"/>
                    </a:cubicBezTo>
                    <a:cubicBezTo>
                      <a:pt x="561" y="1153"/>
                      <a:pt x="561" y="1153"/>
                      <a:pt x="561" y="1153"/>
                    </a:cubicBezTo>
                    <a:cubicBezTo>
                      <a:pt x="711" y="1153"/>
                      <a:pt x="711" y="1153"/>
                      <a:pt x="711" y="1153"/>
                    </a:cubicBezTo>
                    <a:cubicBezTo>
                      <a:pt x="711" y="1269"/>
                      <a:pt x="711" y="1269"/>
                      <a:pt x="711" y="1269"/>
                    </a:cubicBezTo>
                    <a:cubicBezTo>
                      <a:pt x="1003" y="1234"/>
                      <a:pt x="1235" y="1002"/>
                      <a:pt x="1270" y="710"/>
                    </a:cubicBezTo>
                    <a:cubicBezTo>
                      <a:pt x="1154" y="710"/>
                      <a:pt x="1154" y="710"/>
                      <a:pt x="1154" y="710"/>
                    </a:cubicBezTo>
                    <a:cubicBezTo>
                      <a:pt x="1154" y="560"/>
                      <a:pt x="1154" y="560"/>
                      <a:pt x="1154" y="560"/>
                    </a:cubicBezTo>
                    <a:cubicBezTo>
                      <a:pt x="1270" y="560"/>
                      <a:pt x="1270" y="560"/>
                      <a:pt x="1270" y="560"/>
                    </a:cubicBezTo>
                    <a:cubicBezTo>
                      <a:pt x="1270" y="560"/>
                      <a:pt x="1270" y="560"/>
                      <a:pt x="1270" y="560"/>
                    </a:cubicBezTo>
                    <a:close/>
                    <a:moveTo>
                      <a:pt x="635" y="872"/>
                    </a:moveTo>
                    <a:cubicBezTo>
                      <a:pt x="504" y="872"/>
                      <a:pt x="397" y="766"/>
                      <a:pt x="397" y="634"/>
                    </a:cubicBezTo>
                    <a:cubicBezTo>
                      <a:pt x="397" y="503"/>
                      <a:pt x="504" y="396"/>
                      <a:pt x="635" y="396"/>
                    </a:cubicBezTo>
                    <a:cubicBezTo>
                      <a:pt x="766" y="396"/>
                      <a:pt x="873" y="503"/>
                      <a:pt x="873" y="634"/>
                    </a:cubicBezTo>
                    <a:cubicBezTo>
                      <a:pt x="873" y="766"/>
                      <a:pt x="766" y="872"/>
                      <a:pt x="635" y="8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32" name="Freeform 6"/>
              <p:cNvSpPr>
                <a:spLocks noEditPoints="1"/>
              </p:cNvSpPr>
              <p:nvPr/>
            </p:nvSpPr>
            <p:spPr bwMode="auto">
              <a:xfrm>
                <a:off x="1992" y="309"/>
                <a:ext cx="3698" cy="3701"/>
              </a:xfrm>
              <a:custGeom>
                <a:avLst/>
                <a:gdLst>
                  <a:gd name="T0" fmla="*/ 1228 w 2456"/>
                  <a:gd name="T1" fmla="*/ 0 h 2456"/>
                  <a:gd name="T2" fmla="*/ 0 w 2456"/>
                  <a:gd name="T3" fmla="*/ 1228 h 2456"/>
                  <a:gd name="T4" fmla="*/ 1228 w 2456"/>
                  <a:gd name="T5" fmla="*/ 2456 h 2456"/>
                  <a:gd name="T6" fmla="*/ 2456 w 2456"/>
                  <a:gd name="T7" fmla="*/ 1228 h 2456"/>
                  <a:gd name="T8" fmla="*/ 1228 w 2456"/>
                  <a:gd name="T9" fmla="*/ 0 h 2456"/>
                  <a:gd name="T10" fmla="*/ 2016 w 2456"/>
                  <a:gd name="T11" fmla="*/ 1303 h 2456"/>
                  <a:gd name="T12" fmla="*/ 1788 w 2456"/>
                  <a:gd name="T13" fmla="*/ 1788 h 2456"/>
                  <a:gd name="T14" fmla="*/ 1303 w 2456"/>
                  <a:gd name="T15" fmla="*/ 2016 h 2456"/>
                  <a:gd name="T16" fmla="*/ 1303 w 2456"/>
                  <a:gd name="T17" fmla="*/ 2120 h 2456"/>
                  <a:gd name="T18" fmla="*/ 1153 w 2456"/>
                  <a:gd name="T19" fmla="*/ 2120 h 2456"/>
                  <a:gd name="T20" fmla="*/ 1153 w 2456"/>
                  <a:gd name="T21" fmla="*/ 2017 h 2456"/>
                  <a:gd name="T22" fmla="*/ 666 w 2456"/>
                  <a:gd name="T23" fmla="*/ 1788 h 2456"/>
                  <a:gd name="T24" fmla="*/ 438 w 2456"/>
                  <a:gd name="T25" fmla="*/ 1303 h 2456"/>
                  <a:gd name="T26" fmla="*/ 336 w 2456"/>
                  <a:gd name="T27" fmla="*/ 1303 h 2456"/>
                  <a:gd name="T28" fmla="*/ 336 w 2456"/>
                  <a:gd name="T29" fmla="*/ 1153 h 2456"/>
                  <a:gd name="T30" fmla="*/ 438 w 2456"/>
                  <a:gd name="T31" fmla="*/ 1153 h 2456"/>
                  <a:gd name="T32" fmla="*/ 666 w 2456"/>
                  <a:gd name="T33" fmla="*/ 667 h 2456"/>
                  <a:gd name="T34" fmla="*/ 1153 w 2456"/>
                  <a:gd name="T35" fmla="*/ 438 h 2456"/>
                  <a:gd name="T36" fmla="*/ 1153 w 2456"/>
                  <a:gd name="T37" fmla="*/ 336 h 2456"/>
                  <a:gd name="T38" fmla="*/ 1303 w 2456"/>
                  <a:gd name="T39" fmla="*/ 336 h 2456"/>
                  <a:gd name="T40" fmla="*/ 1303 w 2456"/>
                  <a:gd name="T41" fmla="*/ 438 h 2456"/>
                  <a:gd name="T42" fmla="*/ 1788 w 2456"/>
                  <a:gd name="T43" fmla="*/ 667 h 2456"/>
                  <a:gd name="T44" fmla="*/ 2017 w 2456"/>
                  <a:gd name="T45" fmla="*/ 1153 h 2456"/>
                  <a:gd name="T46" fmla="*/ 2120 w 2456"/>
                  <a:gd name="T47" fmla="*/ 1153 h 2456"/>
                  <a:gd name="T48" fmla="*/ 2120 w 2456"/>
                  <a:gd name="T49" fmla="*/ 1303 h 2456"/>
                  <a:gd name="T50" fmla="*/ 2016 w 2456"/>
                  <a:gd name="T51" fmla="*/ 1303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6" h="2456">
                    <a:moveTo>
                      <a:pt x="1228" y="0"/>
                    </a:moveTo>
                    <a:cubicBezTo>
                      <a:pt x="550" y="0"/>
                      <a:pt x="0" y="550"/>
                      <a:pt x="0" y="1228"/>
                    </a:cubicBezTo>
                    <a:cubicBezTo>
                      <a:pt x="0" y="1906"/>
                      <a:pt x="550" y="2456"/>
                      <a:pt x="1228" y="2456"/>
                    </a:cubicBezTo>
                    <a:cubicBezTo>
                      <a:pt x="1906" y="2456"/>
                      <a:pt x="2456" y="1906"/>
                      <a:pt x="2456" y="1228"/>
                    </a:cubicBezTo>
                    <a:cubicBezTo>
                      <a:pt x="2456" y="550"/>
                      <a:pt x="1906" y="0"/>
                      <a:pt x="1228" y="0"/>
                    </a:cubicBezTo>
                    <a:close/>
                    <a:moveTo>
                      <a:pt x="2016" y="1303"/>
                    </a:moveTo>
                    <a:cubicBezTo>
                      <a:pt x="1999" y="1486"/>
                      <a:pt x="1919" y="1656"/>
                      <a:pt x="1788" y="1788"/>
                    </a:cubicBezTo>
                    <a:cubicBezTo>
                      <a:pt x="1656" y="1920"/>
                      <a:pt x="1486" y="1999"/>
                      <a:pt x="1303" y="2016"/>
                    </a:cubicBezTo>
                    <a:cubicBezTo>
                      <a:pt x="1303" y="2120"/>
                      <a:pt x="1303" y="2120"/>
                      <a:pt x="1303" y="2120"/>
                    </a:cubicBezTo>
                    <a:cubicBezTo>
                      <a:pt x="1153" y="2120"/>
                      <a:pt x="1153" y="2120"/>
                      <a:pt x="1153" y="2120"/>
                    </a:cubicBezTo>
                    <a:cubicBezTo>
                      <a:pt x="1153" y="2017"/>
                      <a:pt x="1153" y="2017"/>
                      <a:pt x="1153" y="2017"/>
                    </a:cubicBezTo>
                    <a:cubicBezTo>
                      <a:pt x="969" y="2000"/>
                      <a:pt x="799" y="1920"/>
                      <a:pt x="666" y="1788"/>
                    </a:cubicBezTo>
                    <a:cubicBezTo>
                      <a:pt x="535" y="1656"/>
                      <a:pt x="455" y="1486"/>
                      <a:pt x="438" y="1303"/>
                    </a:cubicBezTo>
                    <a:cubicBezTo>
                      <a:pt x="336" y="1303"/>
                      <a:pt x="336" y="1303"/>
                      <a:pt x="336" y="1303"/>
                    </a:cubicBezTo>
                    <a:cubicBezTo>
                      <a:pt x="336" y="1153"/>
                      <a:pt x="336" y="1153"/>
                      <a:pt x="336" y="1153"/>
                    </a:cubicBezTo>
                    <a:cubicBezTo>
                      <a:pt x="438" y="1153"/>
                      <a:pt x="438" y="1153"/>
                      <a:pt x="438" y="1153"/>
                    </a:cubicBezTo>
                    <a:cubicBezTo>
                      <a:pt x="455" y="969"/>
                      <a:pt x="534" y="799"/>
                      <a:pt x="666" y="667"/>
                    </a:cubicBezTo>
                    <a:cubicBezTo>
                      <a:pt x="799" y="534"/>
                      <a:pt x="969" y="455"/>
                      <a:pt x="1153" y="438"/>
                    </a:cubicBezTo>
                    <a:cubicBezTo>
                      <a:pt x="1153" y="336"/>
                      <a:pt x="1153" y="336"/>
                      <a:pt x="1153" y="336"/>
                    </a:cubicBezTo>
                    <a:cubicBezTo>
                      <a:pt x="1303" y="336"/>
                      <a:pt x="1303" y="336"/>
                      <a:pt x="1303" y="336"/>
                    </a:cubicBezTo>
                    <a:cubicBezTo>
                      <a:pt x="1303" y="438"/>
                      <a:pt x="1303" y="438"/>
                      <a:pt x="1303" y="438"/>
                    </a:cubicBezTo>
                    <a:cubicBezTo>
                      <a:pt x="1486" y="455"/>
                      <a:pt x="1656" y="535"/>
                      <a:pt x="1788" y="667"/>
                    </a:cubicBezTo>
                    <a:cubicBezTo>
                      <a:pt x="1920" y="799"/>
                      <a:pt x="2000" y="969"/>
                      <a:pt x="2017" y="1153"/>
                    </a:cubicBezTo>
                    <a:cubicBezTo>
                      <a:pt x="2120" y="1153"/>
                      <a:pt x="2120" y="1153"/>
                      <a:pt x="2120" y="1153"/>
                    </a:cubicBezTo>
                    <a:cubicBezTo>
                      <a:pt x="2120" y="1303"/>
                      <a:pt x="2120" y="1303"/>
                      <a:pt x="2120" y="1303"/>
                    </a:cubicBezTo>
                    <a:cubicBezTo>
                      <a:pt x="2016" y="1303"/>
                      <a:pt x="2016" y="1303"/>
                      <a:pt x="2016" y="1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grpSp>
        <p:nvGrpSpPr>
          <p:cNvPr id="29" name="组合 28"/>
          <p:cNvGrpSpPr/>
          <p:nvPr/>
        </p:nvGrpSpPr>
        <p:grpSpPr>
          <a:xfrm>
            <a:off x="1810385" y="1748790"/>
            <a:ext cx="10171430" cy="4526915"/>
            <a:chOff x="2222" y="2754"/>
            <a:chExt cx="16018" cy="7129"/>
          </a:xfrm>
        </p:grpSpPr>
        <p:sp>
          <p:nvSpPr>
            <p:cNvPr id="2" name="Freeform 7"/>
            <p:cNvSpPr/>
            <p:nvPr/>
          </p:nvSpPr>
          <p:spPr>
            <a:xfrm>
              <a:off x="9713" y="2755"/>
              <a:ext cx="2722" cy="2239"/>
            </a:xfrm>
            <a:custGeom>
              <a:avLst/>
              <a:gdLst>
                <a:gd name="connsiteX0" fmla="*/ 0 w 1728231"/>
                <a:gd name="connsiteY0" fmla="*/ 0 h 1421838"/>
                <a:gd name="connsiteX1" fmla="*/ 145669 w 1728231"/>
                <a:gd name="connsiteY1" fmla="*/ 7356 h 1421838"/>
                <a:gd name="connsiteX2" fmla="*/ 1691260 w 1728231"/>
                <a:gd name="connsiteY2" fmla="*/ 933742 h 1421838"/>
                <a:gd name="connsiteX3" fmla="*/ 1728231 w 1728231"/>
                <a:gd name="connsiteY3" fmla="*/ 994599 h 1421838"/>
                <a:gd name="connsiteX4" fmla="*/ 873752 w 1728231"/>
                <a:gd name="connsiteY4" fmla="*/ 1421838 h 1421838"/>
                <a:gd name="connsiteX5" fmla="*/ 0 w 1728231"/>
                <a:gd name="connsiteY5" fmla="*/ 984962 h 142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8231" h="1421838">
                  <a:moveTo>
                    <a:pt x="0" y="0"/>
                  </a:moveTo>
                  <a:lnTo>
                    <a:pt x="145669" y="7356"/>
                  </a:lnTo>
                  <a:cubicBezTo>
                    <a:pt x="788919" y="72681"/>
                    <a:pt x="1347397" y="424758"/>
                    <a:pt x="1691260" y="933742"/>
                  </a:cubicBezTo>
                  <a:lnTo>
                    <a:pt x="1728231" y="994599"/>
                  </a:lnTo>
                  <a:lnTo>
                    <a:pt x="873752" y="1421838"/>
                  </a:lnTo>
                  <a:lnTo>
                    <a:pt x="0" y="984962"/>
                  </a:lnTo>
                  <a:close/>
                </a:path>
              </a:pathLst>
            </a:custGeom>
            <a:gradFill>
              <a:gsLst>
                <a:gs pos="0">
                  <a:srgbClr val="289ECB"/>
                </a:gs>
                <a:gs pos="100000">
                  <a:srgbClr val="54BA84"/>
                </a:gs>
              </a:gsLst>
              <a:lin ang="168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lvl="0" algn="ctr" defTabSz="1466850">
                <a:lnSpc>
                  <a:spcPct val="90000"/>
                </a:lnSpc>
                <a:spcBef>
                  <a:spcPct val="0"/>
                </a:spcBef>
                <a:spcAft>
                  <a:spcPct val="35000"/>
                </a:spcAft>
              </a:pPr>
              <a:endParaRPr lang="en-US" sz="3300" kern="1200">
                <a:solidFill>
                  <a:schemeClr val="bg1"/>
                </a:solidFill>
                <a:cs typeface="+mn-ea"/>
                <a:sym typeface="+mn-lt"/>
              </a:endParaRPr>
            </a:p>
          </p:txBody>
        </p:sp>
        <p:sp>
          <p:nvSpPr>
            <p:cNvPr id="11" name="Freeform 8"/>
            <p:cNvSpPr/>
            <p:nvPr/>
          </p:nvSpPr>
          <p:spPr>
            <a:xfrm>
              <a:off x="11193" y="4523"/>
              <a:ext cx="1755" cy="3148"/>
            </a:xfrm>
            <a:custGeom>
              <a:avLst/>
              <a:gdLst>
                <a:gd name="connsiteX0" fmla="*/ 864361 w 1114321"/>
                <a:gd name="connsiteY0" fmla="*/ 0 h 1999236"/>
                <a:gd name="connsiteX1" fmla="*/ 947244 w 1114321"/>
                <a:gd name="connsiteY1" fmla="*/ 172056 h 1999236"/>
                <a:gd name="connsiteX2" fmla="*/ 1114321 w 1114321"/>
                <a:gd name="connsiteY2" fmla="*/ 999617 h 1999236"/>
                <a:gd name="connsiteX3" fmla="*/ 947244 w 1114321"/>
                <a:gd name="connsiteY3" fmla="*/ 1827179 h 1999236"/>
                <a:gd name="connsiteX4" fmla="*/ 864360 w 1114321"/>
                <a:gd name="connsiteY4" fmla="*/ 1999236 h 1999236"/>
                <a:gd name="connsiteX5" fmla="*/ 0 w 1114321"/>
                <a:gd name="connsiteY5" fmla="*/ 1567056 h 1999236"/>
                <a:gd name="connsiteX6" fmla="*/ 0 w 1114321"/>
                <a:gd name="connsiteY6" fmla="*/ 432181 h 199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321" h="1999236">
                  <a:moveTo>
                    <a:pt x="864361" y="0"/>
                  </a:moveTo>
                  <a:lnTo>
                    <a:pt x="947244" y="172056"/>
                  </a:lnTo>
                  <a:cubicBezTo>
                    <a:pt x="1054829" y="426415"/>
                    <a:pt x="1114321" y="706068"/>
                    <a:pt x="1114321" y="999617"/>
                  </a:cubicBezTo>
                  <a:cubicBezTo>
                    <a:pt x="1114321" y="1293166"/>
                    <a:pt x="1054829" y="1572820"/>
                    <a:pt x="947244" y="1827179"/>
                  </a:cubicBezTo>
                  <a:lnTo>
                    <a:pt x="864360" y="1999236"/>
                  </a:lnTo>
                  <a:lnTo>
                    <a:pt x="0" y="1567056"/>
                  </a:lnTo>
                  <a:lnTo>
                    <a:pt x="0" y="432181"/>
                  </a:lnTo>
                  <a:close/>
                </a:path>
              </a:pathLst>
            </a:custGeom>
            <a:gradFill>
              <a:gsLst>
                <a:gs pos="0">
                  <a:srgbClr val="289ECB"/>
                </a:gs>
                <a:gs pos="100000">
                  <a:srgbClr val="54BA84"/>
                </a:gs>
              </a:gsLst>
              <a:lin ang="16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2" name="Freeform 9"/>
            <p:cNvSpPr/>
            <p:nvPr/>
          </p:nvSpPr>
          <p:spPr>
            <a:xfrm>
              <a:off x="9713" y="7200"/>
              <a:ext cx="2722" cy="2239"/>
            </a:xfrm>
            <a:custGeom>
              <a:avLst/>
              <a:gdLst>
                <a:gd name="connsiteX0" fmla="*/ 873752 w 1728230"/>
                <a:gd name="connsiteY0" fmla="*/ 0 h 1421837"/>
                <a:gd name="connsiteX1" fmla="*/ 1728230 w 1728230"/>
                <a:gd name="connsiteY1" fmla="*/ 427240 h 1421837"/>
                <a:gd name="connsiteX2" fmla="*/ 1691260 w 1728230"/>
                <a:gd name="connsiteY2" fmla="*/ 488095 h 1421837"/>
                <a:gd name="connsiteX3" fmla="*/ 145669 w 1728230"/>
                <a:gd name="connsiteY3" fmla="*/ 1414482 h 1421837"/>
                <a:gd name="connsiteX4" fmla="*/ 0 w 1728230"/>
                <a:gd name="connsiteY4" fmla="*/ 1421837 h 1421837"/>
                <a:gd name="connsiteX5" fmla="*/ 0 w 1728230"/>
                <a:gd name="connsiteY5" fmla="*/ 436877 h 142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8230" h="1421837">
                  <a:moveTo>
                    <a:pt x="873752" y="0"/>
                  </a:moveTo>
                  <a:lnTo>
                    <a:pt x="1728230" y="427240"/>
                  </a:lnTo>
                  <a:lnTo>
                    <a:pt x="1691260" y="488095"/>
                  </a:lnTo>
                  <a:cubicBezTo>
                    <a:pt x="1347397" y="997079"/>
                    <a:pt x="788919" y="1349156"/>
                    <a:pt x="145669" y="1414482"/>
                  </a:cubicBezTo>
                  <a:lnTo>
                    <a:pt x="0" y="1421837"/>
                  </a:lnTo>
                  <a:lnTo>
                    <a:pt x="0" y="436877"/>
                  </a:lnTo>
                  <a:close/>
                </a:path>
              </a:pathLst>
            </a:custGeom>
            <a:gradFill>
              <a:gsLst>
                <a:gs pos="0">
                  <a:srgbClr val="289ECB"/>
                </a:gs>
                <a:gs pos="100000">
                  <a:srgbClr val="54BA84"/>
                </a:gs>
              </a:gsLst>
              <a:lin ang="16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3" name="Freeform 10"/>
            <p:cNvSpPr/>
            <p:nvPr/>
          </p:nvSpPr>
          <p:spPr>
            <a:xfrm>
              <a:off x="6767" y="7200"/>
              <a:ext cx="2726" cy="2239"/>
            </a:xfrm>
            <a:custGeom>
              <a:avLst/>
              <a:gdLst>
                <a:gd name="connsiteX0" fmla="*/ 857251 w 1731003"/>
                <a:gd name="connsiteY0" fmla="*/ 0 h 1422020"/>
                <a:gd name="connsiteX1" fmla="*/ 1731003 w 1731003"/>
                <a:gd name="connsiteY1" fmla="*/ 436877 h 1422020"/>
                <a:gd name="connsiteX2" fmla="*/ 1731003 w 1731003"/>
                <a:gd name="connsiteY2" fmla="*/ 1422020 h 1422020"/>
                <a:gd name="connsiteX3" fmla="*/ 1581719 w 1731003"/>
                <a:gd name="connsiteY3" fmla="*/ 1414482 h 1422020"/>
                <a:gd name="connsiteX4" fmla="*/ 36128 w 1731003"/>
                <a:gd name="connsiteY4" fmla="*/ 488095 h 1422020"/>
                <a:gd name="connsiteX5" fmla="*/ 0 w 1731003"/>
                <a:gd name="connsiteY5" fmla="*/ 428627 h 142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003" h="1422020">
                  <a:moveTo>
                    <a:pt x="857251" y="0"/>
                  </a:moveTo>
                  <a:lnTo>
                    <a:pt x="1731003" y="436877"/>
                  </a:lnTo>
                  <a:lnTo>
                    <a:pt x="1731003" y="1422020"/>
                  </a:lnTo>
                  <a:lnTo>
                    <a:pt x="1581719" y="1414482"/>
                  </a:lnTo>
                  <a:cubicBezTo>
                    <a:pt x="938470" y="1349156"/>
                    <a:pt x="379991" y="997079"/>
                    <a:pt x="36128" y="488095"/>
                  </a:cubicBezTo>
                  <a:lnTo>
                    <a:pt x="0" y="428627"/>
                  </a:lnTo>
                  <a:close/>
                </a:path>
              </a:pathLst>
            </a:custGeom>
            <a:gradFill>
              <a:gsLst>
                <a:gs pos="0">
                  <a:srgbClr val="289ECB"/>
                </a:gs>
                <a:gs pos="100000">
                  <a:srgbClr val="54BA84"/>
                </a:gs>
              </a:gsLst>
              <a:lin ang="16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4" name="Freeform 11"/>
            <p:cNvSpPr/>
            <p:nvPr/>
          </p:nvSpPr>
          <p:spPr>
            <a:xfrm>
              <a:off x="6252" y="4523"/>
              <a:ext cx="1755" cy="3148"/>
            </a:xfrm>
            <a:custGeom>
              <a:avLst/>
              <a:gdLst>
                <a:gd name="connsiteX0" fmla="*/ 249961 w 1114321"/>
                <a:gd name="connsiteY0" fmla="*/ 0 h 1999236"/>
                <a:gd name="connsiteX1" fmla="*/ 1114321 w 1114321"/>
                <a:gd name="connsiteY1" fmla="*/ 432181 h 1999236"/>
                <a:gd name="connsiteX2" fmla="*/ 1114321 w 1114321"/>
                <a:gd name="connsiteY2" fmla="*/ 1567056 h 1999236"/>
                <a:gd name="connsiteX3" fmla="*/ 249962 w 1114321"/>
                <a:gd name="connsiteY3" fmla="*/ 1999236 h 1999236"/>
                <a:gd name="connsiteX4" fmla="*/ 167077 w 1114321"/>
                <a:gd name="connsiteY4" fmla="*/ 1827179 h 1999236"/>
                <a:gd name="connsiteX5" fmla="*/ 0 w 1114321"/>
                <a:gd name="connsiteY5" fmla="*/ 999617 h 1999236"/>
                <a:gd name="connsiteX6" fmla="*/ 167077 w 1114321"/>
                <a:gd name="connsiteY6" fmla="*/ 172056 h 199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321" h="1999236">
                  <a:moveTo>
                    <a:pt x="249961" y="0"/>
                  </a:moveTo>
                  <a:lnTo>
                    <a:pt x="1114321" y="432181"/>
                  </a:lnTo>
                  <a:lnTo>
                    <a:pt x="1114321" y="1567056"/>
                  </a:lnTo>
                  <a:lnTo>
                    <a:pt x="249962" y="1999236"/>
                  </a:lnTo>
                  <a:lnTo>
                    <a:pt x="167077" y="1827179"/>
                  </a:lnTo>
                  <a:cubicBezTo>
                    <a:pt x="59492" y="1572820"/>
                    <a:pt x="0" y="1293166"/>
                    <a:pt x="0" y="999617"/>
                  </a:cubicBezTo>
                  <a:cubicBezTo>
                    <a:pt x="0" y="706068"/>
                    <a:pt x="59492" y="426415"/>
                    <a:pt x="167077" y="172056"/>
                  </a:cubicBezTo>
                  <a:close/>
                </a:path>
              </a:pathLst>
            </a:custGeom>
            <a:gradFill>
              <a:gsLst>
                <a:gs pos="0">
                  <a:srgbClr val="289ECB"/>
                </a:gs>
                <a:gs pos="100000">
                  <a:srgbClr val="54BA84"/>
                </a:gs>
              </a:gsLst>
              <a:lin ang="16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5" name="Freeform 12"/>
            <p:cNvSpPr/>
            <p:nvPr/>
          </p:nvSpPr>
          <p:spPr>
            <a:xfrm>
              <a:off x="6767" y="2754"/>
              <a:ext cx="2726" cy="2239"/>
            </a:xfrm>
            <a:custGeom>
              <a:avLst/>
              <a:gdLst>
                <a:gd name="connsiteX0" fmla="*/ 1731004 w 1731004"/>
                <a:gd name="connsiteY0" fmla="*/ 0 h 1422020"/>
                <a:gd name="connsiteX1" fmla="*/ 1731004 w 1731004"/>
                <a:gd name="connsiteY1" fmla="*/ 985144 h 1422020"/>
                <a:gd name="connsiteX2" fmla="*/ 857252 w 1731004"/>
                <a:gd name="connsiteY2" fmla="*/ 1422020 h 1422020"/>
                <a:gd name="connsiteX3" fmla="*/ 0 w 1731004"/>
                <a:gd name="connsiteY3" fmla="*/ 993394 h 1422020"/>
                <a:gd name="connsiteX4" fmla="*/ 36129 w 1731004"/>
                <a:gd name="connsiteY4" fmla="*/ 933924 h 1422020"/>
                <a:gd name="connsiteX5" fmla="*/ 1581720 w 1731004"/>
                <a:gd name="connsiteY5" fmla="*/ 7538 h 142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004" h="1422020">
                  <a:moveTo>
                    <a:pt x="1731004" y="0"/>
                  </a:moveTo>
                  <a:lnTo>
                    <a:pt x="1731004" y="985144"/>
                  </a:lnTo>
                  <a:lnTo>
                    <a:pt x="857252" y="1422020"/>
                  </a:lnTo>
                  <a:lnTo>
                    <a:pt x="0" y="993394"/>
                  </a:lnTo>
                  <a:lnTo>
                    <a:pt x="36129" y="933924"/>
                  </a:lnTo>
                  <a:cubicBezTo>
                    <a:pt x="379992" y="424940"/>
                    <a:pt x="938471" y="72863"/>
                    <a:pt x="1581720" y="7538"/>
                  </a:cubicBezTo>
                  <a:close/>
                </a:path>
              </a:pathLst>
            </a:custGeom>
            <a:gradFill>
              <a:gsLst>
                <a:gs pos="0">
                  <a:srgbClr val="289ECB"/>
                </a:gs>
                <a:gs pos="100000">
                  <a:srgbClr val="54BA84"/>
                </a:gs>
              </a:gsLst>
              <a:lin ang="16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2" name="TextBox 19"/>
            <p:cNvSpPr txBox="1"/>
            <p:nvPr/>
          </p:nvSpPr>
          <p:spPr>
            <a:xfrm>
              <a:off x="12655" y="2754"/>
              <a:ext cx="4812" cy="165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lang="zh-CN" altLang="en-US" sz="1600" noProof="0" dirty="0">
                  <a:ln>
                    <a:noFill/>
                  </a:ln>
                  <a:solidFill>
                    <a:prstClr val="black">
                      <a:lumMod val="50000"/>
                      <a:lumOff val="50000"/>
                    </a:prstClr>
                  </a:solidFill>
                  <a:effectLst/>
                  <a:uLnTx/>
                  <a:uFillTx/>
                  <a:cs typeface="+mn-ea"/>
                  <a:sym typeface="+mn-lt"/>
                </a:rPr>
                <a:t>您的内容打在这里，或者通过复制您的文本后，在此框中选择粘贴</a:t>
              </a:r>
            </a:p>
          </p:txBody>
        </p:sp>
        <p:sp>
          <p:nvSpPr>
            <p:cNvPr id="23" name="TextBox 20"/>
            <p:cNvSpPr txBox="1"/>
            <p:nvPr/>
          </p:nvSpPr>
          <p:spPr>
            <a:xfrm>
              <a:off x="13428" y="5491"/>
              <a:ext cx="4812" cy="165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lang="zh-CN" altLang="en-US" sz="1600" noProof="0" dirty="0">
                  <a:ln>
                    <a:noFill/>
                  </a:ln>
                  <a:solidFill>
                    <a:prstClr val="black">
                      <a:lumMod val="50000"/>
                      <a:lumOff val="50000"/>
                    </a:prstClr>
                  </a:solidFill>
                  <a:effectLst/>
                  <a:uLnTx/>
                  <a:uFillTx/>
                  <a:cs typeface="+mn-ea"/>
                  <a:sym typeface="+mn-lt"/>
                </a:rPr>
                <a:t>您的内容打在这里，或者通过复制您的文本后，在此框中选择粘贴</a:t>
              </a:r>
            </a:p>
          </p:txBody>
        </p:sp>
        <p:sp>
          <p:nvSpPr>
            <p:cNvPr id="24" name="TextBox 21"/>
            <p:cNvSpPr txBox="1"/>
            <p:nvPr/>
          </p:nvSpPr>
          <p:spPr>
            <a:xfrm>
              <a:off x="12655" y="8228"/>
              <a:ext cx="4812" cy="165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lang="zh-CN" altLang="en-US" sz="1600" noProof="0" dirty="0">
                  <a:ln>
                    <a:noFill/>
                  </a:ln>
                  <a:solidFill>
                    <a:prstClr val="black">
                      <a:lumMod val="50000"/>
                      <a:lumOff val="50000"/>
                    </a:prstClr>
                  </a:solidFill>
                  <a:effectLst/>
                  <a:uLnTx/>
                  <a:uFillTx/>
                  <a:cs typeface="+mn-ea"/>
                  <a:sym typeface="+mn-lt"/>
                </a:rPr>
                <a:t>您的内容打在这里，或者通过复制您的文本后，在此框中选择粘贴</a:t>
              </a:r>
            </a:p>
          </p:txBody>
        </p:sp>
        <p:sp>
          <p:nvSpPr>
            <p:cNvPr id="25" name="TextBox 22"/>
            <p:cNvSpPr txBox="1"/>
            <p:nvPr/>
          </p:nvSpPr>
          <p:spPr>
            <a:xfrm>
              <a:off x="2222" y="2754"/>
              <a:ext cx="4325" cy="1655"/>
            </a:xfrm>
            <a:prstGeom prst="rect">
              <a:avLst/>
            </a:prstGeom>
            <a:noFill/>
          </p:spPr>
          <p:txBody>
            <a:bodyPr wrap="square" rtlCol="0">
              <a:spAutoFit/>
            </a:bodyPr>
            <a:lstStyle/>
            <a:p>
              <a:pPr marL="0" marR="0" lvl="0" indent="0" algn="r" defTabSz="914400" rtl="0" eaLnBrk="1" fontAlgn="auto" latinLnBrk="0" hangingPunct="1">
                <a:lnSpc>
                  <a:spcPct val="130000"/>
                </a:lnSpc>
                <a:spcBef>
                  <a:spcPts val="0"/>
                </a:spcBef>
                <a:spcAft>
                  <a:spcPts val="0"/>
                </a:spcAft>
                <a:buClrTx/>
                <a:buSzTx/>
                <a:buFontTx/>
                <a:buNone/>
                <a:defRPr/>
              </a:pPr>
              <a:r>
                <a:rPr lang="zh-CN" altLang="en-US" sz="1600" noProof="0" dirty="0">
                  <a:ln>
                    <a:noFill/>
                  </a:ln>
                  <a:solidFill>
                    <a:prstClr val="black">
                      <a:lumMod val="50000"/>
                      <a:lumOff val="50000"/>
                    </a:prstClr>
                  </a:solidFill>
                  <a:effectLst/>
                  <a:uLnTx/>
                  <a:uFillTx/>
                  <a:cs typeface="+mn-ea"/>
                  <a:sym typeface="+mn-lt"/>
                </a:rPr>
                <a:t>您的内容打在这里，或者通过复制您的文本后，在此框中选择粘贴</a:t>
              </a:r>
            </a:p>
          </p:txBody>
        </p:sp>
        <p:sp>
          <p:nvSpPr>
            <p:cNvPr id="26" name="TextBox 23"/>
            <p:cNvSpPr txBox="1"/>
            <p:nvPr/>
          </p:nvSpPr>
          <p:spPr>
            <a:xfrm>
              <a:off x="2222" y="8228"/>
              <a:ext cx="4325" cy="1655"/>
            </a:xfrm>
            <a:prstGeom prst="rect">
              <a:avLst/>
            </a:prstGeom>
            <a:noFill/>
          </p:spPr>
          <p:txBody>
            <a:bodyPr wrap="square" rtlCol="0">
              <a:spAutoFit/>
            </a:bodyPr>
            <a:lstStyle/>
            <a:p>
              <a:pPr marL="0" marR="0" lvl="0" indent="0" algn="r" defTabSz="914400" rtl="0" eaLnBrk="1" fontAlgn="auto" latinLnBrk="0" hangingPunct="1">
                <a:lnSpc>
                  <a:spcPct val="130000"/>
                </a:lnSpc>
                <a:spcBef>
                  <a:spcPts val="0"/>
                </a:spcBef>
                <a:spcAft>
                  <a:spcPts val="0"/>
                </a:spcAft>
                <a:buClrTx/>
                <a:buSzTx/>
                <a:buFontTx/>
                <a:buNone/>
                <a:defRPr/>
              </a:pPr>
              <a:r>
                <a:rPr lang="zh-CN" altLang="en-US" sz="1600" noProof="0" dirty="0">
                  <a:ln>
                    <a:noFill/>
                  </a:ln>
                  <a:solidFill>
                    <a:prstClr val="black">
                      <a:lumMod val="50000"/>
                      <a:lumOff val="50000"/>
                    </a:prstClr>
                  </a:solidFill>
                  <a:effectLst/>
                  <a:uLnTx/>
                  <a:uFillTx/>
                  <a:cs typeface="+mn-ea"/>
                  <a:sym typeface="+mn-lt"/>
                </a:rPr>
                <a:t>您的内容打在这里，或者通过复制您的文本后，在此框中选择粘贴</a:t>
              </a:r>
            </a:p>
          </p:txBody>
        </p:sp>
        <p:sp>
          <p:nvSpPr>
            <p:cNvPr id="27" name="TextBox 24"/>
            <p:cNvSpPr txBox="1"/>
            <p:nvPr/>
          </p:nvSpPr>
          <p:spPr>
            <a:xfrm>
              <a:off x="8097" y="5164"/>
              <a:ext cx="3006" cy="2159"/>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lang="zh-CN" altLang="en-US" sz="1600" noProof="0" dirty="0">
                  <a:ln>
                    <a:noFill/>
                  </a:ln>
                  <a:solidFill>
                    <a:prstClr val="black">
                      <a:lumMod val="50000"/>
                      <a:lumOff val="50000"/>
                    </a:prstClr>
                  </a:solidFill>
                  <a:effectLst/>
                  <a:uLnTx/>
                  <a:uFillTx/>
                  <a:cs typeface="+mn-ea"/>
                  <a:sym typeface="+mn-lt"/>
                </a:rPr>
                <a:t>您的内容打在这里，或者通过复制您的文本后，在此框中选择粘贴</a:t>
              </a:r>
            </a:p>
          </p:txBody>
        </p:sp>
        <p:sp>
          <p:nvSpPr>
            <p:cNvPr id="28" name="TextBox 25"/>
            <p:cNvSpPr txBox="1"/>
            <p:nvPr/>
          </p:nvSpPr>
          <p:spPr>
            <a:xfrm>
              <a:off x="2719" y="5491"/>
              <a:ext cx="3053" cy="2159"/>
            </a:xfrm>
            <a:prstGeom prst="rect">
              <a:avLst/>
            </a:prstGeom>
            <a:noFill/>
          </p:spPr>
          <p:txBody>
            <a:bodyPr wrap="square" rtlCol="0">
              <a:spAutoFit/>
            </a:bodyPr>
            <a:lstStyle/>
            <a:p>
              <a:pPr marL="0" marR="0" lvl="0" indent="0" algn="r" defTabSz="914400" rtl="0" eaLnBrk="1" fontAlgn="auto" latinLnBrk="0" hangingPunct="1">
                <a:lnSpc>
                  <a:spcPct val="130000"/>
                </a:lnSpc>
                <a:spcBef>
                  <a:spcPts val="0"/>
                </a:spcBef>
                <a:spcAft>
                  <a:spcPts val="0"/>
                </a:spcAft>
                <a:buClrTx/>
                <a:buSzTx/>
                <a:buFontTx/>
                <a:buNone/>
                <a:defRPr/>
              </a:pPr>
              <a:r>
                <a:rPr lang="zh-CN" altLang="en-US" sz="1600" noProof="0" dirty="0">
                  <a:ln>
                    <a:noFill/>
                  </a:ln>
                  <a:solidFill>
                    <a:prstClr val="black">
                      <a:lumMod val="50000"/>
                      <a:lumOff val="50000"/>
                    </a:prstClr>
                  </a:solidFill>
                  <a:effectLst/>
                  <a:uLnTx/>
                  <a:uFillTx/>
                  <a:cs typeface="+mn-ea"/>
                  <a:sym typeface="+mn-lt"/>
                </a:rPr>
                <a:t>您的内容打在这里，或者通过复制您的文本后，在此框中选择粘贴</a:t>
              </a: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PA_椭圆 1"/>
          <p:cNvSpPr/>
          <p:nvPr>
            <p:custDataLst>
              <p:tags r:id="rId1"/>
            </p:custDataLst>
          </p:nvPr>
        </p:nvSpPr>
        <p:spPr>
          <a:xfrm>
            <a:off x="5268686" y="490753"/>
            <a:ext cx="1421477" cy="446739"/>
          </a:xfrm>
          <a:prstGeom prst="roundRect">
            <a:avLst>
              <a:gd name="adj" fmla="val 50000"/>
            </a:avLst>
          </a:prstGeom>
          <a:solidFill>
            <a:srgbClr val="0070C0"/>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sp>
        <p:nvSpPr>
          <p:cNvPr id="73"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4" name="椭圆 73"/>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5"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76" name="矩形 75"/>
          <p:cNvSpPr/>
          <p:nvPr/>
        </p:nvSpPr>
        <p:spPr>
          <a:xfrm>
            <a:off x="1015602" y="642700"/>
            <a:ext cx="2002471"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77" name="文本框 76"/>
          <p:cNvSpPr txBox="1"/>
          <p:nvPr/>
        </p:nvSpPr>
        <p:spPr>
          <a:xfrm>
            <a:off x="1009702" y="159657"/>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5171"/>
                </a:solidFill>
                <a:effectLst/>
                <a:uLnTx/>
                <a:uFillTx/>
                <a:cs typeface="+mn-ea"/>
                <a:sym typeface="+mn-lt"/>
              </a:rPr>
              <a:t>课程分析</a:t>
            </a:r>
          </a:p>
        </p:txBody>
      </p:sp>
      <p:grpSp>
        <p:nvGrpSpPr>
          <p:cNvPr id="109" name="组合 108"/>
          <p:cNvGrpSpPr/>
          <p:nvPr/>
        </p:nvGrpSpPr>
        <p:grpSpPr>
          <a:xfrm>
            <a:off x="47624" y="2996043"/>
            <a:ext cx="1731479" cy="551245"/>
            <a:chOff x="47624" y="3148443"/>
            <a:chExt cx="1731479" cy="551245"/>
          </a:xfrm>
        </p:grpSpPr>
        <p:sp>
          <p:nvSpPr>
            <p:cNvPr id="110" name="直角三角形 109"/>
            <p:cNvSpPr/>
            <p:nvPr/>
          </p:nvSpPr>
          <p:spPr>
            <a:xfrm rot="16200000" flipH="1">
              <a:off x="41676" y="3601662"/>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11" name="组合 110"/>
            <p:cNvGrpSpPr/>
            <p:nvPr/>
          </p:nvGrpSpPr>
          <p:grpSpPr>
            <a:xfrm>
              <a:off x="47624" y="3148443"/>
              <a:ext cx="1731479" cy="447270"/>
              <a:chOff x="47624" y="2775910"/>
              <a:chExt cx="1731479" cy="447270"/>
            </a:xfrm>
          </p:grpSpPr>
          <p:sp>
            <p:nvSpPr>
              <p:cNvPr id="113" name="五边形 62"/>
              <p:cNvSpPr/>
              <p:nvPr/>
            </p:nvSpPr>
            <p:spPr>
              <a:xfrm>
                <a:off x="47624" y="2775910"/>
                <a:ext cx="1731479" cy="447270"/>
              </a:xfrm>
              <a:prstGeom prst="homePlate">
                <a:avLst/>
              </a:prstGeom>
              <a:solidFill>
                <a:srgbClr val="00B050"/>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cs typeface="+mn-ea"/>
                  <a:sym typeface="+mn-lt"/>
                </a:endParaRPr>
              </a:p>
            </p:txBody>
          </p:sp>
          <p:sp>
            <p:nvSpPr>
              <p:cNvPr id="114" name="矩形 113"/>
              <p:cNvSpPr/>
              <p:nvPr/>
            </p:nvSpPr>
            <p:spPr>
              <a:xfrm>
                <a:off x="507007" y="2820743"/>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内容分析</a:t>
                </a:r>
              </a:p>
            </p:txBody>
          </p:sp>
        </p:grpSp>
        <p:sp>
          <p:nvSpPr>
            <p:cNvPr id="112" name="Freeform 5"/>
            <p:cNvSpPr>
              <a:spLocks noEditPoints="1"/>
            </p:cNvSpPr>
            <p:nvPr/>
          </p:nvSpPr>
          <p:spPr bwMode="auto">
            <a:xfrm>
              <a:off x="223039" y="3239505"/>
              <a:ext cx="239735" cy="265145"/>
            </a:xfrm>
            <a:custGeom>
              <a:avLst/>
              <a:gdLst>
                <a:gd name="T0" fmla="*/ 1341 w 2696"/>
                <a:gd name="T1" fmla="*/ 849 h 2979"/>
                <a:gd name="T2" fmla="*/ 596 w 2696"/>
                <a:gd name="T3" fmla="*/ 849 h 2979"/>
                <a:gd name="T4" fmla="*/ 596 w 2696"/>
                <a:gd name="T5" fmla="*/ 1058 h 2979"/>
                <a:gd name="T6" fmla="*/ 1341 w 2696"/>
                <a:gd name="T7" fmla="*/ 1058 h 2979"/>
                <a:gd name="T8" fmla="*/ 1341 w 2696"/>
                <a:gd name="T9" fmla="*/ 849 h 2979"/>
                <a:gd name="T10" fmla="*/ 596 w 2696"/>
                <a:gd name="T11" fmla="*/ 1683 h 2979"/>
                <a:gd name="T12" fmla="*/ 2085 w 2696"/>
                <a:gd name="T13" fmla="*/ 1683 h 2979"/>
                <a:gd name="T14" fmla="*/ 2085 w 2696"/>
                <a:gd name="T15" fmla="*/ 1475 h 2979"/>
                <a:gd name="T16" fmla="*/ 596 w 2696"/>
                <a:gd name="T17" fmla="*/ 1475 h 2979"/>
                <a:gd name="T18" fmla="*/ 596 w 2696"/>
                <a:gd name="T19" fmla="*/ 1683 h 2979"/>
                <a:gd name="T20" fmla="*/ 596 w 2696"/>
                <a:gd name="T21" fmla="*/ 2309 h 2979"/>
                <a:gd name="T22" fmla="*/ 2085 w 2696"/>
                <a:gd name="T23" fmla="*/ 2309 h 2979"/>
                <a:gd name="T24" fmla="*/ 2085 w 2696"/>
                <a:gd name="T25" fmla="*/ 2100 h 2979"/>
                <a:gd name="T26" fmla="*/ 596 w 2696"/>
                <a:gd name="T27" fmla="*/ 2100 h 2979"/>
                <a:gd name="T28" fmla="*/ 596 w 2696"/>
                <a:gd name="T29" fmla="*/ 2309 h 2979"/>
                <a:gd name="T30" fmla="*/ 2651 w 2696"/>
                <a:gd name="T31" fmla="*/ 685 h 2979"/>
                <a:gd name="T32" fmla="*/ 1936 w 2696"/>
                <a:gd name="T33" fmla="*/ 30 h 2979"/>
                <a:gd name="T34" fmla="*/ 1877 w 2696"/>
                <a:gd name="T35" fmla="*/ 0 h 2979"/>
                <a:gd name="T36" fmla="*/ 104 w 2696"/>
                <a:gd name="T37" fmla="*/ 0 h 2979"/>
                <a:gd name="T38" fmla="*/ 0 w 2696"/>
                <a:gd name="T39" fmla="*/ 104 h 2979"/>
                <a:gd name="T40" fmla="*/ 0 w 2696"/>
                <a:gd name="T41" fmla="*/ 2875 h 2979"/>
                <a:gd name="T42" fmla="*/ 104 w 2696"/>
                <a:gd name="T43" fmla="*/ 2979 h 2979"/>
                <a:gd name="T44" fmla="*/ 2592 w 2696"/>
                <a:gd name="T45" fmla="*/ 2979 h 2979"/>
                <a:gd name="T46" fmla="*/ 2696 w 2696"/>
                <a:gd name="T47" fmla="*/ 2875 h 2979"/>
                <a:gd name="T48" fmla="*/ 2696 w 2696"/>
                <a:gd name="T49" fmla="*/ 760 h 2979"/>
                <a:gd name="T50" fmla="*/ 2651 w 2696"/>
                <a:gd name="T51" fmla="*/ 685 h 2979"/>
                <a:gd name="T52" fmla="*/ 1921 w 2696"/>
                <a:gd name="T53" fmla="*/ 283 h 2979"/>
                <a:gd name="T54" fmla="*/ 2458 w 2696"/>
                <a:gd name="T55" fmla="*/ 789 h 2979"/>
                <a:gd name="T56" fmla="*/ 1921 w 2696"/>
                <a:gd name="T57" fmla="*/ 789 h 2979"/>
                <a:gd name="T58" fmla="*/ 1921 w 2696"/>
                <a:gd name="T59" fmla="*/ 283 h 2979"/>
                <a:gd name="T60" fmla="*/ 2472 w 2696"/>
                <a:gd name="T61" fmla="*/ 2770 h 2979"/>
                <a:gd name="T62" fmla="*/ 209 w 2696"/>
                <a:gd name="T63" fmla="*/ 2770 h 2979"/>
                <a:gd name="T64" fmla="*/ 209 w 2696"/>
                <a:gd name="T65" fmla="*/ 209 h 2979"/>
                <a:gd name="T66" fmla="*/ 1713 w 2696"/>
                <a:gd name="T67" fmla="*/ 209 h 2979"/>
                <a:gd name="T68" fmla="*/ 1713 w 2696"/>
                <a:gd name="T69" fmla="*/ 894 h 2979"/>
                <a:gd name="T70" fmla="*/ 1817 w 2696"/>
                <a:gd name="T71" fmla="*/ 998 h 2979"/>
                <a:gd name="T72" fmla="*/ 2487 w 2696"/>
                <a:gd name="T73" fmla="*/ 998 h 2979"/>
                <a:gd name="T74" fmla="*/ 2487 w 2696"/>
                <a:gd name="T75" fmla="*/ 2770 h 2979"/>
                <a:gd name="T76" fmla="*/ 2472 w 2696"/>
                <a:gd name="T77" fmla="*/ 2770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6" h="2979">
                  <a:moveTo>
                    <a:pt x="1341" y="849"/>
                  </a:moveTo>
                  <a:cubicBezTo>
                    <a:pt x="596" y="849"/>
                    <a:pt x="596" y="849"/>
                    <a:pt x="596" y="849"/>
                  </a:cubicBezTo>
                  <a:cubicBezTo>
                    <a:pt x="596" y="1058"/>
                    <a:pt x="596" y="1058"/>
                    <a:pt x="596" y="1058"/>
                  </a:cubicBezTo>
                  <a:cubicBezTo>
                    <a:pt x="1341" y="1058"/>
                    <a:pt x="1341" y="1058"/>
                    <a:pt x="1341" y="1058"/>
                  </a:cubicBezTo>
                  <a:cubicBezTo>
                    <a:pt x="1341" y="849"/>
                    <a:pt x="1341" y="849"/>
                    <a:pt x="1341" y="849"/>
                  </a:cubicBezTo>
                  <a:close/>
                  <a:moveTo>
                    <a:pt x="596" y="1683"/>
                  </a:moveTo>
                  <a:cubicBezTo>
                    <a:pt x="2085" y="1683"/>
                    <a:pt x="2085" y="1683"/>
                    <a:pt x="2085" y="1683"/>
                  </a:cubicBezTo>
                  <a:cubicBezTo>
                    <a:pt x="2085" y="1475"/>
                    <a:pt x="2085" y="1475"/>
                    <a:pt x="2085" y="1475"/>
                  </a:cubicBezTo>
                  <a:cubicBezTo>
                    <a:pt x="596" y="1475"/>
                    <a:pt x="596" y="1475"/>
                    <a:pt x="596" y="1475"/>
                  </a:cubicBezTo>
                  <a:cubicBezTo>
                    <a:pt x="596" y="1683"/>
                    <a:pt x="596" y="1683"/>
                    <a:pt x="596" y="1683"/>
                  </a:cubicBezTo>
                  <a:close/>
                  <a:moveTo>
                    <a:pt x="596" y="2309"/>
                  </a:moveTo>
                  <a:cubicBezTo>
                    <a:pt x="2085" y="2309"/>
                    <a:pt x="2085" y="2309"/>
                    <a:pt x="2085" y="2309"/>
                  </a:cubicBezTo>
                  <a:cubicBezTo>
                    <a:pt x="2085" y="2100"/>
                    <a:pt x="2085" y="2100"/>
                    <a:pt x="2085" y="2100"/>
                  </a:cubicBezTo>
                  <a:cubicBezTo>
                    <a:pt x="596" y="2100"/>
                    <a:pt x="596" y="2100"/>
                    <a:pt x="596" y="2100"/>
                  </a:cubicBezTo>
                  <a:cubicBezTo>
                    <a:pt x="596" y="2309"/>
                    <a:pt x="596" y="2309"/>
                    <a:pt x="596" y="2309"/>
                  </a:cubicBezTo>
                  <a:close/>
                  <a:moveTo>
                    <a:pt x="2651" y="685"/>
                  </a:moveTo>
                  <a:cubicBezTo>
                    <a:pt x="1936" y="30"/>
                    <a:pt x="1936" y="30"/>
                    <a:pt x="1936" y="30"/>
                  </a:cubicBezTo>
                  <a:cubicBezTo>
                    <a:pt x="1921" y="15"/>
                    <a:pt x="1892" y="0"/>
                    <a:pt x="1877" y="0"/>
                  </a:cubicBezTo>
                  <a:cubicBezTo>
                    <a:pt x="104" y="0"/>
                    <a:pt x="104" y="0"/>
                    <a:pt x="104" y="0"/>
                  </a:cubicBezTo>
                  <a:cubicBezTo>
                    <a:pt x="45" y="0"/>
                    <a:pt x="0" y="45"/>
                    <a:pt x="0" y="104"/>
                  </a:cubicBezTo>
                  <a:cubicBezTo>
                    <a:pt x="0" y="2875"/>
                    <a:pt x="0" y="2875"/>
                    <a:pt x="0" y="2875"/>
                  </a:cubicBezTo>
                  <a:cubicBezTo>
                    <a:pt x="0" y="2934"/>
                    <a:pt x="45" y="2979"/>
                    <a:pt x="104" y="2979"/>
                  </a:cubicBezTo>
                  <a:cubicBezTo>
                    <a:pt x="2592" y="2979"/>
                    <a:pt x="2592" y="2979"/>
                    <a:pt x="2592" y="2979"/>
                  </a:cubicBezTo>
                  <a:cubicBezTo>
                    <a:pt x="2651" y="2979"/>
                    <a:pt x="2696" y="2934"/>
                    <a:pt x="2696" y="2875"/>
                  </a:cubicBezTo>
                  <a:cubicBezTo>
                    <a:pt x="2696" y="760"/>
                    <a:pt x="2696" y="760"/>
                    <a:pt x="2696" y="760"/>
                  </a:cubicBezTo>
                  <a:cubicBezTo>
                    <a:pt x="2681" y="745"/>
                    <a:pt x="2666" y="715"/>
                    <a:pt x="2651" y="685"/>
                  </a:cubicBezTo>
                  <a:close/>
                  <a:moveTo>
                    <a:pt x="1921" y="283"/>
                  </a:moveTo>
                  <a:cubicBezTo>
                    <a:pt x="2458" y="789"/>
                    <a:pt x="2458" y="789"/>
                    <a:pt x="2458" y="789"/>
                  </a:cubicBezTo>
                  <a:cubicBezTo>
                    <a:pt x="1921" y="789"/>
                    <a:pt x="1921" y="789"/>
                    <a:pt x="1921" y="789"/>
                  </a:cubicBezTo>
                  <a:cubicBezTo>
                    <a:pt x="1921" y="283"/>
                    <a:pt x="1921" y="283"/>
                    <a:pt x="1921" y="283"/>
                  </a:cubicBezTo>
                  <a:close/>
                  <a:moveTo>
                    <a:pt x="2472" y="2770"/>
                  </a:moveTo>
                  <a:cubicBezTo>
                    <a:pt x="209" y="2770"/>
                    <a:pt x="209" y="2770"/>
                    <a:pt x="209" y="2770"/>
                  </a:cubicBezTo>
                  <a:cubicBezTo>
                    <a:pt x="209" y="209"/>
                    <a:pt x="209" y="209"/>
                    <a:pt x="209" y="209"/>
                  </a:cubicBezTo>
                  <a:cubicBezTo>
                    <a:pt x="1713" y="209"/>
                    <a:pt x="1713" y="209"/>
                    <a:pt x="1713" y="209"/>
                  </a:cubicBezTo>
                  <a:cubicBezTo>
                    <a:pt x="1713" y="894"/>
                    <a:pt x="1713" y="894"/>
                    <a:pt x="1713" y="894"/>
                  </a:cubicBezTo>
                  <a:cubicBezTo>
                    <a:pt x="1713" y="953"/>
                    <a:pt x="1758" y="998"/>
                    <a:pt x="1817" y="998"/>
                  </a:cubicBezTo>
                  <a:cubicBezTo>
                    <a:pt x="2487" y="998"/>
                    <a:pt x="2487" y="998"/>
                    <a:pt x="2487" y="998"/>
                  </a:cubicBezTo>
                  <a:cubicBezTo>
                    <a:pt x="2487" y="2770"/>
                    <a:pt x="2487" y="2770"/>
                    <a:pt x="2487" y="2770"/>
                  </a:cubicBezTo>
                  <a:cubicBezTo>
                    <a:pt x="2472" y="2770"/>
                    <a:pt x="2472" y="2770"/>
                    <a:pt x="2472" y="277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15" name="组合 114"/>
          <p:cNvGrpSpPr/>
          <p:nvPr/>
        </p:nvGrpSpPr>
        <p:grpSpPr>
          <a:xfrm>
            <a:off x="47624" y="2161827"/>
            <a:ext cx="1731479" cy="551245"/>
            <a:chOff x="47624" y="2314227"/>
            <a:chExt cx="1731479" cy="551245"/>
          </a:xfrm>
        </p:grpSpPr>
        <p:sp>
          <p:nvSpPr>
            <p:cNvPr id="116" name="直角三角形 115"/>
            <p:cNvSpPr/>
            <p:nvPr/>
          </p:nvSpPr>
          <p:spPr>
            <a:xfrm rot="16200000" flipH="1">
              <a:off x="41676" y="2767446"/>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17" name="组合 116"/>
            <p:cNvGrpSpPr/>
            <p:nvPr/>
          </p:nvGrpSpPr>
          <p:grpSpPr>
            <a:xfrm>
              <a:off x="47624" y="2314227"/>
              <a:ext cx="1731479" cy="447270"/>
              <a:chOff x="47624" y="2136427"/>
              <a:chExt cx="1731479" cy="447270"/>
            </a:xfrm>
          </p:grpSpPr>
          <p:sp>
            <p:nvSpPr>
              <p:cNvPr id="119" name="五边形 61"/>
              <p:cNvSpPr/>
              <p:nvPr/>
            </p:nvSpPr>
            <p:spPr>
              <a:xfrm>
                <a:off x="47624" y="2136427"/>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20" name="矩形 119"/>
              <p:cNvSpPr/>
              <p:nvPr/>
            </p:nvSpPr>
            <p:spPr>
              <a:xfrm>
                <a:off x="507007" y="2178679"/>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学情分析</a:t>
                </a:r>
              </a:p>
            </p:txBody>
          </p:sp>
        </p:grpSp>
        <p:sp>
          <p:nvSpPr>
            <p:cNvPr id="118" name="Freeform 5"/>
            <p:cNvSpPr>
              <a:spLocks noEditPoints="1"/>
            </p:cNvSpPr>
            <p:nvPr/>
          </p:nvSpPr>
          <p:spPr bwMode="auto">
            <a:xfrm>
              <a:off x="229178" y="2424088"/>
              <a:ext cx="251428" cy="234844"/>
            </a:xfrm>
            <a:custGeom>
              <a:avLst/>
              <a:gdLst>
                <a:gd name="T0" fmla="*/ 205 w 3072"/>
                <a:gd name="T1" fmla="*/ 717 h 2867"/>
                <a:gd name="T2" fmla="*/ 307 w 3072"/>
                <a:gd name="T3" fmla="*/ 614 h 2867"/>
                <a:gd name="T4" fmla="*/ 348 w 3072"/>
                <a:gd name="T5" fmla="*/ 614 h 2867"/>
                <a:gd name="T6" fmla="*/ 1024 w 3072"/>
                <a:gd name="T7" fmla="*/ 143 h 2867"/>
                <a:gd name="T8" fmla="*/ 1024 w 3072"/>
                <a:gd name="T9" fmla="*/ 123 h 2867"/>
                <a:gd name="T10" fmla="*/ 1126 w 3072"/>
                <a:gd name="T11" fmla="*/ 0 h 2867"/>
                <a:gd name="T12" fmla="*/ 1229 w 3072"/>
                <a:gd name="T13" fmla="*/ 102 h 2867"/>
                <a:gd name="T14" fmla="*/ 1229 w 3072"/>
                <a:gd name="T15" fmla="*/ 123 h 2867"/>
                <a:gd name="T16" fmla="*/ 1905 w 3072"/>
                <a:gd name="T17" fmla="*/ 635 h 2867"/>
                <a:gd name="T18" fmla="*/ 1987 w 3072"/>
                <a:gd name="T19" fmla="*/ 635 h 2867"/>
                <a:gd name="T20" fmla="*/ 2662 w 3072"/>
                <a:gd name="T21" fmla="*/ 123 h 2867"/>
                <a:gd name="T22" fmla="*/ 2662 w 3072"/>
                <a:gd name="T23" fmla="*/ 102 h 2867"/>
                <a:gd name="T24" fmla="*/ 2765 w 3072"/>
                <a:gd name="T25" fmla="*/ 0 h 2867"/>
                <a:gd name="T26" fmla="*/ 2867 w 3072"/>
                <a:gd name="T27" fmla="*/ 102 h 2867"/>
                <a:gd name="T28" fmla="*/ 2765 w 3072"/>
                <a:gd name="T29" fmla="*/ 205 h 2867"/>
                <a:gd name="T30" fmla="*/ 2724 w 3072"/>
                <a:gd name="T31" fmla="*/ 205 h 2867"/>
                <a:gd name="T32" fmla="*/ 2048 w 3072"/>
                <a:gd name="T33" fmla="*/ 717 h 2867"/>
                <a:gd name="T34" fmla="*/ 2048 w 3072"/>
                <a:gd name="T35" fmla="*/ 737 h 2867"/>
                <a:gd name="T36" fmla="*/ 1946 w 3072"/>
                <a:gd name="T37" fmla="*/ 819 h 2867"/>
                <a:gd name="T38" fmla="*/ 1843 w 3072"/>
                <a:gd name="T39" fmla="*/ 717 h 2867"/>
                <a:gd name="T40" fmla="*/ 1843 w 3072"/>
                <a:gd name="T41" fmla="*/ 696 h 2867"/>
                <a:gd name="T42" fmla="*/ 1167 w 3072"/>
                <a:gd name="T43" fmla="*/ 205 h 2867"/>
                <a:gd name="T44" fmla="*/ 1126 w 3072"/>
                <a:gd name="T45" fmla="*/ 205 h 2867"/>
                <a:gd name="T46" fmla="*/ 1106 w 3072"/>
                <a:gd name="T47" fmla="*/ 205 h 2867"/>
                <a:gd name="T48" fmla="*/ 410 w 3072"/>
                <a:gd name="T49" fmla="*/ 717 h 2867"/>
                <a:gd name="T50" fmla="*/ 307 w 3072"/>
                <a:gd name="T51" fmla="*/ 819 h 2867"/>
                <a:gd name="T52" fmla="*/ 205 w 3072"/>
                <a:gd name="T53" fmla="*/ 717 h 2867"/>
                <a:gd name="T54" fmla="*/ 2970 w 3072"/>
                <a:gd name="T55" fmla="*/ 2662 h 2867"/>
                <a:gd name="T56" fmla="*/ 2867 w 3072"/>
                <a:gd name="T57" fmla="*/ 2662 h 2867"/>
                <a:gd name="T58" fmla="*/ 2867 w 3072"/>
                <a:gd name="T59" fmla="*/ 819 h 2867"/>
                <a:gd name="T60" fmla="*/ 2662 w 3072"/>
                <a:gd name="T61" fmla="*/ 819 h 2867"/>
                <a:gd name="T62" fmla="*/ 2662 w 3072"/>
                <a:gd name="T63" fmla="*/ 2662 h 2867"/>
                <a:gd name="T64" fmla="*/ 2048 w 3072"/>
                <a:gd name="T65" fmla="*/ 2662 h 2867"/>
                <a:gd name="T66" fmla="*/ 2048 w 3072"/>
                <a:gd name="T67" fmla="*/ 1229 h 2867"/>
                <a:gd name="T68" fmla="*/ 1843 w 3072"/>
                <a:gd name="T69" fmla="*/ 1229 h 2867"/>
                <a:gd name="T70" fmla="*/ 1843 w 3072"/>
                <a:gd name="T71" fmla="*/ 2662 h 2867"/>
                <a:gd name="T72" fmla="*/ 1229 w 3072"/>
                <a:gd name="T73" fmla="*/ 2662 h 2867"/>
                <a:gd name="T74" fmla="*/ 1229 w 3072"/>
                <a:gd name="T75" fmla="*/ 819 h 2867"/>
                <a:gd name="T76" fmla="*/ 1024 w 3072"/>
                <a:gd name="T77" fmla="*/ 819 h 2867"/>
                <a:gd name="T78" fmla="*/ 1024 w 3072"/>
                <a:gd name="T79" fmla="*/ 2662 h 2867"/>
                <a:gd name="T80" fmla="*/ 410 w 3072"/>
                <a:gd name="T81" fmla="*/ 2662 h 2867"/>
                <a:gd name="T82" fmla="*/ 410 w 3072"/>
                <a:gd name="T83" fmla="*/ 1229 h 2867"/>
                <a:gd name="T84" fmla="*/ 205 w 3072"/>
                <a:gd name="T85" fmla="*/ 1229 h 2867"/>
                <a:gd name="T86" fmla="*/ 205 w 3072"/>
                <a:gd name="T87" fmla="*/ 2662 h 2867"/>
                <a:gd name="T88" fmla="*/ 102 w 3072"/>
                <a:gd name="T89" fmla="*/ 2662 h 2867"/>
                <a:gd name="T90" fmla="*/ 0 w 3072"/>
                <a:gd name="T91" fmla="*/ 2765 h 2867"/>
                <a:gd name="T92" fmla="*/ 102 w 3072"/>
                <a:gd name="T93" fmla="*/ 2867 h 2867"/>
                <a:gd name="T94" fmla="*/ 2970 w 3072"/>
                <a:gd name="T95" fmla="*/ 2867 h 2867"/>
                <a:gd name="T96" fmla="*/ 3072 w 3072"/>
                <a:gd name="T97" fmla="*/ 2765 h 2867"/>
                <a:gd name="T98" fmla="*/ 2970 w 3072"/>
                <a:gd name="T99" fmla="*/ 2662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2" h="2867">
                  <a:moveTo>
                    <a:pt x="205" y="717"/>
                  </a:moveTo>
                  <a:cubicBezTo>
                    <a:pt x="205" y="676"/>
                    <a:pt x="246" y="614"/>
                    <a:pt x="307" y="614"/>
                  </a:cubicBezTo>
                  <a:cubicBezTo>
                    <a:pt x="348" y="614"/>
                    <a:pt x="348" y="614"/>
                    <a:pt x="348" y="614"/>
                  </a:cubicBezTo>
                  <a:cubicBezTo>
                    <a:pt x="1024" y="143"/>
                    <a:pt x="1024" y="143"/>
                    <a:pt x="1024" y="143"/>
                  </a:cubicBezTo>
                  <a:cubicBezTo>
                    <a:pt x="1024" y="123"/>
                    <a:pt x="1024" y="123"/>
                    <a:pt x="1024" y="123"/>
                  </a:cubicBezTo>
                  <a:cubicBezTo>
                    <a:pt x="1024" y="61"/>
                    <a:pt x="1065" y="0"/>
                    <a:pt x="1126" y="0"/>
                  </a:cubicBezTo>
                  <a:cubicBezTo>
                    <a:pt x="1188" y="0"/>
                    <a:pt x="1229" y="61"/>
                    <a:pt x="1229" y="102"/>
                  </a:cubicBezTo>
                  <a:cubicBezTo>
                    <a:pt x="1229" y="123"/>
                    <a:pt x="1229" y="123"/>
                    <a:pt x="1229" y="123"/>
                  </a:cubicBezTo>
                  <a:cubicBezTo>
                    <a:pt x="1905" y="635"/>
                    <a:pt x="1905" y="635"/>
                    <a:pt x="1905" y="635"/>
                  </a:cubicBezTo>
                  <a:cubicBezTo>
                    <a:pt x="1987" y="635"/>
                    <a:pt x="1987" y="635"/>
                    <a:pt x="1987" y="635"/>
                  </a:cubicBezTo>
                  <a:cubicBezTo>
                    <a:pt x="2662" y="123"/>
                    <a:pt x="2662" y="123"/>
                    <a:pt x="2662" y="123"/>
                  </a:cubicBezTo>
                  <a:cubicBezTo>
                    <a:pt x="2662" y="102"/>
                    <a:pt x="2662" y="102"/>
                    <a:pt x="2662" y="102"/>
                  </a:cubicBezTo>
                  <a:cubicBezTo>
                    <a:pt x="2662" y="61"/>
                    <a:pt x="2703" y="0"/>
                    <a:pt x="2765" y="0"/>
                  </a:cubicBezTo>
                  <a:cubicBezTo>
                    <a:pt x="2826" y="0"/>
                    <a:pt x="2867" y="61"/>
                    <a:pt x="2867" y="102"/>
                  </a:cubicBezTo>
                  <a:cubicBezTo>
                    <a:pt x="2867" y="164"/>
                    <a:pt x="2826" y="205"/>
                    <a:pt x="2765" y="205"/>
                  </a:cubicBezTo>
                  <a:cubicBezTo>
                    <a:pt x="2724" y="205"/>
                    <a:pt x="2724" y="205"/>
                    <a:pt x="2724" y="205"/>
                  </a:cubicBezTo>
                  <a:cubicBezTo>
                    <a:pt x="2048" y="717"/>
                    <a:pt x="2048" y="717"/>
                    <a:pt x="2048" y="717"/>
                  </a:cubicBezTo>
                  <a:cubicBezTo>
                    <a:pt x="2048" y="737"/>
                    <a:pt x="2048" y="737"/>
                    <a:pt x="2048" y="737"/>
                  </a:cubicBezTo>
                  <a:cubicBezTo>
                    <a:pt x="2048" y="778"/>
                    <a:pt x="2007" y="819"/>
                    <a:pt x="1946" y="819"/>
                  </a:cubicBezTo>
                  <a:cubicBezTo>
                    <a:pt x="1884" y="819"/>
                    <a:pt x="1843" y="778"/>
                    <a:pt x="1843" y="717"/>
                  </a:cubicBezTo>
                  <a:cubicBezTo>
                    <a:pt x="1843" y="696"/>
                    <a:pt x="1843" y="696"/>
                    <a:pt x="1843" y="696"/>
                  </a:cubicBezTo>
                  <a:cubicBezTo>
                    <a:pt x="1167" y="205"/>
                    <a:pt x="1167" y="205"/>
                    <a:pt x="1167" y="205"/>
                  </a:cubicBezTo>
                  <a:cubicBezTo>
                    <a:pt x="1126" y="205"/>
                    <a:pt x="1126" y="205"/>
                    <a:pt x="1126" y="205"/>
                  </a:cubicBezTo>
                  <a:cubicBezTo>
                    <a:pt x="1106" y="205"/>
                    <a:pt x="1106" y="205"/>
                    <a:pt x="1106" y="205"/>
                  </a:cubicBezTo>
                  <a:cubicBezTo>
                    <a:pt x="410" y="717"/>
                    <a:pt x="410" y="717"/>
                    <a:pt x="410" y="717"/>
                  </a:cubicBezTo>
                  <a:cubicBezTo>
                    <a:pt x="410" y="778"/>
                    <a:pt x="369" y="819"/>
                    <a:pt x="307" y="819"/>
                  </a:cubicBezTo>
                  <a:cubicBezTo>
                    <a:pt x="246" y="819"/>
                    <a:pt x="205" y="778"/>
                    <a:pt x="205" y="717"/>
                  </a:cubicBezTo>
                  <a:close/>
                  <a:moveTo>
                    <a:pt x="2970" y="2662"/>
                  </a:moveTo>
                  <a:cubicBezTo>
                    <a:pt x="2867" y="2662"/>
                    <a:pt x="2867" y="2662"/>
                    <a:pt x="2867" y="2662"/>
                  </a:cubicBezTo>
                  <a:cubicBezTo>
                    <a:pt x="2867" y="819"/>
                    <a:pt x="2867" y="819"/>
                    <a:pt x="2867" y="819"/>
                  </a:cubicBezTo>
                  <a:cubicBezTo>
                    <a:pt x="2662" y="819"/>
                    <a:pt x="2662" y="819"/>
                    <a:pt x="2662" y="819"/>
                  </a:cubicBezTo>
                  <a:cubicBezTo>
                    <a:pt x="2662" y="2662"/>
                    <a:pt x="2662" y="2662"/>
                    <a:pt x="2662" y="2662"/>
                  </a:cubicBezTo>
                  <a:cubicBezTo>
                    <a:pt x="2048" y="2662"/>
                    <a:pt x="2048" y="2662"/>
                    <a:pt x="2048" y="2662"/>
                  </a:cubicBezTo>
                  <a:cubicBezTo>
                    <a:pt x="2048" y="1229"/>
                    <a:pt x="2048" y="1229"/>
                    <a:pt x="2048" y="1229"/>
                  </a:cubicBezTo>
                  <a:cubicBezTo>
                    <a:pt x="1843" y="1229"/>
                    <a:pt x="1843" y="1229"/>
                    <a:pt x="1843" y="1229"/>
                  </a:cubicBezTo>
                  <a:cubicBezTo>
                    <a:pt x="1843" y="2662"/>
                    <a:pt x="1843" y="2662"/>
                    <a:pt x="1843" y="2662"/>
                  </a:cubicBezTo>
                  <a:cubicBezTo>
                    <a:pt x="1229" y="2662"/>
                    <a:pt x="1229" y="2662"/>
                    <a:pt x="1229" y="2662"/>
                  </a:cubicBezTo>
                  <a:cubicBezTo>
                    <a:pt x="1229" y="819"/>
                    <a:pt x="1229" y="819"/>
                    <a:pt x="1229" y="819"/>
                  </a:cubicBezTo>
                  <a:cubicBezTo>
                    <a:pt x="1024" y="819"/>
                    <a:pt x="1024" y="819"/>
                    <a:pt x="1024" y="819"/>
                  </a:cubicBezTo>
                  <a:cubicBezTo>
                    <a:pt x="1024" y="2662"/>
                    <a:pt x="1024" y="2662"/>
                    <a:pt x="1024" y="2662"/>
                  </a:cubicBezTo>
                  <a:cubicBezTo>
                    <a:pt x="410" y="2662"/>
                    <a:pt x="410" y="2662"/>
                    <a:pt x="410" y="2662"/>
                  </a:cubicBezTo>
                  <a:cubicBezTo>
                    <a:pt x="410" y="1229"/>
                    <a:pt x="410" y="1229"/>
                    <a:pt x="410" y="1229"/>
                  </a:cubicBezTo>
                  <a:cubicBezTo>
                    <a:pt x="205" y="1229"/>
                    <a:pt x="205" y="1229"/>
                    <a:pt x="205" y="1229"/>
                  </a:cubicBezTo>
                  <a:cubicBezTo>
                    <a:pt x="205" y="2662"/>
                    <a:pt x="205" y="2662"/>
                    <a:pt x="205" y="2662"/>
                  </a:cubicBezTo>
                  <a:cubicBezTo>
                    <a:pt x="102" y="2662"/>
                    <a:pt x="102" y="2662"/>
                    <a:pt x="102" y="2662"/>
                  </a:cubicBezTo>
                  <a:cubicBezTo>
                    <a:pt x="41" y="2662"/>
                    <a:pt x="0" y="2703"/>
                    <a:pt x="0" y="2765"/>
                  </a:cubicBezTo>
                  <a:cubicBezTo>
                    <a:pt x="0" y="2826"/>
                    <a:pt x="41" y="2867"/>
                    <a:pt x="102" y="2867"/>
                  </a:cubicBezTo>
                  <a:cubicBezTo>
                    <a:pt x="2970" y="2867"/>
                    <a:pt x="2970" y="2867"/>
                    <a:pt x="2970" y="2867"/>
                  </a:cubicBezTo>
                  <a:cubicBezTo>
                    <a:pt x="3031" y="2867"/>
                    <a:pt x="3072" y="2826"/>
                    <a:pt x="3072" y="2765"/>
                  </a:cubicBezTo>
                  <a:cubicBezTo>
                    <a:pt x="3072" y="2703"/>
                    <a:pt x="3031" y="2662"/>
                    <a:pt x="2970" y="2662"/>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21" name="组合 120"/>
          <p:cNvGrpSpPr/>
          <p:nvPr/>
        </p:nvGrpSpPr>
        <p:grpSpPr>
          <a:xfrm>
            <a:off x="47624" y="4664476"/>
            <a:ext cx="1731479" cy="551244"/>
            <a:chOff x="47624" y="4816876"/>
            <a:chExt cx="1731479" cy="551244"/>
          </a:xfrm>
        </p:grpSpPr>
        <p:sp>
          <p:nvSpPr>
            <p:cNvPr id="122" name="直角三角形 121"/>
            <p:cNvSpPr/>
            <p:nvPr/>
          </p:nvSpPr>
          <p:spPr>
            <a:xfrm rot="16200000" flipH="1">
              <a:off x="41676" y="5270094"/>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23" name="组合 122"/>
            <p:cNvGrpSpPr/>
            <p:nvPr/>
          </p:nvGrpSpPr>
          <p:grpSpPr>
            <a:xfrm>
              <a:off x="47624" y="4816876"/>
              <a:ext cx="1731479" cy="447270"/>
              <a:chOff x="47624" y="4054876"/>
              <a:chExt cx="1731479" cy="447270"/>
            </a:xfrm>
          </p:grpSpPr>
          <p:sp>
            <p:nvSpPr>
              <p:cNvPr id="125" name="五边形 64"/>
              <p:cNvSpPr/>
              <p:nvPr/>
            </p:nvSpPr>
            <p:spPr>
              <a:xfrm>
                <a:off x="47624" y="4054876"/>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26" name="矩形 125"/>
              <p:cNvSpPr/>
              <p:nvPr/>
            </p:nvSpPr>
            <p:spPr>
              <a:xfrm>
                <a:off x="507007" y="4104871"/>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教学目标</a:t>
                </a:r>
              </a:p>
            </p:txBody>
          </p:sp>
        </p:grpSp>
        <p:sp>
          <p:nvSpPr>
            <p:cNvPr id="124" name="Freeform 5"/>
            <p:cNvSpPr>
              <a:spLocks noEditPoints="1"/>
            </p:cNvSpPr>
            <p:nvPr/>
          </p:nvSpPr>
          <p:spPr bwMode="auto">
            <a:xfrm>
              <a:off x="216346" y="4901965"/>
              <a:ext cx="277091" cy="277091"/>
            </a:xfrm>
            <a:custGeom>
              <a:avLst/>
              <a:gdLst>
                <a:gd name="T0" fmla="*/ 1767 w 2867"/>
                <a:gd name="T1" fmla="*/ 287 h 2867"/>
                <a:gd name="T2" fmla="*/ 1327 w 2867"/>
                <a:gd name="T3" fmla="*/ 213 h 2867"/>
                <a:gd name="T4" fmla="*/ 0 w 2867"/>
                <a:gd name="T5" fmla="*/ 1540 h 2867"/>
                <a:gd name="T6" fmla="*/ 1327 w 2867"/>
                <a:gd name="T7" fmla="*/ 2867 h 2867"/>
                <a:gd name="T8" fmla="*/ 2654 w 2867"/>
                <a:gd name="T9" fmla="*/ 1540 h 2867"/>
                <a:gd name="T10" fmla="*/ 2582 w 2867"/>
                <a:gd name="T11" fmla="*/ 1105 h 2867"/>
                <a:gd name="T12" fmla="*/ 2403 w 2867"/>
                <a:gd name="T13" fmla="*/ 1284 h 2867"/>
                <a:gd name="T14" fmla="*/ 2433 w 2867"/>
                <a:gd name="T15" fmla="*/ 1540 h 2867"/>
                <a:gd name="T16" fmla="*/ 1327 w 2867"/>
                <a:gd name="T17" fmla="*/ 2646 h 2867"/>
                <a:gd name="T18" fmla="*/ 221 w 2867"/>
                <a:gd name="T19" fmla="*/ 1540 h 2867"/>
                <a:gd name="T20" fmla="*/ 1327 w 2867"/>
                <a:gd name="T21" fmla="*/ 434 h 2867"/>
                <a:gd name="T22" fmla="*/ 1589 w 2867"/>
                <a:gd name="T23" fmla="*/ 465 h 2867"/>
                <a:gd name="T24" fmla="*/ 1767 w 2867"/>
                <a:gd name="T25" fmla="*/ 287 h 2867"/>
                <a:gd name="T26" fmla="*/ 2387 w 2867"/>
                <a:gd name="T27" fmla="*/ 180 h 2867"/>
                <a:gd name="T28" fmla="*/ 2408 w 2867"/>
                <a:gd name="T29" fmla="*/ 426 h 2867"/>
                <a:gd name="T30" fmla="*/ 2445 w 2867"/>
                <a:gd name="T31" fmla="*/ 462 h 2867"/>
                <a:gd name="T32" fmla="*/ 2836 w 2867"/>
                <a:gd name="T33" fmla="*/ 496 h 2867"/>
                <a:gd name="T34" fmla="*/ 2867 w 2867"/>
                <a:gd name="T35" fmla="*/ 502 h 2867"/>
                <a:gd name="T36" fmla="*/ 2849 w 2867"/>
                <a:gd name="T37" fmla="*/ 524 h 2867"/>
                <a:gd name="T38" fmla="*/ 2370 w 2867"/>
                <a:gd name="T39" fmla="*/ 1005 h 2867"/>
                <a:gd name="T40" fmla="*/ 2322 w 2867"/>
                <a:gd name="T41" fmla="*/ 1023 h 2867"/>
                <a:gd name="T42" fmla="*/ 2070 w 2867"/>
                <a:gd name="T43" fmla="*/ 999 h 2867"/>
                <a:gd name="T44" fmla="*/ 2022 w 2867"/>
                <a:gd name="T45" fmla="*/ 1016 h 2867"/>
                <a:gd name="T46" fmla="*/ 1593 w 2867"/>
                <a:gd name="T47" fmla="*/ 1445 h 2867"/>
                <a:gd name="T48" fmla="*/ 1465 w 2867"/>
                <a:gd name="T49" fmla="*/ 1484 h 2867"/>
                <a:gd name="T50" fmla="*/ 1406 w 2867"/>
                <a:gd name="T51" fmla="*/ 1298 h 2867"/>
                <a:gd name="T52" fmla="*/ 1433 w 2867"/>
                <a:gd name="T53" fmla="*/ 1270 h 2867"/>
                <a:gd name="T54" fmla="*/ 1850 w 2867"/>
                <a:gd name="T55" fmla="*/ 853 h 2867"/>
                <a:gd name="T56" fmla="*/ 1871 w 2867"/>
                <a:gd name="T57" fmla="*/ 796 h 2867"/>
                <a:gd name="T58" fmla="*/ 1847 w 2867"/>
                <a:gd name="T59" fmla="*/ 541 h 2867"/>
                <a:gd name="T60" fmla="*/ 1859 w 2867"/>
                <a:gd name="T61" fmla="*/ 507 h 2867"/>
                <a:gd name="T62" fmla="*/ 2360 w 2867"/>
                <a:gd name="T63" fmla="*/ 6 h 2867"/>
                <a:gd name="T64" fmla="*/ 2370 w 2867"/>
                <a:gd name="T65" fmla="*/ 0 h 2867"/>
                <a:gd name="T66" fmla="*/ 2387 w 2867"/>
                <a:gd name="T67" fmla="*/ 180 h 2867"/>
                <a:gd name="T68" fmla="*/ 1880 w 2867"/>
                <a:gd name="T69" fmla="*/ 1540 h 2867"/>
                <a:gd name="T70" fmla="*/ 1327 w 2867"/>
                <a:gd name="T71" fmla="*/ 2093 h 2867"/>
                <a:gd name="T72" fmla="*/ 774 w 2867"/>
                <a:gd name="T73" fmla="*/ 1540 h 2867"/>
                <a:gd name="T74" fmla="*/ 1327 w 2867"/>
                <a:gd name="T75" fmla="*/ 987 h 2867"/>
                <a:gd name="T76" fmla="*/ 1460 w 2867"/>
                <a:gd name="T77" fmla="*/ 1003 h 2867"/>
                <a:gd name="T78" fmla="*/ 1378 w 2867"/>
                <a:gd name="T79" fmla="*/ 1085 h 2867"/>
                <a:gd name="T80" fmla="*/ 1244 w 2867"/>
                <a:gd name="T81" fmla="*/ 1219 h 2867"/>
                <a:gd name="T82" fmla="*/ 995 w 2867"/>
                <a:gd name="T83" fmla="*/ 1540 h 2867"/>
                <a:gd name="T84" fmla="*/ 1327 w 2867"/>
                <a:gd name="T85" fmla="*/ 1872 h 2867"/>
                <a:gd name="T86" fmla="*/ 1653 w 2867"/>
                <a:gd name="T87" fmla="*/ 1602 h 2867"/>
                <a:gd name="T88" fmla="*/ 1773 w 2867"/>
                <a:gd name="T89" fmla="*/ 1482 h 2867"/>
                <a:gd name="T90" fmla="*/ 1861 w 2867"/>
                <a:gd name="T91" fmla="*/ 1394 h 2867"/>
                <a:gd name="T92" fmla="*/ 1880 w 2867"/>
                <a:gd name="T93" fmla="*/ 1540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67" h="2867">
                  <a:moveTo>
                    <a:pt x="1767" y="287"/>
                  </a:moveTo>
                  <a:cubicBezTo>
                    <a:pt x="1629" y="239"/>
                    <a:pt x="1481" y="213"/>
                    <a:pt x="1327" y="213"/>
                  </a:cubicBezTo>
                  <a:cubicBezTo>
                    <a:pt x="594" y="213"/>
                    <a:pt x="0" y="807"/>
                    <a:pt x="0" y="1540"/>
                  </a:cubicBezTo>
                  <a:cubicBezTo>
                    <a:pt x="0" y="2273"/>
                    <a:pt x="594" y="2867"/>
                    <a:pt x="1327" y="2867"/>
                  </a:cubicBezTo>
                  <a:cubicBezTo>
                    <a:pt x="2060" y="2867"/>
                    <a:pt x="2654" y="2273"/>
                    <a:pt x="2654" y="1540"/>
                  </a:cubicBezTo>
                  <a:cubicBezTo>
                    <a:pt x="2654" y="1388"/>
                    <a:pt x="2629" y="1241"/>
                    <a:pt x="2582" y="1105"/>
                  </a:cubicBezTo>
                  <a:cubicBezTo>
                    <a:pt x="2522" y="1165"/>
                    <a:pt x="2463" y="1224"/>
                    <a:pt x="2403" y="1284"/>
                  </a:cubicBezTo>
                  <a:cubicBezTo>
                    <a:pt x="2423" y="1366"/>
                    <a:pt x="2433" y="1452"/>
                    <a:pt x="2433" y="1540"/>
                  </a:cubicBezTo>
                  <a:cubicBezTo>
                    <a:pt x="2433" y="2151"/>
                    <a:pt x="1938" y="2646"/>
                    <a:pt x="1327" y="2646"/>
                  </a:cubicBezTo>
                  <a:cubicBezTo>
                    <a:pt x="716" y="2646"/>
                    <a:pt x="221" y="2151"/>
                    <a:pt x="221" y="1540"/>
                  </a:cubicBezTo>
                  <a:cubicBezTo>
                    <a:pt x="221" y="929"/>
                    <a:pt x="716" y="434"/>
                    <a:pt x="1327" y="434"/>
                  </a:cubicBezTo>
                  <a:cubicBezTo>
                    <a:pt x="1417" y="434"/>
                    <a:pt x="1505" y="445"/>
                    <a:pt x="1589" y="465"/>
                  </a:cubicBezTo>
                  <a:cubicBezTo>
                    <a:pt x="1648" y="406"/>
                    <a:pt x="1707" y="346"/>
                    <a:pt x="1767" y="287"/>
                  </a:cubicBezTo>
                  <a:close/>
                  <a:moveTo>
                    <a:pt x="2387" y="180"/>
                  </a:moveTo>
                  <a:cubicBezTo>
                    <a:pt x="2394" y="262"/>
                    <a:pt x="2403" y="344"/>
                    <a:pt x="2408" y="426"/>
                  </a:cubicBezTo>
                  <a:cubicBezTo>
                    <a:pt x="2410" y="452"/>
                    <a:pt x="2420" y="460"/>
                    <a:pt x="2445" y="462"/>
                  </a:cubicBezTo>
                  <a:cubicBezTo>
                    <a:pt x="2575" y="472"/>
                    <a:pt x="2706" y="484"/>
                    <a:pt x="2836" y="496"/>
                  </a:cubicBezTo>
                  <a:cubicBezTo>
                    <a:pt x="2847" y="497"/>
                    <a:pt x="2858" y="494"/>
                    <a:pt x="2867" y="502"/>
                  </a:cubicBezTo>
                  <a:cubicBezTo>
                    <a:pt x="2865" y="513"/>
                    <a:pt x="2856" y="518"/>
                    <a:pt x="2849" y="524"/>
                  </a:cubicBezTo>
                  <a:cubicBezTo>
                    <a:pt x="2690" y="684"/>
                    <a:pt x="2529" y="844"/>
                    <a:pt x="2370" y="1005"/>
                  </a:cubicBezTo>
                  <a:cubicBezTo>
                    <a:pt x="2356" y="1019"/>
                    <a:pt x="2342" y="1025"/>
                    <a:pt x="2322" y="1023"/>
                  </a:cubicBezTo>
                  <a:cubicBezTo>
                    <a:pt x="2238" y="1014"/>
                    <a:pt x="2154" y="1008"/>
                    <a:pt x="2070" y="999"/>
                  </a:cubicBezTo>
                  <a:cubicBezTo>
                    <a:pt x="2049" y="997"/>
                    <a:pt x="2036" y="1001"/>
                    <a:pt x="2022" y="1016"/>
                  </a:cubicBezTo>
                  <a:cubicBezTo>
                    <a:pt x="1805" y="1233"/>
                    <a:pt x="1810" y="1228"/>
                    <a:pt x="1593" y="1445"/>
                  </a:cubicBezTo>
                  <a:cubicBezTo>
                    <a:pt x="1557" y="1482"/>
                    <a:pt x="1516" y="1500"/>
                    <a:pt x="1465" y="1484"/>
                  </a:cubicBezTo>
                  <a:cubicBezTo>
                    <a:pt x="1384" y="1460"/>
                    <a:pt x="1354" y="1364"/>
                    <a:pt x="1406" y="1298"/>
                  </a:cubicBezTo>
                  <a:cubicBezTo>
                    <a:pt x="1414" y="1288"/>
                    <a:pt x="1423" y="1279"/>
                    <a:pt x="1433" y="1270"/>
                  </a:cubicBezTo>
                  <a:cubicBezTo>
                    <a:pt x="1645" y="1057"/>
                    <a:pt x="1637" y="1065"/>
                    <a:pt x="1850" y="853"/>
                  </a:cubicBezTo>
                  <a:cubicBezTo>
                    <a:pt x="1867" y="836"/>
                    <a:pt x="1874" y="821"/>
                    <a:pt x="1871" y="796"/>
                  </a:cubicBezTo>
                  <a:cubicBezTo>
                    <a:pt x="1861" y="712"/>
                    <a:pt x="1855" y="626"/>
                    <a:pt x="1847" y="541"/>
                  </a:cubicBezTo>
                  <a:cubicBezTo>
                    <a:pt x="1846" y="527"/>
                    <a:pt x="1849" y="517"/>
                    <a:pt x="1859" y="507"/>
                  </a:cubicBezTo>
                  <a:cubicBezTo>
                    <a:pt x="2026" y="340"/>
                    <a:pt x="2193" y="173"/>
                    <a:pt x="2360" y="6"/>
                  </a:cubicBezTo>
                  <a:cubicBezTo>
                    <a:pt x="2361" y="5"/>
                    <a:pt x="2364" y="4"/>
                    <a:pt x="2370" y="0"/>
                  </a:cubicBezTo>
                  <a:cubicBezTo>
                    <a:pt x="2376" y="62"/>
                    <a:pt x="2382" y="121"/>
                    <a:pt x="2387" y="180"/>
                  </a:cubicBezTo>
                  <a:close/>
                  <a:moveTo>
                    <a:pt x="1880" y="1540"/>
                  </a:moveTo>
                  <a:cubicBezTo>
                    <a:pt x="1880" y="1845"/>
                    <a:pt x="1633" y="2093"/>
                    <a:pt x="1327" y="2093"/>
                  </a:cubicBezTo>
                  <a:cubicBezTo>
                    <a:pt x="1022" y="2093"/>
                    <a:pt x="774" y="1845"/>
                    <a:pt x="774" y="1540"/>
                  </a:cubicBezTo>
                  <a:cubicBezTo>
                    <a:pt x="774" y="1234"/>
                    <a:pt x="1022" y="987"/>
                    <a:pt x="1327" y="987"/>
                  </a:cubicBezTo>
                  <a:cubicBezTo>
                    <a:pt x="1373" y="987"/>
                    <a:pt x="1417" y="992"/>
                    <a:pt x="1460" y="1003"/>
                  </a:cubicBezTo>
                  <a:cubicBezTo>
                    <a:pt x="1432" y="1030"/>
                    <a:pt x="1405" y="1057"/>
                    <a:pt x="1378" y="1085"/>
                  </a:cubicBezTo>
                  <a:cubicBezTo>
                    <a:pt x="1333" y="1129"/>
                    <a:pt x="1288" y="1174"/>
                    <a:pt x="1244" y="1219"/>
                  </a:cubicBezTo>
                  <a:cubicBezTo>
                    <a:pt x="1101" y="1256"/>
                    <a:pt x="995" y="1385"/>
                    <a:pt x="995" y="1540"/>
                  </a:cubicBezTo>
                  <a:cubicBezTo>
                    <a:pt x="995" y="1723"/>
                    <a:pt x="1144" y="1872"/>
                    <a:pt x="1327" y="1872"/>
                  </a:cubicBezTo>
                  <a:cubicBezTo>
                    <a:pt x="1489" y="1872"/>
                    <a:pt x="1624" y="1756"/>
                    <a:pt x="1653" y="1602"/>
                  </a:cubicBezTo>
                  <a:cubicBezTo>
                    <a:pt x="1693" y="1562"/>
                    <a:pt x="1733" y="1522"/>
                    <a:pt x="1773" y="1482"/>
                  </a:cubicBezTo>
                  <a:cubicBezTo>
                    <a:pt x="1803" y="1452"/>
                    <a:pt x="1830" y="1425"/>
                    <a:pt x="1861" y="1394"/>
                  </a:cubicBezTo>
                  <a:cubicBezTo>
                    <a:pt x="1873" y="1441"/>
                    <a:pt x="1880" y="1489"/>
                    <a:pt x="1880" y="154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27" name="组合 126"/>
          <p:cNvGrpSpPr/>
          <p:nvPr/>
        </p:nvGrpSpPr>
        <p:grpSpPr>
          <a:xfrm>
            <a:off x="47624" y="3830259"/>
            <a:ext cx="1731479" cy="551244"/>
            <a:chOff x="47624" y="3982659"/>
            <a:chExt cx="1731479" cy="551244"/>
          </a:xfrm>
        </p:grpSpPr>
        <p:sp>
          <p:nvSpPr>
            <p:cNvPr id="128" name="直角三角形 127"/>
            <p:cNvSpPr/>
            <p:nvPr/>
          </p:nvSpPr>
          <p:spPr>
            <a:xfrm rot="16200000" flipH="1">
              <a:off x="41676" y="4435878"/>
              <a:ext cx="103975"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29" name="组合 128"/>
            <p:cNvGrpSpPr/>
            <p:nvPr/>
          </p:nvGrpSpPr>
          <p:grpSpPr>
            <a:xfrm>
              <a:off x="47624" y="3982659"/>
              <a:ext cx="1731479" cy="447270"/>
              <a:chOff x="47624" y="3415393"/>
              <a:chExt cx="1731479" cy="447270"/>
            </a:xfrm>
          </p:grpSpPr>
          <p:sp>
            <p:nvSpPr>
              <p:cNvPr id="133" name="五边形 63"/>
              <p:cNvSpPr/>
              <p:nvPr/>
            </p:nvSpPr>
            <p:spPr>
              <a:xfrm>
                <a:off x="47624" y="3415393"/>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34" name="矩形 133"/>
              <p:cNvSpPr/>
              <p:nvPr/>
            </p:nvSpPr>
            <p:spPr>
              <a:xfrm>
                <a:off x="507007" y="3462807"/>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教材分析</a:t>
                </a:r>
              </a:p>
            </p:txBody>
          </p:sp>
        </p:grpSp>
        <p:grpSp>
          <p:nvGrpSpPr>
            <p:cNvPr id="130" name="Group 4"/>
            <p:cNvGrpSpPr>
              <a:grpSpLocks noChangeAspect="1"/>
            </p:cNvGrpSpPr>
            <p:nvPr/>
          </p:nvGrpSpPr>
          <p:grpSpPr bwMode="auto">
            <a:xfrm>
              <a:off x="204441" y="4076683"/>
              <a:ext cx="259012" cy="259221"/>
              <a:chOff x="1992" y="309"/>
              <a:chExt cx="3698" cy="3701"/>
            </a:xfrm>
            <a:solidFill>
              <a:schemeClr val="tx2"/>
            </a:solidFill>
          </p:grpSpPr>
          <p:sp>
            <p:nvSpPr>
              <p:cNvPr id="131" name="Freeform 5"/>
              <p:cNvSpPr>
                <a:spLocks noEditPoints="1"/>
              </p:cNvSpPr>
              <p:nvPr/>
            </p:nvSpPr>
            <p:spPr bwMode="auto">
              <a:xfrm>
                <a:off x="2883" y="1203"/>
                <a:ext cx="1912" cy="1912"/>
              </a:xfrm>
              <a:custGeom>
                <a:avLst/>
                <a:gdLst>
                  <a:gd name="T0" fmla="*/ 1270 w 1270"/>
                  <a:gd name="T1" fmla="*/ 560 h 1269"/>
                  <a:gd name="T2" fmla="*/ 711 w 1270"/>
                  <a:gd name="T3" fmla="*/ 0 h 1269"/>
                  <a:gd name="T4" fmla="*/ 711 w 1270"/>
                  <a:gd name="T5" fmla="*/ 117 h 1269"/>
                  <a:gd name="T6" fmla="*/ 561 w 1270"/>
                  <a:gd name="T7" fmla="*/ 117 h 1269"/>
                  <a:gd name="T8" fmla="*/ 561 w 1270"/>
                  <a:gd name="T9" fmla="*/ 0 h 1269"/>
                  <a:gd name="T10" fmla="*/ 0 w 1270"/>
                  <a:gd name="T11" fmla="*/ 560 h 1269"/>
                  <a:gd name="T12" fmla="*/ 118 w 1270"/>
                  <a:gd name="T13" fmla="*/ 560 h 1269"/>
                  <a:gd name="T14" fmla="*/ 118 w 1270"/>
                  <a:gd name="T15" fmla="*/ 710 h 1269"/>
                  <a:gd name="T16" fmla="*/ 1 w 1270"/>
                  <a:gd name="T17" fmla="*/ 710 h 1269"/>
                  <a:gd name="T18" fmla="*/ 561 w 1270"/>
                  <a:gd name="T19" fmla="*/ 1269 h 1269"/>
                  <a:gd name="T20" fmla="*/ 561 w 1270"/>
                  <a:gd name="T21" fmla="*/ 1153 h 1269"/>
                  <a:gd name="T22" fmla="*/ 711 w 1270"/>
                  <a:gd name="T23" fmla="*/ 1153 h 1269"/>
                  <a:gd name="T24" fmla="*/ 711 w 1270"/>
                  <a:gd name="T25" fmla="*/ 1269 h 1269"/>
                  <a:gd name="T26" fmla="*/ 1270 w 1270"/>
                  <a:gd name="T27" fmla="*/ 710 h 1269"/>
                  <a:gd name="T28" fmla="*/ 1154 w 1270"/>
                  <a:gd name="T29" fmla="*/ 710 h 1269"/>
                  <a:gd name="T30" fmla="*/ 1154 w 1270"/>
                  <a:gd name="T31" fmla="*/ 560 h 1269"/>
                  <a:gd name="T32" fmla="*/ 1270 w 1270"/>
                  <a:gd name="T33" fmla="*/ 560 h 1269"/>
                  <a:gd name="T34" fmla="*/ 1270 w 1270"/>
                  <a:gd name="T35" fmla="*/ 560 h 1269"/>
                  <a:gd name="T36" fmla="*/ 635 w 1270"/>
                  <a:gd name="T37" fmla="*/ 872 h 1269"/>
                  <a:gd name="T38" fmla="*/ 397 w 1270"/>
                  <a:gd name="T39" fmla="*/ 634 h 1269"/>
                  <a:gd name="T40" fmla="*/ 635 w 1270"/>
                  <a:gd name="T41" fmla="*/ 396 h 1269"/>
                  <a:gd name="T42" fmla="*/ 873 w 1270"/>
                  <a:gd name="T43" fmla="*/ 634 h 1269"/>
                  <a:gd name="T44" fmla="*/ 635 w 1270"/>
                  <a:gd name="T45" fmla="*/ 872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0" h="1269">
                    <a:moveTo>
                      <a:pt x="1270" y="560"/>
                    </a:moveTo>
                    <a:cubicBezTo>
                      <a:pt x="1236" y="268"/>
                      <a:pt x="1003" y="35"/>
                      <a:pt x="711" y="0"/>
                    </a:cubicBezTo>
                    <a:cubicBezTo>
                      <a:pt x="711" y="117"/>
                      <a:pt x="711" y="117"/>
                      <a:pt x="711" y="117"/>
                    </a:cubicBezTo>
                    <a:cubicBezTo>
                      <a:pt x="561" y="117"/>
                      <a:pt x="561" y="117"/>
                      <a:pt x="561" y="117"/>
                    </a:cubicBezTo>
                    <a:cubicBezTo>
                      <a:pt x="561" y="0"/>
                      <a:pt x="561" y="0"/>
                      <a:pt x="561" y="0"/>
                    </a:cubicBezTo>
                    <a:cubicBezTo>
                      <a:pt x="268" y="34"/>
                      <a:pt x="35" y="267"/>
                      <a:pt x="0" y="560"/>
                    </a:cubicBezTo>
                    <a:cubicBezTo>
                      <a:pt x="118" y="560"/>
                      <a:pt x="118" y="560"/>
                      <a:pt x="118" y="560"/>
                    </a:cubicBezTo>
                    <a:cubicBezTo>
                      <a:pt x="118" y="710"/>
                      <a:pt x="118" y="710"/>
                      <a:pt x="118" y="710"/>
                    </a:cubicBezTo>
                    <a:cubicBezTo>
                      <a:pt x="1" y="710"/>
                      <a:pt x="1" y="710"/>
                      <a:pt x="1" y="710"/>
                    </a:cubicBezTo>
                    <a:cubicBezTo>
                      <a:pt x="35" y="1002"/>
                      <a:pt x="268" y="1235"/>
                      <a:pt x="561" y="1269"/>
                    </a:cubicBezTo>
                    <a:cubicBezTo>
                      <a:pt x="561" y="1153"/>
                      <a:pt x="561" y="1153"/>
                      <a:pt x="561" y="1153"/>
                    </a:cubicBezTo>
                    <a:cubicBezTo>
                      <a:pt x="711" y="1153"/>
                      <a:pt x="711" y="1153"/>
                      <a:pt x="711" y="1153"/>
                    </a:cubicBezTo>
                    <a:cubicBezTo>
                      <a:pt x="711" y="1269"/>
                      <a:pt x="711" y="1269"/>
                      <a:pt x="711" y="1269"/>
                    </a:cubicBezTo>
                    <a:cubicBezTo>
                      <a:pt x="1003" y="1234"/>
                      <a:pt x="1235" y="1002"/>
                      <a:pt x="1270" y="710"/>
                    </a:cubicBezTo>
                    <a:cubicBezTo>
                      <a:pt x="1154" y="710"/>
                      <a:pt x="1154" y="710"/>
                      <a:pt x="1154" y="710"/>
                    </a:cubicBezTo>
                    <a:cubicBezTo>
                      <a:pt x="1154" y="560"/>
                      <a:pt x="1154" y="560"/>
                      <a:pt x="1154" y="560"/>
                    </a:cubicBezTo>
                    <a:cubicBezTo>
                      <a:pt x="1270" y="560"/>
                      <a:pt x="1270" y="560"/>
                      <a:pt x="1270" y="560"/>
                    </a:cubicBezTo>
                    <a:cubicBezTo>
                      <a:pt x="1270" y="560"/>
                      <a:pt x="1270" y="560"/>
                      <a:pt x="1270" y="560"/>
                    </a:cubicBezTo>
                    <a:close/>
                    <a:moveTo>
                      <a:pt x="635" y="872"/>
                    </a:moveTo>
                    <a:cubicBezTo>
                      <a:pt x="504" y="872"/>
                      <a:pt x="397" y="766"/>
                      <a:pt x="397" y="634"/>
                    </a:cubicBezTo>
                    <a:cubicBezTo>
                      <a:pt x="397" y="503"/>
                      <a:pt x="504" y="396"/>
                      <a:pt x="635" y="396"/>
                    </a:cubicBezTo>
                    <a:cubicBezTo>
                      <a:pt x="766" y="396"/>
                      <a:pt x="873" y="503"/>
                      <a:pt x="873" y="634"/>
                    </a:cubicBezTo>
                    <a:cubicBezTo>
                      <a:pt x="873" y="766"/>
                      <a:pt x="766" y="872"/>
                      <a:pt x="635" y="8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32" name="Freeform 6"/>
              <p:cNvSpPr>
                <a:spLocks noEditPoints="1"/>
              </p:cNvSpPr>
              <p:nvPr/>
            </p:nvSpPr>
            <p:spPr bwMode="auto">
              <a:xfrm>
                <a:off x="1992" y="309"/>
                <a:ext cx="3698" cy="3701"/>
              </a:xfrm>
              <a:custGeom>
                <a:avLst/>
                <a:gdLst>
                  <a:gd name="T0" fmla="*/ 1228 w 2456"/>
                  <a:gd name="T1" fmla="*/ 0 h 2456"/>
                  <a:gd name="T2" fmla="*/ 0 w 2456"/>
                  <a:gd name="T3" fmla="*/ 1228 h 2456"/>
                  <a:gd name="T4" fmla="*/ 1228 w 2456"/>
                  <a:gd name="T5" fmla="*/ 2456 h 2456"/>
                  <a:gd name="T6" fmla="*/ 2456 w 2456"/>
                  <a:gd name="T7" fmla="*/ 1228 h 2456"/>
                  <a:gd name="T8" fmla="*/ 1228 w 2456"/>
                  <a:gd name="T9" fmla="*/ 0 h 2456"/>
                  <a:gd name="T10" fmla="*/ 2016 w 2456"/>
                  <a:gd name="T11" fmla="*/ 1303 h 2456"/>
                  <a:gd name="T12" fmla="*/ 1788 w 2456"/>
                  <a:gd name="T13" fmla="*/ 1788 h 2456"/>
                  <a:gd name="T14" fmla="*/ 1303 w 2456"/>
                  <a:gd name="T15" fmla="*/ 2016 h 2456"/>
                  <a:gd name="T16" fmla="*/ 1303 w 2456"/>
                  <a:gd name="T17" fmla="*/ 2120 h 2456"/>
                  <a:gd name="T18" fmla="*/ 1153 w 2456"/>
                  <a:gd name="T19" fmla="*/ 2120 h 2456"/>
                  <a:gd name="T20" fmla="*/ 1153 w 2456"/>
                  <a:gd name="T21" fmla="*/ 2017 h 2456"/>
                  <a:gd name="T22" fmla="*/ 666 w 2456"/>
                  <a:gd name="T23" fmla="*/ 1788 h 2456"/>
                  <a:gd name="T24" fmla="*/ 438 w 2456"/>
                  <a:gd name="T25" fmla="*/ 1303 h 2456"/>
                  <a:gd name="T26" fmla="*/ 336 w 2456"/>
                  <a:gd name="T27" fmla="*/ 1303 h 2456"/>
                  <a:gd name="T28" fmla="*/ 336 w 2456"/>
                  <a:gd name="T29" fmla="*/ 1153 h 2456"/>
                  <a:gd name="T30" fmla="*/ 438 w 2456"/>
                  <a:gd name="T31" fmla="*/ 1153 h 2456"/>
                  <a:gd name="T32" fmla="*/ 666 w 2456"/>
                  <a:gd name="T33" fmla="*/ 667 h 2456"/>
                  <a:gd name="T34" fmla="*/ 1153 w 2456"/>
                  <a:gd name="T35" fmla="*/ 438 h 2456"/>
                  <a:gd name="T36" fmla="*/ 1153 w 2456"/>
                  <a:gd name="T37" fmla="*/ 336 h 2456"/>
                  <a:gd name="T38" fmla="*/ 1303 w 2456"/>
                  <a:gd name="T39" fmla="*/ 336 h 2456"/>
                  <a:gd name="T40" fmla="*/ 1303 w 2456"/>
                  <a:gd name="T41" fmla="*/ 438 h 2456"/>
                  <a:gd name="T42" fmla="*/ 1788 w 2456"/>
                  <a:gd name="T43" fmla="*/ 667 h 2456"/>
                  <a:gd name="T44" fmla="*/ 2017 w 2456"/>
                  <a:gd name="T45" fmla="*/ 1153 h 2456"/>
                  <a:gd name="T46" fmla="*/ 2120 w 2456"/>
                  <a:gd name="T47" fmla="*/ 1153 h 2456"/>
                  <a:gd name="T48" fmla="*/ 2120 w 2456"/>
                  <a:gd name="T49" fmla="*/ 1303 h 2456"/>
                  <a:gd name="T50" fmla="*/ 2016 w 2456"/>
                  <a:gd name="T51" fmla="*/ 1303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6" h="2456">
                    <a:moveTo>
                      <a:pt x="1228" y="0"/>
                    </a:moveTo>
                    <a:cubicBezTo>
                      <a:pt x="550" y="0"/>
                      <a:pt x="0" y="550"/>
                      <a:pt x="0" y="1228"/>
                    </a:cubicBezTo>
                    <a:cubicBezTo>
                      <a:pt x="0" y="1906"/>
                      <a:pt x="550" y="2456"/>
                      <a:pt x="1228" y="2456"/>
                    </a:cubicBezTo>
                    <a:cubicBezTo>
                      <a:pt x="1906" y="2456"/>
                      <a:pt x="2456" y="1906"/>
                      <a:pt x="2456" y="1228"/>
                    </a:cubicBezTo>
                    <a:cubicBezTo>
                      <a:pt x="2456" y="550"/>
                      <a:pt x="1906" y="0"/>
                      <a:pt x="1228" y="0"/>
                    </a:cubicBezTo>
                    <a:close/>
                    <a:moveTo>
                      <a:pt x="2016" y="1303"/>
                    </a:moveTo>
                    <a:cubicBezTo>
                      <a:pt x="1999" y="1486"/>
                      <a:pt x="1919" y="1656"/>
                      <a:pt x="1788" y="1788"/>
                    </a:cubicBezTo>
                    <a:cubicBezTo>
                      <a:pt x="1656" y="1920"/>
                      <a:pt x="1486" y="1999"/>
                      <a:pt x="1303" y="2016"/>
                    </a:cubicBezTo>
                    <a:cubicBezTo>
                      <a:pt x="1303" y="2120"/>
                      <a:pt x="1303" y="2120"/>
                      <a:pt x="1303" y="2120"/>
                    </a:cubicBezTo>
                    <a:cubicBezTo>
                      <a:pt x="1153" y="2120"/>
                      <a:pt x="1153" y="2120"/>
                      <a:pt x="1153" y="2120"/>
                    </a:cubicBezTo>
                    <a:cubicBezTo>
                      <a:pt x="1153" y="2017"/>
                      <a:pt x="1153" y="2017"/>
                      <a:pt x="1153" y="2017"/>
                    </a:cubicBezTo>
                    <a:cubicBezTo>
                      <a:pt x="969" y="2000"/>
                      <a:pt x="799" y="1920"/>
                      <a:pt x="666" y="1788"/>
                    </a:cubicBezTo>
                    <a:cubicBezTo>
                      <a:pt x="535" y="1656"/>
                      <a:pt x="455" y="1486"/>
                      <a:pt x="438" y="1303"/>
                    </a:cubicBezTo>
                    <a:cubicBezTo>
                      <a:pt x="336" y="1303"/>
                      <a:pt x="336" y="1303"/>
                      <a:pt x="336" y="1303"/>
                    </a:cubicBezTo>
                    <a:cubicBezTo>
                      <a:pt x="336" y="1153"/>
                      <a:pt x="336" y="1153"/>
                      <a:pt x="336" y="1153"/>
                    </a:cubicBezTo>
                    <a:cubicBezTo>
                      <a:pt x="438" y="1153"/>
                      <a:pt x="438" y="1153"/>
                      <a:pt x="438" y="1153"/>
                    </a:cubicBezTo>
                    <a:cubicBezTo>
                      <a:pt x="455" y="969"/>
                      <a:pt x="534" y="799"/>
                      <a:pt x="666" y="667"/>
                    </a:cubicBezTo>
                    <a:cubicBezTo>
                      <a:pt x="799" y="534"/>
                      <a:pt x="969" y="455"/>
                      <a:pt x="1153" y="438"/>
                    </a:cubicBezTo>
                    <a:cubicBezTo>
                      <a:pt x="1153" y="336"/>
                      <a:pt x="1153" y="336"/>
                      <a:pt x="1153" y="336"/>
                    </a:cubicBezTo>
                    <a:cubicBezTo>
                      <a:pt x="1303" y="336"/>
                      <a:pt x="1303" y="336"/>
                      <a:pt x="1303" y="336"/>
                    </a:cubicBezTo>
                    <a:cubicBezTo>
                      <a:pt x="1303" y="438"/>
                      <a:pt x="1303" y="438"/>
                      <a:pt x="1303" y="438"/>
                    </a:cubicBezTo>
                    <a:cubicBezTo>
                      <a:pt x="1486" y="455"/>
                      <a:pt x="1656" y="535"/>
                      <a:pt x="1788" y="667"/>
                    </a:cubicBezTo>
                    <a:cubicBezTo>
                      <a:pt x="1920" y="799"/>
                      <a:pt x="2000" y="969"/>
                      <a:pt x="2017" y="1153"/>
                    </a:cubicBezTo>
                    <a:cubicBezTo>
                      <a:pt x="2120" y="1153"/>
                      <a:pt x="2120" y="1153"/>
                      <a:pt x="2120" y="1153"/>
                    </a:cubicBezTo>
                    <a:cubicBezTo>
                      <a:pt x="2120" y="1303"/>
                      <a:pt x="2120" y="1303"/>
                      <a:pt x="2120" y="1303"/>
                    </a:cubicBezTo>
                    <a:cubicBezTo>
                      <a:pt x="2016" y="1303"/>
                      <a:pt x="2016" y="1303"/>
                      <a:pt x="2016" y="1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sp>
        <p:nvSpPr>
          <p:cNvPr id="64" name="椭圆 63"/>
          <p:cNvSpPr/>
          <p:nvPr/>
        </p:nvSpPr>
        <p:spPr>
          <a:xfrm>
            <a:off x="5540401" y="1523620"/>
            <a:ext cx="3748773" cy="3747417"/>
          </a:xfrm>
          <a:prstGeom prst="ellipse">
            <a:avLst/>
          </a:prstGeom>
          <a:gradFill>
            <a:gsLst>
              <a:gs pos="15000">
                <a:srgbClr val="5BBE78"/>
              </a:gs>
              <a:gs pos="87000">
                <a:srgbClr val="2099D8"/>
              </a:gs>
            </a:gsLst>
            <a:lin ang="13200000" scaled="0"/>
          </a:gradFill>
          <a:ln w="25400" cap="flat" cmpd="sng" algn="ctr">
            <a:noFill/>
            <a:prstDash val="solid"/>
          </a:ln>
          <a:effectLst/>
        </p:spPr>
        <p:txBody>
          <a:bodyPr rtlCol="0" anchor="ctr"/>
          <a:lstStyle/>
          <a:p>
            <a:pPr algn="ctr" defTabSz="1219200">
              <a:defRPr/>
            </a:pPr>
            <a:endParaRPr lang="zh-CN" altLang="en-US" sz="1335" kern="0">
              <a:solidFill>
                <a:srgbClr val="FFFFFF"/>
              </a:solidFill>
              <a:cs typeface="+mn-ea"/>
              <a:sym typeface="+mn-lt"/>
            </a:endParaRPr>
          </a:p>
        </p:txBody>
      </p:sp>
      <p:sp>
        <p:nvSpPr>
          <p:cNvPr id="65" name="椭圆 64"/>
          <p:cNvSpPr/>
          <p:nvPr/>
        </p:nvSpPr>
        <p:spPr>
          <a:xfrm>
            <a:off x="4623361" y="1885777"/>
            <a:ext cx="707709" cy="707453"/>
          </a:xfrm>
          <a:prstGeom prst="ellipse">
            <a:avLst/>
          </a:prstGeom>
          <a:gradFill>
            <a:gsLst>
              <a:gs pos="15000">
                <a:srgbClr val="5BBE78"/>
              </a:gs>
              <a:gs pos="87000">
                <a:srgbClr val="2099D8"/>
              </a:gs>
            </a:gsLst>
            <a:lin ang="13200000" scaled="0"/>
          </a:gradFill>
          <a:ln w="25400" cap="flat" cmpd="sng" algn="ctr">
            <a:noFill/>
            <a:prstDash val="solid"/>
          </a:ln>
          <a:effectLst/>
        </p:spPr>
        <p:txBody>
          <a:bodyPr rtlCol="0" anchor="ctr"/>
          <a:lstStyle/>
          <a:p>
            <a:pPr algn="ctr" defTabSz="1219200">
              <a:defRPr/>
            </a:pPr>
            <a:endParaRPr lang="zh-CN" altLang="en-US" sz="1335" kern="0">
              <a:solidFill>
                <a:prstClr val="white"/>
              </a:solidFill>
              <a:cs typeface="+mn-ea"/>
              <a:sym typeface="+mn-lt"/>
            </a:endParaRPr>
          </a:p>
        </p:txBody>
      </p:sp>
      <p:sp>
        <p:nvSpPr>
          <p:cNvPr id="66" name="椭圆 65"/>
          <p:cNvSpPr/>
          <p:nvPr/>
        </p:nvSpPr>
        <p:spPr>
          <a:xfrm>
            <a:off x="9209525" y="4164741"/>
            <a:ext cx="1493125" cy="1492584"/>
          </a:xfrm>
          <a:prstGeom prst="ellipse">
            <a:avLst/>
          </a:prstGeom>
          <a:gradFill>
            <a:gsLst>
              <a:gs pos="15000">
                <a:srgbClr val="5BBE78"/>
              </a:gs>
              <a:gs pos="87000">
                <a:srgbClr val="2099D8"/>
              </a:gs>
            </a:gsLst>
            <a:lin ang="13200000" scaled="0"/>
          </a:gradFill>
          <a:ln w="25400" cap="flat" cmpd="sng" algn="ctr">
            <a:noFill/>
            <a:prstDash val="solid"/>
          </a:ln>
          <a:effectLst/>
        </p:spPr>
        <p:txBody>
          <a:bodyPr rtlCol="0" anchor="ctr"/>
          <a:lstStyle/>
          <a:p>
            <a:pPr algn="ctr" defTabSz="1219200">
              <a:defRPr/>
            </a:pPr>
            <a:endParaRPr lang="zh-CN" altLang="en-US" sz="1335" kern="0">
              <a:solidFill>
                <a:srgbClr val="FFFFFF"/>
              </a:solidFill>
              <a:cs typeface="+mn-ea"/>
              <a:sym typeface="+mn-lt"/>
            </a:endParaRPr>
          </a:p>
        </p:txBody>
      </p:sp>
      <p:cxnSp>
        <p:nvCxnSpPr>
          <p:cNvPr id="67" name="直接连接符 66"/>
          <p:cNvCxnSpPr/>
          <p:nvPr/>
        </p:nvCxnSpPr>
        <p:spPr>
          <a:xfrm>
            <a:off x="5298303" y="2418230"/>
            <a:ext cx="373332" cy="210496"/>
          </a:xfrm>
          <a:prstGeom prst="line">
            <a:avLst/>
          </a:prstGeom>
          <a:noFill/>
          <a:ln w="9525" cap="flat" cmpd="sng" algn="ctr">
            <a:solidFill>
              <a:srgbClr val="000000"/>
            </a:solidFill>
            <a:prstDash val="solid"/>
          </a:ln>
          <a:effectLst/>
        </p:spPr>
      </p:cxnSp>
      <p:cxnSp>
        <p:nvCxnSpPr>
          <p:cNvPr id="68" name="直接连接符 67"/>
          <p:cNvCxnSpPr/>
          <p:nvPr/>
        </p:nvCxnSpPr>
        <p:spPr>
          <a:xfrm>
            <a:off x="9069742" y="4369323"/>
            <a:ext cx="219433" cy="125479"/>
          </a:xfrm>
          <a:prstGeom prst="line">
            <a:avLst/>
          </a:prstGeom>
          <a:noFill/>
          <a:ln w="9525" cap="flat" cmpd="sng" algn="ctr">
            <a:solidFill>
              <a:srgbClr val="000000"/>
            </a:solidFill>
            <a:prstDash val="solid"/>
          </a:ln>
          <a:effectLst/>
        </p:spPr>
      </p:cxnSp>
      <p:cxnSp>
        <p:nvCxnSpPr>
          <p:cNvPr id="69" name="直接连接符 68"/>
          <p:cNvCxnSpPr/>
          <p:nvPr/>
        </p:nvCxnSpPr>
        <p:spPr>
          <a:xfrm flipV="1">
            <a:off x="10380942" y="3828415"/>
            <a:ext cx="264943" cy="401407"/>
          </a:xfrm>
          <a:prstGeom prst="line">
            <a:avLst/>
          </a:prstGeom>
          <a:noFill/>
          <a:ln w="9525" cap="flat" cmpd="sng" algn="ctr">
            <a:solidFill>
              <a:srgbClr val="000000"/>
            </a:solidFill>
            <a:prstDash val="solid"/>
          </a:ln>
          <a:effectLst/>
        </p:spPr>
      </p:cxnSp>
      <p:cxnSp>
        <p:nvCxnSpPr>
          <p:cNvPr id="70" name="直接连接符 69"/>
          <p:cNvCxnSpPr/>
          <p:nvPr/>
        </p:nvCxnSpPr>
        <p:spPr>
          <a:xfrm flipH="1">
            <a:off x="5315580" y="3806266"/>
            <a:ext cx="224823" cy="109329"/>
          </a:xfrm>
          <a:prstGeom prst="line">
            <a:avLst/>
          </a:prstGeom>
          <a:noFill/>
          <a:ln w="9525" cap="flat" cmpd="sng" algn="ctr">
            <a:solidFill>
              <a:srgbClr val="000000"/>
            </a:solidFill>
            <a:prstDash val="solid"/>
          </a:ln>
          <a:effectLst/>
        </p:spPr>
      </p:cxnSp>
      <p:sp>
        <p:nvSpPr>
          <p:cNvPr id="71" name="文本框 33"/>
          <p:cNvSpPr txBox="1"/>
          <p:nvPr/>
        </p:nvSpPr>
        <p:spPr>
          <a:xfrm>
            <a:off x="9516118" y="4684671"/>
            <a:ext cx="928459" cy="461665"/>
          </a:xfrm>
          <a:prstGeom prst="rect">
            <a:avLst/>
          </a:prstGeom>
          <a:noFill/>
        </p:spPr>
        <p:txBody>
          <a:bodyPr wrap="square" rtlCol="0">
            <a:spAutoFit/>
          </a:bodyPr>
          <a:lstStyle/>
          <a:p>
            <a:pPr algn="ctr" defTabSz="1219200">
              <a:defRPr/>
            </a:pPr>
            <a:r>
              <a:rPr lang="en-US" altLang="zh-CN" sz="2400" b="1" kern="0" dirty="0">
                <a:solidFill>
                  <a:srgbClr val="FFFFFF"/>
                </a:solidFill>
                <a:cs typeface="+mn-ea"/>
                <a:sym typeface="+mn-lt"/>
              </a:rPr>
              <a:t>45</a:t>
            </a:r>
            <a:r>
              <a:rPr lang="en-US" altLang="zh-CN" sz="1865" b="1" kern="0" dirty="0">
                <a:solidFill>
                  <a:srgbClr val="FFFFFF"/>
                </a:solidFill>
                <a:cs typeface="+mn-ea"/>
                <a:sym typeface="+mn-lt"/>
              </a:rPr>
              <a:t>%</a:t>
            </a:r>
            <a:endParaRPr lang="zh-CN" altLang="en-US" sz="2400" b="1" kern="0" dirty="0">
              <a:solidFill>
                <a:srgbClr val="FFFFFF"/>
              </a:solidFill>
              <a:cs typeface="+mn-ea"/>
              <a:sym typeface="+mn-lt"/>
            </a:endParaRPr>
          </a:p>
        </p:txBody>
      </p:sp>
      <p:sp>
        <p:nvSpPr>
          <p:cNvPr id="72" name="文本框 35"/>
          <p:cNvSpPr txBox="1"/>
          <p:nvPr/>
        </p:nvSpPr>
        <p:spPr>
          <a:xfrm>
            <a:off x="4723704" y="2039006"/>
            <a:ext cx="558166" cy="338554"/>
          </a:xfrm>
          <a:prstGeom prst="rect">
            <a:avLst/>
          </a:prstGeom>
          <a:noFill/>
        </p:spPr>
        <p:txBody>
          <a:bodyPr wrap="square" rtlCol="0">
            <a:spAutoFit/>
          </a:bodyPr>
          <a:lstStyle/>
          <a:p>
            <a:pPr algn="ctr" defTabSz="1219200">
              <a:defRPr/>
            </a:pPr>
            <a:r>
              <a:rPr lang="en-US" altLang="zh-CN" sz="1600" b="1" kern="0">
                <a:solidFill>
                  <a:srgbClr val="FFFFFF"/>
                </a:solidFill>
                <a:cs typeface="+mn-ea"/>
                <a:sym typeface="+mn-lt"/>
              </a:rPr>
              <a:t>9</a:t>
            </a:r>
            <a:r>
              <a:rPr lang="en-US" altLang="zh-CN" sz="1400" b="1" kern="0">
                <a:solidFill>
                  <a:srgbClr val="FFFFFF"/>
                </a:solidFill>
                <a:cs typeface="+mn-ea"/>
                <a:sym typeface="+mn-lt"/>
              </a:rPr>
              <a:t>%</a:t>
            </a:r>
            <a:endParaRPr lang="zh-CN" altLang="en-US" sz="1600" b="1" kern="0">
              <a:solidFill>
                <a:srgbClr val="FFFFFF"/>
              </a:solidFill>
              <a:cs typeface="+mn-ea"/>
              <a:sym typeface="+mn-lt"/>
            </a:endParaRPr>
          </a:p>
        </p:txBody>
      </p:sp>
      <p:sp>
        <p:nvSpPr>
          <p:cNvPr id="78" name="Sitemap"/>
          <p:cNvSpPr>
            <a:spLocks noEditPoints="1"/>
          </p:cNvSpPr>
          <p:nvPr/>
        </p:nvSpPr>
        <p:spPr bwMode="auto">
          <a:xfrm>
            <a:off x="6897404" y="2336080"/>
            <a:ext cx="1091792" cy="947477"/>
          </a:xfrm>
          <a:custGeom>
            <a:avLst/>
            <a:gdLst>
              <a:gd name="T0" fmla="*/ 147 w 396"/>
              <a:gd name="T1" fmla="*/ 5 h 340"/>
              <a:gd name="T2" fmla="*/ 142 w 396"/>
              <a:gd name="T3" fmla="*/ 96 h 340"/>
              <a:gd name="T4" fmla="*/ 157 w 396"/>
              <a:gd name="T5" fmla="*/ 110 h 340"/>
              <a:gd name="T6" fmla="*/ 248 w 396"/>
              <a:gd name="T7" fmla="*/ 106 h 340"/>
              <a:gd name="T8" fmla="*/ 253 w 396"/>
              <a:gd name="T9" fmla="*/ 15 h 340"/>
              <a:gd name="T10" fmla="*/ 238 w 396"/>
              <a:gd name="T11" fmla="*/ 0 h 340"/>
              <a:gd name="T12" fmla="*/ 159 w 396"/>
              <a:gd name="T13" fmla="*/ 17 h 340"/>
              <a:gd name="T14" fmla="*/ 236 w 396"/>
              <a:gd name="T15" fmla="*/ 93 h 340"/>
              <a:gd name="T16" fmla="*/ 159 w 396"/>
              <a:gd name="T17" fmla="*/ 17 h 340"/>
              <a:gd name="T18" fmla="*/ 189 w 396"/>
              <a:gd name="T19" fmla="*/ 120 h 340"/>
              <a:gd name="T20" fmla="*/ 63 w 396"/>
              <a:gd name="T21" fmla="*/ 163 h 340"/>
              <a:gd name="T22" fmla="*/ 54 w 396"/>
              <a:gd name="T23" fmla="*/ 220 h 340"/>
              <a:gd name="T24" fmla="*/ 71 w 396"/>
              <a:gd name="T25" fmla="*/ 181 h 340"/>
              <a:gd name="T26" fmla="*/ 189 w 396"/>
              <a:gd name="T27" fmla="*/ 220 h 340"/>
              <a:gd name="T28" fmla="*/ 207 w 396"/>
              <a:gd name="T29" fmla="*/ 181 h 340"/>
              <a:gd name="T30" fmla="*/ 325 w 396"/>
              <a:gd name="T31" fmla="*/ 220 h 340"/>
              <a:gd name="T32" fmla="*/ 342 w 396"/>
              <a:gd name="T33" fmla="*/ 172 h 340"/>
              <a:gd name="T34" fmla="*/ 207 w 396"/>
              <a:gd name="T35" fmla="*/ 163 h 340"/>
              <a:gd name="T36" fmla="*/ 198 w 396"/>
              <a:gd name="T37" fmla="*/ 111 h 340"/>
              <a:gd name="T38" fmla="*/ 5 w 396"/>
              <a:gd name="T39" fmla="*/ 234 h 340"/>
              <a:gd name="T40" fmla="*/ 0 w 396"/>
              <a:gd name="T41" fmla="*/ 326 h 340"/>
              <a:gd name="T42" fmla="*/ 15 w 396"/>
              <a:gd name="T43" fmla="*/ 340 h 340"/>
              <a:gd name="T44" fmla="*/ 105 w 396"/>
              <a:gd name="T45" fmla="*/ 336 h 340"/>
              <a:gd name="T46" fmla="*/ 110 w 396"/>
              <a:gd name="T47" fmla="*/ 245 h 340"/>
              <a:gd name="T48" fmla="*/ 96 w 396"/>
              <a:gd name="T49" fmla="*/ 231 h 340"/>
              <a:gd name="T50" fmla="*/ 157 w 396"/>
              <a:gd name="T51" fmla="*/ 231 h 340"/>
              <a:gd name="T52" fmla="*/ 142 w 396"/>
              <a:gd name="T53" fmla="*/ 245 h 340"/>
              <a:gd name="T54" fmla="*/ 148 w 396"/>
              <a:gd name="T55" fmla="*/ 336 h 340"/>
              <a:gd name="T56" fmla="*/ 238 w 396"/>
              <a:gd name="T57" fmla="*/ 340 h 340"/>
              <a:gd name="T58" fmla="*/ 253 w 396"/>
              <a:gd name="T59" fmla="*/ 326 h 340"/>
              <a:gd name="T60" fmla="*/ 248 w 396"/>
              <a:gd name="T61" fmla="*/ 234 h 340"/>
              <a:gd name="T62" fmla="*/ 157 w 396"/>
              <a:gd name="T63" fmla="*/ 231 h 340"/>
              <a:gd name="T64" fmla="*/ 290 w 396"/>
              <a:gd name="T65" fmla="*/ 234 h 340"/>
              <a:gd name="T66" fmla="*/ 286 w 396"/>
              <a:gd name="T67" fmla="*/ 326 h 340"/>
              <a:gd name="T68" fmla="*/ 300 w 396"/>
              <a:gd name="T69" fmla="*/ 340 h 340"/>
              <a:gd name="T70" fmla="*/ 390 w 396"/>
              <a:gd name="T71" fmla="*/ 336 h 340"/>
              <a:gd name="T72" fmla="*/ 396 w 396"/>
              <a:gd name="T73" fmla="*/ 245 h 340"/>
              <a:gd name="T74" fmla="*/ 381 w 396"/>
              <a:gd name="T75" fmla="*/ 231 h 340"/>
              <a:gd name="T76" fmla="*/ 17 w 396"/>
              <a:gd name="T77" fmla="*/ 248 h 340"/>
              <a:gd name="T78" fmla="*/ 93 w 396"/>
              <a:gd name="T79" fmla="*/ 323 h 340"/>
              <a:gd name="T80" fmla="*/ 17 w 396"/>
              <a:gd name="T81" fmla="*/ 248 h 340"/>
              <a:gd name="T82" fmla="*/ 236 w 396"/>
              <a:gd name="T83" fmla="*/ 248 h 340"/>
              <a:gd name="T84" fmla="*/ 159 w 396"/>
              <a:gd name="T85" fmla="*/ 323 h 340"/>
              <a:gd name="T86" fmla="*/ 303 w 396"/>
              <a:gd name="T87" fmla="*/ 248 h 340"/>
              <a:gd name="T88" fmla="*/ 379 w 396"/>
              <a:gd name="T89" fmla="*/ 323 h 340"/>
              <a:gd name="T90" fmla="*/ 303 w 396"/>
              <a:gd name="T91" fmla="*/ 2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6" h="340">
                <a:moveTo>
                  <a:pt x="157" y="0"/>
                </a:moveTo>
                <a:cubicBezTo>
                  <a:pt x="153" y="0"/>
                  <a:pt x="149" y="2"/>
                  <a:pt x="147" y="5"/>
                </a:cubicBezTo>
                <a:cubicBezTo>
                  <a:pt x="144" y="7"/>
                  <a:pt x="142" y="11"/>
                  <a:pt x="142" y="15"/>
                </a:cubicBezTo>
                <a:lnTo>
                  <a:pt x="142" y="96"/>
                </a:lnTo>
                <a:cubicBezTo>
                  <a:pt x="142" y="100"/>
                  <a:pt x="144" y="104"/>
                  <a:pt x="147" y="106"/>
                </a:cubicBezTo>
                <a:cubicBezTo>
                  <a:pt x="149" y="109"/>
                  <a:pt x="153" y="110"/>
                  <a:pt x="157" y="110"/>
                </a:cubicBezTo>
                <a:lnTo>
                  <a:pt x="238" y="110"/>
                </a:lnTo>
                <a:cubicBezTo>
                  <a:pt x="242" y="110"/>
                  <a:pt x="246" y="109"/>
                  <a:pt x="248" y="106"/>
                </a:cubicBezTo>
                <a:cubicBezTo>
                  <a:pt x="251" y="104"/>
                  <a:pt x="253" y="100"/>
                  <a:pt x="253" y="96"/>
                </a:cubicBezTo>
                <a:lnTo>
                  <a:pt x="253" y="15"/>
                </a:lnTo>
                <a:cubicBezTo>
                  <a:pt x="253" y="11"/>
                  <a:pt x="251" y="7"/>
                  <a:pt x="248" y="5"/>
                </a:cubicBezTo>
                <a:cubicBezTo>
                  <a:pt x="246" y="2"/>
                  <a:pt x="242" y="0"/>
                  <a:pt x="238" y="0"/>
                </a:cubicBezTo>
                <a:lnTo>
                  <a:pt x="157" y="0"/>
                </a:lnTo>
                <a:close/>
                <a:moveTo>
                  <a:pt x="159" y="17"/>
                </a:moveTo>
                <a:lnTo>
                  <a:pt x="236" y="17"/>
                </a:lnTo>
                <a:lnTo>
                  <a:pt x="236" y="93"/>
                </a:lnTo>
                <a:lnTo>
                  <a:pt x="159" y="93"/>
                </a:lnTo>
                <a:lnTo>
                  <a:pt x="159" y="17"/>
                </a:lnTo>
                <a:close/>
                <a:moveTo>
                  <a:pt x="198" y="111"/>
                </a:moveTo>
                <a:cubicBezTo>
                  <a:pt x="193" y="111"/>
                  <a:pt x="189" y="116"/>
                  <a:pt x="189" y="120"/>
                </a:cubicBezTo>
                <a:lnTo>
                  <a:pt x="189" y="163"/>
                </a:lnTo>
                <a:lnTo>
                  <a:pt x="63" y="163"/>
                </a:lnTo>
                <a:cubicBezTo>
                  <a:pt x="59" y="163"/>
                  <a:pt x="54" y="168"/>
                  <a:pt x="54" y="172"/>
                </a:cubicBezTo>
                <a:lnTo>
                  <a:pt x="54" y="220"/>
                </a:lnTo>
                <a:cubicBezTo>
                  <a:pt x="54" y="229"/>
                  <a:pt x="72" y="229"/>
                  <a:pt x="71" y="220"/>
                </a:cubicBezTo>
                <a:lnTo>
                  <a:pt x="71" y="181"/>
                </a:lnTo>
                <a:lnTo>
                  <a:pt x="189" y="181"/>
                </a:lnTo>
                <a:lnTo>
                  <a:pt x="189" y="220"/>
                </a:lnTo>
                <a:cubicBezTo>
                  <a:pt x="189" y="229"/>
                  <a:pt x="207" y="229"/>
                  <a:pt x="207" y="220"/>
                </a:cubicBezTo>
                <a:lnTo>
                  <a:pt x="207" y="181"/>
                </a:lnTo>
                <a:lnTo>
                  <a:pt x="325" y="181"/>
                </a:lnTo>
                <a:lnTo>
                  <a:pt x="325" y="220"/>
                </a:lnTo>
                <a:cubicBezTo>
                  <a:pt x="325" y="229"/>
                  <a:pt x="342" y="229"/>
                  <a:pt x="342" y="220"/>
                </a:cubicBezTo>
                <a:lnTo>
                  <a:pt x="342" y="172"/>
                </a:lnTo>
                <a:cubicBezTo>
                  <a:pt x="342" y="168"/>
                  <a:pt x="337" y="163"/>
                  <a:pt x="333" y="163"/>
                </a:cubicBezTo>
                <a:lnTo>
                  <a:pt x="207" y="163"/>
                </a:lnTo>
                <a:lnTo>
                  <a:pt x="207" y="120"/>
                </a:lnTo>
                <a:cubicBezTo>
                  <a:pt x="207" y="115"/>
                  <a:pt x="202" y="111"/>
                  <a:pt x="198" y="111"/>
                </a:cubicBezTo>
                <a:close/>
                <a:moveTo>
                  <a:pt x="15" y="231"/>
                </a:moveTo>
                <a:cubicBezTo>
                  <a:pt x="12" y="231"/>
                  <a:pt x="8" y="232"/>
                  <a:pt x="5" y="234"/>
                </a:cubicBezTo>
                <a:cubicBezTo>
                  <a:pt x="2" y="237"/>
                  <a:pt x="0" y="241"/>
                  <a:pt x="0" y="245"/>
                </a:cubicBezTo>
                <a:lnTo>
                  <a:pt x="0" y="326"/>
                </a:lnTo>
                <a:cubicBezTo>
                  <a:pt x="0" y="330"/>
                  <a:pt x="3" y="334"/>
                  <a:pt x="6" y="336"/>
                </a:cubicBezTo>
                <a:cubicBezTo>
                  <a:pt x="8" y="339"/>
                  <a:pt x="12" y="340"/>
                  <a:pt x="15" y="340"/>
                </a:cubicBezTo>
                <a:lnTo>
                  <a:pt x="96" y="340"/>
                </a:lnTo>
                <a:cubicBezTo>
                  <a:pt x="99" y="340"/>
                  <a:pt x="103" y="339"/>
                  <a:pt x="105" y="336"/>
                </a:cubicBezTo>
                <a:cubicBezTo>
                  <a:pt x="108" y="334"/>
                  <a:pt x="110" y="330"/>
                  <a:pt x="110" y="326"/>
                </a:cubicBezTo>
                <a:lnTo>
                  <a:pt x="110" y="245"/>
                </a:lnTo>
                <a:cubicBezTo>
                  <a:pt x="110" y="241"/>
                  <a:pt x="109" y="237"/>
                  <a:pt x="106" y="234"/>
                </a:cubicBezTo>
                <a:cubicBezTo>
                  <a:pt x="103" y="232"/>
                  <a:pt x="99" y="231"/>
                  <a:pt x="96" y="231"/>
                </a:cubicBezTo>
                <a:lnTo>
                  <a:pt x="15" y="231"/>
                </a:lnTo>
                <a:close/>
                <a:moveTo>
                  <a:pt x="157" y="231"/>
                </a:moveTo>
                <a:cubicBezTo>
                  <a:pt x="154" y="231"/>
                  <a:pt x="150" y="232"/>
                  <a:pt x="147" y="234"/>
                </a:cubicBezTo>
                <a:cubicBezTo>
                  <a:pt x="144" y="237"/>
                  <a:pt x="142" y="241"/>
                  <a:pt x="142" y="245"/>
                </a:cubicBezTo>
                <a:lnTo>
                  <a:pt x="142" y="326"/>
                </a:lnTo>
                <a:cubicBezTo>
                  <a:pt x="142" y="330"/>
                  <a:pt x="145" y="334"/>
                  <a:pt x="148" y="336"/>
                </a:cubicBezTo>
                <a:cubicBezTo>
                  <a:pt x="150" y="339"/>
                  <a:pt x="154" y="340"/>
                  <a:pt x="157" y="340"/>
                </a:cubicBezTo>
                <a:lnTo>
                  <a:pt x="238" y="340"/>
                </a:lnTo>
                <a:cubicBezTo>
                  <a:pt x="241" y="340"/>
                  <a:pt x="245" y="339"/>
                  <a:pt x="247" y="336"/>
                </a:cubicBezTo>
                <a:cubicBezTo>
                  <a:pt x="250" y="334"/>
                  <a:pt x="253" y="330"/>
                  <a:pt x="253" y="326"/>
                </a:cubicBezTo>
                <a:lnTo>
                  <a:pt x="253" y="245"/>
                </a:lnTo>
                <a:cubicBezTo>
                  <a:pt x="253" y="241"/>
                  <a:pt x="251" y="237"/>
                  <a:pt x="248" y="234"/>
                </a:cubicBezTo>
                <a:cubicBezTo>
                  <a:pt x="245" y="232"/>
                  <a:pt x="241" y="231"/>
                  <a:pt x="238" y="231"/>
                </a:cubicBezTo>
                <a:lnTo>
                  <a:pt x="157" y="231"/>
                </a:lnTo>
                <a:close/>
                <a:moveTo>
                  <a:pt x="300" y="231"/>
                </a:moveTo>
                <a:cubicBezTo>
                  <a:pt x="297" y="231"/>
                  <a:pt x="293" y="232"/>
                  <a:pt x="290" y="234"/>
                </a:cubicBezTo>
                <a:cubicBezTo>
                  <a:pt x="287" y="237"/>
                  <a:pt x="286" y="241"/>
                  <a:pt x="286" y="245"/>
                </a:cubicBezTo>
                <a:lnTo>
                  <a:pt x="286" y="326"/>
                </a:lnTo>
                <a:cubicBezTo>
                  <a:pt x="286" y="330"/>
                  <a:pt x="288" y="334"/>
                  <a:pt x="291" y="336"/>
                </a:cubicBezTo>
                <a:cubicBezTo>
                  <a:pt x="293" y="339"/>
                  <a:pt x="297" y="340"/>
                  <a:pt x="300" y="340"/>
                </a:cubicBezTo>
                <a:lnTo>
                  <a:pt x="381" y="340"/>
                </a:lnTo>
                <a:cubicBezTo>
                  <a:pt x="384" y="340"/>
                  <a:pt x="388" y="339"/>
                  <a:pt x="390" y="336"/>
                </a:cubicBezTo>
                <a:cubicBezTo>
                  <a:pt x="393" y="334"/>
                  <a:pt x="396" y="330"/>
                  <a:pt x="396" y="326"/>
                </a:cubicBezTo>
                <a:lnTo>
                  <a:pt x="396" y="245"/>
                </a:lnTo>
                <a:cubicBezTo>
                  <a:pt x="396" y="241"/>
                  <a:pt x="394" y="237"/>
                  <a:pt x="391" y="234"/>
                </a:cubicBezTo>
                <a:cubicBezTo>
                  <a:pt x="388" y="232"/>
                  <a:pt x="384" y="231"/>
                  <a:pt x="381" y="231"/>
                </a:cubicBezTo>
                <a:lnTo>
                  <a:pt x="300" y="231"/>
                </a:lnTo>
                <a:close/>
                <a:moveTo>
                  <a:pt x="17" y="248"/>
                </a:moveTo>
                <a:lnTo>
                  <a:pt x="93" y="248"/>
                </a:lnTo>
                <a:lnTo>
                  <a:pt x="93" y="323"/>
                </a:lnTo>
                <a:lnTo>
                  <a:pt x="17" y="323"/>
                </a:lnTo>
                <a:lnTo>
                  <a:pt x="17" y="248"/>
                </a:lnTo>
                <a:close/>
                <a:moveTo>
                  <a:pt x="159" y="248"/>
                </a:moveTo>
                <a:lnTo>
                  <a:pt x="236" y="248"/>
                </a:lnTo>
                <a:lnTo>
                  <a:pt x="236" y="323"/>
                </a:lnTo>
                <a:lnTo>
                  <a:pt x="159" y="323"/>
                </a:lnTo>
                <a:lnTo>
                  <a:pt x="159" y="248"/>
                </a:lnTo>
                <a:close/>
                <a:moveTo>
                  <a:pt x="303" y="248"/>
                </a:moveTo>
                <a:lnTo>
                  <a:pt x="379" y="248"/>
                </a:lnTo>
                <a:lnTo>
                  <a:pt x="379" y="323"/>
                </a:lnTo>
                <a:lnTo>
                  <a:pt x="303" y="323"/>
                </a:lnTo>
                <a:lnTo>
                  <a:pt x="303" y="248"/>
                </a:lnTo>
                <a:close/>
              </a:path>
            </a:pathLst>
          </a:custGeom>
          <a:solidFill>
            <a:srgbClr val="FFFFFF"/>
          </a:solidFill>
          <a:ln w="0">
            <a:noFill/>
            <a:prstDash val="solid"/>
            <a:round/>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a:defRPr/>
            </a:pPr>
            <a:endParaRPr lang="en-US" sz="400" dirty="0">
              <a:solidFill>
                <a:srgbClr val="262626"/>
              </a:solidFill>
              <a:cs typeface="+mn-ea"/>
              <a:sym typeface="+mn-lt"/>
            </a:endParaRPr>
          </a:p>
        </p:txBody>
      </p:sp>
      <p:sp>
        <p:nvSpPr>
          <p:cNvPr id="79" name="椭圆 78"/>
          <p:cNvSpPr/>
          <p:nvPr/>
        </p:nvSpPr>
        <p:spPr>
          <a:xfrm>
            <a:off x="3865881" y="3486760"/>
            <a:ext cx="1514961" cy="1514961"/>
          </a:xfrm>
          <a:prstGeom prst="ellipse">
            <a:avLst/>
          </a:prstGeom>
          <a:gradFill>
            <a:gsLst>
              <a:gs pos="15000">
                <a:srgbClr val="5BBE78"/>
              </a:gs>
              <a:gs pos="87000">
                <a:srgbClr val="2099D8"/>
              </a:gs>
            </a:gsLst>
            <a:lin ang="13200000" scaled="0"/>
          </a:gradFill>
          <a:ln w="25400" cap="flat" cmpd="sng" algn="ctr">
            <a:noFill/>
            <a:prstDash val="solid"/>
          </a:ln>
          <a:effectLst/>
        </p:spPr>
        <p:txBody>
          <a:bodyPr rtlCol="0" anchor="ctr"/>
          <a:lstStyle/>
          <a:p>
            <a:pPr algn="ctr" defTabSz="1219200"/>
            <a:r>
              <a:rPr lang="en-US" altLang="zh-CN" sz="2400" kern="0" dirty="0">
                <a:solidFill>
                  <a:sysClr val="window" lastClr="FFFFFF"/>
                </a:solidFill>
                <a:cs typeface="+mn-ea"/>
                <a:sym typeface="+mn-lt"/>
              </a:rPr>
              <a:t>41%</a:t>
            </a:r>
            <a:endParaRPr lang="zh-CN" altLang="en-US" sz="2400" kern="0" dirty="0">
              <a:solidFill>
                <a:sysClr val="window" lastClr="FFFFFF"/>
              </a:solidFill>
              <a:cs typeface="+mn-ea"/>
              <a:sym typeface="+mn-lt"/>
            </a:endParaRPr>
          </a:p>
        </p:txBody>
      </p:sp>
      <p:sp>
        <p:nvSpPr>
          <p:cNvPr id="80" name="椭圆 79"/>
          <p:cNvSpPr/>
          <p:nvPr/>
        </p:nvSpPr>
        <p:spPr>
          <a:xfrm>
            <a:off x="10266681" y="2972297"/>
            <a:ext cx="962624" cy="962624"/>
          </a:xfrm>
          <a:prstGeom prst="ellipse">
            <a:avLst/>
          </a:prstGeom>
          <a:gradFill>
            <a:gsLst>
              <a:gs pos="15000">
                <a:srgbClr val="5BBE78"/>
              </a:gs>
              <a:gs pos="87000">
                <a:srgbClr val="2099D8"/>
              </a:gs>
            </a:gsLst>
            <a:lin ang="13200000" scaled="0"/>
          </a:gradFill>
          <a:ln w="25400" cap="flat" cmpd="sng" algn="ctr">
            <a:noFill/>
            <a:prstDash val="solid"/>
          </a:ln>
          <a:effectLst/>
        </p:spPr>
        <p:txBody>
          <a:bodyPr rtlCol="0" anchor="ctr"/>
          <a:lstStyle/>
          <a:p>
            <a:pPr algn="ctr" defTabSz="1219200"/>
            <a:endParaRPr lang="zh-CN" altLang="en-US" sz="2400" kern="0">
              <a:solidFill>
                <a:sysClr val="window" lastClr="FFFFFF"/>
              </a:solidFill>
              <a:cs typeface="+mn-ea"/>
              <a:sym typeface="+mn-lt"/>
            </a:endParaRPr>
          </a:p>
        </p:txBody>
      </p:sp>
      <p:grpSp>
        <p:nvGrpSpPr>
          <p:cNvPr id="81" name="组合 80"/>
          <p:cNvGrpSpPr/>
          <p:nvPr/>
        </p:nvGrpSpPr>
        <p:grpSpPr>
          <a:xfrm>
            <a:off x="6712994" y="3535776"/>
            <a:ext cx="1415772" cy="1046441"/>
            <a:chOff x="2507234" y="3397594"/>
            <a:chExt cx="1415771" cy="1046441"/>
          </a:xfrm>
        </p:grpSpPr>
        <p:sp>
          <p:nvSpPr>
            <p:cNvPr id="82" name="文本框 14"/>
            <p:cNvSpPr txBox="1"/>
            <p:nvPr/>
          </p:nvSpPr>
          <p:spPr>
            <a:xfrm>
              <a:off x="2649420" y="3397594"/>
              <a:ext cx="1119215" cy="769441"/>
            </a:xfrm>
            <a:prstGeom prst="rect">
              <a:avLst/>
            </a:prstGeom>
            <a:noFill/>
          </p:spPr>
          <p:txBody>
            <a:bodyPr wrap="none" rtlCol="0">
              <a:spAutoFit/>
            </a:bodyPr>
            <a:lstStyle/>
            <a:p>
              <a:pPr algn="ctr" defTabSz="1219200">
                <a:defRPr/>
              </a:pPr>
              <a:r>
                <a:rPr lang="en-US" altLang="zh-CN" sz="4400" kern="0" dirty="0">
                  <a:solidFill>
                    <a:prstClr val="white"/>
                  </a:solidFill>
                  <a:cs typeface="+mn-ea"/>
                  <a:sym typeface="+mn-lt"/>
                </a:rPr>
                <a:t>95</a:t>
              </a:r>
              <a:r>
                <a:rPr lang="en-US" altLang="zh-CN" sz="2400" kern="0" dirty="0">
                  <a:solidFill>
                    <a:prstClr val="white"/>
                  </a:solidFill>
                  <a:cs typeface="+mn-ea"/>
                  <a:sym typeface="+mn-lt"/>
                </a:rPr>
                <a:t>%</a:t>
              </a:r>
              <a:endParaRPr lang="zh-CN" altLang="en-US" sz="4000" kern="0" dirty="0">
                <a:solidFill>
                  <a:prstClr val="white"/>
                </a:solidFill>
                <a:cs typeface="+mn-ea"/>
                <a:sym typeface="+mn-lt"/>
              </a:endParaRPr>
            </a:p>
          </p:txBody>
        </p:sp>
        <p:sp>
          <p:nvSpPr>
            <p:cNvPr id="83" name="矩形 82"/>
            <p:cNvSpPr/>
            <p:nvPr/>
          </p:nvSpPr>
          <p:spPr>
            <a:xfrm>
              <a:off x="2507234" y="4105481"/>
              <a:ext cx="1415771" cy="338554"/>
            </a:xfrm>
            <a:prstGeom prst="rect">
              <a:avLst/>
            </a:prstGeom>
          </p:spPr>
          <p:txBody>
            <a:bodyPr wrap="none">
              <a:spAutoFit/>
            </a:bodyPr>
            <a:lstStyle/>
            <a:p>
              <a:pPr defTabSz="1219200">
                <a:defRPr/>
              </a:pPr>
              <a:r>
                <a:rPr lang="zh-CN" altLang="en-US" sz="1600" kern="0" dirty="0">
                  <a:solidFill>
                    <a:prstClr val="white"/>
                  </a:solidFill>
                  <a:cs typeface="+mn-ea"/>
                  <a:sym typeface="+mn-lt"/>
                </a:rPr>
                <a:t>提前完成目标</a:t>
              </a:r>
            </a:p>
          </p:txBody>
        </p:sp>
        <p:sp>
          <p:nvSpPr>
            <p:cNvPr id="84" name="等腰三角形 83"/>
            <p:cNvSpPr/>
            <p:nvPr/>
          </p:nvSpPr>
          <p:spPr>
            <a:xfrm flipV="1">
              <a:off x="3674166" y="3558467"/>
              <a:ext cx="138370" cy="119284"/>
            </a:xfrm>
            <a:prstGeom prst="triangle">
              <a:avLst/>
            </a:prstGeom>
            <a:solidFill>
              <a:sysClr val="window" lastClr="FFFFFF"/>
            </a:solidFill>
            <a:ln w="12700" cap="flat" cmpd="sng" algn="ctr">
              <a:noFill/>
              <a:prstDash val="solid"/>
              <a:miter lim="800000"/>
            </a:ln>
            <a:effectLst/>
          </p:spPr>
          <p:txBody>
            <a:bodyPr rtlCol="0" anchor="ctr"/>
            <a:lstStyle/>
            <a:p>
              <a:pPr algn="ctr" defTabSz="1219200">
                <a:defRPr/>
              </a:pPr>
              <a:endParaRPr lang="zh-CN" altLang="en-US" sz="2400" kern="0">
                <a:solidFill>
                  <a:prstClr val="white"/>
                </a:solidFill>
                <a:cs typeface="+mn-ea"/>
                <a:sym typeface="+mn-lt"/>
              </a:endParaRPr>
            </a:p>
          </p:txBody>
        </p:sp>
      </p:grpSp>
      <p:grpSp>
        <p:nvGrpSpPr>
          <p:cNvPr id="85" name="组合 84"/>
          <p:cNvGrpSpPr/>
          <p:nvPr/>
        </p:nvGrpSpPr>
        <p:grpSpPr>
          <a:xfrm>
            <a:off x="2066046" y="1652860"/>
            <a:ext cx="2359447" cy="1102437"/>
            <a:chOff x="1229758" y="3508559"/>
            <a:chExt cx="1769585" cy="826828"/>
          </a:xfrm>
        </p:grpSpPr>
        <p:sp>
          <p:nvSpPr>
            <p:cNvPr id="86" name="Double Bracket 20"/>
            <p:cNvSpPr/>
            <p:nvPr/>
          </p:nvSpPr>
          <p:spPr>
            <a:xfrm>
              <a:off x="1229758" y="3568205"/>
              <a:ext cx="1769585" cy="767182"/>
            </a:xfrm>
            <a:prstGeom prst="bracketPair">
              <a:avLst/>
            </a:prstGeom>
            <a:noFill/>
            <a:ln w="25400" cap="flat" cmpd="sng" algn="ctr">
              <a:solidFill>
                <a:srgbClr val="01ACBE"/>
              </a:solidFill>
              <a:prstDash val="solid"/>
              <a:miter lim="800000"/>
            </a:ln>
            <a:effectLst/>
          </p:spPr>
          <p:txBody>
            <a:bodyPr rtlCol="0" anchor="ctr"/>
            <a:lstStyle/>
            <a:p>
              <a:pPr algn="ctr" defTabSz="1219200">
                <a:defRPr/>
              </a:pPr>
              <a:endParaRPr lang="ko-KR" altLang="en-US" sz="2400" kern="0">
                <a:solidFill>
                  <a:prstClr val="black">
                    <a:lumMod val="75000"/>
                    <a:lumOff val="25000"/>
                  </a:prstClr>
                </a:solidFill>
                <a:cs typeface="+mn-ea"/>
                <a:sym typeface="+mn-lt"/>
              </a:endParaRPr>
            </a:p>
          </p:txBody>
        </p:sp>
        <p:grpSp>
          <p:nvGrpSpPr>
            <p:cNvPr id="87" name="组合 86"/>
            <p:cNvGrpSpPr/>
            <p:nvPr/>
          </p:nvGrpSpPr>
          <p:grpSpPr>
            <a:xfrm>
              <a:off x="1259632" y="3508559"/>
              <a:ext cx="1584176" cy="814558"/>
              <a:chOff x="678838" y="1509845"/>
              <a:chExt cx="1584176" cy="814558"/>
            </a:xfrm>
          </p:grpSpPr>
          <p:sp>
            <p:nvSpPr>
              <p:cNvPr id="88" name="矩形 87"/>
              <p:cNvSpPr/>
              <p:nvPr/>
            </p:nvSpPr>
            <p:spPr>
              <a:xfrm>
                <a:off x="678838" y="1737126"/>
                <a:ext cx="1584176" cy="587277"/>
              </a:xfrm>
              <a:prstGeom prst="rect">
                <a:avLst/>
              </a:prstGeom>
            </p:spPr>
            <p:txBody>
              <a:bodyPr wrap="square">
                <a:spAutoFit/>
              </a:bodyPr>
              <a:lstStyle/>
              <a:p>
                <a:pPr algn="ctr" defTabSz="914400">
                  <a:lnSpc>
                    <a:spcPct val="120000"/>
                  </a:lnSpc>
                  <a:spcBef>
                    <a:spcPct val="20000"/>
                  </a:spcBef>
                  <a:defRPr/>
                </a:pPr>
                <a:r>
                  <a:rPr lang="zh-CN" altLang="en-US" sz="935" kern="0" dirty="0">
                    <a:solidFill>
                      <a:prstClr val="black">
                        <a:lumMod val="75000"/>
                        <a:lumOff val="25000"/>
                      </a:prstClr>
                    </a:solidFill>
                    <a:cs typeface="+mn-ea"/>
                    <a:sym typeface="+mn-lt"/>
                  </a:rPr>
                  <a:t>这里输入简单的文字概述里输入简单文字概述输入简单的文字概述里输入输入里这里输入简单的文字概述这里输入简单的文字</a:t>
                </a:r>
                <a:endParaRPr lang="en-US" altLang="zh-CN" sz="935" kern="0" dirty="0">
                  <a:solidFill>
                    <a:prstClr val="black">
                      <a:lumMod val="75000"/>
                      <a:lumOff val="25000"/>
                    </a:prstClr>
                  </a:solidFill>
                  <a:cs typeface="+mn-ea"/>
                  <a:sym typeface="+mn-lt"/>
                </a:endParaRPr>
              </a:p>
            </p:txBody>
          </p:sp>
          <p:sp>
            <p:nvSpPr>
              <p:cNvPr id="89" name="TextBox 36"/>
              <p:cNvSpPr txBox="1"/>
              <p:nvPr/>
            </p:nvSpPr>
            <p:spPr>
              <a:xfrm>
                <a:off x="898895" y="1509845"/>
                <a:ext cx="1215718" cy="246702"/>
              </a:xfrm>
              <a:prstGeom prst="rect">
                <a:avLst/>
              </a:prstGeom>
              <a:noFill/>
            </p:spPr>
            <p:txBody>
              <a:bodyPr wrap="none" rtlCol="0">
                <a:spAutoFit/>
              </a:bodyPr>
              <a:lstStyle/>
              <a:p>
                <a:pPr algn="r" defTabSz="1219200">
                  <a:lnSpc>
                    <a:spcPct val="120000"/>
                  </a:lnSpc>
                </a:pPr>
                <a:r>
                  <a:rPr lang="zh-CN" altLang="en-US" sz="1400" b="1" dirty="0">
                    <a:solidFill>
                      <a:srgbClr val="01ACBE"/>
                    </a:solidFill>
                    <a:cs typeface="+mn-ea"/>
                    <a:sym typeface="+mn-lt"/>
                  </a:rPr>
                  <a:t>单击输入文字内容</a:t>
                </a:r>
              </a:p>
            </p:txBody>
          </p:sp>
        </p:grpSp>
      </p:grpSp>
      <p:grpSp>
        <p:nvGrpSpPr>
          <p:cNvPr id="90" name="组合 89"/>
          <p:cNvGrpSpPr/>
          <p:nvPr/>
        </p:nvGrpSpPr>
        <p:grpSpPr>
          <a:xfrm>
            <a:off x="9209525" y="1617213"/>
            <a:ext cx="2359447" cy="1102437"/>
            <a:chOff x="1229758" y="3508559"/>
            <a:chExt cx="1769585" cy="826828"/>
          </a:xfrm>
        </p:grpSpPr>
        <p:sp>
          <p:nvSpPr>
            <p:cNvPr id="91" name="Double Bracket 20"/>
            <p:cNvSpPr/>
            <p:nvPr/>
          </p:nvSpPr>
          <p:spPr>
            <a:xfrm>
              <a:off x="1229758" y="3568205"/>
              <a:ext cx="1769585" cy="767182"/>
            </a:xfrm>
            <a:prstGeom prst="bracketPair">
              <a:avLst/>
            </a:prstGeom>
            <a:noFill/>
            <a:ln w="25400" cap="flat" cmpd="sng" algn="ctr">
              <a:solidFill>
                <a:srgbClr val="01ACBE"/>
              </a:solidFill>
              <a:prstDash val="solid"/>
              <a:miter lim="800000"/>
            </a:ln>
            <a:effectLst/>
          </p:spPr>
          <p:txBody>
            <a:bodyPr rtlCol="0" anchor="ctr"/>
            <a:lstStyle/>
            <a:p>
              <a:pPr algn="ctr" defTabSz="1219200">
                <a:defRPr/>
              </a:pPr>
              <a:endParaRPr lang="ko-KR" altLang="en-US" sz="2400" kern="0">
                <a:solidFill>
                  <a:prstClr val="black">
                    <a:lumMod val="75000"/>
                    <a:lumOff val="25000"/>
                  </a:prstClr>
                </a:solidFill>
                <a:cs typeface="+mn-ea"/>
                <a:sym typeface="+mn-lt"/>
              </a:endParaRPr>
            </a:p>
          </p:txBody>
        </p:sp>
        <p:grpSp>
          <p:nvGrpSpPr>
            <p:cNvPr id="92" name="组合 91"/>
            <p:cNvGrpSpPr/>
            <p:nvPr/>
          </p:nvGrpSpPr>
          <p:grpSpPr>
            <a:xfrm>
              <a:off x="1259632" y="3508559"/>
              <a:ext cx="1584176" cy="814558"/>
              <a:chOff x="678838" y="1509845"/>
              <a:chExt cx="1584176" cy="814558"/>
            </a:xfrm>
          </p:grpSpPr>
          <p:sp>
            <p:nvSpPr>
              <p:cNvPr id="93" name="矩形 92"/>
              <p:cNvSpPr/>
              <p:nvPr/>
            </p:nvSpPr>
            <p:spPr>
              <a:xfrm>
                <a:off x="678838" y="1737126"/>
                <a:ext cx="1584176" cy="587277"/>
              </a:xfrm>
              <a:prstGeom prst="rect">
                <a:avLst/>
              </a:prstGeom>
            </p:spPr>
            <p:txBody>
              <a:bodyPr wrap="square">
                <a:spAutoFit/>
              </a:bodyPr>
              <a:lstStyle/>
              <a:p>
                <a:pPr algn="ctr" defTabSz="914400">
                  <a:lnSpc>
                    <a:spcPct val="120000"/>
                  </a:lnSpc>
                  <a:spcBef>
                    <a:spcPct val="20000"/>
                  </a:spcBef>
                  <a:defRPr/>
                </a:pPr>
                <a:r>
                  <a:rPr lang="zh-CN" altLang="en-US" sz="935" kern="0" dirty="0">
                    <a:solidFill>
                      <a:prstClr val="black">
                        <a:lumMod val="75000"/>
                        <a:lumOff val="25000"/>
                      </a:prstClr>
                    </a:solidFill>
                    <a:cs typeface="+mn-ea"/>
                    <a:sym typeface="+mn-lt"/>
                  </a:rPr>
                  <a:t>这里输入简单的文字概述里输入简单文字概述输入简单的文字概述里输入输入里这里输入简单的文字概述这里输入简单的文字</a:t>
                </a:r>
                <a:endParaRPr lang="en-US" altLang="zh-CN" sz="935" kern="0" dirty="0">
                  <a:solidFill>
                    <a:prstClr val="black">
                      <a:lumMod val="75000"/>
                      <a:lumOff val="25000"/>
                    </a:prstClr>
                  </a:solidFill>
                  <a:cs typeface="+mn-ea"/>
                  <a:sym typeface="+mn-lt"/>
                </a:endParaRPr>
              </a:p>
            </p:txBody>
          </p:sp>
          <p:sp>
            <p:nvSpPr>
              <p:cNvPr id="94" name="TextBox 41"/>
              <p:cNvSpPr txBox="1"/>
              <p:nvPr/>
            </p:nvSpPr>
            <p:spPr>
              <a:xfrm>
                <a:off x="898895" y="1509845"/>
                <a:ext cx="1215718" cy="246702"/>
              </a:xfrm>
              <a:prstGeom prst="rect">
                <a:avLst/>
              </a:prstGeom>
              <a:noFill/>
            </p:spPr>
            <p:txBody>
              <a:bodyPr wrap="none" rtlCol="0">
                <a:spAutoFit/>
              </a:bodyPr>
              <a:lstStyle/>
              <a:p>
                <a:pPr algn="r" defTabSz="1219200">
                  <a:lnSpc>
                    <a:spcPct val="120000"/>
                  </a:lnSpc>
                </a:pPr>
                <a:r>
                  <a:rPr lang="zh-CN" altLang="en-US" sz="1400" b="1" dirty="0">
                    <a:solidFill>
                      <a:srgbClr val="01ACBE"/>
                    </a:solidFill>
                    <a:cs typeface="+mn-ea"/>
                    <a:sym typeface="+mn-lt"/>
                  </a:rPr>
                  <a:t>单击输入文字内容</a:t>
                </a:r>
              </a:p>
            </p:txBody>
          </p:sp>
        </p:grpSp>
      </p:grpSp>
      <p:grpSp>
        <p:nvGrpSpPr>
          <p:cNvPr id="95" name="组合 94"/>
          <p:cNvGrpSpPr/>
          <p:nvPr/>
        </p:nvGrpSpPr>
        <p:grpSpPr>
          <a:xfrm>
            <a:off x="3432904" y="5070574"/>
            <a:ext cx="2359447" cy="1102437"/>
            <a:chOff x="1229758" y="3508559"/>
            <a:chExt cx="1769585" cy="826828"/>
          </a:xfrm>
        </p:grpSpPr>
        <p:sp>
          <p:nvSpPr>
            <p:cNvPr id="96" name="Double Bracket 20"/>
            <p:cNvSpPr/>
            <p:nvPr/>
          </p:nvSpPr>
          <p:spPr>
            <a:xfrm>
              <a:off x="1229758" y="3568205"/>
              <a:ext cx="1769585" cy="767182"/>
            </a:xfrm>
            <a:prstGeom prst="bracketPair">
              <a:avLst/>
            </a:prstGeom>
            <a:noFill/>
            <a:ln w="25400" cap="flat" cmpd="sng" algn="ctr">
              <a:solidFill>
                <a:srgbClr val="01ACBE"/>
              </a:solidFill>
              <a:prstDash val="solid"/>
              <a:miter lim="800000"/>
            </a:ln>
            <a:effectLst/>
          </p:spPr>
          <p:txBody>
            <a:bodyPr rtlCol="0" anchor="ctr"/>
            <a:lstStyle/>
            <a:p>
              <a:pPr algn="ctr" defTabSz="1219200">
                <a:defRPr/>
              </a:pPr>
              <a:endParaRPr lang="ko-KR" altLang="en-US" sz="2400" kern="0">
                <a:solidFill>
                  <a:prstClr val="black">
                    <a:lumMod val="75000"/>
                    <a:lumOff val="25000"/>
                  </a:prstClr>
                </a:solidFill>
                <a:cs typeface="+mn-ea"/>
                <a:sym typeface="+mn-lt"/>
              </a:endParaRPr>
            </a:p>
          </p:txBody>
        </p:sp>
        <p:grpSp>
          <p:nvGrpSpPr>
            <p:cNvPr id="97" name="组合 96"/>
            <p:cNvGrpSpPr/>
            <p:nvPr/>
          </p:nvGrpSpPr>
          <p:grpSpPr>
            <a:xfrm>
              <a:off x="1259632" y="3508559"/>
              <a:ext cx="1584176" cy="814558"/>
              <a:chOff x="678838" y="1509845"/>
              <a:chExt cx="1584176" cy="814558"/>
            </a:xfrm>
          </p:grpSpPr>
          <p:sp>
            <p:nvSpPr>
              <p:cNvPr id="98" name="矩形 97"/>
              <p:cNvSpPr/>
              <p:nvPr/>
            </p:nvSpPr>
            <p:spPr>
              <a:xfrm>
                <a:off x="678838" y="1737126"/>
                <a:ext cx="1584176" cy="587277"/>
              </a:xfrm>
              <a:prstGeom prst="rect">
                <a:avLst/>
              </a:prstGeom>
            </p:spPr>
            <p:txBody>
              <a:bodyPr wrap="square">
                <a:spAutoFit/>
              </a:bodyPr>
              <a:lstStyle/>
              <a:p>
                <a:pPr algn="ctr" defTabSz="914400">
                  <a:lnSpc>
                    <a:spcPct val="120000"/>
                  </a:lnSpc>
                  <a:spcBef>
                    <a:spcPct val="20000"/>
                  </a:spcBef>
                  <a:defRPr/>
                </a:pPr>
                <a:r>
                  <a:rPr lang="zh-CN" altLang="en-US" sz="935" kern="0" dirty="0">
                    <a:solidFill>
                      <a:prstClr val="black">
                        <a:lumMod val="75000"/>
                        <a:lumOff val="25000"/>
                      </a:prstClr>
                    </a:solidFill>
                    <a:cs typeface="+mn-ea"/>
                    <a:sym typeface="+mn-lt"/>
                  </a:rPr>
                  <a:t>这里输入简单的文字概述里输入简单文字概述输入简单的文字概述里输入输入里这里输入简单的文字概述这里输入简单的文字</a:t>
                </a:r>
                <a:endParaRPr lang="en-US" altLang="zh-CN" sz="935" kern="0" dirty="0">
                  <a:solidFill>
                    <a:prstClr val="black">
                      <a:lumMod val="75000"/>
                      <a:lumOff val="25000"/>
                    </a:prstClr>
                  </a:solidFill>
                  <a:cs typeface="+mn-ea"/>
                  <a:sym typeface="+mn-lt"/>
                </a:endParaRPr>
              </a:p>
            </p:txBody>
          </p:sp>
          <p:sp>
            <p:nvSpPr>
              <p:cNvPr id="99" name="TextBox 46"/>
              <p:cNvSpPr txBox="1"/>
              <p:nvPr/>
            </p:nvSpPr>
            <p:spPr>
              <a:xfrm>
                <a:off x="898895" y="1509845"/>
                <a:ext cx="1215718" cy="246702"/>
              </a:xfrm>
              <a:prstGeom prst="rect">
                <a:avLst/>
              </a:prstGeom>
              <a:noFill/>
            </p:spPr>
            <p:txBody>
              <a:bodyPr wrap="none" rtlCol="0">
                <a:spAutoFit/>
              </a:bodyPr>
              <a:lstStyle/>
              <a:p>
                <a:pPr algn="r" defTabSz="1219200">
                  <a:lnSpc>
                    <a:spcPct val="120000"/>
                  </a:lnSpc>
                </a:pPr>
                <a:r>
                  <a:rPr lang="zh-CN" altLang="en-US" sz="1400" b="1" dirty="0">
                    <a:solidFill>
                      <a:srgbClr val="01ACBE"/>
                    </a:solidFill>
                    <a:cs typeface="+mn-ea"/>
                    <a:sym typeface="+mn-lt"/>
                  </a:rPr>
                  <a:t>单击输入文字内容</a:t>
                </a:r>
              </a:p>
            </p:txBody>
          </p:sp>
        </p:gr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par>
                                <p:cTn id="41" presetID="1" presetClass="entr" presetSubtype="0" fill="hold" nodeType="withEffect">
                                  <p:stCondLst>
                                    <p:cond delay="0"/>
                                  </p:stCondLst>
                                  <p:childTnLst>
                                    <p:set>
                                      <p:cBhvr>
                                        <p:cTn id="42" dur="1" fill="hold">
                                          <p:stCondLst>
                                            <p:cond delay="0"/>
                                          </p:stCondLst>
                                        </p:cTn>
                                        <p:tgtEl>
                                          <p:spTgt spid="81"/>
                                        </p:tgtEl>
                                        <p:attrNameLst>
                                          <p:attrName>style.visibility</p:attrName>
                                        </p:attrNameLst>
                                      </p:cBhvr>
                                      <p:to>
                                        <p:strVal val="visible"/>
                                      </p:to>
                                    </p:set>
                                  </p:childTnLst>
                                </p:cTn>
                              </p:par>
                            </p:childTnLst>
                          </p:cTn>
                        </p:par>
                        <p:par>
                          <p:cTn id="43" fill="hold">
                            <p:stCondLst>
                              <p:cond delay="1100"/>
                            </p:stCondLst>
                            <p:childTnLst>
                              <p:par>
                                <p:cTn id="44" presetID="10" presetClass="entr" presetSubtype="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Effect transition="in" filter="fade">
                                      <p:cBhvr>
                                        <p:cTn id="46" dur="500"/>
                                        <p:tgtEl>
                                          <p:spTgt spid="85"/>
                                        </p:tgtEl>
                                      </p:cBhvr>
                                    </p:animEffect>
                                  </p:childTnLst>
                                </p:cTn>
                              </p:par>
                            </p:childTnLst>
                          </p:cTn>
                        </p:par>
                        <p:par>
                          <p:cTn id="47" fill="hold">
                            <p:stCondLst>
                              <p:cond delay="1600"/>
                            </p:stCondLst>
                            <p:childTnLst>
                              <p:par>
                                <p:cTn id="48" presetID="10" presetClass="entr" presetSubtype="0" fill="hold" nodeType="afterEffect">
                                  <p:stCondLst>
                                    <p:cond delay="0"/>
                                  </p:stCondLst>
                                  <p:childTnLst>
                                    <p:set>
                                      <p:cBhvr>
                                        <p:cTn id="49" dur="1" fill="hold">
                                          <p:stCondLst>
                                            <p:cond delay="0"/>
                                          </p:stCondLst>
                                        </p:cTn>
                                        <p:tgtEl>
                                          <p:spTgt spid="90"/>
                                        </p:tgtEl>
                                        <p:attrNameLst>
                                          <p:attrName>style.visibility</p:attrName>
                                        </p:attrNameLst>
                                      </p:cBhvr>
                                      <p:to>
                                        <p:strVal val="visible"/>
                                      </p:to>
                                    </p:set>
                                    <p:animEffect transition="in" filter="fade">
                                      <p:cBhvr>
                                        <p:cTn id="50" dur="500"/>
                                        <p:tgtEl>
                                          <p:spTgt spid="90"/>
                                        </p:tgtEl>
                                      </p:cBhvr>
                                    </p:animEffect>
                                  </p:childTnLst>
                                </p:cTn>
                              </p:par>
                            </p:childTnLst>
                          </p:cTn>
                        </p:par>
                        <p:par>
                          <p:cTn id="51" fill="hold">
                            <p:stCondLst>
                              <p:cond delay="2100"/>
                            </p:stCondLst>
                            <p:childTnLst>
                              <p:par>
                                <p:cTn id="52" presetID="10" presetClass="entr" presetSubtype="0"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Effect transition="in" filter="fade">
                                      <p:cBhvr>
                                        <p:cTn id="54"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PA_椭圆 1"/>
          <p:cNvSpPr/>
          <p:nvPr>
            <p:custDataLst>
              <p:tags r:id="rId1"/>
            </p:custDataLst>
          </p:nvPr>
        </p:nvSpPr>
        <p:spPr>
          <a:xfrm>
            <a:off x="5268686" y="490753"/>
            <a:ext cx="1421477" cy="446739"/>
          </a:xfrm>
          <a:prstGeom prst="roundRect">
            <a:avLst>
              <a:gd name="adj" fmla="val 50000"/>
            </a:avLst>
          </a:prstGeom>
          <a:solidFill>
            <a:srgbClr val="0070C0"/>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sp>
        <p:nvSpPr>
          <p:cNvPr id="73"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4" name="椭圆 73"/>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5"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76" name="矩形 75"/>
          <p:cNvSpPr/>
          <p:nvPr/>
        </p:nvSpPr>
        <p:spPr>
          <a:xfrm>
            <a:off x="1015602" y="642700"/>
            <a:ext cx="2002471"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77" name="文本框 76"/>
          <p:cNvSpPr txBox="1"/>
          <p:nvPr/>
        </p:nvSpPr>
        <p:spPr>
          <a:xfrm>
            <a:off x="1009702" y="159657"/>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5171"/>
                </a:solidFill>
                <a:effectLst/>
                <a:uLnTx/>
                <a:uFillTx/>
                <a:cs typeface="+mn-ea"/>
                <a:sym typeface="+mn-lt"/>
              </a:rPr>
              <a:t>课程分析</a:t>
            </a:r>
          </a:p>
        </p:txBody>
      </p:sp>
      <p:grpSp>
        <p:nvGrpSpPr>
          <p:cNvPr id="109" name="组合 108"/>
          <p:cNvGrpSpPr/>
          <p:nvPr/>
        </p:nvGrpSpPr>
        <p:grpSpPr>
          <a:xfrm>
            <a:off x="47624" y="2996043"/>
            <a:ext cx="1731479" cy="551245"/>
            <a:chOff x="47624" y="3148443"/>
            <a:chExt cx="1731479" cy="551245"/>
          </a:xfrm>
        </p:grpSpPr>
        <p:sp>
          <p:nvSpPr>
            <p:cNvPr id="110" name="直角三角形 109"/>
            <p:cNvSpPr/>
            <p:nvPr/>
          </p:nvSpPr>
          <p:spPr>
            <a:xfrm rot="16200000" flipH="1">
              <a:off x="41676" y="3601662"/>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11" name="组合 110"/>
            <p:cNvGrpSpPr/>
            <p:nvPr/>
          </p:nvGrpSpPr>
          <p:grpSpPr>
            <a:xfrm>
              <a:off x="47624" y="3148443"/>
              <a:ext cx="1731479" cy="447270"/>
              <a:chOff x="47624" y="2775910"/>
              <a:chExt cx="1731479" cy="447270"/>
            </a:xfrm>
          </p:grpSpPr>
          <p:sp>
            <p:nvSpPr>
              <p:cNvPr id="113" name="五边形 62"/>
              <p:cNvSpPr/>
              <p:nvPr/>
            </p:nvSpPr>
            <p:spPr>
              <a:xfrm>
                <a:off x="47624" y="2775910"/>
                <a:ext cx="1731479" cy="447270"/>
              </a:xfrm>
              <a:prstGeom prst="homePlate">
                <a:avLst/>
              </a:prstGeom>
              <a:solidFill>
                <a:srgbClr val="00B050"/>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cs typeface="+mn-ea"/>
                  <a:sym typeface="+mn-lt"/>
                </a:endParaRPr>
              </a:p>
            </p:txBody>
          </p:sp>
          <p:sp>
            <p:nvSpPr>
              <p:cNvPr id="114" name="矩形 113"/>
              <p:cNvSpPr/>
              <p:nvPr/>
            </p:nvSpPr>
            <p:spPr>
              <a:xfrm>
                <a:off x="507007" y="2820743"/>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内容分析</a:t>
                </a:r>
              </a:p>
            </p:txBody>
          </p:sp>
        </p:grpSp>
        <p:sp>
          <p:nvSpPr>
            <p:cNvPr id="112" name="Freeform 5"/>
            <p:cNvSpPr>
              <a:spLocks noEditPoints="1"/>
            </p:cNvSpPr>
            <p:nvPr/>
          </p:nvSpPr>
          <p:spPr bwMode="auto">
            <a:xfrm>
              <a:off x="223039" y="3239505"/>
              <a:ext cx="239735" cy="265145"/>
            </a:xfrm>
            <a:custGeom>
              <a:avLst/>
              <a:gdLst>
                <a:gd name="T0" fmla="*/ 1341 w 2696"/>
                <a:gd name="T1" fmla="*/ 849 h 2979"/>
                <a:gd name="T2" fmla="*/ 596 w 2696"/>
                <a:gd name="T3" fmla="*/ 849 h 2979"/>
                <a:gd name="T4" fmla="*/ 596 w 2696"/>
                <a:gd name="T5" fmla="*/ 1058 h 2979"/>
                <a:gd name="T6" fmla="*/ 1341 w 2696"/>
                <a:gd name="T7" fmla="*/ 1058 h 2979"/>
                <a:gd name="T8" fmla="*/ 1341 w 2696"/>
                <a:gd name="T9" fmla="*/ 849 h 2979"/>
                <a:gd name="T10" fmla="*/ 596 w 2696"/>
                <a:gd name="T11" fmla="*/ 1683 h 2979"/>
                <a:gd name="T12" fmla="*/ 2085 w 2696"/>
                <a:gd name="T13" fmla="*/ 1683 h 2979"/>
                <a:gd name="T14" fmla="*/ 2085 w 2696"/>
                <a:gd name="T15" fmla="*/ 1475 h 2979"/>
                <a:gd name="T16" fmla="*/ 596 w 2696"/>
                <a:gd name="T17" fmla="*/ 1475 h 2979"/>
                <a:gd name="T18" fmla="*/ 596 w 2696"/>
                <a:gd name="T19" fmla="*/ 1683 h 2979"/>
                <a:gd name="T20" fmla="*/ 596 w 2696"/>
                <a:gd name="T21" fmla="*/ 2309 h 2979"/>
                <a:gd name="T22" fmla="*/ 2085 w 2696"/>
                <a:gd name="T23" fmla="*/ 2309 h 2979"/>
                <a:gd name="T24" fmla="*/ 2085 w 2696"/>
                <a:gd name="T25" fmla="*/ 2100 h 2979"/>
                <a:gd name="T26" fmla="*/ 596 w 2696"/>
                <a:gd name="T27" fmla="*/ 2100 h 2979"/>
                <a:gd name="T28" fmla="*/ 596 w 2696"/>
                <a:gd name="T29" fmla="*/ 2309 h 2979"/>
                <a:gd name="T30" fmla="*/ 2651 w 2696"/>
                <a:gd name="T31" fmla="*/ 685 h 2979"/>
                <a:gd name="T32" fmla="*/ 1936 w 2696"/>
                <a:gd name="T33" fmla="*/ 30 h 2979"/>
                <a:gd name="T34" fmla="*/ 1877 w 2696"/>
                <a:gd name="T35" fmla="*/ 0 h 2979"/>
                <a:gd name="T36" fmla="*/ 104 w 2696"/>
                <a:gd name="T37" fmla="*/ 0 h 2979"/>
                <a:gd name="T38" fmla="*/ 0 w 2696"/>
                <a:gd name="T39" fmla="*/ 104 h 2979"/>
                <a:gd name="T40" fmla="*/ 0 w 2696"/>
                <a:gd name="T41" fmla="*/ 2875 h 2979"/>
                <a:gd name="T42" fmla="*/ 104 w 2696"/>
                <a:gd name="T43" fmla="*/ 2979 h 2979"/>
                <a:gd name="T44" fmla="*/ 2592 w 2696"/>
                <a:gd name="T45" fmla="*/ 2979 h 2979"/>
                <a:gd name="T46" fmla="*/ 2696 w 2696"/>
                <a:gd name="T47" fmla="*/ 2875 h 2979"/>
                <a:gd name="T48" fmla="*/ 2696 w 2696"/>
                <a:gd name="T49" fmla="*/ 760 h 2979"/>
                <a:gd name="T50" fmla="*/ 2651 w 2696"/>
                <a:gd name="T51" fmla="*/ 685 h 2979"/>
                <a:gd name="T52" fmla="*/ 1921 w 2696"/>
                <a:gd name="T53" fmla="*/ 283 h 2979"/>
                <a:gd name="T54" fmla="*/ 2458 w 2696"/>
                <a:gd name="T55" fmla="*/ 789 h 2979"/>
                <a:gd name="T56" fmla="*/ 1921 w 2696"/>
                <a:gd name="T57" fmla="*/ 789 h 2979"/>
                <a:gd name="T58" fmla="*/ 1921 w 2696"/>
                <a:gd name="T59" fmla="*/ 283 h 2979"/>
                <a:gd name="T60" fmla="*/ 2472 w 2696"/>
                <a:gd name="T61" fmla="*/ 2770 h 2979"/>
                <a:gd name="T62" fmla="*/ 209 w 2696"/>
                <a:gd name="T63" fmla="*/ 2770 h 2979"/>
                <a:gd name="T64" fmla="*/ 209 w 2696"/>
                <a:gd name="T65" fmla="*/ 209 h 2979"/>
                <a:gd name="T66" fmla="*/ 1713 w 2696"/>
                <a:gd name="T67" fmla="*/ 209 h 2979"/>
                <a:gd name="T68" fmla="*/ 1713 w 2696"/>
                <a:gd name="T69" fmla="*/ 894 h 2979"/>
                <a:gd name="T70" fmla="*/ 1817 w 2696"/>
                <a:gd name="T71" fmla="*/ 998 h 2979"/>
                <a:gd name="T72" fmla="*/ 2487 w 2696"/>
                <a:gd name="T73" fmla="*/ 998 h 2979"/>
                <a:gd name="T74" fmla="*/ 2487 w 2696"/>
                <a:gd name="T75" fmla="*/ 2770 h 2979"/>
                <a:gd name="T76" fmla="*/ 2472 w 2696"/>
                <a:gd name="T77" fmla="*/ 2770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6" h="2979">
                  <a:moveTo>
                    <a:pt x="1341" y="849"/>
                  </a:moveTo>
                  <a:cubicBezTo>
                    <a:pt x="596" y="849"/>
                    <a:pt x="596" y="849"/>
                    <a:pt x="596" y="849"/>
                  </a:cubicBezTo>
                  <a:cubicBezTo>
                    <a:pt x="596" y="1058"/>
                    <a:pt x="596" y="1058"/>
                    <a:pt x="596" y="1058"/>
                  </a:cubicBezTo>
                  <a:cubicBezTo>
                    <a:pt x="1341" y="1058"/>
                    <a:pt x="1341" y="1058"/>
                    <a:pt x="1341" y="1058"/>
                  </a:cubicBezTo>
                  <a:cubicBezTo>
                    <a:pt x="1341" y="849"/>
                    <a:pt x="1341" y="849"/>
                    <a:pt x="1341" y="849"/>
                  </a:cubicBezTo>
                  <a:close/>
                  <a:moveTo>
                    <a:pt x="596" y="1683"/>
                  </a:moveTo>
                  <a:cubicBezTo>
                    <a:pt x="2085" y="1683"/>
                    <a:pt x="2085" y="1683"/>
                    <a:pt x="2085" y="1683"/>
                  </a:cubicBezTo>
                  <a:cubicBezTo>
                    <a:pt x="2085" y="1475"/>
                    <a:pt x="2085" y="1475"/>
                    <a:pt x="2085" y="1475"/>
                  </a:cubicBezTo>
                  <a:cubicBezTo>
                    <a:pt x="596" y="1475"/>
                    <a:pt x="596" y="1475"/>
                    <a:pt x="596" y="1475"/>
                  </a:cubicBezTo>
                  <a:cubicBezTo>
                    <a:pt x="596" y="1683"/>
                    <a:pt x="596" y="1683"/>
                    <a:pt x="596" y="1683"/>
                  </a:cubicBezTo>
                  <a:close/>
                  <a:moveTo>
                    <a:pt x="596" y="2309"/>
                  </a:moveTo>
                  <a:cubicBezTo>
                    <a:pt x="2085" y="2309"/>
                    <a:pt x="2085" y="2309"/>
                    <a:pt x="2085" y="2309"/>
                  </a:cubicBezTo>
                  <a:cubicBezTo>
                    <a:pt x="2085" y="2100"/>
                    <a:pt x="2085" y="2100"/>
                    <a:pt x="2085" y="2100"/>
                  </a:cubicBezTo>
                  <a:cubicBezTo>
                    <a:pt x="596" y="2100"/>
                    <a:pt x="596" y="2100"/>
                    <a:pt x="596" y="2100"/>
                  </a:cubicBezTo>
                  <a:cubicBezTo>
                    <a:pt x="596" y="2309"/>
                    <a:pt x="596" y="2309"/>
                    <a:pt x="596" y="2309"/>
                  </a:cubicBezTo>
                  <a:close/>
                  <a:moveTo>
                    <a:pt x="2651" y="685"/>
                  </a:moveTo>
                  <a:cubicBezTo>
                    <a:pt x="1936" y="30"/>
                    <a:pt x="1936" y="30"/>
                    <a:pt x="1936" y="30"/>
                  </a:cubicBezTo>
                  <a:cubicBezTo>
                    <a:pt x="1921" y="15"/>
                    <a:pt x="1892" y="0"/>
                    <a:pt x="1877" y="0"/>
                  </a:cubicBezTo>
                  <a:cubicBezTo>
                    <a:pt x="104" y="0"/>
                    <a:pt x="104" y="0"/>
                    <a:pt x="104" y="0"/>
                  </a:cubicBezTo>
                  <a:cubicBezTo>
                    <a:pt x="45" y="0"/>
                    <a:pt x="0" y="45"/>
                    <a:pt x="0" y="104"/>
                  </a:cubicBezTo>
                  <a:cubicBezTo>
                    <a:pt x="0" y="2875"/>
                    <a:pt x="0" y="2875"/>
                    <a:pt x="0" y="2875"/>
                  </a:cubicBezTo>
                  <a:cubicBezTo>
                    <a:pt x="0" y="2934"/>
                    <a:pt x="45" y="2979"/>
                    <a:pt x="104" y="2979"/>
                  </a:cubicBezTo>
                  <a:cubicBezTo>
                    <a:pt x="2592" y="2979"/>
                    <a:pt x="2592" y="2979"/>
                    <a:pt x="2592" y="2979"/>
                  </a:cubicBezTo>
                  <a:cubicBezTo>
                    <a:pt x="2651" y="2979"/>
                    <a:pt x="2696" y="2934"/>
                    <a:pt x="2696" y="2875"/>
                  </a:cubicBezTo>
                  <a:cubicBezTo>
                    <a:pt x="2696" y="760"/>
                    <a:pt x="2696" y="760"/>
                    <a:pt x="2696" y="760"/>
                  </a:cubicBezTo>
                  <a:cubicBezTo>
                    <a:pt x="2681" y="745"/>
                    <a:pt x="2666" y="715"/>
                    <a:pt x="2651" y="685"/>
                  </a:cubicBezTo>
                  <a:close/>
                  <a:moveTo>
                    <a:pt x="1921" y="283"/>
                  </a:moveTo>
                  <a:cubicBezTo>
                    <a:pt x="2458" y="789"/>
                    <a:pt x="2458" y="789"/>
                    <a:pt x="2458" y="789"/>
                  </a:cubicBezTo>
                  <a:cubicBezTo>
                    <a:pt x="1921" y="789"/>
                    <a:pt x="1921" y="789"/>
                    <a:pt x="1921" y="789"/>
                  </a:cubicBezTo>
                  <a:cubicBezTo>
                    <a:pt x="1921" y="283"/>
                    <a:pt x="1921" y="283"/>
                    <a:pt x="1921" y="283"/>
                  </a:cubicBezTo>
                  <a:close/>
                  <a:moveTo>
                    <a:pt x="2472" y="2770"/>
                  </a:moveTo>
                  <a:cubicBezTo>
                    <a:pt x="209" y="2770"/>
                    <a:pt x="209" y="2770"/>
                    <a:pt x="209" y="2770"/>
                  </a:cubicBezTo>
                  <a:cubicBezTo>
                    <a:pt x="209" y="209"/>
                    <a:pt x="209" y="209"/>
                    <a:pt x="209" y="209"/>
                  </a:cubicBezTo>
                  <a:cubicBezTo>
                    <a:pt x="1713" y="209"/>
                    <a:pt x="1713" y="209"/>
                    <a:pt x="1713" y="209"/>
                  </a:cubicBezTo>
                  <a:cubicBezTo>
                    <a:pt x="1713" y="894"/>
                    <a:pt x="1713" y="894"/>
                    <a:pt x="1713" y="894"/>
                  </a:cubicBezTo>
                  <a:cubicBezTo>
                    <a:pt x="1713" y="953"/>
                    <a:pt x="1758" y="998"/>
                    <a:pt x="1817" y="998"/>
                  </a:cubicBezTo>
                  <a:cubicBezTo>
                    <a:pt x="2487" y="998"/>
                    <a:pt x="2487" y="998"/>
                    <a:pt x="2487" y="998"/>
                  </a:cubicBezTo>
                  <a:cubicBezTo>
                    <a:pt x="2487" y="2770"/>
                    <a:pt x="2487" y="2770"/>
                    <a:pt x="2487" y="2770"/>
                  </a:cubicBezTo>
                  <a:cubicBezTo>
                    <a:pt x="2472" y="2770"/>
                    <a:pt x="2472" y="2770"/>
                    <a:pt x="2472" y="277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15" name="组合 114"/>
          <p:cNvGrpSpPr/>
          <p:nvPr/>
        </p:nvGrpSpPr>
        <p:grpSpPr>
          <a:xfrm>
            <a:off x="47624" y="2161827"/>
            <a:ext cx="1731479" cy="551245"/>
            <a:chOff x="47624" y="2314227"/>
            <a:chExt cx="1731479" cy="551245"/>
          </a:xfrm>
        </p:grpSpPr>
        <p:sp>
          <p:nvSpPr>
            <p:cNvPr id="116" name="直角三角形 115"/>
            <p:cNvSpPr/>
            <p:nvPr/>
          </p:nvSpPr>
          <p:spPr>
            <a:xfrm rot="16200000" flipH="1">
              <a:off x="41676" y="2767446"/>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17" name="组合 116"/>
            <p:cNvGrpSpPr/>
            <p:nvPr/>
          </p:nvGrpSpPr>
          <p:grpSpPr>
            <a:xfrm>
              <a:off x="47624" y="2314227"/>
              <a:ext cx="1731479" cy="447270"/>
              <a:chOff x="47624" y="2136427"/>
              <a:chExt cx="1731479" cy="447270"/>
            </a:xfrm>
          </p:grpSpPr>
          <p:sp>
            <p:nvSpPr>
              <p:cNvPr id="119" name="五边形 61"/>
              <p:cNvSpPr/>
              <p:nvPr/>
            </p:nvSpPr>
            <p:spPr>
              <a:xfrm>
                <a:off x="47624" y="2136427"/>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20" name="矩形 119"/>
              <p:cNvSpPr/>
              <p:nvPr/>
            </p:nvSpPr>
            <p:spPr>
              <a:xfrm>
                <a:off x="507007" y="2178679"/>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学情分析</a:t>
                </a:r>
              </a:p>
            </p:txBody>
          </p:sp>
        </p:grpSp>
        <p:sp>
          <p:nvSpPr>
            <p:cNvPr id="118" name="Freeform 5"/>
            <p:cNvSpPr>
              <a:spLocks noEditPoints="1"/>
            </p:cNvSpPr>
            <p:nvPr/>
          </p:nvSpPr>
          <p:spPr bwMode="auto">
            <a:xfrm>
              <a:off x="229178" y="2424088"/>
              <a:ext cx="251428" cy="234844"/>
            </a:xfrm>
            <a:custGeom>
              <a:avLst/>
              <a:gdLst>
                <a:gd name="T0" fmla="*/ 205 w 3072"/>
                <a:gd name="T1" fmla="*/ 717 h 2867"/>
                <a:gd name="T2" fmla="*/ 307 w 3072"/>
                <a:gd name="T3" fmla="*/ 614 h 2867"/>
                <a:gd name="T4" fmla="*/ 348 w 3072"/>
                <a:gd name="T5" fmla="*/ 614 h 2867"/>
                <a:gd name="T6" fmla="*/ 1024 w 3072"/>
                <a:gd name="T7" fmla="*/ 143 h 2867"/>
                <a:gd name="T8" fmla="*/ 1024 w 3072"/>
                <a:gd name="T9" fmla="*/ 123 h 2867"/>
                <a:gd name="T10" fmla="*/ 1126 w 3072"/>
                <a:gd name="T11" fmla="*/ 0 h 2867"/>
                <a:gd name="T12" fmla="*/ 1229 w 3072"/>
                <a:gd name="T13" fmla="*/ 102 h 2867"/>
                <a:gd name="T14" fmla="*/ 1229 w 3072"/>
                <a:gd name="T15" fmla="*/ 123 h 2867"/>
                <a:gd name="T16" fmla="*/ 1905 w 3072"/>
                <a:gd name="T17" fmla="*/ 635 h 2867"/>
                <a:gd name="T18" fmla="*/ 1987 w 3072"/>
                <a:gd name="T19" fmla="*/ 635 h 2867"/>
                <a:gd name="T20" fmla="*/ 2662 w 3072"/>
                <a:gd name="T21" fmla="*/ 123 h 2867"/>
                <a:gd name="T22" fmla="*/ 2662 w 3072"/>
                <a:gd name="T23" fmla="*/ 102 h 2867"/>
                <a:gd name="T24" fmla="*/ 2765 w 3072"/>
                <a:gd name="T25" fmla="*/ 0 h 2867"/>
                <a:gd name="T26" fmla="*/ 2867 w 3072"/>
                <a:gd name="T27" fmla="*/ 102 h 2867"/>
                <a:gd name="T28" fmla="*/ 2765 w 3072"/>
                <a:gd name="T29" fmla="*/ 205 h 2867"/>
                <a:gd name="T30" fmla="*/ 2724 w 3072"/>
                <a:gd name="T31" fmla="*/ 205 h 2867"/>
                <a:gd name="T32" fmla="*/ 2048 w 3072"/>
                <a:gd name="T33" fmla="*/ 717 h 2867"/>
                <a:gd name="T34" fmla="*/ 2048 w 3072"/>
                <a:gd name="T35" fmla="*/ 737 h 2867"/>
                <a:gd name="T36" fmla="*/ 1946 w 3072"/>
                <a:gd name="T37" fmla="*/ 819 h 2867"/>
                <a:gd name="T38" fmla="*/ 1843 w 3072"/>
                <a:gd name="T39" fmla="*/ 717 h 2867"/>
                <a:gd name="T40" fmla="*/ 1843 w 3072"/>
                <a:gd name="T41" fmla="*/ 696 h 2867"/>
                <a:gd name="T42" fmla="*/ 1167 w 3072"/>
                <a:gd name="T43" fmla="*/ 205 h 2867"/>
                <a:gd name="T44" fmla="*/ 1126 w 3072"/>
                <a:gd name="T45" fmla="*/ 205 h 2867"/>
                <a:gd name="T46" fmla="*/ 1106 w 3072"/>
                <a:gd name="T47" fmla="*/ 205 h 2867"/>
                <a:gd name="T48" fmla="*/ 410 w 3072"/>
                <a:gd name="T49" fmla="*/ 717 h 2867"/>
                <a:gd name="T50" fmla="*/ 307 w 3072"/>
                <a:gd name="T51" fmla="*/ 819 h 2867"/>
                <a:gd name="T52" fmla="*/ 205 w 3072"/>
                <a:gd name="T53" fmla="*/ 717 h 2867"/>
                <a:gd name="T54" fmla="*/ 2970 w 3072"/>
                <a:gd name="T55" fmla="*/ 2662 h 2867"/>
                <a:gd name="T56" fmla="*/ 2867 w 3072"/>
                <a:gd name="T57" fmla="*/ 2662 h 2867"/>
                <a:gd name="T58" fmla="*/ 2867 w 3072"/>
                <a:gd name="T59" fmla="*/ 819 h 2867"/>
                <a:gd name="T60" fmla="*/ 2662 w 3072"/>
                <a:gd name="T61" fmla="*/ 819 h 2867"/>
                <a:gd name="T62" fmla="*/ 2662 w 3072"/>
                <a:gd name="T63" fmla="*/ 2662 h 2867"/>
                <a:gd name="T64" fmla="*/ 2048 w 3072"/>
                <a:gd name="T65" fmla="*/ 2662 h 2867"/>
                <a:gd name="T66" fmla="*/ 2048 w 3072"/>
                <a:gd name="T67" fmla="*/ 1229 h 2867"/>
                <a:gd name="T68" fmla="*/ 1843 w 3072"/>
                <a:gd name="T69" fmla="*/ 1229 h 2867"/>
                <a:gd name="T70" fmla="*/ 1843 w 3072"/>
                <a:gd name="T71" fmla="*/ 2662 h 2867"/>
                <a:gd name="T72" fmla="*/ 1229 w 3072"/>
                <a:gd name="T73" fmla="*/ 2662 h 2867"/>
                <a:gd name="T74" fmla="*/ 1229 w 3072"/>
                <a:gd name="T75" fmla="*/ 819 h 2867"/>
                <a:gd name="T76" fmla="*/ 1024 w 3072"/>
                <a:gd name="T77" fmla="*/ 819 h 2867"/>
                <a:gd name="T78" fmla="*/ 1024 w 3072"/>
                <a:gd name="T79" fmla="*/ 2662 h 2867"/>
                <a:gd name="T80" fmla="*/ 410 w 3072"/>
                <a:gd name="T81" fmla="*/ 2662 h 2867"/>
                <a:gd name="T82" fmla="*/ 410 w 3072"/>
                <a:gd name="T83" fmla="*/ 1229 h 2867"/>
                <a:gd name="T84" fmla="*/ 205 w 3072"/>
                <a:gd name="T85" fmla="*/ 1229 h 2867"/>
                <a:gd name="T86" fmla="*/ 205 w 3072"/>
                <a:gd name="T87" fmla="*/ 2662 h 2867"/>
                <a:gd name="T88" fmla="*/ 102 w 3072"/>
                <a:gd name="T89" fmla="*/ 2662 h 2867"/>
                <a:gd name="T90" fmla="*/ 0 w 3072"/>
                <a:gd name="T91" fmla="*/ 2765 h 2867"/>
                <a:gd name="T92" fmla="*/ 102 w 3072"/>
                <a:gd name="T93" fmla="*/ 2867 h 2867"/>
                <a:gd name="T94" fmla="*/ 2970 w 3072"/>
                <a:gd name="T95" fmla="*/ 2867 h 2867"/>
                <a:gd name="T96" fmla="*/ 3072 w 3072"/>
                <a:gd name="T97" fmla="*/ 2765 h 2867"/>
                <a:gd name="T98" fmla="*/ 2970 w 3072"/>
                <a:gd name="T99" fmla="*/ 2662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2" h="2867">
                  <a:moveTo>
                    <a:pt x="205" y="717"/>
                  </a:moveTo>
                  <a:cubicBezTo>
                    <a:pt x="205" y="676"/>
                    <a:pt x="246" y="614"/>
                    <a:pt x="307" y="614"/>
                  </a:cubicBezTo>
                  <a:cubicBezTo>
                    <a:pt x="348" y="614"/>
                    <a:pt x="348" y="614"/>
                    <a:pt x="348" y="614"/>
                  </a:cubicBezTo>
                  <a:cubicBezTo>
                    <a:pt x="1024" y="143"/>
                    <a:pt x="1024" y="143"/>
                    <a:pt x="1024" y="143"/>
                  </a:cubicBezTo>
                  <a:cubicBezTo>
                    <a:pt x="1024" y="123"/>
                    <a:pt x="1024" y="123"/>
                    <a:pt x="1024" y="123"/>
                  </a:cubicBezTo>
                  <a:cubicBezTo>
                    <a:pt x="1024" y="61"/>
                    <a:pt x="1065" y="0"/>
                    <a:pt x="1126" y="0"/>
                  </a:cubicBezTo>
                  <a:cubicBezTo>
                    <a:pt x="1188" y="0"/>
                    <a:pt x="1229" y="61"/>
                    <a:pt x="1229" y="102"/>
                  </a:cubicBezTo>
                  <a:cubicBezTo>
                    <a:pt x="1229" y="123"/>
                    <a:pt x="1229" y="123"/>
                    <a:pt x="1229" y="123"/>
                  </a:cubicBezTo>
                  <a:cubicBezTo>
                    <a:pt x="1905" y="635"/>
                    <a:pt x="1905" y="635"/>
                    <a:pt x="1905" y="635"/>
                  </a:cubicBezTo>
                  <a:cubicBezTo>
                    <a:pt x="1987" y="635"/>
                    <a:pt x="1987" y="635"/>
                    <a:pt x="1987" y="635"/>
                  </a:cubicBezTo>
                  <a:cubicBezTo>
                    <a:pt x="2662" y="123"/>
                    <a:pt x="2662" y="123"/>
                    <a:pt x="2662" y="123"/>
                  </a:cubicBezTo>
                  <a:cubicBezTo>
                    <a:pt x="2662" y="102"/>
                    <a:pt x="2662" y="102"/>
                    <a:pt x="2662" y="102"/>
                  </a:cubicBezTo>
                  <a:cubicBezTo>
                    <a:pt x="2662" y="61"/>
                    <a:pt x="2703" y="0"/>
                    <a:pt x="2765" y="0"/>
                  </a:cubicBezTo>
                  <a:cubicBezTo>
                    <a:pt x="2826" y="0"/>
                    <a:pt x="2867" y="61"/>
                    <a:pt x="2867" y="102"/>
                  </a:cubicBezTo>
                  <a:cubicBezTo>
                    <a:pt x="2867" y="164"/>
                    <a:pt x="2826" y="205"/>
                    <a:pt x="2765" y="205"/>
                  </a:cubicBezTo>
                  <a:cubicBezTo>
                    <a:pt x="2724" y="205"/>
                    <a:pt x="2724" y="205"/>
                    <a:pt x="2724" y="205"/>
                  </a:cubicBezTo>
                  <a:cubicBezTo>
                    <a:pt x="2048" y="717"/>
                    <a:pt x="2048" y="717"/>
                    <a:pt x="2048" y="717"/>
                  </a:cubicBezTo>
                  <a:cubicBezTo>
                    <a:pt x="2048" y="737"/>
                    <a:pt x="2048" y="737"/>
                    <a:pt x="2048" y="737"/>
                  </a:cubicBezTo>
                  <a:cubicBezTo>
                    <a:pt x="2048" y="778"/>
                    <a:pt x="2007" y="819"/>
                    <a:pt x="1946" y="819"/>
                  </a:cubicBezTo>
                  <a:cubicBezTo>
                    <a:pt x="1884" y="819"/>
                    <a:pt x="1843" y="778"/>
                    <a:pt x="1843" y="717"/>
                  </a:cubicBezTo>
                  <a:cubicBezTo>
                    <a:pt x="1843" y="696"/>
                    <a:pt x="1843" y="696"/>
                    <a:pt x="1843" y="696"/>
                  </a:cubicBezTo>
                  <a:cubicBezTo>
                    <a:pt x="1167" y="205"/>
                    <a:pt x="1167" y="205"/>
                    <a:pt x="1167" y="205"/>
                  </a:cubicBezTo>
                  <a:cubicBezTo>
                    <a:pt x="1126" y="205"/>
                    <a:pt x="1126" y="205"/>
                    <a:pt x="1126" y="205"/>
                  </a:cubicBezTo>
                  <a:cubicBezTo>
                    <a:pt x="1106" y="205"/>
                    <a:pt x="1106" y="205"/>
                    <a:pt x="1106" y="205"/>
                  </a:cubicBezTo>
                  <a:cubicBezTo>
                    <a:pt x="410" y="717"/>
                    <a:pt x="410" y="717"/>
                    <a:pt x="410" y="717"/>
                  </a:cubicBezTo>
                  <a:cubicBezTo>
                    <a:pt x="410" y="778"/>
                    <a:pt x="369" y="819"/>
                    <a:pt x="307" y="819"/>
                  </a:cubicBezTo>
                  <a:cubicBezTo>
                    <a:pt x="246" y="819"/>
                    <a:pt x="205" y="778"/>
                    <a:pt x="205" y="717"/>
                  </a:cubicBezTo>
                  <a:close/>
                  <a:moveTo>
                    <a:pt x="2970" y="2662"/>
                  </a:moveTo>
                  <a:cubicBezTo>
                    <a:pt x="2867" y="2662"/>
                    <a:pt x="2867" y="2662"/>
                    <a:pt x="2867" y="2662"/>
                  </a:cubicBezTo>
                  <a:cubicBezTo>
                    <a:pt x="2867" y="819"/>
                    <a:pt x="2867" y="819"/>
                    <a:pt x="2867" y="819"/>
                  </a:cubicBezTo>
                  <a:cubicBezTo>
                    <a:pt x="2662" y="819"/>
                    <a:pt x="2662" y="819"/>
                    <a:pt x="2662" y="819"/>
                  </a:cubicBezTo>
                  <a:cubicBezTo>
                    <a:pt x="2662" y="2662"/>
                    <a:pt x="2662" y="2662"/>
                    <a:pt x="2662" y="2662"/>
                  </a:cubicBezTo>
                  <a:cubicBezTo>
                    <a:pt x="2048" y="2662"/>
                    <a:pt x="2048" y="2662"/>
                    <a:pt x="2048" y="2662"/>
                  </a:cubicBezTo>
                  <a:cubicBezTo>
                    <a:pt x="2048" y="1229"/>
                    <a:pt x="2048" y="1229"/>
                    <a:pt x="2048" y="1229"/>
                  </a:cubicBezTo>
                  <a:cubicBezTo>
                    <a:pt x="1843" y="1229"/>
                    <a:pt x="1843" y="1229"/>
                    <a:pt x="1843" y="1229"/>
                  </a:cubicBezTo>
                  <a:cubicBezTo>
                    <a:pt x="1843" y="2662"/>
                    <a:pt x="1843" y="2662"/>
                    <a:pt x="1843" y="2662"/>
                  </a:cubicBezTo>
                  <a:cubicBezTo>
                    <a:pt x="1229" y="2662"/>
                    <a:pt x="1229" y="2662"/>
                    <a:pt x="1229" y="2662"/>
                  </a:cubicBezTo>
                  <a:cubicBezTo>
                    <a:pt x="1229" y="819"/>
                    <a:pt x="1229" y="819"/>
                    <a:pt x="1229" y="819"/>
                  </a:cubicBezTo>
                  <a:cubicBezTo>
                    <a:pt x="1024" y="819"/>
                    <a:pt x="1024" y="819"/>
                    <a:pt x="1024" y="819"/>
                  </a:cubicBezTo>
                  <a:cubicBezTo>
                    <a:pt x="1024" y="2662"/>
                    <a:pt x="1024" y="2662"/>
                    <a:pt x="1024" y="2662"/>
                  </a:cubicBezTo>
                  <a:cubicBezTo>
                    <a:pt x="410" y="2662"/>
                    <a:pt x="410" y="2662"/>
                    <a:pt x="410" y="2662"/>
                  </a:cubicBezTo>
                  <a:cubicBezTo>
                    <a:pt x="410" y="1229"/>
                    <a:pt x="410" y="1229"/>
                    <a:pt x="410" y="1229"/>
                  </a:cubicBezTo>
                  <a:cubicBezTo>
                    <a:pt x="205" y="1229"/>
                    <a:pt x="205" y="1229"/>
                    <a:pt x="205" y="1229"/>
                  </a:cubicBezTo>
                  <a:cubicBezTo>
                    <a:pt x="205" y="2662"/>
                    <a:pt x="205" y="2662"/>
                    <a:pt x="205" y="2662"/>
                  </a:cubicBezTo>
                  <a:cubicBezTo>
                    <a:pt x="102" y="2662"/>
                    <a:pt x="102" y="2662"/>
                    <a:pt x="102" y="2662"/>
                  </a:cubicBezTo>
                  <a:cubicBezTo>
                    <a:pt x="41" y="2662"/>
                    <a:pt x="0" y="2703"/>
                    <a:pt x="0" y="2765"/>
                  </a:cubicBezTo>
                  <a:cubicBezTo>
                    <a:pt x="0" y="2826"/>
                    <a:pt x="41" y="2867"/>
                    <a:pt x="102" y="2867"/>
                  </a:cubicBezTo>
                  <a:cubicBezTo>
                    <a:pt x="2970" y="2867"/>
                    <a:pt x="2970" y="2867"/>
                    <a:pt x="2970" y="2867"/>
                  </a:cubicBezTo>
                  <a:cubicBezTo>
                    <a:pt x="3031" y="2867"/>
                    <a:pt x="3072" y="2826"/>
                    <a:pt x="3072" y="2765"/>
                  </a:cubicBezTo>
                  <a:cubicBezTo>
                    <a:pt x="3072" y="2703"/>
                    <a:pt x="3031" y="2662"/>
                    <a:pt x="2970" y="2662"/>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21" name="组合 120"/>
          <p:cNvGrpSpPr/>
          <p:nvPr/>
        </p:nvGrpSpPr>
        <p:grpSpPr>
          <a:xfrm>
            <a:off x="47624" y="4664476"/>
            <a:ext cx="1731479" cy="551244"/>
            <a:chOff x="47624" y="4816876"/>
            <a:chExt cx="1731479" cy="551244"/>
          </a:xfrm>
        </p:grpSpPr>
        <p:sp>
          <p:nvSpPr>
            <p:cNvPr id="122" name="直角三角形 121"/>
            <p:cNvSpPr/>
            <p:nvPr/>
          </p:nvSpPr>
          <p:spPr>
            <a:xfrm rot="16200000" flipH="1">
              <a:off x="41676" y="5270094"/>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23" name="组合 122"/>
            <p:cNvGrpSpPr/>
            <p:nvPr/>
          </p:nvGrpSpPr>
          <p:grpSpPr>
            <a:xfrm>
              <a:off x="47624" y="4816876"/>
              <a:ext cx="1731479" cy="447270"/>
              <a:chOff x="47624" y="4054876"/>
              <a:chExt cx="1731479" cy="447270"/>
            </a:xfrm>
          </p:grpSpPr>
          <p:sp>
            <p:nvSpPr>
              <p:cNvPr id="125" name="五边形 64"/>
              <p:cNvSpPr/>
              <p:nvPr/>
            </p:nvSpPr>
            <p:spPr>
              <a:xfrm>
                <a:off x="47624" y="4054876"/>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26" name="矩形 125"/>
              <p:cNvSpPr/>
              <p:nvPr/>
            </p:nvSpPr>
            <p:spPr>
              <a:xfrm>
                <a:off x="507007" y="4104871"/>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教学目标</a:t>
                </a:r>
              </a:p>
            </p:txBody>
          </p:sp>
        </p:grpSp>
        <p:sp>
          <p:nvSpPr>
            <p:cNvPr id="124" name="Freeform 5"/>
            <p:cNvSpPr>
              <a:spLocks noEditPoints="1"/>
            </p:cNvSpPr>
            <p:nvPr/>
          </p:nvSpPr>
          <p:spPr bwMode="auto">
            <a:xfrm>
              <a:off x="216346" y="4901965"/>
              <a:ext cx="277091" cy="277091"/>
            </a:xfrm>
            <a:custGeom>
              <a:avLst/>
              <a:gdLst>
                <a:gd name="T0" fmla="*/ 1767 w 2867"/>
                <a:gd name="T1" fmla="*/ 287 h 2867"/>
                <a:gd name="T2" fmla="*/ 1327 w 2867"/>
                <a:gd name="T3" fmla="*/ 213 h 2867"/>
                <a:gd name="T4" fmla="*/ 0 w 2867"/>
                <a:gd name="T5" fmla="*/ 1540 h 2867"/>
                <a:gd name="T6" fmla="*/ 1327 w 2867"/>
                <a:gd name="T7" fmla="*/ 2867 h 2867"/>
                <a:gd name="T8" fmla="*/ 2654 w 2867"/>
                <a:gd name="T9" fmla="*/ 1540 h 2867"/>
                <a:gd name="T10" fmla="*/ 2582 w 2867"/>
                <a:gd name="T11" fmla="*/ 1105 h 2867"/>
                <a:gd name="T12" fmla="*/ 2403 w 2867"/>
                <a:gd name="T13" fmla="*/ 1284 h 2867"/>
                <a:gd name="T14" fmla="*/ 2433 w 2867"/>
                <a:gd name="T15" fmla="*/ 1540 h 2867"/>
                <a:gd name="T16" fmla="*/ 1327 w 2867"/>
                <a:gd name="T17" fmla="*/ 2646 h 2867"/>
                <a:gd name="T18" fmla="*/ 221 w 2867"/>
                <a:gd name="T19" fmla="*/ 1540 h 2867"/>
                <a:gd name="T20" fmla="*/ 1327 w 2867"/>
                <a:gd name="T21" fmla="*/ 434 h 2867"/>
                <a:gd name="T22" fmla="*/ 1589 w 2867"/>
                <a:gd name="T23" fmla="*/ 465 h 2867"/>
                <a:gd name="T24" fmla="*/ 1767 w 2867"/>
                <a:gd name="T25" fmla="*/ 287 h 2867"/>
                <a:gd name="T26" fmla="*/ 2387 w 2867"/>
                <a:gd name="T27" fmla="*/ 180 h 2867"/>
                <a:gd name="T28" fmla="*/ 2408 w 2867"/>
                <a:gd name="T29" fmla="*/ 426 h 2867"/>
                <a:gd name="T30" fmla="*/ 2445 w 2867"/>
                <a:gd name="T31" fmla="*/ 462 h 2867"/>
                <a:gd name="T32" fmla="*/ 2836 w 2867"/>
                <a:gd name="T33" fmla="*/ 496 h 2867"/>
                <a:gd name="T34" fmla="*/ 2867 w 2867"/>
                <a:gd name="T35" fmla="*/ 502 h 2867"/>
                <a:gd name="T36" fmla="*/ 2849 w 2867"/>
                <a:gd name="T37" fmla="*/ 524 h 2867"/>
                <a:gd name="T38" fmla="*/ 2370 w 2867"/>
                <a:gd name="T39" fmla="*/ 1005 h 2867"/>
                <a:gd name="T40" fmla="*/ 2322 w 2867"/>
                <a:gd name="T41" fmla="*/ 1023 h 2867"/>
                <a:gd name="T42" fmla="*/ 2070 w 2867"/>
                <a:gd name="T43" fmla="*/ 999 h 2867"/>
                <a:gd name="T44" fmla="*/ 2022 w 2867"/>
                <a:gd name="T45" fmla="*/ 1016 h 2867"/>
                <a:gd name="T46" fmla="*/ 1593 w 2867"/>
                <a:gd name="T47" fmla="*/ 1445 h 2867"/>
                <a:gd name="T48" fmla="*/ 1465 w 2867"/>
                <a:gd name="T49" fmla="*/ 1484 h 2867"/>
                <a:gd name="T50" fmla="*/ 1406 w 2867"/>
                <a:gd name="T51" fmla="*/ 1298 h 2867"/>
                <a:gd name="T52" fmla="*/ 1433 w 2867"/>
                <a:gd name="T53" fmla="*/ 1270 h 2867"/>
                <a:gd name="T54" fmla="*/ 1850 w 2867"/>
                <a:gd name="T55" fmla="*/ 853 h 2867"/>
                <a:gd name="T56" fmla="*/ 1871 w 2867"/>
                <a:gd name="T57" fmla="*/ 796 h 2867"/>
                <a:gd name="T58" fmla="*/ 1847 w 2867"/>
                <a:gd name="T59" fmla="*/ 541 h 2867"/>
                <a:gd name="T60" fmla="*/ 1859 w 2867"/>
                <a:gd name="T61" fmla="*/ 507 h 2867"/>
                <a:gd name="T62" fmla="*/ 2360 w 2867"/>
                <a:gd name="T63" fmla="*/ 6 h 2867"/>
                <a:gd name="T64" fmla="*/ 2370 w 2867"/>
                <a:gd name="T65" fmla="*/ 0 h 2867"/>
                <a:gd name="T66" fmla="*/ 2387 w 2867"/>
                <a:gd name="T67" fmla="*/ 180 h 2867"/>
                <a:gd name="T68" fmla="*/ 1880 w 2867"/>
                <a:gd name="T69" fmla="*/ 1540 h 2867"/>
                <a:gd name="T70" fmla="*/ 1327 w 2867"/>
                <a:gd name="T71" fmla="*/ 2093 h 2867"/>
                <a:gd name="T72" fmla="*/ 774 w 2867"/>
                <a:gd name="T73" fmla="*/ 1540 h 2867"/>
                <a:gd name="T74" fmla="*/ 1327 w 2867"/>
                <a:gd name="T75" fmla="*/ 987 h 2867"/>
                <a:gd name="T76" fmla="*/ 1460 w 2867"/>
                <a:gd name="T77" fmla="*/ 1003 h 2867"/>
                <a:gd name="T78" fmla="*/ 1378 w 2867"/>
                <a:gd name="T79" fmla="*/ 1085 h 2867"/>
                <a:gd name="T80" fmla="*/ 1244 w 2867"/>
                <a:gd name="T81" fmla="*/ 1219 h 2867"/>
                <a:gd name="T82" fmla="*/ 995 w 2867"/>
                <a:gd name="T83" fmla="*/ 1540 h 2867"/>
                <a:gd name="T84" fmla="*/ 1327 w 2867"/>
                <a:gd name="T85" fmla="*/ 1872 h 2867"/>
                <a:gd name="T86" fmla="*/ 1653 w 2867"/>
                <a:gd name="T87" fmla="*/ 1602 h 2867"/>
                <a:gd name="T88" fmla="*/ 1773 w 2867"/>
                <a:gd name="T89" fmla="*/ 1482 h 2867"/>
                <a:gd name="T90" fmla="*/ 1861 w 2867"/>
                <a:gd name="T91" fmla="*/ 1394 h 2867"/>
                <a:gd name="T92" fmla="*/ 1880 w 2867"/>
                <a:gd name="T93" fmla="*/ 1540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67" h="2867">
                  <a:moveTo>
                    <a:pt x="1767" y="287"/>
                  </a:moveTo>
                  <a:cubicBezTo>
                    <a:pt x="1629" y="239"/>
                    <a:pt x="1481" y="213"/>
                    <a:pt x="1327" y="213"/>
                  </a:cubicBezTo>
                  <a:cubicBezTo>
                    <a:pt x="594" y="213"/>
                    <a:pt x="0" y="807"/>
                    <a:pt x="0" y="1540"/>
                  </a:cubicBezTo>
                  <a:cubicBezTo>
                    <a:pt x="0" y="2273"/>
                    <a:pt x="594" y="2867"/>
                    <a:pt x="1327" y="2867"/>
                  </a:cubicBezTo>
                  <a:cubicBezTo>
                    <a:pt x="2060" y="2867"/>
                    <a:pt x="2654" y="2273"/>
                    <a:pt x="2654" y="1540"/>
                  </a:cubicBezTo>
                  <a:cubicBezTo>
                    <a:pt x="2654" y="1388"/>
                    <a:pt x="2629" y="1241"/>
                    <a:pt x="2582" y="1105"/>
                  </a:cubicBezTo>
                  <a:cubicBezTo>
                    <a:pt x="2522" y="1165"/>
                    <a:pt x="2463" y="1224"/>
                    <a:pt x="2403" y="1284"/>
                  </a:cubicBezTo>
                  <a:cubicBezTo>
                    <a:pt x="2423" y="1366"/>
                    <a:pt x="2433" y="1452"/>
                    <a:pt x="2433" y="1540"/>
                  </a:cubicBezTo>
                  <a:cubicBezTo>
                    <a:pt x="2433" y="2151"/>
                    <a:pt x="1938" y="2646"/>
                    <a:pt x="1327" y="2646"/>
                  </a:cubicBezTo>
                  <a:cubicBezTo>
                    <a:pt x="716" y="2646"/>
                    <a:pt x="221" y="2151"/>
                    <a:pt x="221" y="1540"/>
                  </a:cubicBezTo>
                  <a:cubicBezTo>
                    <a:pt x="221" y="929"/>
                    <a:pt x="716" y="434"/>
                    <a:pt x="1327" y="434"/>
                  </a:cubicBezTo>
                  <a:cubicBezTo>
                    <a:pt x="1417" y="434"/>
                    <a:pt x="1505" y="445"/>
                    <a:pt x="1589" y="465"/>
                  </a:cubicBezTo>
                  <a:cubicBezTo>
                    <a:pt x="1648" y="406"/>
                    <a:pt x="1707" y="346"/>
                    <a:pt x="1767" y="287"/>
                  </a:cubicBezTo>
                  <a:close/>
                  <a:moveTo>
                    <a:pt x="2387" y="180"/>
                  </a:moveTo>
                  <a:cubicBezTo>
                    <a:pt x="2394" y="262"/>
                    <a:pt x="2403" y="344"/>
                    <a:pt x="2408" y="426"/>
                  </a:cubicBezTo>
                  <a:cubicBezTo>
                    <a:pt x="2410" y="452"/>
                    <a:pt x="2420" y="460"/>
                    <a:pt x="2445" y="462"/>
                  </a:cubicBezTo>
                  <a:cubicBezTo>
                    <a:pt x="2575" y="472"/>
                    <a:pt x="2706" y="484"/>
                    <a:pt x="2836" y="496"/>
                  </a:cubicBezTo>
                  <a:cubicBezTo>
                    <a:pt x="2847" y="497"/>
                    <a:pt x="2858" y="494"/>
                    <a:pt x="2867" y="502"/>
                  </a:cubicBezTo>
                  <a:cubicBezTo>
                    <a:pt x="2865" y="513"/>
                    <a:pt x="2856" y="518"/>
                    <a:pt x="2849" y="524"/>
                  </a:cubicBezTo>
                  <a:cubicBezTo>
                    <a:pt x="2690" y="684"/>
                    <a:pt x="2529" y="844"/>
                    <a:pt x="2370" y="1005"/>
                  </a:cubicBezTo>
                  <a:cubicBezTo>
                    <a:pt x="2356" y="1019"/>
                    <a:pt x="2342" y="1025"/>
                    <a:pt x="2322" y="1023"/>
                  </a:cubicBezTo>
                  <a:cubicBezTo>
                    <a:pt x="2238" y="1014"/>
                    <a:pt x="2154" y="1008"/>
                    <a:pt x="2070" y="999"/>
                  </a:cubicBezTo>
                  <a:cubicBezTo>
                    <a:pt x="2049" y="997"/>
                    <a:pt x="2036" y="1001"/>
                    <a:pt x="2022" y="1016"/>
                  </a:cubicBezTo>
                  <a:cubicBezTo>
                    <a:pt x="1805" y="1233"/>
                    <a:pt x="1810" y="1228"/>
                    <a:pt x="1593" y="1445"/>
                  </a:cubicBezTo>
                  <a:cubicBezTo>
                    <a:pt x="1557" y="1482"/>
                    <a:pt x="1516" y="1500"/>
                    <a:pt x="1465" y="1484"/>
                  </a:cubicBezTo>
                  <a:cubicBezTo>
                    <a:pt x="1384" y="1460"/>
                    <a:pt x="1354" y="1364"/>
                    <a:pt x="1406" y="1298"/>
                  </a:cubicBezTo>
                  <a:cubicBezTo>
                    <a:pt x="1414" y="1288"/>
                    <a:pt x="1423" y="1279"/>
                    <a:pt x="1433" y="1270"/>
                  </a:cubicBezTo>
                  <a:cubicBezTo>
                    <a:pt x="1645" y="1057"/>
                    <a:pt x="1637" y="1065"/>
                    <a:pt x="1850" y="853"/>
                  </a:cubicBezTo>
                  <a:cubicBezTo>
                    <a:pt x="1867" y="836"/>
                    <a:pt x="1874" y="821"/>
                    <a:pt x="1871" y="796"/>
                  </a:cubicBezTo>
                  <a:cubicBezTo>
                    <a:pt x="1861" y="712"/>
                    <a:pt x="1855" y="626"/>
                    <a:pt x="1847" y="541"/>
                  </a:cubicBezTo>
                  <a:cubicBezTo>
                    <a:pt x="1846" y="527"/>
                    <a:pt x="1849" y="517"/>
                    <a:pt x="1859" y="507"/>
                  </a:cubicBezTo>
                  <a:cubicBezTo>
                    <a:pt x="2026" y="340"/>
                    <a:pt x="2193" y="173"/>
                    <a:pt x="2360" y="6"/>
                  </a:cubicBezTo>
                  <a:cubicBezTo>
                    <a:pt x="2361" y="5"/>
                    <a:pt x="2364" y="4"/>
                    <a:pt x="2370" y="0"/>
                  </a:cubicBezTo>
                  <a:cubicBezTo>
                    <a:pt x="2376" y="62"/>
                    <a:pt x="2382" y="121"/>
                    <a:pt x="2387" y="180"/>
                  </a:cubicBezTo>
                  <a:close/>
                  <a:moveTo>
                    <a:pt x="1880" y="1540"/>
                  </a:moveTo>
                  <a:cubicBezTo>
                    <a:pt x="1880" y="1845"/>
                    <a:pt x="1633" y="2093"/>
                    <a:pt x="1327" y="2093"/>
                  </a:cubicBezTo>
                  <a:cubicBezTo>
                    <a:pt x="1022" y="2093"/>
                    <a:pt x="774" y="1845"/>
                    <a:pt x="774" y="1540"/>
                  </a:cubicBezTo>
                  <a:cubicBezTo>
                    <a:pt x="774" y="1234"/>
                    <a:pt x="1022" y="987"/>
                    <a:pt x="1327" y="987"/>
                  </a:cubicBezTo>
                  <a:cubicBezTo>
                    <a:pt x="1373" y="987"/>
                    <a:pt x="1417" y="992"/>
                    <a:pt x="1460" y="1003"/>
                  </a:cubicBezTo>
                  <a:cubicBezTo>
                    <a:pt x="1432" y="1030"/>
                    <a:pt x="1405" y="1057"/>
                    <a:pt x="1378" y="1085"/>
                  </a:cubicBezTo>
                  <a:cubicBezTo>
                    <a:pt x="1333" y="1129"/>
                    <a:pt x="1288" y="1174"/>
                    <a:pt x="1244" y="1219"/>
                  </a:cubicBezTo>
                  <a:cubicBezTo>
                    <a:pt x="1101" y="1256"/>
                    <a:pt x="995" y="1385"/>
                    <a:pt x="995" y="1540"/>
                  </a:cubicBezTo>
                  <a:cubicBezTo>
                    <a:pt x="995" y="1723"/>
                    <a:pt x="1144" y="1872"/>
                    <a:pt x="1327" y="1872"/>
                  </a:cubicBezTo>
                  <a:cubicBezTo>
                    <a:pt x="1489" y="1872"/>
                    <a:pt x="1624" y="1756"/>
                    <a:pt x="1653" y="1602"/>
                  </a:cubicBezTo>
                  <a:cubicBezTo>
                    <a:pt x="1693" y="1562"/>
                    <a:pt x="1733" y="1522"/>
                    <a:pt x="1773" y="1482"/>
                  </a:cubicBezTo>
                  <a:cubicBezTo>
                    <a:pt x="1803" y="1452"/>
                    <a:pt x="1830" y="1425"/>
                    <a:pt x="1861" y="1394"/>
                  </a:cubicBezTo>
                  <a:cubicBezTo>
                    <a:pt x="1873" y="1441"/>
                    <a:pt x="1880" y="1489"/>
                    <a:pt x="1880" y="154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27" name="组合 126"/>
          <p:cNvGrpSpPr/>
          <p:nvPr/>
        </p:nvGrpSpPr>
        <p:grpSpPr>
          <a:xfrm>
            <a:off x="47624" y="3830259"/>
            <a:ext cx="1731479" cy="551244"/>
            <a:chOff x="47624" y="3982659"/>
            <a:chExt cx="1731479" cy="551244"/>
          </a:xfrm>
        </p:grpSpPr>
        <p:sp>
          <p:nvSpPr>
            <p:cNvPr id="128" name="直角三角形 127"/>
            <p:cNvSpPr/>
            <p:nvPr/>
          </p:nvSpPr>
          <p:spPr>
            <a:xfrm rot="16200000" flipH="1">
              <a:off x="41676" y="4435878"/>
              <a:ext cx="103975"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29" name="组合 128"/>
            <p:cNvGrpSpPr/>
            <p:nvPr/>
          </p:nvGrpSpPr>
          <p:grpSpPr>
            <a:xfrm>
              <a:off x="47624" y="3982659"/>
              <a:ext cx="1731479" cy="447270"/>
              <a:chOff x="47624" y="3415393"/>
              <a:chExt cx="1731479" cy="447270"/>
            </a:xfrm>
          </p:grpSpPr>
          <p:sp>
            <p:nvSpPr>
              <p:cNvPr id="133" name="五边形 63"/>
              <p:cNvSpPr/>
              <p:nvPr/>
            </p:nvSpPr>
            <p:spPr>
              <a:xfrm>
                <a:off x="47624" y="3415393"/>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34" name="矩形 133"/>
              <p:cNvSpPr/>
              <p:nvPr/>
            </p:nvSpPr>
            <p:spPr>
              <a:xfrm>
                <a:off x="507007" y="3462807"/>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教材分析</a:t>
                </a:r>
              </a:p>
            </p:txBody>
          </p:sp>
        </p:grpSp>
        <p:grpSp>
          <p:nvGrpSpPr>
            <p:cNvPr id="130" name="Group 4"/>
            <p:cNvGrpSpPr>
              <a:grpSpLocks noChangeAspect="1"/>
            </p:cNvGrpSpPr>
            <p:nvPr/>
          </p:nvGrpSpPr>
          <p:grpSpPr bwMode="auto">
            <a:xfrm>
              <a:off x="204441" y="4076683"/>
              <a:ext cx="259012" cy="259221"/>
              <a:chOff x="1992" y="309"/>
              <a:chExt cx="3698" cy="3701"/>
            </a:xfrm>
            <a:solidFill>
              <a:schemeClr val="tx2"/>
            </a:solidFill>
          </p:grpSpPr>
          <p:sp>
            <p:nvSpPr>
              <p:cNvPr id="131" name="Freeform 5"/>
              <p:cNvSpPr>
                <a:spLocks noEditPoints="1"/>
              </p:cNvSpPr>
              <p:nvPr/>
            </p:nvSpPr>
            <p:spPr bwMode="auto">
              <a:xfrm>
                <a:off x="2883" y="1203"/>
                <a:ext cx="1912" cy="1912"/>
              </a:xfrm>
              <a:custGeom>
                <a:avLst/>
                <a:gdLst>
                  <a:gd name="T0" fmla="*/ 1270 w 1270"/>
                  <a:gd name="T1" fmla="*/ 560 h 1269"/>
                  <a:gd name="T2" fmla="*/ 711 w 1270"/>
                  <a:gd name="T3" fmla="*/ 0 h 1269"/>
                  <a:gd name="T4" fmla="*/ 711 w 1270"/>
                  <a:gd name="T5" fmla="*/ 117 h 1269"/>
                  <a:gd name="T6" fmla="*/ 561 w 1270"/>
                  <a:gd name="T7" fmla="*/ 117 h 1269"/>
                  <a:gd name="T8" fmla="*/ 561 w 1270"/>
                  <a:gd name="T9" fmla="*/ 0 h 1269"/>
                  <a:gd name="T10" fmla="*/ 0 w 1270"/>
                  <a:gd name="T11" fmla="*/ 560 h 1269"/>
                  <a:gd name="T12" fmla="*/ 118 w 1270"/>
                  <a:gd name="T13" fmla="*/ 560 h 1269"/>
                  <a:gd name="T14" fmla="*/ 118 w 1270"/>
                  <a:gd name="T15" fmla="*/ 710 h 1269"/>
                  <a:gd name="T16" fmla="*/ 1 w 1270"/>
                  <a:gd name="T17" fmla="*/ 710 h 1269"/>
                  <a:gd name="T18" fmla="*/ 561 w 1270"/>
                  <a:gd name="T19" fmla="*/ 1269 h 1269"/>
                  <a:gd name="T20" fmla="*/ 561 w 1270"/>
                  <a:gd name="T21" fmla="*/ 1153 h 1269"/>
                  <a:gd name="T22" fmla="*/ 711 w 1270"/>
                  <a:gd name="T23" fmla="*/ 1153 h 1269"/>
                  <a:gd name="T24" fmla="*/ 711 w 1270"/>
                  <a:gd name="T25" fmla="*/ 1269 h 1269"/>
                  <a:gd name="T26" fmla="*/ 1270 w 1270"/>
                  <a:gd name="T27" fmla="*/ 710 h 1269"/>
                  <a:gd name="T28" fmla="*/ 1154 w 1270"/>
                  <a:gd name="T29" fmla="*/ 710 h 1269"/>
                  <a:gd name="T30" fmla="*/ 1154 w 1270"/>
                  <a:gd name="T31" fmla="*/ 560 h 1269"/>
                  <a:gd name="T32" fmla="*/ 1270 w 1270"/>
                  <a:gd name="T33" fmla="*/ 560 h 1269"/>
                  <a:gd name="T34" fmla="*/ 1270 w 1270"/>
                  <a:gd name="T35" fmla="*/ 560 h 1269"/>
                  <a:gd name="T36" fmla="*/ 635 w 1270"/>
                  <a:gd name="T37" fmla="*/ 872 h 1269"/>
                  <a:gd name="T38" fmla="*/ 397 w 1270"/>
                  <a:gd name="T39" fmla="*/ 634 h 1269"/>
                  <a:gd name="T40" fmla="*/ 635 w 1270"/>
                  <a:gd name="T41" fmla="*/ 396 h 1269"/>
                  <a:gd name="T42" fmla="*/ 873 w 1270"/>
                  <a:gd name="T43" fmla="*/ 634 h 1269"/>
                  <a:gd name="T44" fmla="*/ 635 w 1270"/>
                  <a:gd name="T45" fmla="*/ 872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0" h="1269">
                    <a:moveTo>
                      <a:pt x="1270" y="560"/>
                    </a:moveTo>
                    <a:cubicBezTo>
                      <a:pt x="1236" y="268"/>
                      <a:pt x="1003" y="35"/>
                      <a:pt x="711" y="0"/>
                    </a:cubicBezTo>
                    <a:cubicBezTo>
                      <a:pt x="711" y="117"/>
                      <a:pt x="711" y="117"/>
                      <a:pt x="711" y="117"/>
                    </a:cubicBezTo>
                    <a:cubicBezTo>
                      <a:pt x="561" y="117"/>
                      <a:pt x="561" y="117"/>
                      <a:pt x="561" y="117"/>
                    </a:cubicBezTo>
                    <a:cubicBezTo>
                      <a:pt x="561" y="0"/>
                      <a:pt x="561" y="0"/>
                      <a:pt x="561" y="0"/>
                    </a:cubicBezTo>
                    <a:cubicBezTo>
                      <a:pt x="268" y="34"/>
                      <a:pt x="35" y="267"/>
                      <a:pt x="0" y="560"/>
                    </a:cubicBezTo>
                    <a:cubicBezTo>
                      <a:pt x="118" y="560"/>
                      <a:pt x="118" y="560"/>
                      <a:pt x="118" y="560"/>
                    </a:cubicBezTo>
                    <a:cubicBezTo>
                      <a:pt x="118" y="710"/>
                      <a:pt x="118" y="710"/>
                      <a:pt x="118" y="710"/>
                    </a:cubicBezTo>
                    <a:cubicBezTo>
                      <a:pt x="1" y="710"/>
                      <a:pt x="1" y="710"/>
                      <a:pt x="1" y="710"/>
                    </a:cubicBezTo>
                    <a:cubicBezTo>
                      <a:pt x="35" y="1002"/>
                      <a:pt x="268" y="1235"/>
                      <a:pt x="561" y="1269"/>
                    </a:cubicBezTo>
                    <a:cubicBezTo>
                      <a:pt x="561" y="1153"/>
                      <a:pt x="561" y="1153"/>
                      <a:pt x="561" y="1153"/>
                    </a:cubicBezTo>
                    <a:cubicBezTo>
                      <a:pt x="711" y="1153"/>
                      <a:pt x="711" y="1153"/>
                      <a:pt x="711" y="1153"/>
                    </a:cubicBezTo>
                    <a:cubicBezTo>
                      <a:pt x="711" y="1269"/>
                      <a:pt x="711" y="1269"/>
                      <a:pt x="711" y="1269"/>
                    </a:cubicBezTo>
                    <a:cubicBezTo>
                      <a:pt x="1003" y="1234"/>
                      <a:pt x="1235" y="1002"/>
                      <a:pt x="1270" y="710"/>
                    </a:cubicBezTo>
                    <a:cubicBezTo>
                      <a:pt x="1154" y="710"/>
                      <a:pt x="1154" y="710"/>
                      <a:pt x="1154" y="710"/>
                    </a:cubicBezTo>
                    <a:cubicBezTo>
                      <a:pt x="1154" y="560"/>
                      <a:pt x="1154" y="560"/>
                      <a:pt x="1154" y="560"/>
                    </a:cubicBezTo>
                    <a:cubicBezTo>
                      <a:pt x="1270" y="560"/>
                      <a:pt x="1270" y="560"/>
                      <a:pt x="1270" y="560"/>
                    </a:cubicBezTo>
                    <a:cubicBezTo>
                      <a:pt x="1270" y="560"/>
                      <a:pt x="1270" y="560"/>
                      <a:pt x="1270" y="560"/>
                    </a:cubicBezTo>
                    <a:close/>
                    <a:moveTo>
                      <a:pt x="635" y="872"/>
                    </a:moveTo>
                    <a:cubicBezTo>
                      <a:pt x="504" y="872"/>
                      <a:pt x="397" y="766"/>
                      <a:pt x="397" y="634"/>
                    </a:cubicBezTo>
                    <a:cubicBezTo>
                      <a:pt x="397" y="503"/>
                      <a:pt x="504" y="396"/>
                      <a:pt x="635" y="396"/>
                    </a:cubicBezTo>
                    <a:cubicBezTo>
                      <a:pt x="766" y="396"/>
                      <a:pt x="873" y="503"/>
                      <a:pt x="873" y="634"/>
                    </a:cubicBezTo>
                    <a:cubicBezTo>
                      <a:pt x="873" y="766"/>
                      <a:pt x="766" y="872"/>
                      <a:pt x="635" y="8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32" name="Freeform 6"/>
              <p:cNvSpPr>
                <a:spLocks noEditPoints="1"/>
              </p:cNvSpPr>
              <p:nvPr/>
            </p:nvSpPr>
            <p:spPr bwMode="auto">
              <a:xfrm>
                <a:off x="1992" y="309"/>
                <a:ext cx="3698" cy="3701"/>
              </a:xfrm>
              <a:custGeom>
                <a:avLst/>
                <a:gdLst>
                  <a:gd name="T0" fmla="*/ 1228 w 2456"/>
                  <a:gd name="T1" fmla="*/ 0 h 2456"/>
                  <a:gd name="T2" fmla="*/ 0 w 2456"/>
                  <a:gd name="T3" fmla="*/ 1228 h 2456"/>
                  <a:gd name="T4" fmla="*/ 1228 w 2456"/>
                  <a:gd name="T5" fmla="*/ 2456 h 2456"/>
                  <a:gd name="T6" fmla="*/ 2456 w 2456"/>
                  <a:gd name="T7" fmla="*/ 1228 h 2456"/>
                  <a:gd name="T8" fmla="*/ 1228 w 2456"/>
                  <a:gd name="T9" fmla="*/ 0 h 2456"/>
                  <a:gd name="T10" fmla="*/ 2016 w 2456"/>
                  <a:gd name="T11" fmla="*/ 1303 h 2456"/>
                  <a:gd name="T12" fmla="*/ 1788 w 2456"/>
                  <a:gd name="T13" fmla="*/ 1788 h 2456"/>
                  <a:gd name="T14" fmla="*/ 1303 w 2456"/>
                  <a:gd name="T15" fmla="*/ 2016 h 2456"/>
                  <a:gd name="T16" fmla="*/ 1303 w 2456"/>
                  <a:gd name="T17" fmla="*/ 2120 h 2456"/>
                  <a:gd name="T18" fmla="*/ 1153 w 2456"/>
                  <a:gd name="T19" fmla="*/ 2120 h 2456"/>
                  <a:gd name="T20" fmla="*/ 1153 w 2456"/>
                  <a:gd name="T21" fmla="*/ 2017 h 2456"/>
                  <a:gd name="T22" fmla="*/ 666 w 2456"/>
                  <a:gd name="T23" fmla="*/ 1788 h 2456"/>
                  <a:gd name="T24" fmla="*/ 438 w 2456"/>
                  <a:gd name="T25" fmla="*/ 1303 h 2456"/>
                  <a:gd name="T26" fmla="*/ 336 w 2456"/>
                  <a:gd name="T27" fmla="*/ 1303 h 2456"/>
                  <a:gd name="T28" fmla="*/ 336 w 2456"/>
                  <a:gd name="T29" fmla="*/ 1153 h 2456"/>
                  <a:gd name="T30" fmla="*/ 438 w 2456"/>
                  <a:gd name="T31" fmla="*/ 1153 h 2456"/>
                  <a:gd name="T32" fmla="*/ 666 w 2456"/>
                  <a:gd name="T33" fmla="*/ 667 h 2456"/>
                  <a:gd name="T34" fmla="*/ 1153 w 2456"/>
                  <a:gd name="T35" fmla="*/ 438 h 2456"/>
                  <a:gd name="T36" fmla="*/ 1153 w 2456"/>
                  <a:gd name="T37" fmla="*/ 336 h 2456"/>
                  <a:gd name="T38" fmla="*/ 1303 w 2456"/>
                  <a:gd name="T39" fmla="*/ 336 h 2456"/>
                  <a:gd name="T40" fmla="*/ 1303 w 2456"/>
                  <a:gd name="T41" fmla="*/ 438 h 2456"/>
                  <a:gd name="T42" fmla="*/ 1788 w 2456"/>
                  <a:gd name="T43" fmla="*/ 667 h 2456"/>
                  <a:gd name="T44" fmla="*/ 2017 w 2456"/>
                  <a:gd name="T45" fmla="*/ 1153 h 2456"/>
                  <a:gd name="T46" fmla="*/ 2120 w 2456"/>
                  <a:gd name="T47" fmla="*/ 1153 h 2456"/>
                  <a:gd name="T48" fmla="*/ 2120 w 2456"/>
                  <a:gd name="T49" fmla="*/ 1303 h 2456"/>
                  <a:gd name="T50" fmla="*/ 2016 w 2456"/>
                  <a:gd name="T51" fmla="*/ 1303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6" h="2456">
                    <a:moveTo>
                      <a:pt x="1228" y="0"/>
                    </a:moveTo>
                    <a:cubicBezTo>
                      <a:pt x="550" y="0"/>
                      <a:pt x="0" y="550"/>
                      <a:pt x="0" y="1228"/>
                    </a:cubicBezTo>
                    <a:cubicBezTo>
                      <a:pt x="0" y="1906"/>
                      <a:pt x="550" y="2456"/>
                      <a:pt x="1228" y="2456"/>
                    </a:cubicBezTo>
                    <a:cubicBezTo>
                      <a:pt x="1906" y="2456"/>
                      <a:pt x="2456" y="1906"/>
                      <a:pt x="2456" y="1228"/>
                    </a:cubicBezTo>
                    <a:cubicBezTo>
                      <a:pt x="2456" y="550"/>
                      <a:pt x="1906" y="0"/>
                      <a:pt x="1228" y="0"/>
                    </a:cubicBezTo>
                    <a:close/>
                    <a:moveTo>
                      <a:pt x="2016" y="1303"/>
                    </a:moveTo>
                    <a:cubicBezTo>
                      <a:pt x="1999" y="1486"/>
                      <a:pt x="1919" y="1656"/>
                      <a:pt x="1788" y="1788"/>
                    </a:cubicBezTo>
                    <a:cubicBezTo>
                      <a:pt x="1656" y="1920"/>
                      <a:pt x="1486" y="1999"/>
                      <a:pt x="1303" y="2016"/>
                    </a:cubicBezTo>
                    <a:cubicBezTo>
                      <a:pt x="1303" y="2120"/>
                      <a:pt x="1303" y="2120"/>
                      <a:pt x="1303" y="2120"/>
                    </a:cubicBezTo>
                    <a:cubicBezTo>
                      <a:pt x="1153" y="2120"/>
                      <a:pt x="1153" y="2120"/>
                      <a:pt x="1153" y="2120"/>
                    </a:cubicBezTo>
                    <a:cubicBezTo>
                      <a:pt x="1153" y="2017"/>
                      <a:pt x="1153" y="2017"/>
                      <a:pt x="1153" y="2017"/>
                    </a:cubicBezTo>
                    <a:cubicBezTo>
                      <a:pt x="969" y="2000"/>
                      <a:pt x="799" y="1920"/>
                      <a:pt x="666" y="1788"/>
                    </a:cubicBezTo>
                    <a:cubicBezTo>
                      <a:pt x="535" y="1656"/>
                      <a:pt x="455" y="1486"/>
                      <a:pt x="438" y="1303"/>
                    </a:cubicBezTo>
                    <a:cubicBezTo>
                      <a:pt x="336" y="1303"/>
                      <a:pt x="336" y="1303"/>
                      <a:pt x="336" y="1303"/>
                    </a:cubicBezTo>
                    <a:cubicBezTo>
                      <a:pt x="336" y="1153"/>
                      <a:pt x="336" y="1153"/>
                      <a:pt x="336" y="1153"/>
                    </a:cubicBezTo>
                    <a:cubicBezTo>
                      <a:pt x="438" y="1153"/>
                      <a:pt x="438" y="1153"/>
                      <a:pt x="438" y="1153"/>
                    </a:cubicBezTo>
                    <a:cubicBezTo>
                      <a:pt x="455" y="969"/>
                      <a:pt x="534" y="799"/>
                      <a:pt x="666" y="667"/>
                    </a:cubicBezTo>
                    <a:cubicBezTo>
                      <a:pt x="799" y="534"/>
                      <a:pt x="969" y="455"/>
                      <a:pt x="1153" y="438"/>
                    </a:cubicBezTo>
                    <a:cubicBezTo>
                      <a:pt x="1153" y="336"/>
                      <a:pt x="1153" y="336"/>
                      <a:pt x="1153" y="336"/>
                    </a:cubicBezTo>
                    <a:cubicBezTo>
                      <a:pt x="1303" y="336"/>
                      <a:pt x="1303" y="336"/>
                      <a:pt x="1303" y="336"/>
                    </a:cubicBezTo>
                    <a:cubicBezTo>
                      <a:pt x="1303" y="438"/>
                      <a:pt x="1303" y="438"/>
                      <a:pt x="1303" y="438"/>
                    </a:cubicBezTo>
                    <a:cubicBezTo>
                      <a:pt x="1486" y="455"/>
                      <a:pt x="1656" y="535"/>
                      <a:pt x="1788" y="667"/>
                    </a:cubicBezTo>
                    <a:cubicBezTo>
                      <a:pt x="1920" y="799"/>
                      <a:pt x="2000" y="969"/>
                      <a:pt x="2017" y="1153"/>
                    </a:cubicBezTo>
                    <a:cubicBezTo>
                      <a:pt x="2120" y="1153"/>
                      <a:pt x="2120" y="1153"/>
                      <a:pt x="2120" y="1153"/>
                    </a:cubicBezTo>
                    <a:cubicBezTo>
                      <a:pt x="2120" y="1303"/>
                      <a:pt x="2120" y="1303"/>
                      <a:pt x="2120" y="1303"/>
                    </a:cubicBezTo>
                    <a:cubicBezTo>
                      <a:pt x="2016" y="1303"/>
                      <a:pt x="2016" y="1303"/>
                      <a:pt x="2016" y="1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sp>
        <p:nvSpPr>
          <p:cNvPr id="69" name="矩形 68"/>
          <p:cNvSpPr/>
          <p:nvPr/>
        </p:nvSpPr>
        <p:spPr>
          <a:xfrm>
            <a:off x="8903114" y="1877295"/>
            <a:ext cx="2261389" cy="3065826"/>
          </a:xfrm>
          <a:prstGeom prst="rect">
            <a:avLst/>
          </a:prstGeom>
          <a:blipFill dpi="0" rotWithShape="1">
            <a:blip r:embed="rId11" cstate="screen"/>
            <a:srcRect/>
            <a:stretch>
              <a:fillRect/>
            </a:stretch>
          </a:blipFill>
          <a:ln w="228600" cap="flat" cmpd="sng" algn="ctr">
            <a:gradFill flip="none" rotWithShape="1">
              <a:gsLst>
                <a:gs pos="28000">
                  <a:srgbClr val="ED7D31">
                    <a:lumMod val="0"/>
                    <a:lumOff val="100000"/>
                  </a:srgbClr>
                </a:gs>
                <a:gs pos="51000">
                  <a:srgbClr val="7FCFD0"/>
                </a:gs>
                <a:gs pos="100000">
                  <a:srgbClr val="1EAA95"/>
                </a:gs>
              </a:gsLst>
              <a:path path="circle">
                <a:fillToRect l="50000" t="-80000" r="50000" b="180000"/>
              </a:path>
              <a:tileRect/>
            </a:gradFill>
            <a:prstDash val="solid"/>
            <a:miter lim="800000"/>
          </a:ln>
          <a:effectLst>
            <a:outerShdw blurRad="1270000" algn="ctr" rotWithShape="0">
              <a:prstClr val="black">
                <a:alpha val="30000"/>
              </a:prstClr>
            </a:outerShdw>
            <a:reflection blurRad="12700" endPos="30000" dist="5000" dir="5400000" sy="-100000" algn="bl" rotWithShape="0"/>
          </a:effectLst>
          <a:scene3d>
            <a:camera prst="perspectiveContrastingLeftFacing">
              <a:rot lat="300000" lon="2700000" rev="0"/>
            </a:camera>
            <a:lightRig rig="threePt" dir="t">
              <a:rot lat="0" lon="0" rev="2700000"/>
            </a:lightRig>
          </a:scene3d>
          <a:sp3d/>
        </p:spPr>
        <p:txBody>
          <a:bodyPr rtlCol="0" anchor="ctr"/>
          <a:lstStyle/>
          <a:p>
            <a:pPr algn="ctr" defTabSz="914400">
              <a:defRPr/>
            </a:pPr>
            <a:endParaRPr lang="zh-CN" altLang="en-US" kern="0" dirty="0">
              <a:solidFill>
                <a:prstClr val="white"/>
              </a:solidFill>
              <a:cs typeface="+mn-ea"/>
              <a:sym typeface="+mn-lt"/>
            </a:endParaRPr>
          </a:p>
        </p:txBody>
      </p:sp>
      <p:sp>
        <p:nvSpPr>
          <p:cNvPr id="70" name="矩形 69"/>
          <p:cNvSpPr/>
          <p:nvPr/>
        </p:nvSpPr>
        <p:spPr>
          <a:xfrm>
            <a:off x="7339168" y="1770703"/>
            <a:ext cx="2261388" cy="3200171"/>
          </a:xfrm>
          <a:prstGeom prst="rect">
            <a:avLst/>
          </a:prstGeom>
          <a:blipFill dpi="0" rotWithShape="1">
            <a:blip r:embed="rId12" cstate="screen"/>
            <a:srcRect/>
            <a:stretch>
              <a:fillRect/>
            </a:stretch>
          </a:blipFill>
          <a:ln w="228600" cap="flat" cmpd="sng" algn="ctr">
            <a:gradFill flip="none" rotWithShape="1">
              <a:gsLst>
                <a:gs pos="28000">
                  <a:srgbClr val="ED7D31">
                    <a:lumMod val="0"/>
                    <a:lumOff val="100000"/>
                  </a:srgbClr>
                </a:gs>
                <a:gs pos="51000">
                  <a:srgbClr val="7FCFD0"/>
                </a:gs>
                <a:gs pos="100000">
                  <a:srgbClr val="1EAA95"/>
                </a:gs>
              </a:gsLst>
              <a:path path="circle">
                <a:fillToRect l="50000" t="-80000" r="50000" b="180000"/>
              </a:path>
              <a:tileRect/>
            </a:gradFill>
            <a:prstDash val="solid"/>
            <a:miter lim="800000"/>
          </a:ln>
          <a:effectLst>
            <a:outerShdw blurRad="1270000" algn="ctr" rotWithShape="0">
              <a:prstClr val="black">
                <a:alpha val="19000"/>
              </a:prstClr>
            </a:outerShdw>
            <a:reflection blurRad="12700" endPos="30000" dist="5000" dir="5400000" sy="-100000" algn="bl" rotWithShape="0"/>
          </a:effectLst>
          <a:scene3d>
            <a:camera prst="perspectiveContrastingLeftFacing">
              <a:rot lat="300000" lon="2700000" rev="0"/>
            </a:camera>
            <a:lightRig rig="threePt" dir="t">
              <a:rot lat="0" lon="0" rev="2700000"/>
            </a:lightRig>
          </a:scene3d>
          <a:sp3d/>
        </p:spPr>
        <p:txBody>
          <a:bodyPr rtlCol="0" anchor="ctr"/>
          <a:lstStyle/>
          <a:p>
            <a:pPr algn="ctr" defTabSz="914400">
              <a:defRPr/>
            </a:pPr>
            <a:endParaRPr lang="zh-CN" altLang="en-US" kern="0">
              <a:solidFill>
                <a:prstClr val="white"/>
              </a:solidFill>
              <a:cs typeface="+mn-ea"/>
              <a:sym typeface="+mn-lt"/>
            </a:endParaRPr>
          </a:p>
        </p:txBody>
      </p:sp>
      <p:sp>
        <p:nvSpPr>
          <p:cNvPr id="71" name="矩形 70"/>
          <p:cNvSpPr/>
          <p:nvPr/>
        </p:nvSpPr>
        <p:spPr>
          <a:xfrm>
            <a:off x="2454400" y="1960830"/>
            <a:ext cx="2261389" cy="3065826"/>
          </a:xfrm>
          <a:prstGeom prst="rect">
            <a:avLst/>
          </a:prstGeom>
          <a:blipFill dpi="0" rotWithShape="1">
            <a:blip r:embed="rId13" cstate="screen"/>
            <a:srcRect/>
            <a:stretch>
              <a:fillRect/>
            </a:stretch>
          </a:blipFill>
          <a:ln w="228600" cap="flat" cmpd="sng" algn="ctr">
            <a:gradFill flip="none" rotWithShape="1">
              <a:gsLst>
                <a:gs pos="28000">
                  <a:srgbClr val="ED7D31">
                    <a:lumMod val="0"/>
                    <a:lumOff val="100000"/>
                  </a:srgbClr>
                </a:gs>
                <a:gs pos="51000">
                  <a:srgbClr val="7FCFD0"/>
                </a:gs>
                <a:gs pos="100000">
                  <a:srgbClr val="1EAA95"/>
                </a:gs>
              </a:gsLst>
              <a:path path="circle">
                <a:fillToRect l="50000" t="-80000" r="50000" b="180000"/>
              </a:path>
              <a:tileRect/>
            </a:gradFill>
            <a:prstDash val="solid"/>
            <a:miter lim="800000"/>
          </a:ln>
          <a:effectLst>
            <a:outerShdw blurRad="1270000" algn="ctr" rotWithShape="0">
              <a:prstClr val="black">
                <a:alpha val="12000"/>
              </a:prstClr>
            </a:outerShdw>
            <a:reflection blurRad="12700" endPos="30000" dist="5000" dir="5400000" sy="-100000" algn="bl" rotWithShape="0"/>
          </a:effectLst>
          <a:scene3d>
            <a:camera prst="perspectiveContrastingLeftFacing">
              <a:rot lat="300000" lon="18900000" rev="0"/>
            </a:camera>
            <a:lightRig rig="threePt" dir="t">
              <a:rot lat="0" lon="0" rev="2700000"/>
            </a:lightRig>
          </a:scene3d>
          <a:sp3d/>
        </p:spPr>
        <p:txBody>
          <a:bodyPr rtlCol="0" anchor="ctr"/>
          <a:lstStyle/>
          <a:p>
            <a:pPr algn="ctr" defTabSz="914400">
              <a:defRPr/>
            </a:pPr>
            <a:endParaRPr lang="zh-CN" altLang="en-US" kern="0">
              <a:solidFill>
                <a:prstClr val="white"/>
              </a:solidFill>
              <a:cs typeface="+mn-ea"/>
              <a:sym typeface="+mn-lt"/>
            </a:endParaRPr>
          </a:p>
        </p:txBody>
      </p:sp>
      <p:sp>
        <p:nvSpPr>
          <p:cNvPr id="72" name="矩形 71"/>
          <p:cNvSpPr/>
          <p:nvPr/>
        </p:nvSpPr>
        <p:spPr>
          <a:xfrm>
            <a:off x="3728245" y="1905048"/>
            <a:ext cx="2261389" cy="3065826"/>
          </a:xfrm>
          <a:prstGeom prst="rect">
            <a:avLst/>
          </a:prstGeom>
          <a:blipFill dpi="0" rotWithShape="1">
            <a:blip r:embed="rId14" cstate="screen"/>
            <a:srcRect/>
            <a:stretch>
              <a:fillRect/>
            </a:stretch>
          </a:blipFill>
          <a:ln w="228600" cap="flat" cmpd="sng" algn="ctr">
            <a:gradFill flip="none" rotWithShape="1">
              <a:gsLst>
                <a:gs pos="28000">
                  <a:srgbClr val="ED7D31">
                    <a:lumMod val="0"/>
                    <a:lumOff val="100000"/>
                  </a:srgbClr>
                </a:gs>
                <a:gs pos="51000">
                  <a:srgbClr val="7FCFD0"/>
                </a:gs>
                <a:gs pos="100000">
                  <a:srgbClr val="1EAA95"/>
                </a:gs>
              </a:gsLst>
              <a:path path="circle">
                <a:fillToRect l="50000" t="-80000" r="50000" b="180000"/>
              </a:path>
              <a:tileRect/>
            </a:gradFill>
            <a:prstDash val="solid"/>
            <a:miter lim="800000"/>
          </a:ln>
          <a:effectLst>
            <a:outerShdw blurRad="1270000" algn="ctr" rotWithShape="0">
              <a:prstClr val="black">
                <a:alpha val="20000"/>
              </a:prstClr>
            </a:outerShdw>
            <a:reflection blurRad="12700" endPos="30000" dist="5000" dir="5400000" sy="-100000" algn="bl" rotWithShape="0"/>
          </a:effectLst>
          <a:scene3d>
            <a:camera prst="perspectiveContrastingLeftFacing">
              <a:rot lat="300000" lon="18900000" rev="0"/>
            </a:camera>
            <a:lightRig rig="threePt" dir="t">
              <a:rot lat="0" lon="0" rev="2700000"/>
            </a:lightRig>
          </a:scene3d>
          <a:sp3d/>
        </p:spPr>
        <p:txBody>
          <a:bodyPr rtlCol="0" anchor="ctr"/>
          <a:lstStyle/>
          <a:p>
            <a:pPr algn="ctr" defTabSz="914400">
              <a:defRPr/>
            </a:pPr>
            <a:endParaRPr lang="zh-CN" altLang="en-US" kern="0">
              <a:solidFill>
                <a:prstClr val="white"/>
              </a:solidFill>
              <a:cs typeface="+mn-ea"/>
              <a:sym typeface="+mn-lt"/>
            </a:endParaRPr>
          </a:p>
        </p:txBody>
      </p:sp>
      <p:sp>
        <p:nvSpPr>
          <p:cNvPr id="78" name="矩形 77"/>
          <p:cNvSpPr/>
          <p:nvPr/>
        </p:nvSpPr>
        <p:spPr>
          <a:xfrm>
            <a:off x="5057775" y="1733626"/>
            <a:ext cx="2646695" cy="3237248"/>
          </a:xfrm>
          <a:prstGeom prst="rect">
            <a:avLst/>
          </a:prstGeom>
          <a:blipFill dpi="0" rotWithShape="1">
            <a:blip r:embed="rId15" cstate="screen"/>
            <a:srcRect/>
            <a:stretch>
              <a:fillRect/>
            </a:stretch>
          </a:blipFill>
          <a:ln w="180975" cap="flat" cmpd="sng" algn="ctr">
            <a:gradFill flip="none" rotWithShape="1">
              <a:gsLst>
                <a:gs pos="14000">
                  <a:srgbClr val="ED7D31">
                    <a:alpha val="51000"/>
                    <a:lumMod val="0"/>
                    <a:lumOff val="100000"/>
                  </a:srgbClr>
                </a:gs>
                <a:gs pos="51000">
                  <a:srgbClr val="7FCFD0"/>
                </a:gs>
                <a:gs pos="100000">
                  <a:srgbClr val="1EAA95"/>
                </a:gs>
              </a:gsLst>
              <a:path path="circle">
                <a:fillToRect l="50000" t="-80000" r="50000" b="180000"/>
              </a:path>
              <a:tileRect/>
            </a:gradFill>
            <a:prstDash val="solid"/>
            <a:miter lim="800000"/>
          </a:ln>
          <a:effectLst>
            <a:outerShdw blurRad="1270000" algn="ctr" rotWithShape="0">
              <a:prstClr val="black">
                <a:alpha val="26000"/>
              </a:prstClr>
            </a:outerShdw>
            <a:reflection blurRad="12700" endPos="30000" dist="5000" dir="5400000" sy="-100000" algn="bl" rotWithShape="0"/>
          </a:effectLst>
          <a:scene3d>
            <a:camera prst="orthographicFront"/>
            <a:lightRig rig="threePt" dir="t"/>
          </a:scene3d>
          <a:sp3d/>
        </p:spPr>
        <p:txBody>
          <a:bodyPr wrap="none" rtlCol="0" anchor="ctr"/>
          <a:lstStyle/>
          <a:p>
            <a:pPr algn="ctr" defTabSz="914400">
              <a:defRPr/>
            </a:pPr>
            <a:endParaRPr lang="zh-CN" altLang="en-US" kern="0" dirty="0">
              <a:solidFill>
                <a:prstClr val="white"/>
              </a:solidFill>
              <a:cs typeface="+mn-ea"/>
              <a:sym typeface="+mn-lt"/>
            </a:endParaRPr>
          </a:p>
        </p:txBody>
      </p:sp>
      <p:sp>
        <p:nvSpPr>
          <p:cNvPr id="84" name="矩形 83"/>
          <p:cNvSpPr/>
          <p:nvPr/>
        </p:nvSpPr>
        <p:spPr>
          <a:xfrm>
            <a:off x="2739811" y="5560389"/>
            <a:ext cx="8058817" cy="700576"/>
          </a:xfrm>
          <a:prstGeom prst="rect">
            <a:avLst/>
          </a:prstGeom>
        </p:spPr>
        <p:txBody>
          <a:bodyPr wrap="square" lIns="91440" tIns="45720" rIns="91440" bIns="45720">
            <a:spAutoFit/>
          </a:bodyPr>
          <a:lstStyle/>
          <a:p>
            <a:pPr algn="ctr" defTabSz="1219200">
              <a:lnSpc>
                <a:spcPct val="150000"/>
              </a:lnSpc>
            </a:pPr>
            <a:r>
              <a:rPr lang="zh-CN" altLang="en-US" sz="1400" kern="0" dirty="0">
                <a:solidFill>
                  <a:prstClr val="black">
                    <a:lumMod val="75000"/>
                    <a:lumOff val="25000"/>
                  </a:prstClr>
                </a:solidFill>
                <a:cs typeface="+mn-ea"/>
                <a:sym typeface="+mn-lt"/>
              </a:rPr>
              <a:t>建议您在展示时采用微软雅黑字体，本模版所有图形线条及其相应素材均可自由编辑、改色、替换。本模版所有图形线条及其相应素材均可自由编辑、改色、替换。</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par>
                                <p:cTn id="41" presetID="42" presetClass="entr" presetSubtype="0" fill="hold" grpId="0" nodeType="withEffect">
                                  <p:stCondLst>
                                    <p:cond delay="350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1250"/>
                                        <p:tgtEl>
                                          <p:spTgt spid="78"/>
                                        </p:tgtEl>
                                      </p:cBhvr>
                                    </p:animEffect>
                                    <p:anim calcmode="lin" valueType="num">
                                      <p:cBhvr>
                                        <p:cTn id="44" dur="1250" fill="hold"/>
                                        <p:tgtEl>
                                          <p:spTgt spid="78"/>
                                        </p:tgtEl>
                                        <p:attrNameLst>
                                          <p:attrName>ppt_x</p:attrName>
                                        </p:attrNameLst>
                                      </p:cBhvr>
                                      <p:tavLst>
                                        <p:tav tm="0">
                                          <p:val>
                                            <p:strVal val="#ppt_x"/>
                                          </p:val>
                                        </p:tav>
                                        <p:tav tm="100000">
                                          <p:val>
                                            <p:strVal val="#ppt_x"/>
                                          </p:val>
                                        </p:tav>
                                      </p:tavLst>
                                    </p:anim>
                                    <p:anim calcmode="lin" valueType="num">
                                      <p:cBhvr>
                                        <p:cTn id="45" dur="1250" fill="hold"/>
                                        <p:tgtEl>
                                          <p:spTgt spid="78"/>
                                        </p:tgtEl>
                                        <p:attrNameLst>
                                          <p:attrName>ppt_y</p:attrName>
                                        </p:attrNameLst>
                                      </p:cBhvr>
                                      <p:tavLst>
                                        <p:tav tm="0">
                                          <p:val>
                                            <p:strVal val="#ppt_y+.1"/>
                                          </p:val>
                                        </p:tav>
                                        <p:tav tm="100000">
                                          <p:val>
                                            <p:strVal val="#ppt_y"/>
                                          </p:val>
                                        </p:tav>
                                      </p:tavLst>
                                    </p:anim>
                                  </p:childTnLst>
                                </p:cTn>
                              </p:par>
                              <p:par>
                                <p:cTn id="46" presetID="22" presetClass="entr" presetSubtype="2" fill="hold" grpId="0" nodeType="withEffect">
                                  <p:stCondLst>
                                    <p:cond delay="4200"/>
                                  </p:stCondLst>
                                  <p:childTnLst>
                                    <p:set>
                                      <p:cBhvr>
                                        <p:cTn id="47" dur="1" fill="hold">
                                          <p:stCondLst>
                                            <p:cond delay="0"/>
                                          </p:stCondLst>
                                        </p:cTn>
                                        <p:tgtEl>
                                          <p:spTgt spid="72"/>
                                        </p:tgtEl>
                                        <p:attrNameLst>
                                          <p:attrName>style.visibility</p:attrName>
                                        </p:attrNameLst>
                                      </p:cBhvr>
                                      <p:to>
                                        <p:strVal val="visible"/>
                                      </p:to>
                                    </p:set>
                                    <p:animEffect transition="in" filter="wipe(right)">
                                      <p:cBhvr>
                                        <p:cTn id="48" dur="1250"/>
                                        <p:tgtEl>
                                          <p:spTgt spid="72"/>
                                        </p:tgtEl>
                                      </p:cBhvr>
                                    </p:animEffect>
                                  </p:childTnLst>
                                </p:cTn>
                              </p:par>
                              <p:par>
                                <p:cTn id="49" presetID="22" presetClass="entr" presetSubtype="8" fill="hold" grpId="0" nodeType="withEffect">
                                  <p:stCondLst>
                                    <p:cond delay="4500"/>
                                  </p:stCondLst>
                                  <p:childTnLst>
                                    <p:set>
                                      <p:cBhvr>
                                        <p:cTn id="50" dur="1" fill="hold">
                                          <p:stCondLst>
                                            <p:cond delay="0"/>
                                          </p:stCondLst>
                                        </p:cTn>
                                        <p:tgtEl>
                                          <p:spTgt spid="70"/>
                                        </p:tgtEl>
                                        <p:attrNameLst>
                                          <p:attrName>style.visibility</p:attrName>
                                        </p:attrNameLst>
                                      </p:cBhvr>
                                      <p:to>
                                        <p:strVal val="visible"/>
                                      </p:to>
                                    </p:set>
                                    <p:animEffect transition="in" filter="wipe(left)">
                                      <p:cBhvr>
                                        <p:cTn id="51" dur="1075"/>
                                        <p:tgtEl>
                                          <p:spTgt spid="70"/>
                                        </p:tgtEl>
                                      </p:cBhvr>
                                    </p:animEffect>
                                  </p:childTnLst>
                                </p:cTn>
                              </p:par>
                              <p:par>
                                <p:cTn id="52" presetID="22" presetClass="entr" presetSubtype="2" fill="hold" grpId="0" nodeType="withEffect">
                                  <p:stCondLst>
                                    <p:cond delay="4600"/>
                                  </p:stCondLst>
                                  <p:childTnLst>
                                    <p:set>
                                      <p:cBhvr>
                                        <p:cTn id="53" dur="1" fill="hold">
                                          <p:stCondLst>
                                            <p:cond delay="0"/>
                                          </p:stCondLst>
                                        </p:cTn>
                                        <p:tgtEl>
                                          <p:spTgt spid="71"/>
                                        </p:tgtEl>
                                        <p:attrNameLst>
                                          <p:attrName>style.visibility</p:attrName>
                                        </p:attrNameLst>
                                      </p:cBhvr>
                                      <p:to>
                                        <p:strVal val="visible"/>
                                      </p:to>
                                    </p:set>
                                    <p:animEffect transition="in" filter="wipe(right)">
                                      <p:cBhvr>
                                        <p:cTn id="54" dur="1250"/>
                                        <p:tgtEl>
                                          <p:spTgt spid="71"/>
                                        </p:tgtEl>
                                      </p:cBhvr>
                                    </p:animEffect>
                                  </p:childTnLst>
                                </p:cTn>
                              </p:par>
                              <p:par>
                                <p:cTn id="55" presetID="22" presetClass="entr" presetSubtype="8" fill="hold" grpId="0" nodeType="withEffect">
                                  <p:stCondLst>
                                    <p:cond delay="430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1250"/>
                                        <p:tgtEl>
                                          <p:spTgt spid="69"/>
                                        </p:tgtEl>
                                      </p:cBhvr>
                                    </p:animEffect>
                                  </p:childTnLst>
                                </p:cTn>
                              </p:par>
                              <p:par>
                                <p:cTn id="58" presetID="37" presetClass="entr" presetSubtype="0" fill="hold" grpId="0" nodeType="withEffect">
                                  <p:stCondLst>
                                    <p:cond delay="500"/>
                                  </p:stCondLst>
                                  <p:childTnLst>
                                    <p:set>
                                      <p:cBhvr>
                                        <p:cTn id="59" dur="1" fill="hold">
                                          <p:stCondLst>
                                            <p:cond delay="0"/>
                                          </p:stCondLst>
                                        </p:cTn>
                                        <p:tgtEl>
                                          <p:spTgt spid="84"/>
                                        </p:tgtEl>
                                        <p:attrNameLst>
                                          <p:attrName>style.visibility</p:attrName>
                                        </p:attrNameLst>
                                      </p:cBhvr>
                                      <p:to>
                                        <p:strVal val="visible"/>
                                      </p:to>
                                    </p:set>
                                    <p:animEffect transition="in" filter="fade">
                                      <p:cBhvr>
                                        <p:cTn id="60" dur="1000"/>
                                        <p:tgtEl>
                                          <p:spTgt spid="84"/>
                                        </p:tgtEl>
                                      </p:cBhvr>
                                    </p:animEffect>
                                    <p:anim calcmode="lin" valueType="num">
                                      <p:cBhvr>
                                        <p:cTn id="61" dur="1000" fill="hold"/>
                                        <p:tgtEl>
                                          <p:spTgt spid="84"/>
                                        </p:tgtEl>
                                        <p:attrNameLst>
                                          <p:attrName>ppt_x</p:attrName>
                                        </p:attrNameLst>
                                      </p:cBhvr>
                                      <p:tavLst>
                                        <p:tav tm="0">
                                          <p:val>
                                            <p:strVal val="#ppt_x"/>
                                          </p:val>
                                        </p:tav>
                                        <p:tav tm="100000">
                                          <p:val>
                                            <p:strVal val="#ppt_x"/>
                                          </p:val>
                                        </p:tav>
                                      </p:tavLst>
                                    </p:anim>
                                    <p:anim calcmode="lin" valueType="num">
                                      <p:cBhvr>
                                        <p:cTn id="62" dur="900" decel="100000" fill="hold"/>
                                        <p:tgtEl>
                                          <p:spTgt spid="8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8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69" grpId="0" bldLvl="0" animBg="1"/>
      <p:bldP spid="70" grpId="0" bldLvl="0" animBg="1"/>
      <p:bldP spid="71" grpId="0" bldLvl="0" animBg="1"/>
      <p:bldP spid="72" grpId="0" bldLvl="0" animBg="1"/>
      <p:bldP spid="78" grpId="0" bldLvl="0" animBg="1"/>
      <p:bldP spid="8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PA_椭圆 1"/>
          <p:cNvSpPr/>
          <p:nvPr>
            <p:custDataLst>
              <p:tags r:id="rId1"/>
            </p:custDataLst>
          </p:nvPr>
        </p:nvSpPr>
        <p:spPr>
          <a:xfrm>
            <a:off x="5268686" y="490753"/>
            <a:ext cx="1421477" cy="446739"/>
          </a:xfrm>
          <a:prstGeom prst="roundRect">
            <a:avLst>
              <a:gd name="adj" fmla="val 50000"/>
            </a:avLst>
          </a:prstGeom>
          <a:solidFill>
            <a:srgbClr val="0070C0"/>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sp>
        <p:nvSpPr>
          <p:cNvPr id="73"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4" name="椭圆 73"/>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5"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76" name="矩形 75"/>
          <p:cNvSpPr/>
          <p:nvPr/>
        </p:nvSpPr>
        <p:spPr>
          <a:xfrm>
            <a:off x="1015602" y="642700"/>
            <a:ext cx="2002471"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77" name="文本框 76"/>
          <p:cNvSpPr txBox="1"/>
          <p:nvPr/>
        </p:nvSpPr>
        <p:spPr>
          <a:xfrm>
            <a:off x="1009702" y="159657"/>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5171"/>
                </a:solidFill>
                <a:effectLst/>
                <a:uLnTx/>
                <a:uFillTx/>
                <a:cs typeface="+mn-ea"/>
                <a:sym typeface="+mn-lt"/>
              </a:rPr>
              <a:t>课程分析</a:t>
            </a:r>
          </a:p>
        </p:txBody>
      </p:sp>
      <p:grpSp>
        <p:nvGrpSpPr>
          <p:cNvPr id="109" name="组合 108"/>
          <p:cNvGrpSpPr/>
          <p:nvPr/>
        </p:nvGrpSpPr>
        <p:grpSpPr>
          <a:xfrm>
            <a:off x="47624" y="2996043"/>
            <a:ext cx="1731479" cy="551245"/>
            <a:chOff x="47624" y="3148443"/>
            <a:chExt cx="1731479" cy="551245"/>
          </a:xfrm>
        </p:grpSpPr>
        <p:sp>
          <p:nvSpPr>
            <p:cNvPr id="110" name="直角三角形 109"/>
            <p:cNvSpPr/>
            <p:nvPr/>
          </p:nvSpPr>
          <p:spPr>
            <a:xfrm rot="16200000" flipH="1">
              <a:off x="41676" y="3601662"/>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11" name="组合 110"/>
            <p:cNvGrpSpPr/>
            <p:nvPr/>
          </p:nvGrpSpPr>
          <p:grpSpPr>
            <a:xfrm>
              <a:off x="47624" y="3148443"/>
              <a:ext cx="1731479" cy="447270"/>
              <a:chOff x="47624" y="2775910"/>
              <a:chExt cx="1731479" cy="447270"/>
            </a:xfrm>
          </p:grpSpPr>
          <p:sp>
            <p:nvSpPr>
              <p:cNvPr id="113" name="五边形 62"/>
              <p:cNvSpPr/>
              <p:nvPr/>
            </p:nvSpPr>
            <p:spPr>
              <a:xfrm>
                <a:off x="47624" y="2775910"/>
                <a:ext cx="1731479" cy="447270"/>
              </a:xfrm>
              <a:prstGeom prst="homePlate">
                <a:avLst/>
              </a:prstGeom>
              <a:solidFill>
                <a:srgbClr val="00B050"/>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cs typeface="+mn-ea"/>
                  <a:sym typeface="+mn-lt"/>
                </a:endParaRPr>
              </a:p>
            </p:txBody>
          </p:sp>
          <p:sp>
            <p:nvSpPr>
              <p:cNvPr id="114" name="矩形 113"/>
              <p:cNvSpPr/>
              <p:nvPr/>
            </p:nvSpPr>
            <p:spPr>
              <a:xfrm>
                <a:off x="507007" y="2820743"/>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内容分析</a:t>
                </a:r>
              </a:p>
            </p:txBody>
          </p:sp>
        </p:grpSp>
        <p:sp>
          <p:nvSpPr>
            <p:cNvPr id="112" name="Freeform 5"/>
            <p:cNvSpPr>
              <a:spLocks noEditPoints="1"/>
            </p:cNvSpPr>
            <p:nvPr/>
          </p:nvSpPr>
          <p:spPr bwMode="auto">
            <a:xfrm>
              <a:off x="223039" y="3239505"/>
              <a:ext cx="239735" cy="265145"/>
            </a:xfrm>
            <a:custGeom>
              <a:avLst/>
              <a:gdLst>
                <a:gd name="T0" fmla="*/ 1341 w 2696"/>
                <a:gd name="T1" fmla="*/ 849 h 2979"/>
                <a:gd name="T2" fmla="*/ 596 w 2696"/>
                <a:gd name="T3" fmla="*/ 849 h 2979"/>
                <a:gd name="T4" fmla="*/ 596 w 2696"/>
                <a:gd name="T5" fmla="*/ 1058 h 2979"/>
                <a:gd name="T6" fmla="*/ 1341 w 2696"/>
                <a:gd name="T7" fmla="*/ 1058 h 2979"/>
                <a:gd name="T8" fmla="*/ 1341 w 2696"/>
                <a:gd name="T9" fmla="*/ 849 h 2979"/>
                <a:gd name="T10" fmla="*/ 596 w 2696"/>
                <a:gd name="T11" fmla="*/ 1683 h 2979"/>
                <a:gd name="T12" fmla="*/ 2085 w 2696"/>
                <a:gd name="T13" fmla="*/ 1683 h 2979"/>
                <a:gd name="T14" fmla="*/ 2085 w 2696"/>
                <a:gd name="T15" fmla="*/ 1475 h 2979"/>
                <a:gd name="T16" fmla="*/ 596 w 2696"/>
                <a:gd name="T17" fmla="*/ 1475 h 2979"/>
                <a:gd name="T18" fmla="*/ 596 w 2696"/>
                <a:gd name="T19" fmla="*/ 1683 h 2979"/>
                <a:gd name="T20" fmla="*/ 596 w 2696"/>
                <a:gd name="T21" fmla="*/ 2309 h 2979"/>
                <a:gd name="T22" fmla="*/ 2085 w 2696"/>
                <a:gd name="T23" fmla="*/ 2309 h 2979"/>
                <a:gd name="T24" fmla="*/ 2085 w 2696"/>
                <a:gd name="T25" fmla="*/ 2100 h 2979"/>
                <a:gd name="T26" fmla="*/ 596 w 2696"/>
                <a:gd name="T27" fmla="*/ 2100 h 2979"/>
                <a:gd name="T28" fmla="*/ 596 w 2696"/>
                <a:gd name="T29" fmla="*/ 2309 h 2979"/>
                <a:gd name="T30" fmla="*/ 2651 w 2696"/>
                <a:gd name="T31" fmla="*/ 685 h 2979"/>
                <a:gd name="T32" fmla="*/ 1936 w 2696"/>
                <a:gd name="T33" fmla="*/ 30 h 2979"/>
                <a:gd name="T34" fmla="*/ 1877 w 2696"/>
                <a:gd name="T35" fmla="*/ 0 h 2979"/>
                <a:gd name="T36" fmla="*/ 104 w 2696"/>
                <a:gd name="T37" fmla="*/ 0 h 2979"/>
                <a:gd name="T38" fmla="*/ 0 w 2696"/>
                <a:gd name="T39" fmla="*/ 104 h 2979"/>
                <a:gd name="T40" fmla="*/ 0 w 2696"/>
                <a:gd name="T41" fmla="*/ 2875 h 2979"/>
                <a:gd name="T42" fmla="*/ 104 w 2696"/>
                <a:gd name="T43" fmla="*/ 2979 h 2979"/>
                <a:gd name="T44" fmla="*/ 2592 w 2696"/>
                <a:gd name="T45" fmla="*/ 2979 h 2979"/>
                <a:gd name="T46" fmla="*/ 2696 w 2696"/>
                <a:gd name="T47" fmla="*/ 2875 h 2979"/>
                <a:gd name="T48" fmla="*/ 2696 w 2696"/>
                <a:gd name="T49" fmla="*/ 760 h 2979"/>
                <a:gd name="T50" fmla="*/ 2651 w 2696"/>
                <a:gd name="T51" fmla="*/ 685 h 2979"/>
                <a:gd name="T52" fmla="*/ 1921 w 2696"/>
                <a:gd name="T53" fmla="*/ 283 h 2979"/>
                <a:gd name="T54" fmla="*/ 2458 w 2696"/>
                <a:gd name="T55" fmla="*/ 789 h 2979"/>
                <a:gd name="T56" fmla="*/ 1921 w 2696"/>
                <a:gd name="T57" fmla="*/ 789 h 2979"/>
                <a:gd name="T58" fmla="*/ 1921 w 2696"/>
                <a:gd name="T59" fmla="*/ 283 h 2979"/>
                <a:gd name="T60" fmla="*/ 2472 w 2696"/>
                <a:gd name="T61" fmla="*/ 2770 h 2979"/>
                <a:gd name="T62" fmla="*/ 209 w 2696"/>
                <a:gd name="T63" fmla="*/ 2770 h 2979"/>
                <a:gd name="T64" fmla="*/ 209 w 2696"/>
                <a:gd name="T65" fmla="*/ 209 h 2979"/>
                <a:gd name="T66" fmla="*/ 1713 w 2696"/>
                <a:gd name="T67" fmla="*/ 209 h 2979"/>
                <a:gd name="T68" fmla="*/ 1713 w 2696"/>
                <a:gd name="T69" fmla="*/ 894 h 2979"/>
                <a:gd name="T70" fmla="*/ 1817 w 2696"/>
                <a:gd name="T71" fmla="*/ 998 h 2979"/>
                <a:gd name="T72" fmla="*/ 2487 w 2696"/>
                <a:gd name="T73" fmla="*/ 998 h 2979"/>
                <a:gd name="T74" fmla="*/ 2487 w 2696"/>
                <a:gd name="T75" fmla="*/ 2770 h 2979"/>
                <a:gd name="T76" fmla="*/ 2472 w 2696"/>
                <a:gd name="T77" fmla="*/ 2770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6" h="2979">
                  <a:moveTo>
                    <a:pt x="1341" y="849"/>
                  </a:moveTo>
                  <a:cubicBezTo>
                    <a:pt x="596" y="849"/>
                    <a:pt x="596" y="849"/>
                    <a:pt x="596" y="849"/>
                  </a:cubicBezTo>
                  <a:cubicBezTo>
                    <a:pt x="596" y="1058"/>
                    <a:pt x="596" y="1058"/>
                    <a:pt x="596" y="1058"/>
                  </a:cubicBezTo>
                  <a:cubicBezTo>
                    <a:pt x="1341" y="1058"/>
                    <a:pt x="1341" y="1058"/>
                    <a:pt x="1341" y="1058"/>
                  </a:cubicBezTo>
                  <a:cubicBezTo>
                    <a:pt x="1341" y="849"/>
                    <a:pt x="1341" y="849"/>
                    <a:pt x="1341" y="849"/>
                  </a:cubicBezTo>
                  <a:close/>
                  <a:moveTo>
                    <a:pt x="596" y="1683"/>
                  </a:moveTo>
                  <a:cubicBezTo>
                    <a:pt x="2085" y="1683"/>
                    <a:pt x="2085" y="1683"/>
                    <a:pt x="2085" y="1683"/>
                  </a:cubicBezTo>
                  <a:cubicBezTo>
                    <a:pt x="2085" y="1475"/>
                    <a:pt x="2085" y="1475"/>
                    <a:pt x="2085" y="1475"/>
                  </a:cubicBezTo>
                  <a:cubicBezTo>
                    <a:pt x="596" y="1475"/>
                    <a:pt x="596" y="1475"/>
                    <a:pt x="596" y="1475"/>
                  </a:cubicBezTo>
                  <a:cubicBezTo>
                    <a:pt x="596" y="1683"/>
                    <a:pt x="596" y="1683"/>
                    <a:pt x="596" y="1683"/>
                  </a:cubicBezTo>
                  <a:close/>
                  <a:moveTo>
                    <a:pt x="596" y="2309"/>
                  </a:moveTo>
                  <a:cubicBezTo>
                    <a:pt x="2085" y="2309"/>
                    <a:pt x="2085" y="2309"/>
                    <a:pt x="2085" y="2309"/>
                  </a:cubicBezTo>
                  <a:cubicBezTo>
                    <a:pt x="2085" y="2100"/>
                    <a:pt x="2085" y="2100"/>
                    <a:pt x="2085" y="2100"/>
                  </a:cubicBezTo>
                  <a:cubicBezTo>
                    <a:pt x="596" y="2100"/>
                    <a:pt x="596" y="2100"/>
                    <a:pt x="596" y="2100"/>
                  </a:cubicBezTo>
                  <a:cubicBezTo>
                    <a:pt x="596" y="2309"/>
                    <a:pt x="596" y="2309"/>
                    <a:pt x="596" y="2309"/>
                  </a:cubicBezTo>
                  <a:close/>
                  <a:moveTo>
                    <a:pt x="2651" y="685"/>
                  </a:moveTo>
                  <a:cubicBezTo>
                    <a:pt x="1936" y="30"/>
                    <a:pt x="1936" y="30"/>
                    <a:pt x="1936" y="30"/>
                  </a:cubicBezTo>
                  <a:cubicBezTo>
                    <a:pt x="1921" y="15"/>
                    <a:pt x="1892" y="0"/>
                    <a:pt x="1877" y="0"/>
                  </a:cubicBezTo>
                  <a:cubicBezTo>
                    <a:pt x="104" y="0"/>
                    <a:pt x="104" y="0"/>
                    <a:pt x="104" y="0"/>
                  </a:cubicBezTo>
                  <a:cubicBezTo>
                    <a:pt x="45" y="0"/>
                    <a:pt x="0" y="45"/>
                    <a:pt x="0" y="104"/>
                  </a:cubicBezTo>
                  <a:cubicBezTo>
                    <a:pt x="0" y="2875"/>
                    <a:pt x="0" y="2875"/>
                    <a:pt x="0" y="2875"/>
                  </a:cubicBezTo>
                  <a:cubicBezTo>
                    <a:pt x="0" y="2934"/>
                    <a:pt x="45" y="2979"/>
                    <a:pt x="104" y="2979"/>
                  </a:cubicBezTo>
                  <a:cubicBezTo>
                    <a:pt x="2592" y="2979"/>
                    <a:pt x="2592" y="2979"/>
                    <a:pt x="2592" y="2979"/>
                  </a:cubicBezTo>
                  <a:cubicBezTo>
                    <a:pt x="2651" y="2979"/>
                    <a:pt x="2696" y="2934"/>
                    <a:pt x="2696" y="2875"/>
                  </a:cubicBezTo>
                  <a:cubicBezTo>
                    <a:pt x="2696" y="760"/>
                    <a:pt x="2696" y="760"/>
                    <a:pt x="2696" y="760"/>
                  </a:cubicBezTo>
                  <a:cubicBezTo>
                    <a:pt x="2681" y="745"/>
                    <a:pt x="2666" y="715"/>
                    <a:pt x="2651" y="685"/>
                  </a:cubicBezTo>
                  <a:close/>
                  <a:moveTo>
                    <a:pt x="1921" y="283"/>
                  </a:moveTo>
                  <a:cubicBezTo>
                    <a:pt x="2458" y="789"/>
                    <a:pt x="2458" y="789"/>
                    <a:pt x="2458" y="789"/>
                  </a:cubicBezTo>
                  <a:cubicBezTo>
                    <a:pt x="1921" y="789"/>
                    <a:pt x="1921" y="789"/>
                    <a:pt x="1921" y="789"/>
                  </a:cubicBezTo>
                  <a:cubicBezTo>
                    <a:pt x="1921" y="283"/>
                    <a:pt x="1921" y="283"/>
                    <a:pt x="1921" y="283"/>
                  </a:cubicBezTo>
                  <a:close/>
                  <a:moveTo>
                    <a:pt x="2472" y="2770"/>
                  </a:moveTo>
                  <a:cubicBezTo>
                    <a:pt x="209" y="2770"/>
                    <a:pt x="209" y="2770"/>
                    <a:pt x="209" y="2770"/>
                  </a:cubicBezTo>
                  <a:cubicBezTo>
                    <a:pt x="209" y="209"/>
                    <a:pt x="209" y="209"/>
                    <a:pt x="209" y="209"/>
                  </a:cubicBezTo>
                  <a:cubicBezTo>
                    <a:pt x="1713" y="209"/>
                    <a:pt x="1713" y="209"/>
                    <a:pt x="1713" y="209"/>
                  </a:cubicBezTo>
                  <a:cubicBezTo>
                    <a:pt x="1713" y="894"/>
                    <a:pt x="1713" y="894"/>
                    <a:pt x="1713" y="894"/>
                  </a:cubicBezTo>
                  <a:cubicBezTo>
                    <a:pt x="1713" y="953"/>
                    <a:pt x="1758" y="998"/>
                    <a:pt x="1817" y="998"/>
                  </a:cubicBezTo>
                  <a:cubicBezTo>
                    <a:pt x="2487" y="998"/>
                    <a:pt x="2487" y="998"/>
                    <a:pt x="2487" y="998"/>
                  </a:cubicBezTo>
                  <a:cubicBezTo>
                    <a:pt x="2487" y="2770"/>
                    <a:pt x="2487" y="2770"/>
                    <a:pt x="2487" y="2770"/>
                  </a:cubicBezTo>
                  <a:cubicBezTo>
                    <a:pt x="2472" y="2770"/>
                    <a:pt x="2472" y="2770"/>
                    <a:pt x="2472" y="277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15" name="组合 114"/>
          <p:cNvGrpSpPr/>
          <p:nvPr/>
        </p:nvGrpSpPr>
        <p:grpSpPr>
          <a:xfrm>
            <a:off x="47624" y="2161827"/>
            <a:ext cx="1731479" cy="551245"/>
            <a:chOff x="47624" y="2314227"/>
            <a:chExt cx="1731479" cy="551245"/>
          </a:xfrm>
        </p:grpSpPr>
        <p:sp>
          <p:nvSpPr>
            <p:cNvPr id="116" name="直角三角形 115"/>
            <p:cNvSpPr/>
            <p:nvPr/>
          </p:nvSpPr>
          <p:spPr>
            <a:xfrm rot="16200000" flipH="1">
              <a:off x="41676" y="2767446"/>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17" name="组合 116"/>
            <p:cNvGrpSpPr/>
            <p:nvPr/>
          </p:nvGrpSpPr>
          <p:grpSpPr>
            <a:xfrm>
              <a:off x="47624" y="2314227"/>
              <a:ext cx="1731479" cy="447270"/>
              <a:chOff x="47624" y="2136427"/>
              <a:chExt cx="1731479" cy="447270"/>
            </a:xfrm>
          </p:grpSpPr>
          <p:sp>
            <p:nvSpPr>
              <p:cNvPr id="119" name="五边形 61"/>
              <p:cNvSpPr/>
              <p:nvPr/>
            </p:nvSpPr>
            <p:spPr>
              <a:xfrm>
                <a:off x="47624" y="2136427"/>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20" name="矩形 119"/>
              <p:cNvSpPr/>
              <p:nvPr/>
            </p:nvSpPr>
            <p:spPr>
              <a:xfrm>
                <a:off x="507007" y="2178679"/>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学情分析</a:t>
                </a:r>
              </a:p>
            </p:txBody>
          </p:sp>
        </p:grpSp>
        <p:sp>
          <p:nvSpPr>
            <p:cNvPr id="118" name="Freeform 5"/>
            <p:cNvSpPr>
              <a:spLocks noEditPoints="1"/>
            </p:cNvSpPr>
            <p:nvPr/>
          </p:nvSpPr>
          <p:spPr bwMode="auto">
            <a:xfrm>
              <a:off x="229178" y="2424088"/>
              <a:ext cx="251428" cy="234844"/>
            </a:xfrm>
            <a:custGeom>
              <a:avLst/>
              <a:gdLst>
                <a:gd name="T0" fmla="*/ 205 w 3072"/>
                <a:gd name="T1" fmla="*/ 717 h 2867"/>
                <a:gd name="T2" fmla="*/ 307 w 3072"/>
                <a:gd name="T3" fmla="*/ 614 h 2867"/>
                <a:gd name="T4" fmla="*/ 348 w 3072"/>
                <a:gd name="T5" fmla="*/ 614 h 2867"/>
                <a:gd name="T6" fmla="*/ 1024 w 3072"/>
                <a:gd name="T7" fmla="*/ 143 h 2867"/>
                <a:gd name="T8" fmla="*/ 1024 w 3072"/>
                <a:gd name="T9" fmla="*/ 123 h 2867"/>
                <a:gd name="T10" fmla="*/ 1126 w 3072"/>
                <a:gd name="T11" fmla="*/ 0 h 2867"/>
                <a:gd name="T12" fmla="*/ 1229 w 3072"/>
                <a:gd name="T13" fmla="*/ 102 h 2867"/>
                <a:gd name="T14" fmla="*/ 1229 w 3072"/>
                <a:gd name="T15" fmla="*/ 123 h 2867"/>
                <a:gd name="T16" fmla="*/ 1905 w 3072"/>
                <a:gd name="T17" fmla="*/ 635 h 2867"/>
                <a:gd name="T18" fmla="*/ 1987 w 3072"/>
                <a:gd name="T19" fmla="*/ 635 h 2867"/>
                <a:gd name="T20" fmla="*/ 2662 w 3072"/>
                <a:gd name="T21" fmla="*/ 123 h 2867"/>
                <a:gd name="T22" fmla="*/ 2662 w 3072"/>
                <a:gd name="T23" fmla="*/ 102 h 2867"/>
                <a:gd name="T24" fmla="*/ 2765 w 3072"/>
                <a:gd name="T25" fmla="*/ 0 h 2867"/>
                <a:gd name="T26" fmla="*/ 2867 w 3072"/>
                <a:gd name="T27" fmla="*/ 102 h 2867"/>
                <a:gd name="T28" fmla="*/ 2765 w 3072"/>
                <a:gd name="T29" fmla="*/ 205 h 2867"/>
                <a:gd name="T30" fmla="*/ 2724 w 3072"/>
                <a:gd name="T31" fmla="*/ 205 h 2867"/>
                <a:gd name="T32" fmla="*/ 2048 w 3072"/>
                <a:gd name="T33" fmla="*/ 717 h 2867"/>
                <a:gd name="T34" fmla="*/ 2048 w 3072"/>
                <a:gd name="T35" fmla="*/ 737 h 2867"/>
                <a:gd name="T36" fmla="*/ 1946 w 3072"/>
                <a:gd name="T37" fmla="*/ 819 h 2867"/>
                <a:gd name="T38" fmla="*/ 1843 w 3072"/>
                <a:gd name="T39" fmla="*/ 717 h 2867"/>
                <a:gd name="T40" fmla="*/ 1843 w 3072"/>
                <a:gd name="T41" fmla="*/ 696 h 2867"/>
                <a:gd name="T42" fmla="*/ 1167 w 3072"/>
                <a:gd name="T43" fmla="*/ 205 h 2867"/>
                <a:gd name="T44" fmla="*/ 1126 w 3072"/>
                <a:gd name="T45" fmla="*/ 205 h 2867"/>
                <a:gd name="T46" fmla="*/ 1106 w 3072"/>
                <a:gd name="T47" fmla="*/ 205 h 2867"/>
                <a:gd name="T48" fmla="*/ 410 w 3072"/>
                <a:gd name="T49" fmla="*/ 717 h 2867"/>
                <a:gd name="T50" fmla="*/ 307 w 3072"/>
                <a:gd name="T51" fmla="*/ 819 h 2867"/>
                <a:gd name="T52" fmla="*/ 205 w 3072"/>
                <a:gd name="T53" fmla="*/ 717 h 2867"/>
                <a:gd name="T54" fmla="*/ 2970 w 3072"/>
                <a:gd name="T55" fmla="*/ 2662 h 2867"/>
                <a:gd name="T56" fmla="*/ 2867 w 3072"/>
                <a:gd name="T57" fmla="*/ 2662 h 2867"/>
                <a:gd name="T58" fmla="*/ 2867 w 3072"/>
                <a:gd name="T59" fmla="*/ 819 h 2867"/>
                <a:gd name="T60" fmla="*/ 2662 w 3072"/>
                <a:gd name="T61" fmla="*/ 819 h 2867"/>
                <a:gd name="T62" fmla="*/ 2662 w 3072"/>
                <a:gd name="T63" fmla="*/ 2662 h 2867"/>
                <a:gd name="T64" fmla="*/ 2048 w 3072"/>
                <a:gd name="T65" fmla="*/ 2662 h 2867"/>
                <a:gd name="T66" fmla="*/ 2048 w 3072"/>
                <a:gd name="T67" fmla="*/ 1229 h 2867"/>
                <a:gd name="T68" fmla="*/ 1843 w 3072"/>
                <a:gd name="T69" fmla="*/ 1229 h 2867"/>
                <a:gd name="T70" fmla="*/ 1843 w 3072"/>
                <a:gd name="T71" fmla="*/ 2662 h 2867"/>
                <a:gd name="T72" fmla="*/ 1229 w 3072"/>
                <a:gd name="T73" fmla="*/ 2662 h 2867"/>
                <a:gd name="T74" fmla="*/ 1229 w 3072"/>
                <a:gd name="T75" fmla="*/ 819 h 2867"/>
                <a:gd name="T76" fmla="*/ 1024 w 3072"/>
                <a:gd name="T77" fmla="*/ 819 h 2867"/>
                <a:gd name="T78" fmla="*/ 1024 w 3072"/>
                <a:gd name="T79" fmla="*/ 2662 h 2867"/>
                <a:gd name="T80" fmla="*/ 410 w 3072"/>
                <a:gd name="T81" fmla="*/ 2662 h 2867"/>
                <a:gd name="T82" fmla="*/ 410 w 3072"/>
                <a:gd name="T83" fmla="*/ 1229 h 2867"/>
                <a:gd name="T84" fmla="*/ 205 w 3072"/>
                <a:gd name="T85" fmla="*/ 1229 h 2867"/>
                <a:gd name="T86" fmla="*/ 205 w 3072"/>
                <a:gd name="T87" fmla="*/ 2662 h 2867"/>
                <a:gd name="T88" fmla="*/ 102 w 3072"/>
                <a:gd name="T89" fmla="*/ 2662 h 2867"/>
                <a:gd name="T90" fmla="*/ 0 w 3072"/>
                <a:gd name="T91" fmla="*/ 2765 h 2867"/>
                <a:gd name="T92" fmla="*/ 102 w 3072"/>
                <a:gd name="T93" fmla="*/ 2867 h 2867"/>
                <a:gd name="T94" fmla="*/ 2970 w 3072"/>
                <a:gd name="T95" fmla="*/ 2867 h 2867"/>
                <a:gd name="T96" fmla="*/ 3072 w 3072"/>
                <a:gd name="T97" fmla="*/ 2765 h 2867"/>
                <a:gd name="T98" fmla="*/ 2970 w 3072"/>
                <a:gd name="T99" fmla="*/ 2662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2" h="2867">
                  <a:moveTo>
                    <a:pt x="205" y="717"/>
                  </a:moveTo>
                  <a:cubicBezTo>
                    <a:pt x="205" y="676"/>
                    <a:pt x="246" y="614"/>
                    <a:pt x="307" y="614"/>
                  </a:cubicBezTo>
                  <a:cubicBezTo>
                    <a:pt x="348" y="614"/>
                    <a:pt x="348" y="614"/>
                    <a:pt x="348" y="614"/>
                  </a:cubicBezTo>
                  <a:cubicBezTo>
                    <a:pt x="1024" y="143"/>
                    <a:pt x="1024" y="143"/>
                    <a:pt x="1024" y="143"/>
                  </a:cubicBezTo>
                  <a:cubicBezTo>
                    <a:pt x="1024" y="123"/>
                    <a:pt x="1024" y="123"/>
                    <a:pt x="1024" y="123"/>
                  </a:cubicBezTo>
                  <a:cubicBezTo>
                    <a:pt x="1024" y="61"/>
                    <a:pt x="1065" y="0"/>
                    <a:pt x="1126" y="0"/>
                  </a:cubicBezTo>
                  <a:cubicBezTo>
                    <a:pt x="1188" y="0"/>
                    <a:pt x="1229" y="61"/>
                    <a:pt x="1229" y="102"/>
                  </a:cubicBezTo>
                  <a:cubicBezTo>
                    <a:pt x="1229" y="123"/>
                    <a:pt x="1229" y="123"/>
                    <a:pt x="1229" y="123"/>
                  </a:cubicBezTo>
                  <a:cubicBezTo>
                    <a:pt x="1905" y="635"/>
                    <a:pt x="1905" y="635"/>
                    <a:pt x="1905" y="635"/>
                  </a:cubicBezTo>
                  <a:cubicBezTo>
                    <a:pt x="1987" y="635"/>
                    <a:pt x="1987" y="635"/>
                    <a:pt x="1987" y="635"/>
                  </a:cubicBezTo>
                  <a:cubicBezTo>
                    <a:pt x="2662" y="123"/>
                    <a:pt x="2662" y="123"/>
                    <a:pt x="2662" y="123"/>
                  </a:cubicBezTo>
                  <a:cubicBezTo>
                    <a:pt x="2662" y="102"/>
                    <a:pt x="2662" y="102"/>
                    <a:pt x="2662" y="102"/>
                  </a:cubicBezTo>
                  <a:cubicBezTo>
                    <a:pt x="2662" y="61"/>
                    <a:pt x="2703" y="0"/>
                    <a:pt x="2765" y="0"/>
                  </a:cubicBezTo>
                  <a:cubicBezTo>
                    <a:pt x="2826" y="0"/>
                    <a:pt x="2867" y="61"/>
                    <a:pt x="2867" y="102"/>
                  </a:cubicBezTo>
                  <a:cubicBezTo>
                    <a:pt x="2867" y="164"/>
                    <a:pt x="2826" y="205"/>
                    <a:pt x="2765" y="205"/>
                  </a:cubicBezTo>
                  <a:cubicBezTo>
                    <a:pt x="2724" y="205"/>
                    <a:pt x="2724" y="205"/>
                    <a:pt x="2724" y="205"/>
                  </a:cubicBezTo>
                  <a:cubicBezTo>
                    <a:pt x="2048" y="717"/>
                    <a:pt x="2048" y="717"/>
                    <a:pt x="2048" y="717"/>
                  </a:cubicBezTo>
                  <a:cubicBezTo>
                    <a:pt x="2048" y="737"/>
                    <a:pt x="2048" y="737"/>
                    <a:pt x="2048" y="737"/>
                  </a:cubicBezTo>
                  <a:cubicBezTo>
                    <a:pt x="2048" y="778"/>
                    <a:pt x="2007" y="819"/>
                    <a:pt x="1946" y="819"/>
                  </a:cubicBezTo>
                  <a:cubicBezTo>
                    <a:pt x="1884" y="819"/>
                    <a:pt x="1843" y="778"/>
                    <a:pt x="1843" y="717"/>
                  </a:cubicBezTo>
                  <a:cubicBezTo>
                    <a:pt x="1843" y="696"/>
                    <a:pt x="1843" y="696"/>
                    <a:pt x="1843" y="696"/>
                  </a:cubicBezTo>
                  <a:cubicBezTo>
                    <a:pt x="1167" y="205"/>
                    <a:pt x="1167" y="205"/>
                    <a:pt x="1167" y="205"/>
                  </a:cubicBezTo>
                  <a:cubicBezTo>
                    <a:pt x="1126" y="205"/>
                    <a:pt x="1126" y="205"/>
                    <a:pt x="1126" y="205"/>
                  </a:cubicBezTo>
                  <a:cubicBezTo>
                    <a:pt x="1106" y="205"/>
                    <a:pt x="1106" y="205"/>
                    <a:pt x="1106" y="205"/>
                  </a:cubicBezTo>
                  <a:cubicBezTo>
                    <a:pt x="410" y="717"/>
                    <a:pt x="410" y="717"/>
                    <a:pt x="410" y="717"/>
                  </a:cubicBezTo>
                  <a:cubicBezTo>
                    <a:pt x="410" y="778"/>
                    <a:pt x="369" y="819"/>
                    <a:pt x="307" y="819"/>
                  </a:cubicBezTo>
                  <a:cubicBezTo>
                    <a:pt x="246" y="819"/>
                    <a:pt x="205" y="778"/>
                    <a:pt x="205" y="717"/>
                  </a:cubicBezTo>
                  <a:close/>
                  <a:moveTo>
                    <a:pt x="2970" y="2662"/>
                  </a:moveTo>
                  <a:cubicBezTo>
                    <a:pt x="2867" y="2662"/>
                    <a:pt x="2867" y="2662"/>
                    <a:pt x="2867" y="2662"/>
                  </a:cubicBezTo>
                  <a:cubicBezTo>
                    <a:pt x="2867" y="819"/>
                    <a:pt x="2867" y="819"/>
                    <a:pt x="2867" y="819"/>
                  </a:cubicBezTo>
                  <a:cubicBezTo>
                    <a:pt x="2662" y="819"/>
                    <a:pt x="2662" y="819"/>
                    <a:pt x="2662" y="819"/>
                  </a:cubicBezTo>
                  <a:cubicBezTo>
                    <a:pt x="2662" y="2662"/>
                    <a:pt x="2662" y="2662"/>
                    <a:pt x="2662" y="2662"/>
                  </a:cubicBezTo>
                  <a:cubicBezTo>
                    <a:pt x="2048" y="2662"/>
                    <a:pt x="2048" y="2662"/>
                    <a:pt x="2048" y="2662"/>
                  </a:cubicBezTo>
                  <a:cubicBezTo>
                    <a:pt x="2048" y="1229"/>
                    <a:pt x="2048" y="1229"/>
                    <a:pt x="2048" y="1229"/>
                  </a:cubicBezTo>
                  <a:cubicBezTo>
                    <a:pt x="1843" y="1229"/>
                    <a:pt x="1843" y="1229"/>
                    <a:pt x="1843" y="1229"/>
                  </a:cubicBezTo>
                  <a:cubicBezTo>
                    <a:pt x="1843" y="2662"/>
                    <a:pt x="1843" y="2662"/>
                    <a:pt x="1843" y="2662"/>
                  </a:cubicBezTo>
                  <a:cubicBezTo>
                    <a:pt x="1229" y="2662"/>
                    <a:pt x="1229" y="2662"/>
                    <a:pt x="1229" y="2662"/>
                  </a:cubicBezTo>
                  <a:cubicBezTo>
                    <a:pt x="1229" y="819"/>
                    <a:pt x="1229" y="819"/>
                    <a:pt x="1229" y="819"/>
                  </a:cubicBezTo>
                  <a:cubicBezTo>
                    <a:pt x="1024" y="819"/>
                    <a:pt x="1024" y="819"/>
                    <a:pt x="1024" y="819"/>
                  </a:cubicBezTo>
                  <a:cubicBezTo>
                    <a:pt x="1024" y="2662"/>
                    <a:pt x="1024" y="2662"/>
                    <a:pt x="1024" y="2662"/>
                  </a:cubicBezTo>
                  <a:cubicBezTo>
                    <a:pt x="410" y="2662"/>
                    <a:pt x="410" y="2662"/>
                    <a:pt x="410" y="2662"/>
                  </a:cubicBezTo>
                  <a:cubicBezTo>
                    <a:pt x="410" y="1229"/>
                    <a:pt x="410" y="1229"/>
                    <a:pt x="410" y="1229"/>
                  </a:cubicBezTo>
                  <a:cubicBezTo>
                    <a:pt x="205" y="1229"/>
                    <a:pt x="205" y="1229"/>
                    <a:pt x="205" y="1229"/>
                  </a:cubicBezTo>
                  <a:cubicBezTo>
                    <a:pt x="205" y="2662"/>
                    <a:pt x="205" y="2662"/>
                    <a:pt x="205" y="2662"/>
                  </a:cubicBezTo>
                  <a:cubicBezTo>
                    <a:pt x="102" y="2662"/>
                    <a:pt x="102" y="2662"/>
                    <a:pt x="102" y="2662"/>
                  </a:cubicBezTo>
                  <a:cubicBezTo>
                    <a:pt x="41" y="2662"/>
                    <a:pt x="0" y="2703"/>
                    <a:pt x="0" y="2765"/>
                  </a:cubicBezTo>
                  <a:cubicBezTo>
                    <a:pt x="0" y="2826"/>
                    <a:pt x="41" y="2867"/>
                    <a:pt x="102" y="2867"/>
                  </a:cubicBezTo>
                  <a:cubicBezTo>
                    <a:pt x="2970" y="2867"/>
                    <a:pt x="2970" y="2867"/>
                    <a:pt x="2970" y="2867"/>
                  </a:cubicBezTo>
                  <a:cubicBezTo>
                    <a:pt x="3031" y="2867"/>
                    <a:pt x="3072" y="2826"/>
                    <a:pt x="3072" y="2765"/>
                  </a:cubicBezTo>
                  <a:cubicBezTo>
                    <a:pt x="3072" y="2703"/>
                    <a:pt x="3031" y="2662"/>
                    <a:pt x="2970" y="2662"/>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21" name="组合 120"/>
          <p:cNvGrpSpPr/>
          <p:nvPr/>
        </p:nvGrpSpPr>
        <p:grpSpPr>
          <a:xfrm>
            <a:off x="47624" y="4664476"/>
            <a:ext cx="1731479" cy="551244"/>
            <a:chOff x="47624" y="4816876"/>
            <a:chExt cx="1731479" cy="551244"/>
          </a:xfrm>
        </p:grpSpPr>
        <p:sp>
          <p:nvSpPr>
            <p:cNvPr id="122" name="直角三角形 121"/>
            <p:cNvSpPr/>
            <p:nvPr/>
          </p:nvSpPr>
          <p:spPr>
            <a:xfrm rot="16200000" flipH="1">
              <a:off x="41676" y="5270094"/>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23" name="组合 122"/>
            <p:cNvGrpSpPr/>
            <p:nvPr/>
          </p:nvGrpSpPr>
          <p:grpSpPr>
            <a:xfrm>
              <a:off x="47624" y="4816876"/>
              <a:ext cx="1731479" cy="447270"/>
              <a:chOff x="47624" y="4054876"/>
              <a:chExt cx="1731479" cy="447270"/>
            </a:xfrm>
          </p:grpSpPr>
          <p:sp>
            <p:nvSpPr>
              <p:cNvPr id="125" name="五边形 64"/>
              <p:cNvSpPr/>
              <p:nvPr/>
            </p:nvSpPr>
            <p:spPr>
              <a:xfrm>
                <a:off x="47624" y="4054876"/>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26" name="矩形 125"/>
              <p:cNvSpPr/>
              <p:nvPr/>
            </p:nvSpPr>
            <p:spPr>
              <a:xfrm>
                <a:off x="507007" y="4104871"/>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教学目标</a:t>
                </a:r>
              </a:p>
            </p:txBody>
          </p:sp>
        </p:grpSp>
        <p:sp>
          <p:nvSpPr>
            <p:cNvPr id="124" name="Freeform 5"/>
            <p:cNvSpPr>
              <a:spLocks noEditPoints="1"/>
            </p:cNvSpPr>
            <p:nvPr/>
          </p:nvSpPr>
          <p:spPr bwMode="auto">
            <a:xfrm>
              <a:off x="216346" y="4901965"/>
              <a:ext cx="277091" cy="277091"/>
            </a:xfrm>
            <a:custGeom>
              <a:avLst/>
              <a:gdLst>
                <a:gd name="T0" fmla="*/ 1767 w 2867"/>
                <a:gd name="T1" fmla="*/ 287 h 2867"/>
                <a:gd name="T2" fmla="*/ 1327 w 2867"/>
                <a:gd name="T3" fmla="*/ 213 h 2867"/>
                <a:gd name="T4" fmla="*/ 0 w 2867"/>
                <a:gd name="T5" fmla="*/ 1540 h 2867"/>
                <a:gd name="T6" fmla="*/ 1327 w 2867"/>
                <a:gd name="T7" fmla="*/ 2867 h 2867"/>
                <a:gd name="T8" fmla="*/ 2654 w 2867"/>
                <a:gd name="T9" fmla="*/ 1540 h 2867"/>
                <a:gd name="T10" fmla="*/ 2582 w 2867"/>
                <a:gd name="T11" fmla="*/ 1105 h 2867"/>
                <a:gd name="T12" fmla="*/ 2403 w 2867"/>
                <a:gd name="T13" fmla="*/ 1284 h 2867"/>
                <a:gd name="T14" fmla="*/ 2433 w 2867"/>
                <a:gd name="T15" fmla="*/ 1540 h 2867"/>
                <a:gd name="T16" fmla="*/ 1327 w 2867"/>
                <a:gd name="T17" fmla="*/ 2646 h 2867"/>
                <a:gd name="T18" fmla="*/ 221 w 2867"/>
                <a:gd name="T19" fmla="*/ 1540 h 2867"/>
                <a:gd name="T20" fmla="*/ 1327 w 2867"/>
                <a:gd name="T21" fmla="*/ 434 h 2867"/>
                <a:gd name="T22" fmla="*/ 1589 w 2867"/>
                <a:gd name="T23" fmla="*/ 465 h 2867"/>
                <a:gd name="T24" fmla="*/ 1767 w 2867"/>
                <a:gd name="T25" fmla="*/ 287 h 2867"/>
                <a:gd name="T26" fmla="*/ 2387 w 2867"/>
                <a:gd name="T27" fmla="*/ 180 h 2867"/>
                <a:gd name="T28" fmla="*/ 2408 w 2867"/>
                <a:gd name="T29" fmla="*/ 426 h 2867"/>
                <a:gd name="T30" fmla="*/ 2445 w 2867"/>
                <a:gd name="T31" fmla="*/ 462 h 2867"/>
                <a:gd name="T32" fmla="*/ 2836 w 2867"/>
                <a:gd name="T33" fmla="*/ 496 h 2867"/>
                <a:gd name="T34" fmla="*/ 2867 w 2867"/>
                <a:gd name="T35" fmla="*/ 502 h 2867"/>
                <a:gd name="T36" fmla="*/ 2849 w 2867"/>
                <a:gd name="T37" fmla="*/ 524 h 2867"/>
                <a:gd name="T38" fmla="*/ 2370 w 2867"/>
                <a:gd name="T39" fmla="*/ 1005 h 2867"/>
                <a:gd name="T40" fmla="*/ 2322 w 2867"/>
                <a:gd name="T41" fmla="*/ 1023 h 2867"/>
                <a:gd name="T42" fmla="*/ 2070 w 2867"/>
                <a:gd name="T43" fmla="*/ 999 h 2867"/>
                <a:gd name="T44" fmla="*/ 2022 w 2867"/>
                <a:gd name="T45" fmla="*/ 1016 h 2867"/>
                <a:gd name="T46" fmla="*/ 1593 w 2867"/>
                <a:gd name="T47" fmla="*/ 1445 h 2867"/>
                <a:gd name="T48" fmla="*/ 1465 w 2867"/>
                <a:gd name="T49" fmla="*/ 1484 h 2867"/>
                <a:gd name="T50" fmla="*/ 1406 w 2867"/>
                <a:gd name="T51" fmla="*/ 1298 h 2867"/>
                <a:gd name="T52" fmla="*/ 1433 w 2867"/>
                <a:gd name="T53" fmla="*/ 1270 h 2867"/>
                <a:gd name="T54" fmla="*/ 1850 w 2867"/>
                <a:gd name="T55" fmla="*/ 853 h 2867"/>
                <a:gd name="T56" fmla="*/ 1871 w 2867"/>
                <a:gd name="T57" fmla="*/ 796 h 2867"/>
                <a:gd name="T58" fmla="*/ 1847 w 2867"/>
                <a:gd name="T59" fmla="*/ 541 h 2867"/>
                <a:gd name="T60" fmla="*/ 1859 w 2867"/>
                <a:gd name="T61" fmla="*/ 507 h 2867"/>
                <a:gd name="T62" fmla="*/ 2360 w 2867"/>
                <a:gd name="T63" fmla="*/ 6 h 2867"/>
                <a:gd name="T64" fmla="*/ 2370 w 2867"/>
                <a:gd name="T65" fmla="*/ 0 h 2867"/>
                <a:gd name="T66" fmla="*/ 2387 w 2867"/>
                <a:gd name="T67" fmla="*/ 180 h 2867"/>
                <a:gd name="T68" fmla="*/ 1880 w 2867"/>
                <a:gd name="T69" fmla="*/ 1540 h 2867"/>
                <a:gd name="T70" fmla="*/ 1327 w 2867"/>
                <a:gd name="T71" fmla="*/ 2093 h 2867"/>
                <a:gd name="T72" fmla="*/ 774 w 2867"/>
                <a:gd name="T73" fmla="*/ 1540 h 2867"/>
                <a:gd name="T74" fmla="*/ 1327 w 2867"/>
                <a:gd name="T75" fmla="*/ 987 h 2867"/>
                <a:gd name="T76" fmla="*/ 1460 w 2867"/>
                <a:gd name="T77" fmla="*/ 1003 h 2867"/>
                <a:gd name="T78" fmla="*/ 1378 w 2867"/>
                <a:gd name="T79" fmla="*/ 1085 h 2867"/>
                <a:gd name="T80" fmla="*/ 1244 w 2867"/>
                <a:gd name="T81" fmla="*/ 1219 h 2867"/>
                <a:gd name="T82" fmla="*/ 995 w 2867"/>
                <a:gd name="T83" fmla="*/ 1540 h 2867"/>
                <a:gd name="T84" fmla="*/ 1327 w 2867"/>
                <a:gd name="T85" fmla="*/ 1872 h 2867"/>
                <a:gd name="T86" fmla="*/ 1653 w 2867"/>
                <a:gd name="T87" fmla="*/ 1602 h 2867"/>
                <a:gd name="T88" fmla="*/ 1773 w 2867"/>
                <a:gd name="T89" fmla="*/ 1482 h 2867"/>
                <a:gd name="T90" fmla="*/ 1861 w 2867"/>
                <a:gd name="T91" fmla="*/ 1394 h 2867"/>
                <a:gd name="T92" fmla="*/ 1880 w 2867"/>
                <a:gd name="T93" fmla="*/ 1540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67" h="2867">
                  <a:moveTo>
                    <a:pt x="1767" y="287"/>
                  </a:moveTo>
                  <a:cubicBezTo>
                    <a:pt x="1629" y="239"/>
                    <a:pt x="1481" y="213"/>
                    <a:pt x="1327" y="213"/>
                  </a:cubicBezTo>
                  <a:cubicBezTo>
                    <a:pt x="594" y="213"/>
                    <a:pt x="0" y="807"/>
                    <a:pt x="0" y="1540"/>
                  </a:cubicBezTo>
                  <a:cubicBezTo>
                    <a:pt x="0" y="2273"/>
                    <a:pt x="594" y="2867"/>
                    <a:pt x="1327" y="2867"/>
                  </a:cubicBezTo>
                  <a:cubicBezTo>
                    <a:pt x="2060" y="2867"/>
                    <a:pt x="2654" y="2273"/>
                    <a:pt x="2654" y="1540"/>
                  </a:cubicBezTo>
                  <a:cubicBezTo>
                    <a:pt x="2654" y="1388"/>
                    <a:pt x="2629" y="1241"/>
                    <a:pt x="2582" y="1105"/>
                  </a:cubicBezTo>
                  <a:cubicBezTo>
                    <a:pt x="2522" y="1165"/>
                    <a:pt x="2463" y="1224"/>
                    <a:pt x="2403" y="1284"/>
                  </a:cubicBezTo>
                  <a:cubicBezTo>
                    <a:pt x="2423" y="1366"/>
                    <a:pt x="2433" y="1452"/>
                    <a:pt x="2433" y="1540"/>
                  </a:cubicBezTo>
                  <a:cubicBezTo>
                    <a:pt x="2433" y="2151"/>
                    <a:pt x="1938" y="2646"/>
                    <a:pt x="1327" y="2646"/>
                  </a:cubicBezTo>
                  <a:cubicBezTo>
                    <a:pt x="716" y="2646"/>
                    <a:pt x="221" y="2151"/>
                    <a:pt x="221" y="1540"/>
                  </a:cubicBezTo>
                  <a:cubicBezTo>
                    <a:pt x="221" y="929"/>
                    <a:pt x="716" y="434"/>
                    <a:pt x="1327" y="434"/>
                  </a:cubicBezTo>
                  <a:cubicBezTo>
                    <a:pt x="1417" y="434"/>
                    <a:pt x="1505" y="445"/>
                    <a:pt x="1589" y="465"/>
                  </a:cubicBezTo>
                  <a:cubicBezTo>
                    <a:pt x="1648" y="406"/>
                    <a:pt x="1707" y="346"/>
                    <a:pt x="1767" y="287"/>
                  </a:cubicBezTo>
                  <a:close/>
                  <a:moveTo>
                    <a:pt x="2387" y="180"/>
                  </a:moveTo>
                  <a:cubicBezTo>
                    <a:pt x="2394" y="262"/>
                    <a:pt x="2403" y="344"/>
                    <a:pt x="2408" y="426"/>
                  </a:cubicBezTo>
                  <a:cubicBezTo>
                    <a:pt x="2410" y="452"/>
                    <a:pt x="2420" y="460"/>
                    <a:pt x="2445" y="462"/>
                  </a:cubicBezTo>
                  <a:cubicBezTo>
                    <a:pt x="2575" y="472"/>
                    <a:pt x="2706" y="484"/>
                    <a:pt x="2836" y="496"/>
                  </a:cubicBezTo>
                  <a:cubicBezTo>
                    <a:pt x="2847" y="497"/>
                    <a:pt x="2858" y="494"/>
                    <a:pt x="2867" y="502"/>
                  </a:cubicBezTo>
                  <a:cubicBezTo>
                    <a:pt x="2865" y="513"/>
                    <a:pt x="2856" y="518"/>
                    <a:pt x="2849" y="524"/>
                  </a:cubicBezTo>
                  <a:cubicBezTo>
                    <a:pt x="2690" y="684"/>
                    <a:pt x="2529" y="844"/>
                    <a:pt x="2370" y="1005"/>
                  </a:cubicBezTo>
                  <a:cubicBezTo>
                    <a:pt x="2356" y="1019"/>
                    <a:pt x="2342" y="1025"/>
                    <a:pt x="2322" y="1023"/>
                  </a:cubicBezTo>
                  <a:cubicBezTo>
                    <a:pt x="2238" y="1014"/>
                    <a:pt x="2154" y="1008"/>
                    <a:pt x="2070" y="999"/>
                  </a:cubicBezTo>
                  <a:cubicBezTo>
                    <a:pt x="2049" y="997"/>
                    <a:pt x="2036" y="1001"/>
                    <a:pt x="2022" y="1016"/>
                  </a:cubicBezTo>
                  <a:cubicBezTo>
                    <a:pt x="1805" y="1233"/>
                    <a:pt x="1810" y="1228"/>
                    <a:pt x="1593" y="1445"/>
                  </a:cubicBezTo>
                  <a:cubicBezTo>
                    <a:pt x="1557" y="1482"/>
                    <a:pt x="1516" y="1500"/>
                    <a:pt x="1465" y="1484"/>
                  </a:cubicBezTo>
                  <a:cubicBezTo>
                    <a:pt x="1384" y="1460"/>
                    <a:pt x="1354" y="1364"/>
                    <a:pt x="1406" y="1298"/>
                  </a:cubicBezTo>
                  <a:cubicBezTo>
                    <a:pt x="1414" y="1288"/>
                    <a:pt x="1423" y="1279"/>
                    <a:pt x="1433" y="1270"/>
                  </a:cubicBezTo>
                  <a:cubicBezTo>
                    <a:pt x="1645" y="1057"/>
                    <a:pt x="1637" y="1065"/>
                    <a:pt x="1850" y="853"/>
                  </a:cubicBezTo>
                  <a:cubicBezTo>
                    <a:pt x="1867" y="836"/>
                    <a:pt x="1874" y="821"/>
                    <a:pt x="1871" y="796"/>
                  </a:cubicBezTo>
                  <a:cubicBezTo>
                    <a:pt x="1861" y="712"/>
                    <a:pt x="1855" y="626"/>
                    <a:pt x="1847" y="541"/>
                  </a:cubicBezTo>
                  <a:cubicBezTo>
                    <a:pt x="1846" y="527"/>
                    <a:pt x="1849" y="517"/>
                    <a:pt x="1859" y="507"/>
                  </a:cubicBezTo>
                  <a:cubicBezTo>
                    <a:pt x="2026" y="340"/>
                    <a:pt x="2193" y="173"/>
                    <a:pt x="2360" y="6"/>
                  </a:cubicBezTo>
                  <a:cubicBezTo>
                    <a:pt x="2361" y="5"/>
                    <a:pt x="2364" y="4"/>
                    <a:pt x="2370" y="0"/>
                  </a:cubicBezTo>
                  <a:cubicBezTo>
                    <a:pt x="2376" y="62"/>
                    <a:pt x="2382" y="121"/>
                    <a:pt x="2387" y="180"/>
                  </a:cubicBezTo>
                  <a:close/>
                  <a:moveTo>
                    <a:pt x="1880" y="1540"/>
                  </a:moveTo>
                  <a:cubicBezTo>
                    <a:pt x="1880" y="1845"/>
                    <a:pt x="1633" y="2093"/>
                    <a:pt x="1327" y="2093"/>
                  </a:cubicBezTo>
                  <a:cubicBezTo>
                    <a:pt x="1022" y="2093"/>
                    <a:pt x="774" y="1845"/>
                    <a:pt x="774" y="1540"/>
                  </a:cubicBezTo>
                  <a:cubicBezTo>
                    <a:pt x="774" y="1234"/>
                    <a:pt x="1022" y="987"/>
                    <a:pt x="1327" y="987"/>
                  </a:cubicBezTo>
                  <a:cubicBezTo>
                    <a:pt x="1373" y="987"/>
                    <a:pt x="1417" y="992"/>
                    <a:pt x="1460" y="1003"/>
                  </a:cubicBezTo>
                  <a:cubicBezTo>
                    <a:pt x="1432" y="1030"/>
                    <a:pt x="1405" y="1057"/>
                    <a:pt x="1378" y="1085"/>
                  </a:cubicBezTo>
                  <a:cubicBezTo>
                    <a:pt x="1333" y="1129"/>
                    <a:pt x="1288" y="1174"/>
                    <a:pt x="1244" y="1219"/>
                  </a:cubicBezTo>
                  <a:cubicBezTo>
                    <a:pt x="1101" y="1256"/>
                    <a:pt x="995" y="1385"/>
                    <a:pt x="995" y="1540"/>
                  </a:cubicBezTo>
                  <a:cubicBezTo>
                    <a:pt x="995" y="1723"/>
                    <a:pt x="1144" y="1872"/>
                    <a:pt x="1327" y="1872"/>
                  </a:cubicBezTo>
                  <a:cubicBezTo>
                    <a:pt x="1489" y="1872"/>
                    <a:pt x="1624" y="1756"/>
                    <a:pt x="1653" y="1602"/>
                  </a:cubicBezTo>
                  <a:cubicBezTo>
                    <a:pt x="1693" y="1562"/>
                    <a:pt x="1733" y="1522"/>
                    <a:pt x="1773" y="1482"/>
                  </a:cubicBezTo>
                  <a:cubicBezTo>
                    <a:pt x="1803" y="1452"/>
                    <a:pt x="1830" y="1425"/>
                    <a:pt x="1861" y="1394"/>
                  </a:cubicBezTo>
                  <a:cubicBezTo>
                    <a:pt x="1873" y="1441"/>
                    <a:pt x="1880" y="1489"/>
                    <a:pt x="1880" y="154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27" name="组合 126"/>
          <p:cNvGrpSpPr/>
          <p:nvPr/>
        </p:nvGrpSpPr>
        <p:grpSpPr>
          <a:xfrm>
            <a:off x="47624" y="3830259"/>
            <a:ext cx="1731479" cy="551244"/>
            <a:chOff x="47624" y="3982659"/>
            <a:chExt cx="1731479" cy="551244"/>
          </a:xfrm>
        </p:grpSpPr>
        <p:sp>
          <p:nvSpPr>
            <p:cNvPr id="128" name="直角三角形 127"/>
            <p:cNvSpPr/>
            <p:nvPr/>
          </p:nvSpPr>
          <p:spPr>
            <a:xfrm rot="16200000" flipH="1">
              <a:off x="41676" y="4435878"/>
              <a:ext cx="103975"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29" name="组合 128"/>
            <p:cNvGrpSpPr/>
            <p:nvPr/>
          </p:nvGrpSpPr>
          <p:grpSpPr>
            <a:xfrm>
              <a:off x="47624" y="3982659"/>
              <a:ext cx="1731479" cy="447270"/>
              <a:chOff x="47624" y="3415393"/>
              <a:chExt cx="1731479" cy="447270"/>
            </a:xfrm>
          </p:grpSpPr>
          <p:sp>
            <p:nvSpPr>
              <p:cNvPr id="133" name="五边形 63"/>
              <p:cNvSpPr/>
              <p:nvPr/>
            </p:nvSpPr>
            <p:spPr>
              <a:xfrm>
                <a:off x="47624" y="3415393"/>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34" name="矩形 133"/>
              <p:cNvSpPr/>
              <p:nvPr/>
            </p:nvSpPr>
            <p:spPr>
              <a:xfrm>
                <a:off x="507007" y="3462807"/>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教材分析</a:t>
                </a:r>
              </a:p>
            </p:txBody>
          </p:sp>
        </p:grpSp>
        <p:grpSp>
          <p:nvGrpSpPr>
            <p:cNvPr id="130" name="Group 4"/>
            <p:cNvGrpSpPr>
              <a:grpSpLocks noChangeAspect="1"/>
            </p:cNvGrpSpPr>
            <p:nvPr/>
          </p:nvGrpSpPr>
          <p:grpSpPr bwMode="auto">
            <a:xfrm>
              <a:off x="204441" y="4076683"/>
              <a:ext cx="259012" cy="259221"/>
              <a:chOff x="1992" y="309"/>
              <a:chExt cx="3698" cy="3701"/>
            </a:xfrm>
            <a:solidFill>
              <a:schemeClr val="tx2"/>
            </a:solidFill>
          </p:grpSpPr>
          <p:sp>
            <p:nvSpPr>
              <p:cNvPr id="131" name="Freeform 5"/>
              <p:cNvSpPr>
                <a:spLocks noEditPoints="1"/>
              </p:cNvSpPr>
              <p:nvPr/>
            </p:nvSpPr>
            <p:spPr bwMode="auto">
              <a:xfrm>
                <a:off x="2883" y="1203"/>
                <a:ext cx="1912" cy="1912"/>
              </a:xfrm>
              <a:custGeom>
                <a:avLst/>
                <a:gdLst>
                  <a:gd name="T0" fmla="*/ 1270 w 1270"/>
                  <a:gd name="T1" fmla="*/ 560 h 1269"/>
                  <a:gd name="T2" fmla="*/ 711 w 1270"/>
                  <a:gd name="T3" fmla="*/ 0 h 1269"/>
                  <a:gd name="T4" fmla="*/ 711 w 1270"/>
                  <a:gd name="T5" fmla="*/ 117 h 1269"/>
                  <a:gd name="T6" fmla="*/ 561 w 1270"/>
                  <a:gd name="T7" fmla="*/ 117 h 1269"/>
                  <a:gd name="T8" fmla="*/ 561 w 1270"/>
                  <a:gd name="T9" fmla="*/ 0 h 1269"/>
                  <a:gd name="T10" fmla="*/ 0 w 1270"/>
                  <a:gd name="T11" fmla="*/ 560 h 1269"/>
                  <a:gd name="T12" fmla="*/ 118 w 1270"/>
                  <a:gd name="T13" fmla="*/ 560 h 1269"/>
                  <a:gd name="T14" fmla="*/ 118 w 1270"/>
                  <a:gd name="T15" fmla="*/ 710 h 1269"/>
                  <a:gd name="T16" fmla="*/ 1 w 1270"/>
                  <a:gd name="T17" fmla="*/ 710 h 1269"/>
                  <a:gd name="T18" fmla="*/ 561 w 1270"/>
                  <a:gd name="T19" fmla="*/ 1269 h 1269"/>
                  <a:gd name="T20" fmla="*/ 561 w 1270"/>
                  <a:gd name="T21" fmla="*/ 1153 h 1269"/>
                  <a:gd name="T22" fmla="*/ 711 w 1270"/>
                  <a:gd name="T23" fmla="*/ 1153 h 1269"/>
                  <a:gd name="T24" fmla="*/ 711 w 1270"/>
                  <a:gd name="T25" fmla="*/ 1269 h 1269"/>
                  <a:gd name="T26" fmla="*/ 1270 w 1270"/>
                  <a:gd name="T27" fmla="*/ 710 h 1269"/>
                  <a:gd name="T28" fmla="*/ 1154 w 1270"/>
                  <a:gd name="T29" fmla="*/ 710 h 1269"/>
                  <a:gd name="T30" fmla="*/ 1154 w 1270"/>
                  <a:gd name="T31" fmla="*/ 560 h 1269"/>
                  <a:gd name="T32" fmla="*/ 1270 w 1270"/>
                  <a:gd name="T33" fmla="*/ 560 h 1269"/>
                  <a:gd name="T34" fmla="*/ 1270 w 1270"/>
                  <a:gd name="T35" fmla="*/ 560 h 1269"/>
                  <a:gd name="T36" fmla="*/ 635 w 1270"/>
                  <a:gd name="T37" fmla="*/ 872 h 1269"/>
                  <a:gd name="T38" fmla="*/ 397 w 1270"/>
                  <a:gd name="T39" fmla="*/ 634 h 1269"/>
                  <a:gd name="T40" fmla="*/ 635 w 1270"/>
                  <a:gd name="T41" fmla="*/ 396 h 1269"/>
                  <a:gd name="T42" fmla="*/ 873 w 1270"/>
                  <a:gd name="T43" fmla="*/ 634 h 1269"/>
                  <a:gd name="T44" fmla="*/ 635 w 1270"/>
                  <a:gd name="T45" fmla="*/ 872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0" h="1269">
                    <a:moveTo>
                      <a:pt x="1270" y="560"/>
                    </a:moveTo>
                    <a:cubicBezTo>
                      <a:pt x="1236" y="268"/>
                      <a:pt x="1003" y="35"/>
                      <a:pt x="711" y="0"/>
                    </a:cubicBezTo>
                    <a:cubicBezTo>
                      <a:pt x="711" y="117"/>
                      <a:pt x="711" y="117"/>
                      <a:pt x="711" y="117"/>
                    </a:cubicBezTo>
                    <a:cubicBezTo>
                      <a:pt x="561" y="117"/>
                      <a:pt x="561" y="117"/>
                      <a:pt x="561" y="117"/>
                    </a:cubicBezTo>
                    <a:cubicBezTo>
                      <a:pt x="561" y="0"/>
                      <a:pt x="561" y="0"/>
                      <a:pt x="561" y="0"/>
                    </a:cubicBezTo>
                    <a:cubicBezTo>
                      <a:pt x="268" y="34"/>
                      <a:pt x="35" y="267"/>
                      <a:pt x="0" y="560"/>
                    </a:cubicBezTo>
                    <a:cubicBezTo>
                      <a:pt x="118" y="560"/>
                      <a:pt x="118" y="560"/>
                      <a:pt x="118" y="560"/>
                    </a:cubicBezTo>
                    <a:cubicBezTo>
                      <a:pt x="118" y="710"/>
                      <a:pt x="118" y="710"/>
                      <a:pt x="118" y="710"/>
                    </a:cubicBezTo>
                    <a:cubicBezTo>
                      <a:pt x="1" y="710"/>
                      <a:pt x="1" y="710"/>
                      <a:pt x="1" y="710"/>
                    </a:cubicBezTo>
                    <a:cubicBezTo>
                      <a:pt x="35" y="1002"/>
                      <a:pt x="268" y="1235"/>
                      <a:pt x="561" y="1269"/>
                    </a:cubicBezTo>
                    <a:cubicBezTo>
                      <a:pt x="561" y="1153"/>
                      <a:pt x="561" y="1153"/>
                      <a:pt x="561" y="1153"/>
                    </a:cubicBezTo>
                    <a:cubicBezTo>
                      <a:pt x="711" y="1153"/>
                      <a:pt x="711" y="1153"/>
                      <a:pt x="711" y="1153"/>
                    </a:cubicBezTo>
                    <a:cubicBezTo>
                      <a:pt x="711" y="1269"/>
                      <a:pt x="711" y="1269"/>
                      <a:pt x="711" y="1269"/>
                    </a:cubicBezTo>
                    <a:cubicBezTo>
                      <a:pt x="1003" y="1234"/>
                      <a:pt x="1235" y="1002"/>
                      <a:pt x="1270" y="710"/>
                    </a:cubicBezTo>
                    <a:cubicBezTo>
                      <a:pt x="1154" y="710"/>
                      <a:pt x="1154" y="710"/>
                      <a:pt x="1154" y="710"/>
                    </a:cubicBezTo>
                    <a:cubicBezTo>
                      <a:pt x="1154" y="560"/>
                      <a:pt x="1154" y="560"/>
                      <a:pt x="1154" y="560"/>
                    </a:cubicBezTo>
                    <a:cubicBezTo>
                      <a:pt x="1270" y="560"/>
                      <a:pt x="1270" y="560"/>
                      <a:pt x="1270" y="560"/>
                    </a:cubicBezTo>
                    <a:cubicBezTo>
                      <a:pt x="1270" y="560"/>
                      <a:pt x="1270" y="560"/>
                      <a:pt x="1270" y="560"/>
                    </a:cubicBezTo>
                    <a:close/>
                    <a:moveTo>
                      <a:pt x="635" y="872"/>
                    </a:moveTo>
                    <a:cubicBezTo>
                      <a:pt x="504" y="872"/>
                      <a:pt x="397" y="766"/>
                      <a:pt x="397" y="634"/>
                    </a:cubicBezTo>
                    <a:cubicBezTo>
                      <a:pt x="397" y="503"/>
                      <a:pt x="504" y="396"/>
                      <a:pt x="635" y="396"/>
                    </a:cubicBezTo>
                    <a:cubicBezTo>
                      <a:pt x="766" y="396"/>
                      <a:pt x="873" y="503"/>
                      <a:pt x="873" y="634"/>
                    </a:cubicBezTo>
                    <a:cubicBezTo>
                      <a:pt x="873" y="766"/>
                      <a:pt x="766" y="872"/>
                      <a:pt x="635" y="8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32" name="Freeform 6"/>
              <p:cNvSpPr>
                <a:spLocks noEditPoints="1"/>
              </p:cNvSpPr>
              <p:nvPr/>
            </p:nvSpPr>
            <p:spPr bwMode="auto">
              <a:xfrm>
                <a:off x="1992" y="309"/>
                <a:ext cx="3698" cy="3701"/>
              </a:xfrm>
              <a:custGeom>
                <a:avLst/>
                <a:gdLst>
                  <a:gd name="T0" fmla="*/ 1228 w 2456"/>
                  <a:gd name="T1" fmla="*/ 0 h 2456"/>
                  <a:gd name="T2" fmla="*/ 0 w 2456"/>
                  <a:gd name="T3" fmla="*/ 1228 h 2456"/>
                  <a:gd name="T4" fmla="*/ 1228 w 2456"/>
                  <a:gd name="T5" fmla="*/ 2456 h 2456"/>
                  <a:gd name="T6" fmla="*/ 2456 w 2456"/>
                  <a:gd name="T7" fmla="*/ 1228 h 2456"/>
                  <a:gd name="T8" fmla="*/ 1228 w 2456"/>
                  <a:gd name="T9" fmla="*/ 0 h 2456"/>
                  <a:gd name="T10" fmla="*/ 2016 w 2456"/>
                  <a:gd name="T11" fmla="*/ 1303 h 2456"/>
                  <a:gd name="T12" fmla="*/ 1788 w 2456"/>
                  <a:gd name="T13" fmla="*/ 1788 h 2456"/>
                  <a:gd name="T14" fmla="*/ 1303 w 2456"/>
                  <a:gd name="T15" fmla="*/ 2016 h 2456"/>
                  <a:gd name="T16" fmla="*/ 1303 w 2456"/>
                  <a:gd name="T17" fmla="*/ 2120 h 2456"/>
                  <a:gd name="T18" fmla="*/ 1153 w 2456"/>
                  <a:gd name="T19" fmla="*/ 2120 h 2456"/>
                  <a:gd name="T20" fmla="*/ 1153 w 2456"/>
                  <a:gd name="T21" fmla="*/ 2017 h 2456"/>
                  <a:gd name="T22" fmla="*/ 666 w 2456"/>
                  <a:gd name="T23" fmla="*/ 1788 h 2456"/>
                  <a:gd name="T24" fmla="*/ 438 w 2456"/>
                  <a:gd name="T25" fmla="*/ 1303 h 2456"/>
                  <a:gd name="T26" fmla="*/ 336 w 2456"/>
                  <a:gd name="T27" fmla="*/ 1303 h 2456"/>
                  <a:gd name="T28" fmla="*/ 336 w 2456"/>
                  <a:gd name="T29" fmla="*/ 1153 h 2456"/>
                  <a:gd name="T30" fmla="*/ 438 w 2456"/>
                  <a:gd name="T31" fmla="*/ 1153 h 2456"/>
                  <a:gd name="T32" fmla="*/ 666 w 2456"/>
                  <a:gd name="T33" fmla="*/ 667 h 2456"/>
                  <a:gd name="T34" fmla="*/ 1153 w 2456"/>
                  <a:gd name="T35" fmla="*/ 438 h 2456"/>
                  <a:gd name="T36" fmla="*/ 1153 w 2456"/>
                  <a:gd name="T37" fmla="*/ 336 h 2456"/>
                  <a:gd name="T38" fmla="*/ 1303 w 2456"/>
                  <a:gd name="T39" fmla="*/ 336 h 2456"/>
                  <a:gd name="T40" fmla="*/ 1303 w 2456"/>
                  <a:gd name="T41" fmla="*/ 438 h 2456"/>
                  <a:gd name="T42" fmla="*/ 1788 w 2456"/>
                  <a:gd name="T43" fmla="*/ 667 h 2456"/>
                  <a:gd name="T44" fmla="*/ 2017 w 2456"/>
                  <a:gd name="T45" fmla="*/ 1153 h 2456"/>
                  <a:gd name="T46" fmla="*/ 2120 w 2456"/>
                  <a:gd name="T47" fmla="*/ 1153 h 2456"/>
                  <a:gd name="T48" fmla="*/ 2120 w 2456"/>
                  <a:gd name="T49" fmla="*/ 1303 h 2456"/>
                  <a:gd name="T50" fmla="*/ 2016 w 2456"/>
                  <a:gd name="T51" fmla="*/ 1303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6" h="2456">
                    <a:moveTo>
                      <a:pt x="1228" y="0"/>
                    </a:moveTo>
                    <a:cubicBezTo>
                      <a:pt x="550" y="0"/>
                      <a:pt x="0" y="550"/>
                      <a:pt x="0" y="1228"/>
                    </a:cubicBezTo>
                    <a:cubicBezTo>
                      <a:pt x="0" y="1906"/>
                      <a:pt x="550" y="2456"/>
                      <a:pt x="1228" y="2456"/>
                    </a:cubicBezTo>
                    <a:cubicBezTo>
                      <a:pt x="1906" y="2456"/>
                      <a:pt x="2456" y="1906"/>
                      <a:pt x="2456" y="1228"/>
                    </a:cubicBezTo>
                    <a:cubicBezTo>
                      <a:pt x="2456" y="550"/>
                      <a:pt x="1906" y="0"/>
                      <a:pt x="1228" y="0"/>
                    </a:cubicBezTo>
                    <a:close/>
                    <a:moveTo>
                      <a:pt x="2016" y="1303"/>
                    </a:moveTo>
                    <a:cubicBezTo>
                      <a:pt x="1999" y="1486"/>
                      <a:pt x="1919" y="1656"/>
                      <a:pt x="1788" y="1788"/>
                    </a:cubicBezTo>
                    <a:cubicBezTo>
                      <a:pt x="1656" y="1920"/>
                      <a:pt x="1486" y="1999"/>
                      <a:pt x="1303" y="2016"/>
                    </a:cubicBezTo>
                    <a:cubicBezTo>
                      <a:pt x="1303" y="2120"/>
                      <a:pt x="1303" y="2120"/>
                      <a:pt x="1303" y="2120"/>
                    </a:cubicBezTo>
                    <a:cubicBezTo>
                      <a:pt x="1153" y="2120"/>
                      <a:pt x="1153" y="2120"/>
                      <a:pt x="1153" y="2120"/>
                    </a:cubicBezTo>
                    <a:cubicBezTo>
                      <a:pt x="1153" y="2017"/>
                      <a:pt x="1153" y="2017"/>
                      <a:pt x="1153" y="2017"/>
                    </a:cubicBezTo>
                    <a:cubicBezTo>
                      <a:pt x="969" y="2000"/>
                      <a:pt x="799" y="1920"/>
                      <a:pt x="666" y="1788"/>
                    </a:cubicBezTo>
                    <a:cubicBezTo>
                      <a:pt x="535" y="1656"/>
                      <a:pt x="455" y="1486"/>
                      <a:pt x="438" y="1303"/>
                    </a:cubicBezTo>
                    <a:cubicBezTo>
                      <a:pt x="336" y="1303"/>
                      <a:pt x="336" y="1303"/>
                      <a:pt x="336" y="1303"/>
                    </a:cubicBezTo>
                    <a:cubicBezTo>
                      <a:pt x="336" y="1153"/>
                      <a:pt x="336" y="1153"/>
                      <a:pt x="336" y="1153"/>
                    </a:cubicBezTo>
                    <a:cubicBezTo>
                      <a:pt x="438" y="1153"/>
                      <a:pt x="438" y="1153"/>
                      <a:pt x="438" y="1153"/>
                    </a:cubicBezTo>
                    <a:cubicBezTo>
                      <a:pt x="455" y="969"/>
                      <a:pt x="534" y="799"/>
                      <a:pt x="666" y="667"/>
                    </a:cubicBezTo>
                    <a:cubicBezTo>
                      <a:pt x="799" y="534"/>
                      <a:pt x="969" y="455"/>
                      <a:pt x="1153" y="438"/>
                    </a:cubicBezTo>
                    <a:cubicBezTo>
                      <a:pt x="1153" y="336"/>
                      <a:pt x="1153" y="336"/>
                      <a:pt x="1153" y="336"/>
                    </a:cubicBezTo>
                    <a:cubicBezTo>
                      <a:pt x="1303" y="336"/>
                      <a:pt x="1303" y="336"/>
                      <a:pt x="1303" y="336"/>
                    </a:cubicBezTo>
                    <a:cubicBezTo>
                      <a:pt x="1303" y="438"/>
                      <a:pt x="1303" y="438"/>
                      <a:pt x="1303" y="438"/>
                    </a:cubicBezTo>
                    <a:cubicBezTo>
                      <a:pt x="1486" y="455"/>
                      <a:pt x="1656" y="535"/>
                      <a:pt x="1788" y="667"/>
                    </a:cubicBezTo>
                    <a:cubicBezTo>
                      <a:pt x="1920" y="799"/>
                      <a:pt x="2000" y="969"/>
                      <a:pt x="2017" y="1153"/>
                    </a:cubicBezTo>
                    <a:cubicBezTo>
                      <a:pt x="2120" y="1153"/>
                      <a:pt x="2120" y="1153"/>
                      <a:pt x="2120" y="1153"/>
                    </a:cubicBezTo>
                    <a:cubicBezTo>
                      <a:pt x="2120" y="1303"/>
                      <a:pt x="2120" y="1303"/>
                      <a:pt x="2120" y="1303"/>
                    </a:cubicBezTo>
                    <a:cubicBezTo>
                      <a:pt x="2016" y="1303"/>
                      <a:pt x="2016" y="1303"/>
                      <a:pt x="2016" y="1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grpSp>
        <p:nvGrpSpPr>
          <p:cNvPr id="209" name="组合 208"/>
          <p:cNvGrpSpPr/>
          <p:nvPr/>
        </p:nvGrpSpPr>
        <p:grpSpPr>
          <a:xfrm>
            <a:off x="2289175" y="2069465"/>
            <a:ext cx="8980170" cy="3398634"/>
            <a:chOff x="1625" y="3048"/>
            <a:chExt cx="15882" cy="6011"/>
          </a:xfrm>
        </p:grpSpPr>
        <p:grpSp>
          <p:nvGrpSpPr>
            <p:cNvPr id="2" name="Group 3"/>
            <p:cNvGrpSpPr/>
            <p:nvPr/>
          </p:nvGrpSpPr>
          <p:grpSpPr>
            <a:xfrm>
              <a:off x="14019" y="3254"/>
              <a:ext cx="3488" cy="1514"/>
              <a:chOff x="1603804" y="2220559"/>
              <a:chExt cx="2214846" cy="961442"/>
            </a:xfrm>
          </p:grpSpPr>
          <p:sp>
            <p:nvSpPr>
              <p:cNvPr id="11" name="Text Placeholder 2"/>
              <p:cNvSpPr txBox="1"/>
              <p:nvPr/>
            </p:nvSpPr>
            <p:spPr>
              <a:xfrm>
                <a:off x="1603804"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219200">
                  <a:lnSpc>
                    <a:spcPct val="120000"/>
                  </a:lnSpc>
                </a:pPr>
                <a:r>
                  <a:rPr lang="zh-CN" altLang="en-US" sz="1400" b="1" dirty="0">
                    <a:solidFill>
                      <a:srgbClr val="01ACBE"/>
                    </a:solidFill>
                    <a:cs typeface="+mn-ea"/>
                    <a:sym typeface="+mn-lt"/>
                  </a:rPr>
                  <a:t>单击输入文字内容</a:t>
                </a:r>
                <a:endParaRPr lang="en-US" sz="1400" dirty="0">
                  <a:solidFill>
                    <a:schemeClr val="tx1">
                      <a:lumMod val="65000"/>
                      <a:lumOff val="35000"/>
                    </a:schemeClr>
                  </a:solidFill>
                  <a:cs typeface="+mn-ea"/>
                  <a:sym typeface="+mn-lt"/>
                </a:endParaRPr>
              </a:p>
            </p:txBody>
          </p:sp>
          <p:sp>
            <p:nvSpPr>
              <p:cNvPr id="12" name="TextBox 5"/>
              <p:cNvSpPr txBox="1"/>
              <p:nvPr/>
            </p:nvSpPr>
            <p:spPr>
              <a:xfrm>
                <a:off x="1679271" y="2559832"/>
                <a:ext cx="2139379" cy="622169"/>
              </a:xfrm>
              <a:prstGeom prst="rect">
                <a:avLst/>
              </a:prstGeom>
              <a:noFill/>
            </p:spPr>
            <p:txBody>
              <a:bodyPr wrap="square" lIns="0" tIns="0" rIns="0" bIns="0" rtlCol="0">
                <a:spAutoFit/>
              </a:bodyPr>
              <a:lstStyle/>
              <a:p>
                <a:pPr algn="l"/>
                <a:r>
                  <a:rPr lang="zh-CN" altLang="en-US" sz="1200" noProof="0" dirty="0">
                    <a:ln>
                      <a:noFill/>
                    </a:ln>
                    <a:solidFill>
                      <a:srgbClr val="000000">
                        <a:lumMod val="65000"/>
                        <a:lumOff val="35000"/>
                      </a:srgbClr>
                    </a:solidFill>
                    <a:effectLst/>
                    <a:uLnTx/>
                    <a:uFillTx/>
                    <a:cs typeface="+mn-ea"/>
                    <a:sym typeface="+mn-lt"/>
                  </a:rPr>
                  <a:t>您的内容打在这里，或者通过复制您的文本后，在此框中选择粘贴</a:t>
                </a:r>
                <a:endParaRPr lang="en-US" sz="1200" dirty="0">
                  <a:solidFill>
                    <a:schemeClr val="bg1">
                      <a:lumMod val="50000"/>
                    </a:schemeClr>
                  </a:solidFill>
                  <a:cs typeface="+mn-ea"/>
                  <a:sym typeface="+mn-lt"/>
                </a:endParaRPr>
              </a:p>
            </p:txBody>
          </p:sp>
        </p:grpSp>
        <p:grpSp>
          <p:nvGrpSpPr>
            <p:cNvPr id="13" name="Group 6"/>
            <p:cNvGrpSpPr/>
            <p:nvPr/>
          </p:nvGrpSpPr>
          <p:grpSpPr>
            <a:xfrm>
              <a:off x="14019" y="5410"/>
              <a:ext cx="3488" cy="1514"/>
              <a:chOff x="1603804" y="2220559"/>
              <a:chExt cx="2214846" cy="961442"/>
            </a:xfrm>
          </p:grpSpPr>
          <p:sp>
            <p:nvSpPr>
              <p:cNvPr id="14" name="Text Placeholder 2"/>
              <p:cNvSpPr txBox="1"/>
              <p:nvPr/>
            </p:nvSpPr>
            <p:spPr>
              <a:xfrm>
                <a:off x="1603804"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219200">
                  <a:lnSpc>
                    <a:spcPct val="120000"/>
                  </a:lnSpc>
                </a:pPr>
                <a:r>
                  <a:rPr lang="zh-CN" altLang="en-US" sz="1400" b="1" dirty="0">
                    <a:solidFill>
                      <a:srgbClr val="01ACBE"/>
                    </a:solidFill>
                    <a:cs typeface="+mn-ea"/>
                    <a:sym typeface="+mn-lt"/>
                  </a:rPr>
                  <a:t>单击输入文字内容</a:t>
                </a:r>
                <a:endParaRPr lang="en-US" sz="1400" dirty="0">
                  <a:solidFill>
                    <a:schemeClr val="tx1">
                      <a:lumMod val="65000"/>
                      <a:lumOff val="35000"/>
                    </a:schemeClr>
                  </a:solidFill>
                  <a:cs typeface="+mn-ea"/>
                  <a:sym typeface="+mn-lt"/>
                </a:endParaRPr>
              </a:p>
            </p:txBody>
          </p:sp>
          <p:sp>
            <p:nvSpPr>
              <p:cNvPr id="15" name="TextBox 8"/>
              <p:cNvSpPr txBox="1"/>
              <p:nvPr/>
            </p:nvSpPr>
            <p:spPr>
              <a:xfrm>
                <a:off x="1679271" y="2559832"/>
                <a:ext cx="2139379" cy="622169"/>
              </a:xfrm>
              <a:prstGeom prst="rect">
                <a:avLst/>
              </a:prstGeom>
              <a:noFill/>
            </p:spPr>
            <p:txBody>
              <a:bodyPr wrap="square" lIns="0" tIns="0" rIns="0" bIns="0" rtlCol="0">
                <a:spAutoFit/>
              </a:bodyPr>
              <a:lstStyle/>
              <a:p>
                <a:pPr algn="l"/>
                <a:r>
                  <a:rPr lang="zh-CN" altLang="en-US" sz="1200" noProof="0" dirty="0">
                    <a:ln>
                      <a:noFill/>
                    </a:ln>
                    <a:solidFill>
                      <a:srgbClr val="000000">
                        <a:lumMod val="65000"/>
                        <a:lumOff val="35000"/>
                      </a:srgbClr>
                    </a:solidFill>
                    <a:effectLst/>
                    <a:uLnTx/>
                    <a:uFillTx/>
                    <a:cs typeface="+mn-ea"/>
                    <a:sym typeface="+mn-lt"/>
                  </a:rPr>
                  <a:t>您的内容打在这里，或者通过复制您的文本后，在此框中选择粘贴</a:t>
                </a:r>
                <a:endParaRPr lang="en-US" sz="1200" dirty="0">
                  <a:solidFill>
                    <a:schemeClr val="bg1">
                      <a:lumMod val="50000"/>
                    </a:schemeClr>
                  </a:solidFill>
                  <a:cs typeface="+mn-ea"/>
                  <a:sym typeface="+mn-lt"/>
                </a:endParaRPr>
              </a:p>
            </p:txBody>
          </p:sp>
        </p:grpSp>
        <p:grpSp>
          <p:nvGrpSpPr>
            <p:cNvPr id="16" name="Group 9"/>
            <p:cNvGrpSpPr/>
            <p:nvPr/>
          </p:nvGrpSpPr>
          <p:grpSpPr>
            <a:xfrm>
              <a:off x="14019" y="7509"/>
              <a:ext cx="3488" cy="1514"/>
              <a:chOff x="1603804" y="2220559"/>
              <a:chExt cx="2214846" cy="961442"/>
            </a:xfrm>
          </p:grpSpPr>
          <p:sp>
            <p:nvSpPr>
              <p:cNvPr id="17" name="Text Placeholder 2"/>
              <p:cNvSpPr txBox="1"/>
              <p:nvPr/>
            </p:nvSpPr>
            <p:spPr>
              <a:xfrm>
                <a:off x="1603804"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219200">
                  <a:lnSpc>
                    <a:spcPct val="120000"/>
                  </a:lnSpc>
                </a:pPr>
                <a:r>
                  <a:rPr lang="zh-CN" altLang="en-US" sz="1400" b="1" dirty="0">
                    <a:solidFill>
                      <a:srgbClr val="01ACBE"/>
                    </a:solidFill>
                    <a:cs typeface="+mn-ea"/>
                    <a:sym typeface="+mn-lt"/>
                  </a:rPr>
                  <a:t>单击输入文字内容</a:t>
                </a:r>
                <a:endParaRPr lang="en-US" sz="1400" dirty="0">
                  <a:solidFill>
                    <a:schemeClr val="tx1">
                      <a:lumMod val="65000"/>
                      <a:lumOff val="35000"/>
                    </a:schemeClr>
                  </a:solidFill>
                  <a:cs typeface="+mn-ea"/>
                  <a:sym typeface="+mn-lt"/>
                </a:endParaRPr>
              </a:p>
            </p:txBody>
          </p:sp>
          <p:sp>
            <p:nvSpPr>
              <p:cNvPr id="18" name="TextBox 11"/>
              <p:cNvSpPr txBox="1"/>
              <p:nvPr/>
            </p:nvSpPr>
            <p:spPr>
              <a:xfrm>
                <a:off x="1679271" y="2559832"/>
                <a:ext cx="2139379" cy="622169"/>
              </a:xfrm>
              <a:prstGeom prst="rect">
                <a:avLst/>
              </a:prstGeom>
              <a:noFill/>
            </p:spPr>
            <p:txBody>
              <a:bodyPr wrap="square" lIns="0" tIns="0" rIns="0" bIns="0" rtlCol="0">
                <a:spAutoFit/>
              </a:bodyPr>
              <a:lstStyle/>
              <a:p>
                <a:pPr algn="l"/>
                <a:r>
                  <a:rPr lang="zh-CN" altLang="en-US" sz="1200" noProof="0" dirty="0">
                    <a:ln>
                      <a:noFill/>
                    </a:ln>
                    <a:solidFill>
                      <a:srgbClr val="000000">
                        <a:lumMod val="65000"/>
                        <a:lumOff val="35000"/>
                      </a:srgbClr>
                    </a:solidFill>
                    <a:effectLst/>
                    <a:uLnTx/>
                    <a:uFillTx/>
                    <a:cs typeface="+mn-ea"/>
                    <a:sym typeface="+mn-lt"/>
                  </a:rPr>
                  <a:t>您的内容打在这里，或者通过复制您的文本后，在此框中选择粘贴</a:t>
                </a:r>
                <a:endParaRPr lang="en-US" sz="1200" dirty="0">
                  <a:solidFill>
                    <a:schemeClr val="bg1">
                      <a:lumMod val="50000"/>
                    </a:schemeClr>
                  </a:solidFill>
                  <a:cs typeface="+mn-ea"/>
                  <a:sym typeface="+mn-lt"/>
                </a:endParaRPr>
              </a:p>
            </p:txBody>
          </p:sp>
        </p:grpSp>
        <p:grpSp>
          <p:nvGrpSpPr>
            <p:cNvPr id="19" name="Group 12"/>
            <p:cNvGrpSpPr/>
            <p:nvPr/>
          </p:nvGrpSpPr>
          <p:grpSpPr>
            <a:xfrm>
              <a:off x="1625" y="3254"/>
              <a:ext cx="3532" cy="1514"/>
              <a:chOff x="1679271" y="2220559"/>
              <a:chExt cx="2242790" cy="961105"/>
            </a:xfrm>
          </p:grpSpPr>
          <p:sp>
            <p:nvSpPr>
              <p:cNvPr id="20" name="Text Placeholder 2"/>
              <p:cNvSpPr txBox="1"/>
              <p:nvPr/>
            </p:nvSpPr>
            <p:spPr>
              <a:xfrm>
                <a:off x="1908601"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200">
                  <a:lnSpc>
                    <a:spcPct val="120000"/>
                  </a:lnSpc>
                </a:pPr>
                <a:r>
                  <a:rPr lang="zh-CN" altLang="en-US" sz="1400" b="1" dirty="0">
                    <a:solidFill>
                      <a:srgbClr val="01ACBE"/>
                    </a:solidFill>
                    <a:cs typeface="+mn-ea"/>
                    <a:sym typeface="+mn-lt"/>
                  </a:rPr>
                  <a:t>单击输入文字内容</a:t>
                </a:r>
                <a:endParaRPr lang="en-US" sz="1400" dirty="0">
                  <a:solidFill>
                    <a:schemeClr val="tx1">
                      <a:lumMod val="65000"/>
                      <a:lumOff val="35000"/>
                    </a:schemeClr>
                  </a:solidFill>
                  <a:cs typeface="+mn-ea"/>
                  <a:sym typeface="+mn-lt"/>
                </a:endParaRPr>
              </a:p>
            </p:txBody>
          </p:sp>
          <p:sp>
            <p:nvSpPr>
              <p:cNvPr id="21" name="TextBox 14"/>
              <p:cNvSpPr txBox="1"/>
              <p:nvPr/>
            </p:nvSpPr>
            <p:spPr>
              <a:xfrm>
                <a:off x="1679271" y="2559832"/>
                <a:ext cx="2139379" cy="621832"/>
              </a:xfrm>
              <a:prstGeom prst="rect">
                <a:avLst/>
              </a:prstGeom>
              <a:noFill/>
            </p:spPr>
            <p:txBody>
              <a:bodyPr wrap="square" lIns="0" tIns="0" rIns="0" bIns="0" rtlCol="0">
                <a:spAutoFit/>
              </a:bodyPr>
              <a:lstStyle/>
              <a:p>
                <a:pPr algn="r"/>
                <a:r>
                  <a:rPr lang="zh-CN" altLang="en-US" sz="1200" noProof="0" dirty="0">
                    <a:ln>
                      <a:noFill/>
                    </a:ln>
                    <a:solidFill>
                      <a:srgbClr val="000000">
                        <a:lumMod val="65000"/>
                        <a:lumOff val="35000"/>
                      </a:srgbClr>
                    </a:solidFill>
                    <a:effectLst/>
                    <a:uLnTx/>
                    <a:uFillTx/>
                    <a:cs typeface="+mn-ea"/>
                    <a:sym typeface="+mn-lt"/>
                  </a:rPr>
                  <a:t>您的内容打在这里，或者通过复制您的文本后，在此框中选择粘贴</a:t>
                </a:r>
                <a:endParaRPr lang="en-US" sz="1200" dirty="0">
                  <a:solidFill>
                    <a:schemeClr val="bg1">
                      <a:lumMod val="50000"/>
                    </a:schemeClr>
                  </a:solidFill>
                  <a:cs typeface="+mn-ea"/>
                  <a:sym typeface="+mn-lt"/>
                </a:endParaRPr>
              </a:p>
            </p:txBody>
          </p:sp>
        </p:grpSp>
        <p:grpSp>
          <p:nvGrpSpPr>
            <p:cNvPr id="22" name="Group 15"/>
            <p:cNvGrpSpPr/>
            <p:nvPr/>
          </p:nvGrpSpPr>
          <p:grpSpPr>
            <a:xfrm>
              <a:off x="1625" y="5410"/>
              <a:ext cx="3532" cy="1514"/>
              <a:chOff x="1679271" y="2220559"/>
              <a:chExt cx="2242792" cy="961442"/>
            </a:xfrm>
          </p:grpSpPr>
          <p:sp>
            <p:nvSpPr>
              <p:cNvPr id="23" name="Text Placeholder 2"/>
              <p:cNvSpPr txBox="1"/>
              <p:nvPr/>
            </p:nvSpPr>
            <p:spPr>
              <a:xfrm>
                <a:off x="1908603"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200">
                  <a:lnSpc>
                    <a:spcPct val="120000"/>
                  </a:lnSpc>
                </a:pPr>
                <a:r>
                  <a:rPr lang="zh-CN" altLang="en-US" sz="1400" b="1" dirty="0">
                    <a:solidFill>
                      <a:srgbClr val="01ACBE"/>
                    </a:solidFill>
                    <a:cs typeface="+mn-ea"/>
                    <a:sym typeface="+mn-lt"/>
                  </a:rPr>
                  <a:t>单击输入文字内容</a:t>
                </a:r>
                <a:endParaRPr lang="en-US" sz="1400" dirty="0">
                  <a:solidFill>
                    <a:schemeClr val="tx1">
                      <a:lumMod val="65000"/>
                      <a:lumOff val="35000"/>
                    </a:schemeClr>
                  </a:solidFill>
                  <a:cs typeface="+mn-ea"/>
                  <a:sym typeface="+mn-lt"/>
                </a:endParaRPr>
              </a:p>
            </p:txBody>
          </p:sp>
          <p:sp>
            <p:nvSpPr>
              <p:cNvPr id="24" name="TextBox 17"/>
              <p:cNvSpPr txBox="1"/>
              <p:nvPr/>
            </p:nvSpPr>
            <p:spPr>
              <a:xfrm>
                <a:off x="1679271" y="2559832"/>
                <a:ext cx="2139379" cy="622169"/>
              </a:xfrm>
              <a:prstGeom prst="rect">
                <a:avLst/>
              </a:prstGeom>
              <a:noFill/>
            </p:spPr>
            <p:txBody>
              <a:bodyPr wrap="square" lIns="0" tIns="0" rIns="0" bIns="0" rtlCol="0">
                <a:spAutoFit/>
              </a:bodyPr>
              <a:lstStyle/>
              <a:p>
                <a:pPr algn="r"/>
                <a:r>
                  <a:rPr lang="zh-CN" altLang="en-US" sz="1200" noProof="0" dirty="0">
                    <a:ln>
                      <a:noFill/>
                    </a:ln>
                    <a:solidFill>
                      <a:srgbClr val="000000">
                        <a:lumMod val="65000"/>
                        <a:lumOff val="35000"/>
                      </a:srgbClr>
                    </a:solidFill>
                    <a:effectLst/>
                    <a:uLnTx/>
                    <a:uFillTx/>
                    <a:cs typeface="+mn-ea"/>
                    <a:sym typeface="+mn-lt"/>
                  </a:rPr>
                  <a:t>您的内容打在这里，或者通过复制您的文本后，在此框中选择粘贴</a:t>
                </a:r>
                <a:endParaRPr lang="en-US" sz="1200" dirty="0">
                  <a:solidFill>
                    <a:schemeClr val="bg1">
                      <a:lumMod val="50000"/>
                    </a:schemeClr>
                  </a:solidFill>
                  <a:cs typeface="+mn-ea"/>
                  <a:sym typeface="+mn-lt"/>
                </a:endParaRPr>
              </a:p>
            </p:txBody>
          </p:sp>
        </p:grpSp>
        <p:grpSp>
          <p:nvGrpSpPr>
            <p:cNvPr id="25" name="Group 18"/>
            <p:cNvGrpSpPr/>
            <p:nvPr/>
          </p:nvGrpSpPr>
          <p:grpSpPr>
            <a:xfrm>
              <a:off x="1625" y="7509"/>
              <a:ext cx="3532" cy="1514"/>
              <a:chOff x="1679271" y="2220559"/>
              <a:chExt cx="2242794" cy="961442"/>
            </a:xfrm>
          </p:grpSpPr>
          <p:sp>
            <p:nvSpPr>
              <p:cNvPr id="26" name="Text Placeholder 2"/>
              <p:cNvSpPr txBox="1"/>
              <p:nvPr/>
            </p:nvSpPr>
            <p:spPr>
              <a:xfrm>
                <a:off x="1908605"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200">
                  <a:lnSpc>
                    <a:spcPct val="120000"/>
                  </a:lnSpc>
                </a:pPr>
                <a:r>
                  <a:rPr lang="zh-CN" altLang="en-US" sz="1400" b="1" dirty="0">
                    <a:solidFill>
                      <a:srgbClr val="01ACBE"/>
                    </a:solidFill>
                    <a:cs typeface="+mn-ea"/>
                    <a:sym typeface="+mn-lt"/>
                  </a:rPr>
                  <a:t>单击输入文字内容</a:t>
                </a:r>
                <a:endParaRPr lang="en-US" sz="1400" dirty="0">
                  <a:solidFill>
                    <a:schemeClr val="tx1">
                      <a:lumMod val="65000"/>
                      <a:lumOff val="35000"/>
                    </a:schemeClr>
                  </a:solidFill>
                  <a:cs typeface="+mn-ea"/>
                  <a:sym typeface="+mn-lt"/>
                </a:endParaRPr>
              </a:p>
            </p:txBody>
          </p:sp>
          <p:sp>
            <p:nvSpPr>
              <p:cNvPr id="27" name="TextBox 20"/>
              <p:cNvSpPr txBox="1"/>
              <p:nvPr/>
            </p:nvSpPr>
            <p:spPr>
              <a:xfrm>
                <a:off x="1679271" y="2559832"/>
                <a:ext cx="2139379" cy="622169"/>
              </a:xfrm>
              <a:prstGeom prst="rect">
                <a:avLst/>
              </a:prstGeom>
              <a:noFill/>
            </p:spPr>
            <p:txBody>
              <a:bodyPr wrap="square" lIns="0" tIns="0" rIns="0" bIns="0" rtlCol="0">
                <a:spAutoFit/>
              </a:bodyPr>
              <a:lstStyle/>
              <a:p>
                <a:pPr algn="r"/>
                <a:r>
                  <a:rPr lang="zh-CN" altLang="en-US" sz="1200" noProof="0" dirty="0">
                    <a:ln>
                      <a:noFill/>
                    </a:ln>
                    <a:solidFill>
                      <a:srgbClr val="000000">
                        <a:lumMod val="65000"/>
                        <a:lumOff val="35000"/>
                      </a:srgbClr>
                    </a:solidFill>
                    <a:effectLst/>
                    <a:uLnTx/>
                    <a:uFillTx/>
                    <a:cs typeface="+mn-ea"/>
                    <a:sym typeface="+mn-lt"/>
                  </a:rPr>
                  <a:t>您的内容打在这里，或者通过复制您的文本后，在此框中选择粘贴</a:t>
                </a:r>
                <a:endParaRPr lang="en-US" sz="1200" dirty="0">
                  <a:solidFill>
                    <a:schemeClr val="bg1">
                      <a:lumMod val="50000"/>
                    </a:schemeClr>
                  </a:solidFill>
                  <a:cs typeface="+mn-ea"/>
                  <a:sym typeface="+mn-lt"/>
                </a:endParaRPr>
              </a:p>
            </p:txBody>
          </p:sp>
        </p:grpSp>
        <p:sp>
          <p:nvSpPr>
            <p:cNvPr id="28" name="Oval 21"/>
            <p:cNvSpPr/>
            <p:nvPr/>
          </p:nvSpPr>
          <p:spPr>
            <a:xfrm>
              <a:off x="13132" y="3800"/>
              <a:ext cx="737" cy="737"/>
            </a:xfrm>
            <a:prstGeom prst="ellipse">
              <a:avLst/>
            </a:prstGeom>
            <a:gradFill>
              <a:gsLst>
                <a:gs pos="0">
                  <a:srgbClr val="269DCE"/>
                </a:gs>
                <a:gs pos="100000">
                  <a:srgbClr val="54BA82"/>
                </a:gs>
              </a:gsLst>
              <a:lin ang="20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29" name="Oval 22"/>
            <p:cNvSpPr/>
            <p:nvPr/>
          </p:nvSpPr>
          <p:spPr>
            <a:xfrm>
              <a:off x="13132" y="5891"/>
              <a:ext cx="737" cy="737"/>
            </a:xfrm>
            <a:prstGeom prst="ellipse">
              <a:avLst/>
            </a:prstGeom>
            <a:gradFill>
              <a:gsLst>
                <a:gs pos="0">
                  <a:srgbClr val="269DCE"/>
                </a:gs>
                <a:gs pos="100000">
                  <a:srgbClr val="54BA82"/>
                </a:gs>
              </a:gsLst>
              <a:lin ang="20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30" name="Oval 23"/>
            <p:cNvSpPr/>
            <p:nvPr/>
          </p:nvSpPr>
          <p:spPr>
            <a:xfrm>
              <a:off x="13132" y="7951"/>
              <a:ext cx="737" cy="737"/>
            </a:xfrm>
            <a:prstGeom prst="ellipse">
              <a:avLst/>
            </a:prstGeom>
            <a:gradFill>
              <a:gsLst>
                <a:gs pos="0">
                  <a:srgbClr val="269DCE"/>
                </a:gs>
                <a:gs pos="100000">
                  <a:srgbClr val="54BA82"/>
                </a:gs>
              </a:gsLst>
              <a:lin ang="20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31" name="Oval 24"/>
            <p:cNvSpPr/>
            <p:nvPr/>
          </p:nvSpPr>
          <p:spPr>
            <a:xfrm>
              <a:off x="5243" y="7951"/>
              <a:ext cx="737" cy="737"/>
            </a:xfrm>
            <a:prstGeom prst="ellipse">
              <a:avLst/>
            </a:prstGeom>
            <a:gradFill>
              <a:gsLst>
                <a:gs pos="0">
                  <a:srgbClr val="269DCE"/>
                </a:gs>
                <a:gs pos="100000">
                  <a:srgbClr val="54BA82"/>
                </a:gs>
              </a:gsLst>
              <a:lin ang="20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32" name="Oval 25"/>
            <p:cNvSpPr/>
            <p:nvPr/>
          </p:nvSpPr>
          <p:spPr>
            <a:xfrm>
              <a:off x="5243" y="5891"/>
              <a:ext cx="737" cy="737"/>
            </a:xfrm>
            <a:prstGeom prst="ellipse">
              <a:avLst/>
            </a:prstGeom>
            <a:gradFill>
              <a:gsLst>
                <a:gs pos="0">
                  <a:srgbClr val="269DCE"/>
                </a:gs>
                <a:gs pos="100000">
                  <a:srgbClr val="54BA82"/>
                </a:gs>
              </a:gsLst>
              <a:lin ang="20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33" name="Oval 26"/>
            <p:cNvSpPr/>
            <p:nvPr/>
          </p:nvSpPr>
          <p:spPr>
            <a:xfrm>
              <a:off x="5243" y="3803"/>
              <a:ext cx="737" cy="737"/>
            </a:xfrm>
            <a:prstGeom prst="ellipse">
              <a:avLst/>
            </a:prstGeom>
            <a:gradFill>
              <a:gsLst>
                <a:gs pos="0">
                  <a:srgbClr val="269DCE"/>
                </a:gs>
                <a:gs pos="100000">
                  <a:srgbClr val="54BA82"/>
                </a:gs>
              </a:gsLst>
              <a:lin ang="20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nvGrpSpPr>
            <p:cNvPr id="80" name="Group 79"/>
            <p:cNvGrpSpPr/>
            <p:nvPr/>
          </p:nvGrpSpPr>
          <p:grpSpPr>
            <a:xfrm>
              <a:off x="6220" y="3048"/>
              <a:ext cx="6759" cy="6011"/>
              <a:chOff x="3949950" y="1935228"/>
              <a:chExt cx="4292100" cy="3816694"/>
            </a:xfrm>
          </p:grpSpPr>
          <p:grpSp>
            <p:nvGrpSpPr>
              <p:cNvPr id="34" name="Group 27"/>
              <p:cNvGrpSpPr/>
              <p:nvPr/>
            </p:nvGrpSpPr>
            <p:grpSpPr>
              <a:xfrm>
                <a:off x="3949950" y="1935228"/>
                <a:ext cx="4292100" cy="3816694"/>
                <a:chOff x="3949950" y="1935228"/>
                <a:chExt cx="4292100" cy="3816694"/>
              </a:xfrm>
            </p:grpSpPr>
            <p:sp>
              <p:nvSpPr>
                <p:cNvPr id="35" name="Freeform 28"/>
                <p:cNvSpPr/>
                <p:nvPr/>
              </p:nvSpPr>
              <p:spPr bwMode="auto">
                <a:xfrm>
                  <a:off x="6856115" y="2914246"/>
                  <a:ext cx="639249" cy="929328"/>
                </a:xfrm>
                <a:custGeom>
                  <a:avLst/>
                  <a:gdLst>
                    <a:gd name="T0" fmla="*/ 476 w 476"/>
                    <a:gd name="T1" fmla="*/ 0 h 692"/>
                    <a:gd name="T2" fmla="*/ 0 w 476"/>
                    <a:gd name="T3" fmla="*/ 559 h 692"/>
                    <a:gd name="T4" fmla="*/ 78 w 476"/>
                    <a:gd name="T5" fmla="*/ 692 h 692"/>
                    <a:gd name="T6" fmla="*/ 476 w 476"/>
                    <a:gd name="T7" fmla="*/ 0 h 692"/>
                  </a:gdLst>
                  <a:ahLst/>
                  <a:cxnLst>
                    <a:cxn ang="0">
                      <a:pos x="T0" y="T1"/>
                    </a:cxn>
                    <a:cxn ang="0">
                      <a:pos x="T2" y="T3"/>
                    </a:cxn>
                    <a:cxn ang="0">
                      <a:pos x="T4" y="T5"/>
                    </a:cxn>
                    <a:cxn ang="0">
                      <a:pos x="T6" y="T7"/>
                    </a:cxn>
                  </a:cxnLst>
                  <a:rect l="0" t="0" r="r" b="b"/>
                  <a:pathLst>
                    <a:path w="476" h="692">
                      <a:moveTo>
                        <a:pt x="476" y="0"/>
                      </a:moveTo>
                      <a:lnTo>
                        <a:pt x="0" y="559"/>
                      </a:lnTo>
                      <a:lnTo>
                        <a:pt x="78" y="692"/>
                      </a:lnTo>
                      <a:lnTo>
                        <a:pt x="4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6" name="Freeform 29"/>
                <p:cNvSpPr/>
                <p:nvPr/>
              </p:nvSpPr>
              <p:spPr bwMode="auto">
                <a:xfrm>
                  <a:off x="6528433" y="4412990"/>
                  <a:ext cx="102065" cy="181300"/>
                </a:xfrm>
                <a:custGeom>
                  <a:avLst/>
                  <a:gdLst>
                    <a:gd name="T0" fmla="*/ 76 w 76"/>
                    <a:gd name="T1" fmla="*/ 0 h 135"/>
                    <a:gd name="T2" fmla="*/ 0 w 76"/>
                    <a:gd name="T3" fmla="*/ 135 h 135"/>
                    <a:gd name="T4" fmla="*/ 76 w 76"/>
                    <a:gd name="T5" fmla="*/ 0 h 135"/>
                    <a:gd name="T6" fmla="*/ 76 w 76"/>
                    <a:gd name="T7" fmla="*/ 0 h 135"/>
                  </a:gdLst>
                  <a:ahLst/>
                  <a:cxnLst>
                    <a:cxn ang="0">
                      <a:pos x="T0" y="T1"/>
                    </a:cxn>
                    <a:cxn ang="0">
                      <a:pos x="T2" y="T3"/>
                    </a:cxn>
                    <a:cxn ang="0">
                      <a:pos x="T4" y="T5"/>
                    </a:cxn>
                    <a:cxn ang="0">
                      <a:pos x="T6" y="T7"/>
                    </a:cxn>
                  </a:cxnLst>
                  <a:rect l="0" t="0" r="r" b="b"/>
                  <a:pathLst>
                    <a:path w="76" h="135">
                      <a:moveTo>
                        <a:pt x="76" y="0"/>
                      </a:moveTo>
                      <a:lnTo>
                        <a:pt x="0" y="135"/>
                      </a:lnTo>
                      <a:lnTo>
                        <a:pt x="76" y="0"/>
                      </a:lnTo>
                      <a:lnTo>
                        <a:pt x="76"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7" name="Freeform 30"/>
                <p:cNvSpPr/>
                <p:nvPr/>
              </p:nvSpPr>
              <p:spPr bwMode="auto">
                <a:xfrm>
                  <a:off x="6528433" y="4412990"/>
                  <a:ext cx="102065" cy="181300"/>
                </a:xfrm>
                <a:custGeom>
                  <a:avLst/>
                  <a:gdLst>
                    <a:gd name="T0" fmla="*/ 76 w 76"/>
                    <a:gd name="T1" fmla="*/ 0 h 135"/>
                    <a:gd name="T2" fmla="*/ 0 w 76"/>
                    <a:gd name="T3" fmla="*/ 135 h 135"/>
                    <a:gd name="T4" fmla="*/ 76 w 76"/>
                    <a:gd name="T5" fmla="*/ 0 h 135"/>
                    <a:gd name="T6" fmla="*/ 76 w 76"/>
                    <a:gd name="T7" fmla="*/ 0 h 135"/>
                  </a:gdLst>
                  <a:ahLst/>
                  <a:cxnLst>
                    <a:cxn ang="0">
                      <a:pos x="T0" y="T1"/>
                    </a:cxn>
                    <a:cxn ang="0">
                      <a:pos x="T2" y="T3"/>
                    </a:cxn>
                    <a:cxn ang="0">
                      <a:pos x="T4" y="T5"/>
                    </a:cxn>
                    <a:cxn ang="0">
                      <a:pos x="T6" y="T7"/>
                    </a:cxn>
                  </a:cxnLst>
                  <a:rect l="0" t="0" r="r" b="b"/>
                  <a:pathLst>
                    <a:path w="76" h="135">
                      <a:moveTo>
                        <a:pt x="76" y="0"/>
                      </a:moveTo>
                      <a:lnTo>
                        <a:pt x="0" y="135"/>
                      </a:lnTo>
                      <a:lnTo>
                        <a:pt x="76" y="0"/>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8" name="Freeform 31"/>
                <p:cNvSpPr/>
                <p:nvPr/>
              </p:nvSpPr>
              <p:spPr bwMode="auto">
                <a:xfrm>
                  <a:off x="6528433" y="4412990"/>
                  <a:ext cx="1071682" cy="181300"/>
                </a:xfrm>
                <a:custGeom>
                  <a:avLst/>
                  <a:gdLst>
                    <a:gd name="T0" fmla="*/ 76 w 798"/>
                    <a:gd name="T1" fmla="*/ 0 h 135"/>
                    <a:gd name="T2" fmla="*/ 0 w 798"/>
                    <a:gd name="T3" fmla="*/ 135 h 135"/>
                    <a:gd name="T4" fmla="*/ 798 w 798"/>
                    <a:gd name="T5" fmla="*/ 135 h 135"/>
                    <a:gd name="T6" fmla="*/ 76 w 798"/>
                    <a:gd name="T7" fmla="*/ 0 h 135"/>
                  </a:gdLst>
                  <a:ahLst/>
                  <a:cxnLst>
                    <a:cxn ang="0">
                      <a:pos x="T0" y="T1"/>
                    </a:cxn>
                    <a:cxn ang="0">
                      <a:pos x="T2" y="T3"/>
                    </a:cxn>
                    <a:cxn ang="0">
                      <a:pos x="T4" y="T5"/>
                    </a:cxn>
                    <a:cxn ang="0">
                      <a:pos x="T6" y="T7"/>
                    </a:cxn>
                  </a:cxnLst>
                  <a:rect l="0" t="0" r="r" b="b"/>
                  <a:pathLst>
                    <a:path w="798" h="135">
                      <a:moveTo>
                        <a:pt x="76" y="0"/>
                      </a:moveTo>
                      <a:lnTo>
                        <a:pt x="0" y="135"/>
                      </a:lnTo>
                      <a:lnTo>
                        <a:pt x="798" y="135"/>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9" name="Freeform 32"/>
                <p:cNvSpPr/>
                <p:nvPr/>
              </p:nvSpPr>
              <p:spPr bwMode="auto">
                <a:xfrm>
                  <a:off x="5663567" y="4594289"/>
                  <a:ext cx="206816" cy="0"/>
                </a:xfrm>
                <a:custGeom>
                  <a:avLst/>
                  <a:gdLst>
                    <a:gd name="T0" fmla="*/ 154 w 154"/>
                    <a:gd name="T1" fmla="*/ 0 w 154"/>
                    <a:gd name="T2" fmla="*/ 154 w 154"/>
                    <a:gd name="T3" fmla="*/ 154 w 154"/>
                  </a:gdLst>
                  <a:ahLst/>
                  <a:cxnLst>
                    <a:cxn ang="0">
                      <a:pos x="T0" y="0"/>
                    </a:cxn>
                    <a:cxn ang="0">
                      <a:pos x="T1" y="0"/>
                    </a:cxn>
                    <a:cxn ang="0">
                      <a:pos x="T2" y="0"/>
                    </a:cxn>
                    <a:cxn ang="0">
                      <a:pos x="T3" y="0"/>
                    </a:cxn>
                  </a:cxnLst>
                  <a:rect l="0" t="0" r="r" b="b"/>
                  <a:pathLst>
                    <a:path w="154">
                      <a:moveTo>
                        <a:pt x="154" y="0"/>
                      </a:moveTo>
                      <a:lnTo>
                        <a:pt x="0" y="0"/>
                      </a:lnTo>
                      <a:lnTo>
                        <a:pt x="154" y="0"/>
                      </a:lnTo>
                      <a:lnTo>
                        <a:pt x="154"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0" name="Freeform 33"/>
                <p:cNvSpPr/>
                <p:nvPr/>
              </p:nvSpPr>
              <p:spPr bwMode="auto">
                <a:xfrm>
                  <a:off x="5663567" y="4594289"/>
                  <a:ext cx="206816" cy="0"/>
                </a:xfrm>
                <a:custGeom>
                  <a:avLst/>
                  <a:gdLst>
                    <a:gd name="T0" fmla="*/ 154 w 154"/>
                    <a:gd name="T1" fmla="*/ 0 w 154"/>
                    <a:gd name="T2" fmla="*/ 154 w 154"/>
                    <a:gd name="T3" fmla="*/ 154 w 154"/>
                  </a:gdLst>
                  <a:ahLst/>
                  <a:cxnLst>
                    <a:cxn ang="0">
                      <a:pos x="T0" y="0"/>
                    </a:cxn>
                    <a:cxn ang="0">
                      <a:pos x="T1" y="0"/>
                    </a:cxn>
                    <a:cxn ang="0">
                      <a:pos x="T2" y="0"/>
                    </a:cxn>
                    <a:cxn ang="0">
                      <a:pos x="T3" y="0"/>
                    </a:cxn>
                  </a:cxnLst>
                  <a:rect l="0" t="0" r="r" b="b"/>
                  <a:pathLst>
                    <a:path w="154">
                      <a:moveTo>
                        <a:pt x="154" y="0"/>
                      </a:moveTo>
                      <a:lnTo>
                        <a:pt x="0" y="0"/>
                      </a:lnTo>
                      <a:lnTo>
                        <a:pt x="154" y="0"/>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1" name="Freeform 34"/>
                <p:cNvSpPr/>
                <p:nvPr/>
              </p:nvSpPr>
              <p:spPr bwMode="auto">
                <a:xfrm>
                  <a:off x="5663567" y="4594289"/>
                  <a:ext cx="534498" cy="927986"/>
                </a:xfrm>
                <a:custGeom>
                  <a:avLst/>
                  <a:gdLst>
                    <a:gd name="T0" fmla="*/ 0 w 398"/>
                    <a:gd name="T1" fmla="*/ 0 h 691"/>
                    <a:gd name="T2" fmla="*/ 5 w 398"/>
                    <a:gd name="T3" fmla="*/ 7 h 691"/>
                    <a:gd name="T4" fmla="*/ 398 w 398"/>
                    <a:gd name="T5" fmla="*/ 691 h 691"/>
                    <a:gd name="T6" fmla="*/ 154 w 398"/>
                    <a:gd name="T7" fmla="*/ 0 h 691"/>
                    <a:gd name="T8" fmla="*/ 0 w 398"/>
                    <a:gd name="T9" fmla="*/ 0 h 691"/>
                  </a:gdLst>
                  <a:ahLst/>
                  <a:cxnLst>
                    <a:cxn ang="0">
                      <a:pos x="T0" y="T1"/>
                    </a:cxn>
                    <a:cxn ang="0">
                      <a:pos x="T2" y="T3"/>
                    </a:cxn>
                    <a:cxn ang="0">
                      <a:pos x="T4" y="T5"/>
                    </a:cxn>
                    <a:cxn ang="0">
                      <a:pos x="T6" y="T7"/>
                    </a:cxn>
                    <a:cxn ang="0">
                      <a:pos x="T8" y="T9"/>
                    </a:cxn>
                  </a:cxnLst>
                  <a:rect l="0" t="0" r="r" b="b"/>
                  <a:pathLst>
                    <a:path w="398" h="691">
                      <a:moveTo>
                        <a:pt x="0" y="0"/>
                      </a:moveTo>
                      <a:lnTo>
                        <a:pt x="5" y="7"/>
                      </a:lnTo>
                      <a:lnTo>
                        <a:pt x="398" y="691"/>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2" name="Freeform 35"/>
                <p:cNvSpPr/>
                <p:nvPr/>
              </p:nvSpPr>
              <p:spPr bwMode="auto">
                <a:xfrm>
                  <a:off x="4693950" y="3843574"/>
                  <a:ext cx="639249" cy="927986"/>
                </a:xfrm>
                <a:custGeom>
                  <a:avLst/>
                  <a:gdLst>
                    <a:gd name="T0" fmla="*/ 400 w 476"/>
                    <a:gd name="T1" fmla="*/ 0 h 691"/>
                    <a:gd name="T2" fmla="*/ 0 w 476"/>
                    <a:gd name="T3" fmla="*/ 691 h 691"/>
                    <a:gd name="T4" fmla="*/ 400 w 476"/>
                    <a:gd name="T5" fmla="*/ 0 h 691"/>
                    <a:gd name="T6" fmla="*/ 476 w 476"/>
                    <a:gd name="T7" fmla="*/ 132 h 691"/>
                    <a:gd name="T8" fmla="*/ 476 w 476"/>
                    <a:gd name="T9" fmla="*/ 132 h 691"/>
                    <a:gd name="T10" fmla="*/ 400 w 476"/>
                    <a:gd name="T11" fmla="*/ 0 h 691"/>
                  </a:gdLst>
                  <a:ahLst/>
                  <a:cxnLst>
                    <a:cxn ang="0">
                      <a:pos x="T0" y="T1"/>
                    </a:cxn>
                    <a:cxn ang="0">
                      <a:pos x="T2" y="T3"/>
                    </a:cxn>
                    <a:cxn ang="0">
                      <a:pos x="T4" y="T5"/>
                    </a:cxn>
                    <a:cxn ang="0">
                      <a:pos x="T6" y="T7"/>
                    </a:cxn>
                    <a:cxn ang="0">
                      <a:pos x="T8" y="T9"/>
                    </a:cxn>
                    <a:cxn ang="0">
                      <a:pos x="T10" y="T11"/>
                    </a:cxn>
                  </a:cxnLst>
                  <a:rect l="0" t="0" r="r" b="b"/>
                  <a:pathLst>
                    <a:path w="476" h="691">
                      <a:moveTo>
                        <a:pt x="400" y="0"/>
                      </a:moveTo>
                      <a:lnTo>
                        <a:pt x="0" y="691"/>
                      </a:lnTo>
                      <a:lnTo>
                        <a:pt x="400" y="0"/>
                      </a:lnTo>
                      <a:lnTo>
                        <a:pt x="476" y="132"/>
                      </a:lnTo>
                      <a:lnTo>
                        <a:pt x="476" y="132"/>
                      </a:lnTo>
                      <a:lnTo>
                        <a:pt x="40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3" name="Freeform 36"/>
                <p:cNvSpPr/>
                <p:nvPr/>
              </p:nvSpPr>
              <p:spPr bwMode="auto">
                <a:xfrm>
                  <a:off x="4693950" y="3843574"/>
                  <a:ext cx="639249" cy="927986"/>
                </a:xfrm>
                <a:custGeom>
                  <a:avLst/>
                  <a:gdLst>
                    <a:gd name="T0" fmla="*/ 400 w 476"/>
                    <a:gd name="T1" fmla="*/ 0 h 691"/>
                    <a:gd name="T2" fmla="*/ 0 w 476"/>
                    <a:gd name="T3" fmla="*/ 691 h 691"/>
                    <a:gd name="T4" fmla="*/ 400 w 476"/>
                    <a:gd name="T5" fmla="*/ 0 h 691"/>
                    <a:gd name="T6" fmla="*/ 476 w 476"/>
                    <a:gd name="T7" fmla="*/ 132 h 691"/>
                    <a:gd name="T8" fmla="*/ 476 w 476"/>
                    <a:gd name="T9" fmla="*/ 132 h 691"/>
                    <a:gd name="T10" fmla="*/ 400 w 476"/>
                    <a:gd name="T11" fmla="*/ 0 h 691"/>
                  </a:gdLst>
                  <a:ahLst/>
                  <a:cxnLst>
                    <a:cxn ang="0">
                      <a:pos x="T0" y="T1"/>
                    </a:cxn>
                    <a:cxn ang="0">
                      <a:pos x="T2" y="T3"/>
                    </a:cxn>
                    <a:cxn ang="0">
                      <a:pos x="T4" y="T5"/>
                    </a:cxn>
                    <a:cxn ang="0">
                      <a:pos x="T6" y="T7"/>
                    </a:cxn>
                    <a:cxn ang="0">
                      <a:pos x="T8" y="T9"/>
                    </a:cxn>
                    <a:cxn ang="0">
                      <a:pos x="T10" y="T11"/>
                    </a:cxn>
                  </a:cxnLst>
                  <a:rect l="0" t="0" r="r" b="b"/>
                  <a:pathLst>
                    <a:path w="476" h="691">
                      <a:moveTo>
                        <a:pt x="400" y="0"/>
                      </a:moveTo>
                      <a:lnTo>
                        <a:pt x="0" y="691"/>
                      </a:lnTo>
                      <a:lnTo>
                        <a:pt x="400" y="0"/>
                      </a:lnTo>
                      <a:lnTo>
                        <a:pt x="476" y="132"/>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4" name="Freeform 37"/>
                <p:cNvSpPr/>
                <p:nvPr/>
              </p:nvSpPr>
              <p:spPr bwMode="auto">
                <a:xfrm>
                  <a:off x="4693950" y="3843574"/>
                  <a:ext cx="639249" cy="927986"/>
                </a:xfrm>
                <a:custGeom>
                  <a:avLst/>
                  <a:gdLst>
                    <a:gd name="T0" fmla="*/ 400 w 476"/>
                    <a:gd name="T1" fmla="*/ 0 h 691"/>
                    <a:gd name="T2" fmla="*/ 0 w 476"/>
                    <a:gd name="T3" fmla="*/ 691 h 691"/>
                    <a:gd name="T4" fmla="*/ 476 w 476"/>
                    <a:gd name="T5" fmla="*/ 132 h 691"/>
                    <a:gd name="T6" fmla="*/ 400 w 476"/>
                    <a:gd name="T7" fmla="*/ 0 h 691"/>
                  </a:gdLst>
                  <a:ahLst/>
                  <a:cxnLst>
                    <a:cxn ang="0">
                      <a:pos x="T0" y="T1"/>
                    </a:cxn>
                    <a:cxn ang="0">
                      <a:pos x="T2" y="T3"/>
                    </a:cxn>
                    <a:cxn ang="0">
                      <a:pos x="T4" y="T5"/>
                    </a:cxn>
                    <a:cxn ang="0">
                      <a:pos x="T6" y="T7"/>
                    </a:cxn>
                  </a:cxnLst>
                  <a:rect l="0" t="0" r="r" b="b"/>
                  <a:pathLst>
                    <a:path w="476" h="691">
                      <a:moveTo>
                        <a:pt x="400" y="0"/>
                      </a:moveTo>
                      <a:lnTo>
                        <a:pt x="0" y="691"/>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5" name="Freeform 38"/>
                <p:cNvSpPr/>
                <p:nvPr/>
              </p:nvSpPr>
              <p:spPr bwMode="auto">
                <a:xfrm>
                  <a:off x="5558816" y="3095545"/>
                  <a:ext cx="104751" cy="178614"/>
                </a:xfrm>
                <a:custGeom>
                  <a:avLst/>
                  <a:gdLst>
                    <a:gd name="T0" fmla="*/ 78 w 78"/>
                    <a:gd name="T1" fmla="*/ 0 h 133"/>
                    <a:gd name="T2" fmla="*/ 0 w 78"/>
                    <a:gd name="T3" fmla="*/ 133 h 133"/>
                    <a:gd name="T4" fmla="*/ 0 w 78"/>
                    <a:gd name="T5" fmla="*/ 133 h 133"/>
                    <a:gd name="T6" fmla="*/ 78 w 78"/>
                    <a:gd name="T7" fmla="*/ 0 h 133"/>
                  </a:gdLst>
                  <a:ahLst/>
                  <a:cxnLst>
                    <a:cxn ang="0">
                      <a:pos x="T0" y="T1"/>
                    </a:cxn>
                    <a:cxn ang="0">
                      <a:pos x="T2" y="T3"/>
                    </a:cxn>
                    <a:cxn ang="0">
                      <a:pos x="T4" y="T5"/>
                    </a:cxn>
                    <a:cxn ang="0">
                      <a:pos x="T6" y="T7"/>
                    </a:cxn>
                  </a:cxnLst>
                  <a:rect l="0" t="0" r="r" b="b"/>
                  <a:pathLst>
                    <a:path w="78" h="133">
                      <a:moveTo>
                        <a:pt x="78" y="0"/>
                      </a:moveTo>
                      <a:lnTo>
                        <a:pt x="0" y="133"/>
                      </a:lnTo>
                      <a:lnTo>
                        <a:pt x="0" y="133"/>
                      </a:lnTo>
                      <a:lnTo>
                        <a:pt x="78"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6" name="Freeform 39"/>
                <p:cNvSpPr/>
                <p:nvPr/>
              </p:nvSpPr>
              <p:spPr bwMode="auto">
                <a:xfrm>
                  <a:off x="5558816" y="3095545"/>
                  <a:ext cx="104751" cy="178614"/>
                </a:xfrm>
                <a:custGeom>
                  <a:avLst/>
                  <a:gdLst>
                    <a:gd name="T0" fmla="*/ 78 w 78"/>
                    <a:gd name="T1" fmla="*/ 0 h 133"/>
                    <a:gd name="T2" fmla="*/ 0 w 78"/>
                    <a:gd name="T3" fmla="*/ 133 h 133"/>
                    <a:gd name="T4" fmla="*/ 0 w 78"/>
                    <a:gd name="T5" fmla="*/ 133 h 133"/>
                    <a:gd name="T6" fmla="*/ 78 w 78"/>
                    <a:gd name="T7" fmla="*/ 0 h 133"/>
                  </a:gdLst>
                  <a:ahLst/>
                  <a:cxnLst>
                    <a:cxn ang="0">
                      <a:pos x="T0" y="T1"/>
                    </a:cxn>
                    <a:cxn ang="0">
                      <a:pos x="T2" y="T3"/>
                    </a:cxn>
                    <a:cxn ang="0">
                      <a:pos x="T4" y="T5"/>
                    </a:cxn>
                    <a:cxn ang="0">
                      <a:pos x="T6" y="T7"/>
                    </a:cxn>
                  </a:cxnLst>
                  <a:rect l="0" t="0" r="r" b="b"/>
                  <a:pathLst>
                    <a:path w="78" h="133">
                      <a:moveTo>
                        <a:pt x="78" y="0"/>
                      </a:moveTo>
                      <a:lnTo>
                        <a:pt x="0" y="133"/>
                      </a:lnTo>
                      <a:lnTo>
                        <a:pt x="0" y="133"/>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7" name="Freeform 40"/>
                <p:cNvSpPr/>
                <p:nvPr/>
              </p:nvSpPr>
              <p:spPr bwMode="auto">
                <a:xfrm>
                  <a:off x="4589199" y="3095545"/>
                  <a:ext cx="1074368" cy="178614"/>
                </a:xfrm>
                <a:custGeom>
                  <a:avLst/>
                  <a:gdLst>
                    <a:gd name="T0" fmla="*/ 800 w 800"/>
                    <a:gd name="T1" fmla="*/ 0 h 133"/>
                    <a:gd name="T2" fmla="*/ 0 w 800"/>
                    <a:gd name="T3" fmla="*/ 0 h 133"/>
                    <a:gd name="T4" fmla="*/ 722 w 800"/>
                    <a:gd name="T5" fmla="*/ 133 h 133"/>
                    <a:gd name="T6" fmla="*/ 800 w 800"/>
                    <a:gd name="T7" fmla="*/ 0 h 133"/>
                  </a:gdLst>
                  <a:ahLst/>
                  <a:cxnLst>
                    <a:cxn ang="0">
                      <a:pos x="T0" y="T1"/>
                    </a:cxn>
                    <a:cxn ang="0">
                      <a:pos x="T2" y="T3"/>
                    </a:cxn>
                    <a:cxn ang="0">
                      <a:pos x="T4" y="T5"/>
                    </a:cxn>
                    <a:cxn ang="0">
                      <a:pos x="T6" y="T7"/>
                    </a:cxn>
                  </a:cxnLst>
                  <a:rect l="0" t="0" r="r" b="b"/>
                  <a:pathLst>
                    <a:path w="800" h="133">
                      <a:moveTo>
                        <a:pt x="800" y="0"/>
                      </a:moveTo>
                      <a:lnTo>
                        <a:pt x="0" y="0"/>
                      </a:lnTo>
                      <a:lnTo>
                        <a:pt x="722" y="133"/>
                      </a:lnTo>
                      <a:lnTo>
                        <a:pt x="8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8" name="Freeform 41"/>
                <p:cNvSpPr/>
                <p:nvPr/>
              </p:nvSpPr>
              <p:spPr bwMode="auto">
                <a:xfrm>
                  <a:off x="6321617" y="3095545"/>
                  <a:ext cx="206816" cy="0"/>
                </a:xfrm>
                <a:custGeom>
                  <a:avLst/>
                  <a:gdLst>
                    <a:gd name="T0" fmla="*/ 0 w 154"/>
                    <a:gd name="T1" fmla="*/ 0 w 154"/>
                    <a:gd name="T2" fmla="*/ 154 w 154"/>
                    <a:gd name="T3" fmla="*/ 0 w 154"/>
                  </a:gdLst>
                  <a:ahLst/>
                  <a:cxnLst>
                    <a:cxn ang="0">
                      <a:pos x="T0" y="0"/>
                    </a:cxn>
                    <a:cxn ang="0">
                      <a:pos x="T1" y="0"/>
                    </a:cxn>
                    <a:cxn ang="0">
                      <a:pos x="T2" y="0"/>
                    </a:cxn>
                    <a:cxn ang="0">
                      <a:pos x="T3" y="0"/>
                    </a:cxn>
                  </a:cxnLst>
                  <a:rect l="0" t="0" r="r" b="b"/>
                  <a:pathLst>
                    <a:path w="154">
                      <a:moveTo>
                        <a:pt x="0" y="0"/>
                      </a:moveTo>
                      <a:lnTo>
                        <a:pt x="0" y="0"/>
                      </a:lnTo>
                      <a:lnTo>
                        <a:pt x="154"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9" name="Freeform 42"/>
                <p:cNvSpPr/>
                <p:nvPr/>
              </p:nvSpPr>
              <p:spPr bwMode="auto">
                <a:xfrm>
                  <a:off x="6321617" y="3095545"/>
                  <a:ext cx="206816" cy="0"/>
                </a:xfrm>
                <a:custGeom>
                  <a:avLst/>
                  <a:gdLst>
                    <a:gd name="T0" fmla="*/ 0 w 154"/>
                    <a:gd name="T1" fmla="*/ 0 w 154"/>
                    <a:gd name="T2" fmla="*/ 154 w 154"/>
                    <a:gd name="T3" fmla="*/ 0 w 154"/>
                  </a:gdLst>
                  <a:ahLst/>
                  <a:cxnLst>
                    <a:cxn ang="0">
                      <a:pos x="T0" y="0"/>
                    </a:cxn>
                    <a:cxn ang="0">
                      <a:pos x="T1" y="0"/>
                    </a:cxn>
                    <a:cxn ang="0">
                      <a:pos x="T2" y="0"/>
                    </a:cxn>
                    <a:cxn ang="0">
                      <a:pos x="T3" y="0"/>
                    </a:cxn>
                  </a:cxnLst>
                  <a:rect l="0" t="0" r="r" b="b"/>
                  <a:pathLst>
                    <a:path w="154">
                      <a:moveTo>
                        <a:pt x="0" y="0"/>
                      </a:moveTo>
                      <a:lnTo>
                        <a:pt x="0" y="0"/>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0" name="Freeform 43"/>
                <p:cNvSpPr/>
                <p:nvPr/>
              </p:nvSpPr>
              <p:spPr bwMode="auto">
                <a:xfrm>
                  <a:off x="5991249" y="2167560"/>
                  <a:ext cx="537184" cy="927986"/>
                </a:xfrm>
                <a:custGeom>
                  <a:avLst/>
                  <a:gdLst>
                    <a:gd name="T0" fmla="*/ 0 w 400"/>
                    <a:gd name="T1" fmla="*/ 0 h 691"/>
                    <a:gd name="T2" fmla="*/ 246 w 400"/>
                    <a:gd name="T3" fmla="*/ 691 h 691"/>
                    <a:gd name="T4" fmla="*/ 400 w 400"/>
                    <a:gd name="T5" fmla="*/ 691 h 691"/>
                    <a:gd name="T6" fmla="*/ 182 w 400"/>
                    <a:gd name="T7" fmla="*/ 315 h 691"/>
                    <a:gd name="T8" fmla="*/ 0 w 400"/>
                    <a:gd name="T9" fmla="*/ 0 h 691"/>
                  </a:gdLst>
                  <a:ahLst/>
                  <a:cxnLst>
                    <a:cxn ang="0">
                      <a:pos x="T0" y="T1"/>
                    </a:cxn>
                    <a:cxn ang="0">
                      <a:pos x="T2" y="T3"/>
                    </a:cxn>
                    <a:cxn ang="0">
                      <a:pos x="T4" y="T5"/>
                    </a:cxn>
                    <a:cxn ang="0">
                      <a:pos x="T6" y="T7"/>
                    </a:cxn>
                    <a:cxn ang="0">
                      <a:pos x="T8" y="T9"/>
                    </a:cxn>
                  </a:cxnLst>
                  <a:rect l="0" t="0" r="r" b="b"/>
                  <a:pathLst>
                    <a:path w="400" h="691">
                      <a:moveTo>
                        <a:pt x="0" y="0"/>
                      </a:moveTo>
                      <a:lnTo>
                        <a:pt x="246" y="691"/>
                      </a:lnTo>
                      <a:lnTo>
                        <a:pt x="400" y="691"/>
                      </a:lnTo>
                      <a:lnTo>
                        <a:pt x="182" y="3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nvGrpSpPr>
                <p:cNvPr id="51" name="Group 44"/>
                <p:cNvGrpSpPr/>
                <p:nvPr/>
              </p:nvGrpSpPr>
              <p:grpSpPr>
                <a:xfrm>
                  <a:off x="3949950" y="3095545"/>
                  <a:ext cx="1713617" cy="2152765"/>
                  <a:chOff x="3949950" y="3095545"/>
                  <a:chExt cx="1713617" cy="2152765"/>
                </a:xfrm>
              </p:grpSpPr>
              <p:sp>
                <p:nvSpPr>
                  <p:cNvPr id="52" name="Freeform 75"/>
                  <p:cNvSpPr/>
                  <p:nvPr/>
                </p:nvSpPr>
                <p:spPr bwMode="auto">
                  <a:xfrm>
                    <a:off x="3949950" y="3095545"/>
                    <a:ext cx="1713617" cy="2152765"/>
                  </a:xfrm>
                  <a:custGeom>
                    <a:avLst/>
                    <a:gdLst>
                      <a:gd name="T0" fmla="*/ 201 w 539"/>
                      <a:gd name="T1" fmla="*/ 0 h 677"/>
                      <a:gd name="T2" fmla="*/ 73 w 539"/>
                      <a:gd name="T3" fmla="*/ 77 h 677"/>
                      <a:gd name="T4" fmla="*/ 22 w 539"/>
                      <a:gd name="T5" fmla="*/ 166 h 677"/>
                      <a:gd name="T6" fmla="*/ 22 w 539"/>
                      <a:gd name="T7" fmla="*/ 304 h 677"/>
                      <a:gd name="T8" fmla="*/ 237 w 539"/>
                      <a:gd name="T9" fmla="*/ 677 h 677"/>
                      <a:gd name="T10" fmla="*/ 234 w 539"/>
                      <a:gd name="T11" fmla="*/ 527 h 677"/>
                      <a:gd name="T12" fmla="*/ 539 w 539"/>
                      <a:gd name="T13" fmla="*/ 0 h 677"/>
                      <a:gd name="T14" fmla="*/ 201 w 539"/>
                      <a:gd name="T15" fmla="*/ 0 h 6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7">
                        <a:moveTo>
                          <a:pt x="201" y="0"/>
                        </a:moveTo>
                        <a:cubicBezTo>
                          <a:pt x="150" y="2"/>
                          <a:pt x="101" y="29"/>
                          <a:pt x="73" y="77"/>
                        </a:cubicBezTo>
                        <a:cubicBezTo>
                          <a:pt x="22" y="166"/>
                          <a:pt x="22" y="166"/>
                          <a:pt x="22" y="166"/>
                        </a:cubicBezTo>
                        <a:cubicBezTo>
                          <a:pt x="0" y="204"/>
                          <a:pt x="0" y="266"/>
                          <a:pt x="22" y="304"/>
                        </a:cubicBezTo>
                        <a:cubicBezTo>
                          <a:pt x="237" y="677"/>
                          <a:pt x="237" y="677"/>
                          <a:pt x="237" y="677"/>
                        </a:cubicBezTo>
                        <a:cubicBezTo>
                          <a:pt x="209" y="629"/>
                          <a:pt x="210" y="573"/>
                          <a:pt x="234" y="527"/>
                        </a:cubicBezTo>
                        <a:cubicBezTo>
                          <a:pt x="539" y="0"/>
                          <a:pt x="539" y="0"/>
                          <a:pt x="539" y="0"/>
                        </a:cubicBezTo>
                        <a:cubicBezTo>
                          <a:pt x="201" y="0"/>
                          <a:pt x="201" y="0"/>
                          <a:pt x="201" y="0"/>
                        </a:cubicBezTo>
                      </a:path>
                    </a:pathLst>
                  </a:custGeom>
                  <a:gradFill>
                    <a:gsLst>
                      <a:gs pos="0">
                        <a:srgbClr val="269DCE"/>
                      </a:gs>
                      <a:gs pos="100000">
                        <a:srgbClr val="54BA82"/>
                      </a:gs>
                    </a:gsLst>
                    <a:lin ang="204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3" name="Freeform 76"/>
                  <p:cNvSpPr/>
                  <p:nvPr/>
                </p:nvSpPr>
                <p:spPr bwMode="auto">
                  <a:xfrm>
                    <a:off x="4589199" y="3095545"/>
                    <a:ext cx="1074368" cy="178614"/>
                  </a:xfrm>
                  <a:custGeom>
                    <a:avLst/>
                    <a:gdLst>
                      <a:gd name="T0" fmla="*/ 800 w 800"/>
                      <a:gd name="T1" fmla="*/ 0 h 133"/>
                      <a:gd name="T2" fmla="*/ 0 w 800"/>
                      <a:gd name="T3" fmla="*/ 0 h 133"/>
                      <a:gd name="T4" fmla="*/ 722 w 800"/>
                      <a:gd name="T5" fmla="*/ 133 h 133"/>
                      <a:gd name="T6" fmla="*/ 800 w 800"/>
                      <a:gd name="T7" fmla="*/ 0 h 133"/>
                    </a:gdLst>
                    <a:ahLst/>
                    <a:cxnLst>
                      <a:cxn ang="0">
                        <a:pos x="T0" y="T1"/>
                      </a:cxn>
                      <a:cxn ang="0">
                        <a:pos x="T2" y="T3"/>
                      </a:cxn>
                      <a:cxn ang="0">
                        <a:pos x="T4" y="T5"/>
                      </a:cxn>
                      <a:cxn ang="0">
                        <a:pos x="T6" y="T7"/>
                      </a:cxn>
                    </a:cxnLst>
                    <a:rect l="0" t="0" r="r" b="b"/>
                    <a:pathLst>
                      <a:path w="800" h="133">
                        <a:moveTo>
                          <a:pt x="800" y="0"/>
                        </a:moveTo>
                        <a:lnTo>
                          <a:pt x="0" y="0"/>
                        </a:lnTo>
                        <a:lnTo>
                          <a:pt x="722" y="133"/>
                        </a:lnTo>
                        <a:lnTo>
                          <a:pt x="800" y="0"/>
                        </a:lnTo>
                        <a:close/>
                      </a:path>
                    </a:pathLst>
                  </a:custGeom>
                  <a:solidFill>
                    <a:schemeClr val="tx1">
                      <a:lumMod val="95000"/>
                      <a:lumOff val="5000"/>
                      <a:alpha val="10000"/>
                    </a:schemeClr>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72" name="Group 71"/>
                <p:cNvGrpSpPr/>
                <p:nvPr/>
              </p:nvGrpSpPr>
              <p:grpSpPr>
                <a:xfrm>
                  <a:off x="4182282" y="1935228"/>
                  <a:ext cx="2346151" cy="1404736"/>
                  <a:chOff x="4182282" y="1935228"/>
                  <a:chExt cx="2346151" cy="1404736"/>
                </a:xfrm>
              </p:grpSpPr>
              <p:sp>
                <p:nvSpPr>
                  <p:cNvPr id="54" name="Freeform 73"/>
                  <p:cNvSpPr/>
                  <p:nvPr/>
                </p:nvSpPr>
                <p:spPr bwMode="auto">
                  <a:xfrm>
                    <a:off x="4182282" y="1935228"/>
                    <a:ext cx="2346151" cy="1404736"/>
                  </a:xfrm>
                  <a:custGeom>
                    <a:avLst/>
                    <a:gdLst>
                      <a:gd name="T0" fmla="*/ 569 w 738"/>
                      <a:gd name="T1" fmla="*/ 73 h 442"/>
                      <a:gd name="T2" fmla="*/ 438 w 738"/>
                      <a:gd name="T3" fmla="*/ 0 h 442"/>
                      <a:gd name="T4" fmla="*/ 335 w 738"/>
                      <a:gd name="T5" fmla="*/ 0 h 442"/>
                      <a:gd name="T6" fmla="*/ 215 w 738"/>
                      <a:gd name="T7" fmla="*/ 69 h 442"/>
                      <a:gd name="T8" fmla="*/ 0 w 738"/>
                      <a:gd name="T9" fmla="*/ 442 h 442"/>
                      <a:gd name="T10" fmla="*/ 128 w 738"/>
                      <a:gd name="T11" fmla="*/ 365 h 442"/>
                      <a:gd name="T12" fmla="*/ 738 w 738"/>
                      <a:gd name="T13" fmla="*/ 365 h 442"/>
                      <a:gd name="T14" fmla="*/ 569 w 738"/>
                      <a:gd name="T15" fmla="*/ 73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569" y="73"/>
                        </a:moveTo>
                        <a:cubicBezTo>
                          <a:pt x="542" y="29"/>
                          <a:pt x="493" y="0"/>
                          <a:pt x="438" y="0"/>
                        </a:cubicBezTo>
                        <a:cubicBezTo>
                          <a:pt x="335" y="0"/>
                          <a:pt x="335" y="0"/>
                          <a:pt x="335" y="0"/>
                        </a:cubicBezTo>
                        <a:cubicBezTo>
                          <a:pt x="291" y="0"/>
                          <a:pt x="237" y="31"/>
                          <a:pt x="215" y="69"/>
                        </a:cubicBezTo>
                        <a:cubicBezTo>
                          <a:pt x="0" y="442"/>
                          <a:pt x="0" y="442"/>
                          <a:pt x="0" y="442"/>
                        </a:cubicBezTo>
                        <a:cubicBezTo>
                          <a:pt x="28" y="394"/>
                          <a:pt x="77" y="367"/>
                          <a:pt x="128" y="365"/>
                        </a:cubicBezTo>
                        <a:cubicBezTo>
                          <a:pt x="738" y="365"/>
                          <a:pt x="738" y="365"/>
                          <a:pt x="738" y="365"/>
                        </a:cubicBezTo>
                        <a:cubicBezTo>
                          <a:pt x="569" y="73"/>
                          <a:pt x="569" y="73"/>
                          <a:pt x="569" y="73"/>
                        </a:cubicBezTo>
                      </a:path>
                    </a:pathLst>
                  </a:custGeom>
                  <a:gradFill>
                    <a:gsLst>
                      <a:gs pos="0">
                        <a:srgbClr val="269DCE"/>
                      </a:gs>
                      <a:gs pos="100000">
                        <a:srgbClr val="54BA82"/>
                      </a:gs>
                    </a:gsLst>
                    <a:lin ang="204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5" name="Freeform 74"/>
                  <p:cNvSpPr/>
                  <p:nvPr/>
                </p:nvSpPr>
                <p:spPr bwMode="auto">
                  <a:xfrm>
                    <a:off x="5991249" y="2167560"/>
                    <a:ext cx="537184" cy="927986"/>
                  </a:xfrm>
                  <a:custGeom>
                    <a:avLst/>
                    <a:gdLst>
                      <a:gd name="T0" fmla="*/ 0 w 400"/>
                      <a:gd name="T1" fmla="*/ 0 h 691"/>
                      <a:gd name="T2" fmla="*/ 246 w 400"/>
                      <a:gd name="T3" fmla="*/ 691 h 691"/>
                      <a:gd name="T4" fmla="*/ 400 w 400"/>
                      <a:gd name="T5" fmla="*/ 691 h 691"/>
                      <a:gd name="T6" fmla="*/ 182 w 400"/>
                      <a:gd name="T7" fmla="*/ 315 h 691"/>
                      <a:gd name="T8" fmla="*/ 0 w 400"/>
                      <a:gd name="T9" fmla="*/ 0 h 691"/>
                    </a:gdLst>
                    <a:ahLst/>
                    <a:cxnLst>
                      <a:cxn ang="0">
                        <a:pos x="T0" y="T1"/>
                      </a:cxn>
                      <a:cxn ang="0">
                        <a:pos x="T2" y="T3"/>
                      </a:cxn>
                      <a:cxn ang="0">
                        <a:pos x="T4" y="T5"/>
                      </a:cxn>
                      <a:cxn ang="0">
                        <a:pos x="T6" y="T7"/>
                      </a:cxn>
                      <a:cxn ang="0">
                        <a:pos x="T8" y="T9"/>
                      </a:cxn>
                    </a:cxnLst>
                    <a:rect l="0" t="0" r="r" b="b"/>
                    <a:pathLst>
                      <a:path w="400" h="691">
                        <a:moveTo>
                          <a:pt x="0" y="0"/>
                        </a:moveTo>
                        <a:lnTo>
                          <a:pt x="246" y="691"/>
                        </a:lnTo>
                        <a:lnTo>
                          <a:pt x="400" y="691"/>
                        </a:lnTo>
                        <a:lnTo>
                          <a:pt x="182" y="315"/>
                        </a:lnTo>
                        <a:lnTo>
                          <a:pt x="0" y="0"/>
                        </a:lnTo>
                        <a:close/>
                      </a:path>
                    </a:pathLst>
                  </a:custGeom>
                  <a:solidFill>
                    <a:schemeClr val="tx1">
                      <a:lumMod val="95000"/>
                      <a:lumOff val="5000"/>
                      <a:alpha val="10000"/>
                    </a:schemeClr>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66" name="Group 65"/>
                <p:cNvGrpSpPr/>
                <p:nvPr/>
              </p:nvGrpSpPr>
              <p:grpSpPr>
                <a:xfrm>
                  <a:off x="5663567" y="4345842"/>
                  <a:ext cx="2346151" cy="1406079"/>
                  <a:chOff x="5663567" y="4345842"/>
                  <a:chExt cx="2346151" cy="1406079"/>
                </a:xfrm>
              </p:grpSpPr>
              <p:sp>
                <p:nvSpPr>
                  <p:cNvPr id="70" name="Freeform 69"/>
                  <p:cNvSpPr/>
                  <p:nvPr/>
                </p:nvSpPr>
                <p:spPr bwMode="auto">
                  <a:xfrm>
                    <a:off x="5663567" y="4345842"/>
                    <a:ext cx="2346151" cy="1406079"/>
                  </a:xfrm>
                  <a:custGeom>
                    <a:avLst/>
                    <a:gdLst>
                      <a:gd name="T0" fmla="*/ 168 w 738"/>
                      <a:gd name="T1" fmla="*/ 370 h 442"/>
                      <a:gd name="T2" fmla="*/ 300 w 738"/>
                      <a:gd name="T3" fmla="*/ 442 h 442"/>
                      <a:gd name="T4" fmla="*/ 402 w 738"/>
                      <a:gd name="T5" fmla="*/ 442 h 442"/>
                      <a:gd name="T6" fmla="*/ 522 w 738"/>
                      <a:gd name="T7" fmla="*/ 373 h 442"/>
                      <a:gd name="T8" fmla="*/ 738 w 738"/>
                      <a:gd name="T9" fmla="*/ 0 h 442"/>
                      <a:gd name="T10" fmla="*/ 609 w 738"/>
                      <a:gd name="T11" fmla="*/ 78 h 442"/>
                      <a:gd name="T12" fmla="*/ 0 w 738"/>
                      <a:gd name="T13" fmla="*/ 78 h 442"/>
                      <a:gd name="T14" fmla="*/ 168 w 738"/>
                      <a:gd name="T15" fmla="*/ 370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168" y="370"/>
                        </a:moveTo>
                        <a:cubicBezTo>
                          <a:pt x="196" y="413"/>
                          <a:pt x="244" y="442"/>
                          <a:pt x="300" y="442"/>
                        </a:cubicBezTo>
                        <a:cubicBezTo>
                          <a:pt x="402" y="442"/>
                          <a:pt x="402" y="442"/>
                          <a:pt x="402" y="442"/>
                        </a:cubicBezTo>
                        <a:cubicBezTo>
                          <a:pt x="446" y="442"/>
                          <a:pt x="500" y="411"/>
                          <a:pt x="522" y="373"/>
                        </a:cubicBezTo>
                        <a:cubicBezTo>
                          <a:pt x="738" y="0"/>
                          <a:pt x="738" y="0"/>
                          <a:pt x="738" y="0"/>
                        </a:cubicBezTo>
                        <a:cubicBezTo>
                          <a:pt x="710" y="48"/>
                          <a:pt x="661" y="76"/>
                          <a:pt x="609" y="78"/>
                        </a:cubicBezTo>
                        <a:cubicBezTo>
                          <a:pt x="0" y="78"/>
                          <a:pt x="0" y="78"/>
                          <a:pt x="0" y="78"/>
                        </a:cubicBezTo>
                        <a:cubicBezTo>
                          <a:pt x="168" y="370"/>
                          <a:pt x="168" y="370"/>
                          <a:pt x="168" y="370"/>
                        </a:cubicBezTo>
                      </a:path>
                    </a:pathLst>
                  </a:custGeom>
                  <a:gradFill>
                    <a:gsLst>
                      <a:gs pos="0">
                        <a:srgbClr val="269DCE"/>
                      </a:gs>
                      <a:gs pos="100000">
                        <a:srgbClr val="54BA82"/>
                      </a:gs>
                    </a:gsLst>
                    <a:lin ang="204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1" name="Freeform 70"/>
                  <p:cNvSpPr/>
                  <p:nvPr/>
                </p:nvSpPr>
                <p:spPr bwMode="auto">
                  <a:xfrm>
                    <a:off x="5663567" y="4594289"/>
                    <a:ext cx="534498" cy="927986"/>
                  </a:xfrm>
                  <a:custGeom>
                    <a:avLst/>
                    <a:gdLst>
                      <a:gd name="T0" fmla="*/ 0 w 398"/>
                      <a:gd name="T1" fmla="*/ 0 h 691"/>
                      <a:gd name="T2" fmla="*/ 5 w 398"/>
                      <a:gd name="T3" fmla="*/ 7 h 691"/>
                      <a:gd name="T4" fmla="*/ 398 w 398"/>
                      <a:gd name="T5" fmla="*/ 691 h 691"/>
                      <a:gd name="T6" fmla="*/ 154 w 398"/>
                      <a:gd name="T7" fmla="*/ 0 h 691"/>
                      <a:gd name="T8" fmla="*/ 0 w 398"/>
                      <a:gd name="T9" fmla="*/ 0 h 691"/>
                    </a:gdLst>
                    <a:ahLst/>
                    <a:cxnLst>
                      <a:cxn ang="0">
                        <a:pos x="T0" y="T1"/>
                      </a:cxn>
                      <a:cxn ang="0">
                        <a:pos x="T2" y="T3"/>
                      </a:cxn>
                      <a:cxn ang="0">
                        <a:pos x="T4" y="T5"/>
                      </a:cxn>
                      <a:cxn ang="0">
                        <a:pos x="T6" y="T7"/>
                      </a:cxn>
                      <a:cxn ang="0">
                        <a:pos x="T8" y="T9"/>
                      </a:cxn>
                    </a:cxnLst>
                    <a:rect l="0" t="0" r="r" b="b"/>
                    <a:pathLst>
                      <a:path w="398" h="691">
                        <a:moveTo>
                          <a:pt x="0" y="0"/>
                        </a:moveTo>
                        <a:lnTo>
                          <a:pt x="5" y="7"/>
                        </a:lnTo>
                        <a:lnTo>
                          <a:pt x="398" y="691"/>
                        </a:lnTo>
                        <a:lnTo>
                          <a:pt x="154" y="0"/>
                        </a:lnTo>
                        <a:lnTo>
                          <a:pt x="0" y="0"/>
                        </a:lnTo>
                        <a:close/>
                      </a:path>
                    </a:pathLst>
                  </a:custGeom>
                  <a:solidFill>
                    <a:schemeClr val="tx1">
                      <a:lumMod val="95000"/>
                      <a:lumOff val="5000"/>
                      <a:alpha val="10000"/>
                    </a:schemeClr>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56" name="Group 47"/>
                <p:cNvGrpSpPr/>
                <p:nvPr/>
              </p:nvGrpSpPr>
              <p:grpSpPr>
                <a:xfrm>
                  <a:off x="4614716" y="3843574"/>
                  <a:ext cx="2002354" cy="1908348"/>
                  <a:chOff x="4614716" y="3843574"/>
                  <a:chExt cx="2002354" cy="1908348"/>
                </a:xfrm>
              </p:grpSpPr>
              <p:grpSp>
                <p:nvGrpSpPr>
                  <p:cNvPr id="62" name="Group 61"/>
                  <p:cNvGrpSpPr/>
                  <p:nvPr/>
                </p:nvGrpSpPr>
                <p:grpSpPr>
                  <a:xfrm>
                    <a:off x="4614716" y="3843574"/>
                    <a:ext cx="2002354" cy="1908348"/>
                    <a:chOff x="4614716" y="3843574"/>
                    <a:chExt cx="2002354" cy="1908348"/>
                  </a:xfrm>
                </p:grpSpPr>
                <p:sp>
                  <p:nvSpPr>
                    <p:cNvPr id="64" name="Freeform 63"/>
                    <p:cNvSpPr/>
                    <p:nvPr/>
                  </p:nvSpPr>
                  <p:spPr bwMode="auto">
                    <a:xfrm>
                      <a:off x="4614716" y="3843575"/>
                      <a:ext cx="2002354" cy="1908347"/>
                    </a:xfrm>
                    <a:custGeom>
                      <a:avLst/>
                      <a:gdLst>
                        <a:gd name="T0" fmla="*/ 25 w 630"/>
                        <a:gd name="T1" fmla="*/ 292 h 600"/>
                        <a:gd name="T2" fmla="*/ 28 w 630"/>
                        <a:gd name="T3" fmla="*/ 442 h 600"/>
                        <a:gd name="T4" fmla="*/ 79 w 630"/>
                        <a:gd name="T5" fmla="*/ 531 h 600"/>
                        <a:gd name="T6" fmla="*/ 199 w 630"/>
                        <a:gd name="T7" fmla="*/ 600 h 600"/>
                        <a:gd name="T8" fmla="*/ 630 w 630"/>
                        <a:gd name="T9" fmla="*/ 600 h 600"/>
                        <a:gd name="T10" fmla="*/ 498 w 630"/>
                        <a:gd name="T11" fmla="*/ 528 h 600"/>
                        <a:gd name="T12" fmla="*/ 194 w 630"/>
                        <a:gd name="T13" fmla="*/ 0 h 600"/>
                        <a:gd name="T14" fmla="*/ 25 w 630"/>
                        <a:gd name="T15" fmla="*/ 292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600">
                          <a:moveTo>
                            <a:pt x="25" y="292"/>
                          </a:moveTo>
                          <a:cubicBezTo>
                            <a:pt x="1" y="338"/>
                            <a:pt x="0" y="394"/>
                            <a:pt x="28" y="442"/>
                          </a:cubicBezTo>
                          <a:cubicBezTo>
                            <a:pt x="79" y="531"/>
                            <a:pt x="79" y="531"/>
                            <a:pt x="79" y="531"/>
                          </a:cubicBezTo>
                          <a:cubicBezTo>
                            <a:pt x="101" y="569"/>
                            <a:pt x="155" y="600"/>
                            <a:pt x="199" y="600"/>
                          </a:cubicBezTo>
                          <a:cubicBezTo>
                            <a:pt x="630" y="600"/>
                            <a:pt x="630" y="600"/>
                            <a:pt x="630" y="600"/>
                          </a:cubicBezTo>
                          <a:cubicBezTo>
                            <a:pt x="574" y="600"/>
                            <a:pt x="526" y="571"/>
                            <a:pt x="498" y="528"/>
                          </a:cubicBezTo>
                          <a:cubicBezTo>
                            <a:pt x="194" y="0"/>
                            <a:pt x="194" y="0"/>
                            <a:pt x="194" y="0"/>
                          </a:cubicBezTo>
                          <a:cubicBezTo>
                            <a:pt x="25" y="292"/>
                            <a:pt x="25" y="292"/>
                            <a:pt x="25" y="292"/>
                          </a:cubicBezTo>
                        </a:path>
                      </a:pathLst>
                    </a:custGeom>
                    <a:gradFill>
                      <a:gsLst>
                        <a:gs pos="0">
                          <a:srgbClr val="269DCE"/>
                        </a:gs>
                        <a:gs pos="100000">
                          <a:srgbClr val="54BA82"/>
                        </a:gs>
                      </a:gsLst>
                      <a:lin ang="204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5" name="Freeform 64"/>
                    <p:cNvSpPr/>
                    <p:nvPr/>
                  </p:nvSpPr>
                  <p:spPr bwMode="auto">
                    <a:xfrm>
                      <a:off x="4693950" y="3843574"/>
                      <a:ext cx="639249" cy="927986"/>
                    </a:xfrm>
                    <a:custGeom>
                      <a:avLst/>
                      <a:gdLst>
                        <a:gd name="T0" fmla="*/ 400 w 476"/>
                        <a:gd name="T1" fmla="*/ 0 h 691"/>
                        <a:gd name="T2" fmla="*/ 0 w 476"/>
                        <a:gd name="T3" fmla="*/ 691 h 691"/>
                        <a:gd name="T4" fmla="*/ 476 w 476"/>
                        <a:gd name="T5" fmla="*/ 132 h 691"/>
                        <a:gd name="T6" fmla="*/ 400 w 476"/>
                        <a:gd name="T7" fmla="*/ 0 h 691"/>
                      </a:gdLst>
                      <a:ahLst/>
                      <a:cxnLst>
                        <a:cxn ang="0">
                          <a:pos x="T0" y="T1"/>
                        </a:cxn>
                        <a:cxn ang="0">
                          <a:pos x="T2" y="T3"/>
                        </a:cxn>
                        <a:cxn ang="0">
                          <a:pos x="T4" y="T5"/>
                        </a:cxn>
                        <a:cxn ang="0">
                          <a:pos x="T6" y="T7"/>
                        </a:cxn>
                      </a:cxnLst>
                      <a:rect l="0" t="0" r="r" b="b"/>
                      <a:pathLst>
                        <a:path w="476" h="691">
                          <a:moveTo>
                            <a:pt x="400" y="0"/>
                          </a:moveTo>
                          <a:lnTo>
                            <a:pt x="0" y="691"/>
                          </a:lnTo>
                          <a:lnTo>
                            <a:pt x="476" y="132"/>
                          </a:lnTo>
                          <a:lnTo>
                            <a:pt x="400" y="0"/>
                          </a:lnTo>
                          <a:close/>
                        </a:path>
                      </a:pathLst>
                    </a:custGeom>
                    <a:solidFill>
                      <a:schemeClr val="tx1">
                        <a:lumMod val="95000"/>
                        <a:lumOff val="5000"/>
                        <a:alpha val="10000"/>
                      </a:schemeClr>
                    </a:solidFill>
                    <a:ln>
                      <a:noFill/>
                    </a:ln>
                  </p:spPr>
                  <p:txBody>
                    <a:bodyPr vert="horz" wrap="square" lIns="91440" tIns="45720" rIns="91440" bIns="45720" numCol="1" anchor="t" anchorCtr="0" compatLnSpc="1"/>
                    <a:lstStyle/>
                    <a:p>
                      <a:endParaRPr lang="en-US">
                        <a:cs typeface="+mn-ea"/>
                        <a:sym typeface="+mn-lt"/>
                      </a:endParaRPr>
                    </a:p>
                  </p:txBody>
                </p:sp>
              </p:grpSp>
              <p:sp>
                <p:nvSpPr>
                  <p:cNvPr id="63" name="Freeform 18"/>
                  <p:cNvSpPr/>
                  <p:nvPr/>
                </p:nvSpPr>
                <p:spPr bwMode="auto">
                  <a:xfrm>
                    <a:off x="5122816" y="4936315"/>
                    <a:ext cx="413624" cy="413623"/>
                  </a:xfrm>
                  <a:custGeom>
                    <a:avLst/>
                    <a:gdLst>
                      <a:gd name="T0" fmla="*/ 266 w 360"/>
                      <a:gd name="T1" fmla="*/ 360 h 360"/>
                      <a:gd name="T2" fmla="*/ 294 w 360"/>
                      <a:gd name="T3" fmla="*/ 331 h 360"/>
                      <a:gd name="T4" fmla="*/ 245 w 360"/>
                      <a:gd name="T5" fmla="*/ 155 h 360"/>
                      <a:gd name="T6" fmla="*/ 318 w 360"/>
                      <a:gd name="T7" fmla="*/ 82 h 360"/>
                      <a:gd name="T8" fmla="*/ 340 w 360"/>
                      <a:gd name="T9" fmla="*/ 19 h 360"/>
                      <a:gd name="T10" fmla="*/ 278 w 360"/>
                      <a:gd name="T11" fmla="*/ 42 h 360"/>
                      <a:gd name="T12" fmla="*/ 205 w 360"/>
                      <a:gd name="T13" fmla="*/ 115 h 360"/>
                      <a:gd name="T14" fmla="*/ 28 w 360"/>
                      <a:gd name="T15" fmla="*/ 65 h 360"/>
                      <a:gd name="T16" fmla="*/ 0 w 360"/>
                      <a:gd name="T17" fmla="*/ 94 h 360"/>
                      <a:gd name="T18" fmla="*/ 148 w 360"/>
                      <a:gd name="T19" fmla="*/ 172 h 360"/>
                      <a:gd name="T20" fmla="*/ 98 w 360"/>
                      <a:gd name="T21" fmla="*/ 222 h 360"/>
                      <a:gd name="T22" fmla="*/ 38 w 360"/>
                      <a:gd name="T23" fmla="*/ 226 h 360"/>
                      <a:gd name="T24" fmla="*/ 9 w 360"/>
                      <a:gd name="T25" fmla="*/ 254 h 360"/>
                      <a:gd name="T26" fmla="*/ 80 w 360"/>
                      <a:gd name="T27" fmla="*/ 280 h 360"/>
                      <a:gd name="T28" fmla="*/ 105 w 360"/>
                      <a:gd name="T29" fmla="*/ 350 h 360"/>
                      <a:gd name="T30" fmla="*/ 134 w 360"/>
                      <a:gd name="T31" fmla="*/ 322 h 360"/>
                      <a:gd name="T32" fmla="*/ 137 w 360"/>
                      <a:gd name="T33" fmla="*/ 262 h 360"/>
                      <a:gd name="T34" fmla="*/ 188 w 360"/>
                      <a:gd name="T35" fmla="*/ 211 h 360"/>
                      <a:gd name="T36" fmla="*/ 266 w 360"/>
                      <a:gd name="T37"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chemeClr val="bg1"/>
                  </a:solidFill>
                  <a:ln>
                    <a:noFill/>
                  </a:ln>
                </p:spPr>
                <p:txBody>
                  <a:bodyPr vert="horz" wrap="square" lIns="91440" tIns="45720" rIns="91440" bIns="45720" numCol="1" anchor="t" anchorCtr="0" compatLnSpc="1"/>
                  <a:lstStyle/>
                  <a:p>
                    <a:endParaRPr lang="en-US" dirty="0">
                      <a:cs typeface="+mn-ea"/>
                      <a:sym typeface="+mn-lt"/>
                    </a:endParaRPr>
                  </a:p>
                </p:txBody>
              </p:sp>
            </p:grpSp>
            <p:sp>
              <p:nvSpPr>
                <p:cNvPr id="57" name="Freeform 11"/>
                <p:cNvSpPr>
                  <a:spLocks noEditPoints="1"/>
                </p:cNvSpPr>
                <p:nvPr/>
              </p:nvSpPr>
              <p:spPr bwMode="auto">
                <a:xfrm>
                  <a:off x="4385147" y="3686441"/>
                  <a:ext cx="411287" cy="365425"/>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121920" tIns="60960" rIns="121920" bIns="60960" numCol="1" anchor="t" anchorCtr="0" compatLnSpc="1"/>
                <a:lstStyle/>
                <a:p>
                  <a:endParaRPr lang="en-US" sz="2400">
                    <a:cs typeface="+mn-ea"/>
                    <a:sym typeface="+mn-lt"/>
                  </a:endParaRPr>
                </a:p>
              </p:txBody>
            </p:sp>
            <p:grpSp>
              <p:nvGrpSpPr>
                <p:cNvPr id="58" name="Group 49"/>
                <p:cNvGrpSpPr/>
                <p:nvPr/>
              </p:nvGrpSpPr>
              <p:grpSpPr>
                <a:xfrm>
                  <a:off x="5574932" y="1935228"/>
                  <a:ext cx="1999668" cy="1908347"/>
                  <a:chOff x="5574932" y="1935228"/>
                  <a:chExt cx="1999668" cy="1908347"/>
                </a:xfrm>
              </p:grpSpPr>
              <p:grpSp>
                <p:nvGrpSpPr>
                  <p:cNvPr id="59" name="Group 55"/>
                  <p:cNvGrpSpPr/>
                  <p:nvPr/>
                </p:nvGrpSpPr>
                <p:grpSpPr>
                  <a:xfrm>
                    <a:off x="5574932" y="1935228"/>
                    <a:ext cx="1999668" cy="1908347"/>
                    <a:chOff x="5574932" y="1935228"/>
                    <a:chExt cx="1999668" cy="1908347"/>
                  </a:xfrm>
                </p:grpSpPr>
                <p:sp>
                  <p:nvSpPr>
                    <p:cNvPr id="60" name="Freeform 59"/>
                    <p:cNvSpPr/>
                    <p:nvPr/>
                  </p:nvSpPr>
                  <p:spPr bwMode="auto">
                    <a:xfrm>
                      <a:off x="5574932" y="1935228"/>
                      <a:ext cx="1999668" cy="1908347"/>
                    </a:xfrm>
                    <a:custGeom>
                      <a:avLst/>
                      <a:gdLst>
                        <a:gd name="T0" fmla="*/ 604 w 629"/>
                        <a:gd name="T1" fmla="*/ 308 h 600"/>
                        <a:gd name="T2" fmla="*/ 602 w 629"/>
                        <a:gd name="T3" fmla="*/ 158 h 600"/>
                        <a:gd name="T4" fmla="*/ 550 w 629"/>
                        <a:gd name="T5" fmla="*/ 69 h 600"/>
                        <a:gd name="T6" fmla="*/ 430 w 629"/>
                        <a:gd name="T7" fmla="*/ 0 h 600"/>
                        <a:gd name="T8" fmla="*/ 0 w 629"/>
                        <a:gd name="T9" fmla="*/ 0 h 600"/>
                        <a:gd name="T10" fmla="*/ 131 w 629"/>
                        <a:gd name="T11" fmla="*/ 73 h 600"/>
                        <a:gd name="T12" fmla="*/ 436 w 629"/>
                        <a:gd name="T13" fmla="*/ 600 h 600"/>
                        <a:gd name="T14" fmla="*/ 604 w 629"/>
                        <a:gd name="T15" fmla="*/ 308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9" h="600">
                          <a:moveTo>
                            <a:pt x="604" y="308"/>
                          </a:moveTo>
                          <a:cubicBezTo>
                            <a:pt x="628" y="262"/>
                            <a:pt x="629" y="206"/>
                            <a:pt x="602" y="158"/>
                          </a:cubicBezTo>
                          <a:cubicBezTo>
                            <a:pt x="550" y="69"/>
                            <a:pt x="550" y="69"/>
                            <a:pt x="550" y="69"/>
                          </a:cubicBezTo>
                          <a:cubicBezTo>
                            <a:pt x="528" y="31"/>
                            <a:pt x="474" y="0"/>
                            <a:pt x="430" y="0"/>
                          </a:cubicBezTo>
                          <a:cubicBezTo>
                            <a:pt x="0" y="0"/>
                            <a:pt x="0" y="0"/>
                            <a:pt x="0" y="0"/>
                          </a:cubicBezTo>
                          <a:cubicBezTo>
                            <a:pt x="55" y="0"/>
                            <a:pt x="104" y="29"/>
                            <a:pt x="131" y="73"/>
                          </a:cubicBezTo>
                          <a:cubicBezTo>
                            <a:pt x="436" y="600"/>
                            <a:pt x="436" y="600"/>
                            <a:pt x="436" y="600"/>
                          </a:cubicBezTo>
                          <a:cubicBezTo>
                            <a:pt x="604" y="308"/>
                            <a:pt x="604" y="308"/>
                            <a:pt x="604" y="308"/>
                          </a:cubicBezTo>
                        </a:path>
                      </a:pathLst>
                    </a:custGeom>
                    <a:gradFill>
                      <a:gsLst>
                        <a:gs pos="0">
                          <a:srgbClr val="269DCE"/>
                        </a:gs>
                        <a:gs pos="100000">
                          <a:srgbClr val="54BA82"/>
                        </a:gs>
                      </a:gsLst>
                      <a:lin ang="204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1" name="Freeform 60"/>
                    <p:cNvSpPr/>
                    <p:nvPr/>
                  </p:nvSpPr>
                  <p:spPr bwMode="auto">
                    <a:xfrm>
                      <a:off x="6856115" y="2914246"/>
                      <a:ext cx="639249" cy="929328"/>
                    </a:xfrm>
                    <a:custGeom>
                      <a:avLst/>
                      <a:gdLst>
                        <a:gd name="T0" fmla="*/ 476 w 476"/>
                        <a:gd name="T1" fmla="*/ 0 h 692"/>
                        <a:gd name="T2" fmla="*/ 0 w 476"/>
                        <a:gd name="T3" fmla="*/ 559 h 692"/>
                        <a:gd name="T4" fmla="*/ 78 w 476"/>
                        <a:gd name="T5" fmla="*/ 692 h 692"/>
                        <a:gd name="T6" fmla="*/ 476 w 476"/>
                        <a:gd name="T7" fmla="*/ 0 h 692"/>
                      </a:gdLst>
                      <a:ahLst/>
                      <a:cxnLst>
                        <a:cxn ang="0">
                          <a:pos x="T0" y="T1"/>
                        </a:cxn>
                        <a:cxn ang="0">
                          <a:pos x="T2" y="T3"/>
                        </a:cxn>
                        <a:cxn ang="0">
                          <a:pos x="T4" y="T5"/>
                        </a:cxn>
                        <a:cxn ang="0">
                          <a:pos x="T6" y="T7"/>
                        </a:cxn>
                      </a:cxnLst>
                      <a:rect l="0" t="0" r="r" b="b"/>
                      <a:pathLst>
                        <a:path w="476" h="692">
                          <a:moveTo>
                            <a:pt x="476" y="0"/>
                          </a:moveTo>
                          <a:lnTo>
                            <a:pt x="0" y="559"/>
                          </a:lnTo>
                          <a:lnTo>
                            <a:pt x="78" y="692"/>
                          </a:lnTo>
                          <a:lnTo>
                            <a:pt x="476" y="0"/>
                          </a:lnTo>
                          <a:close/>
                        </a:path>
                      </a:pathLst>
                    </a:custGeom>
                    <a:solidFill>
                      <a:schemeClr val="tx1">
                        <a:lumMod val="95000"/>
                        <a:lumOff val="5000"/>
                        <a:alpha val="10000"/>
                      </a:schemeClr>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67" name="Group 56"/>
                  <p:cNvGrpSpPr/>
                  <p:nvPr/>
                </p:nvGrpSpPr>
                <p:grpSpPr>
                  <a:xfrm>
                    <a:off x="6661240" y="2287572"/>
                    <a:ext cx="466477" cy="452289"/>
                    <a:chOff x="4411266" y="2303265"/>
                    <a:chExt cx="325040" cy="315154"/>
                  </a:xfrm>
                  <a:solidFill>
                    <a:schemeClr val="bg1"/>
                  </a:solidFill>
                </p:grpSpPr>
                <p:sp>
                  <p:nvSpPr>
                    <p:cNvPr id="68" name="Freeform 28"/>
                    <p:cNvSpPr/>
                    <p:nvPr/>
                  </p:nvSpPr>
                  <p:spPr bwMode="auto">
                    <a:xfrm>
                      <a:off x="4411266" y="2336007"/>
                      <a:ext cx="291108" cy="282412"/>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grpFill/>
                    <a:ln>
                      <a:noFill/>
                    </a:ln>
                  </p:spPr>
                  <p:txBody>
                    <a:bodyPr lIns="0" tIns="0" rIns="0" bIns="0"/>
                    <a:lstStyle/>
                    <a:p>
                      <a:endParaRPr lang="en-US">
                        <a:cs typeface="+mn-ea"/>
                        <a:sym typeface="+mn-lt"/>
                      </a:endParaRPr>
                    </a:p>
                  </p:txBody>
                </p:sp>
                <p:sp>
                  <p:nvSpPr>
                    <p:cNvPr id="69" name="Freeform 30"/>
                    <p:cNvSpPr/>
                    <p:nvPr/>
                  </p:nvSpPr>
                  <p:spPr bwMode="auto">
                    <a:xfrm>
                      <a:off x="4619625" y="2303265"/>
                      <a:ext cx="116681" cy="113109"/>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grpFill/>
                    <a:ln>
                      <a:noFill/>
                    </a:ln>
                  </p:spPr>
                  <p:txBody>
                    <a:bodyPr lIns="0" tIns="0" rIns="0" bIns="0"/>
                    <a:lstStyle/>
                    <a:p>
                      <a:endParaRPr lang="en-US">
                        <a:cs typeface="+mn-ea"/>
                        <a:sym typeface="+mn-lt"/>
                      </a:endParaRPr>
                    </a:p>
                  </p:txBody>
                </p:sp>
              </p:grpSp>
            </p:grpSp>
            <p:grpSp>
              <p:nvGrpSpPr>
                <p:cNvPr id="78" name="Group 50"/>
                <p:cNvGrpSpPr/>
                <p:nvPr/>
              </p:nvGrpSpPr>
              <p:grpSpPr>
                <a:xfrm>
                  <a:off x="6528433" y="2437495"/>
                  <a:ext cx="1713617" cy="2156795"/>
                  <a:chOff x="6528433" y="2437495"/>
                  <a:chExt cx="1713617" cy="2156795"/>
                </a:xfrm>
              </p:grpSpPr>
              <p:grpSp>
                <p:nvGrpSpPr>
                  <p:cNvPr id="79" name="Group 51"/>
                  <p:cNvGrpSpPr/>
                  <p:nvPr/>
                </p:nvGrpSpPr>
                <p:grpSpPr>
                  <a:xfrm>
                    <a:off x="6528433" y="2437495"/>
                    <a:ext cx="1713617" cy="2156795"/>
                    <a:chOff x="6528433" y="2437495"/>
                    <a:chExt cx="1713617" cy="2156795"/>
                  </a:xfrm>
                </p:grpSpPr>
                <p:sp>
                  <p:nvSpPr>
                    <p:cNvPr id="81" name="Freeform 53"/>
                    <p:cNvSpPr/>
                    <p:nvPr/>
                  </p:nvSpPr>
                  <p:spPr bwMode="auto">
                    <a:xfrm>
                      <a:off x="6528433" y="2437495"/>
                      <a:ext cx="1713617" cy="2156794"/>
                    </a:xfrm>
                    <a:custGeom>
                      <a:avLst/>
                      <a:gdLst>
                        <a:gd name="T0" fmla="*/ 337 w 539"/>
                        <a:gd name="T1" fmla="*/ 678 h 678"/>
                        <a:gd name="T2" fmla="*/ 466 w 539"/>
                        <a:gd name="T3" fmla="*/ 600 h 678"/>
                        <a:gd name="T4" fmla="*/ 517 w 539"/>
                        <a:gd name="T5" fmla="*/ 511 h 678"/>
                        <a:gd name="T6" fmla="*/ 517 w 539"/>
                        <a:gd name="T7" fmla="*/ 373 h 678"/>
                        <a:gd name="T8" fmla="*/ 302 w 539"/>
                        <a:gd name="T9" fmla="*/ 0 h 678"/>
                        <a:gd name="T10" fmla="*/ 304 w 539"/>
                        <a:gd name="T11" fmla="*/ 150 h 678"/>
                        <a:gd name="T12" fmla="*/ 0 w 539"/>
                        <a:gd name="T13" fmla="*/ 678 h 678"/>
                        <a:gd name="T14" fmla="*/ 337 w 539"/>
                        <a:gd name="T15" fmla="*/ 678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8">
                          <a:moveTo>
                            <a:pt x="337" y="678"/>
                          </a:moveTo>
                          <a:cubicBezTo>
                            <a:pt x="389" y="676"/>
                            <a:pt x="438" y="648"/>
                            <a:pt x="466" y="600"/>
                          </a:cubicBezTo>
                          <a:cubicBezTo>
                            <a:pt x="517" y="511"/>
                            <a:pt x="517" y="511"/>
                            <a:pt x="517" y="511"/>
                          </a:cubicBezTo>
                          <a:cubicBezTo>
                            <a:pt x="539" y="473"/>
                            <a:pt x="539" y="411"/>
                            <a:pt x="517" y="373"/>
                          </a:cubicBezTo>
                          <a:cubicBezTo>
                            <a:pt x="302" y="0"/>
                            <a:pt x="302" y="0"/>
                            <a:pt x="302" y="0"/>
                          </a:cubicBezTo>
                          <a:cubicBezTo>
                            <a:pt x="329" y="48"/>
                            <a:pt x="328" y="104"/>
                            <a:pt x="304" y="150"/>
                          </a:cubicBezTo>
                          <a:cubicBezTo>
                            <a:pt x="0" y="678"/>
                            <a:pt x="0" y="678"/>
                            <a:pt x="0" y="678"/>
                          </a:cubicBezTo>
                          <a:cubicBezTo>
                            <a:pt x="337" y="678"/>
                            <a:pt x="337" y="678"/>
                            <a:pt x="337" y="678"/>
                          </a:cubicBezTo>
                        </a:path>
                      </a:pathLst>
                    </a:custGeom>
                    <a:gradFill>
                      <a:gsLst>
                        <a:gs pos="0">
                          <a:srgbClr val="269DCE"/>
                        </a:gs>
                        <a:gs pos="100000">
                          <a:srgbClr val="54BA82"/>
                        </a:gs>
                      </a:gsLst>
                      <a:lin ang="204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2" name="Freeform 54"/>
                    <p:cNvSpPr/>
                    <p:nvPr/>
                  </p:nvSpPr>
                  <p:spPr bwMode="auto">
                    <a:xfrm>
                      <a:off x="6528433" y="4412990"/>
                      <a:ext cx="1071682" cy="181300"/>
                    </a:xfrm>
                    <a:custGeom>
                      <a:avLst/>
                      <a:gdLst>
                        <a:gd name="T0" fmla="*/ 76 w 798"/>
                        <a:gd name="T1" fmla="*/ 0 h 135"/>
                        <a:gd name="T2" fmla="*/ 0 w 798"/>
                        <a:gd name="T3" fmla="*/ 135 h 135"/>
                        <a:gd name="T4" fmla="*/ 798 w 798"/>
                        <a:gd name="T5" fmla="*/ 135 h 135"/>
                        <a:gd name="T6" fmla="*/ 76 w 798"/>
                        <a:gd name="T7" fmla="*/ 0 h 135"/>
                      </a:gdLst>
                      <a:ahLst/>
                      <a:cxnLst>
                        <a:cxn ang="0">
                          <a:pos x="T0" y="T1"/>
                        </a:cxn>
                        <a:cxn ang="0">
                          <a:pos x="T2" y="T3"/>
                        </a:cxn>
                        <a:cxn ang="0">
                          <a:pos x="T4" y="T5"/>
                        </a:cxn>
                        <a:cxn ang="0">
                          <a:pos x="T6" y="T7"/>
                        </a:cxn>
                      </a:cxnLst>
                      <a:rect l="0" t="0" r="r" b="b"/>
                      <a:pathLst>
                        <a:path w="798" h="135">
                          <a:moveTo>
                            <a:pt x="76" y="0"/>
                          </a:moveTo>
                          <a:lnTo>
                            <a:pt x="0" y="135"/>
                          </a:lnTo>
                          <a:lnTo>
                            <a:pt x="798" y="135"/>
                          </a:lnTo>
                          <a:lnTo>
                            <a:pt x="76" y="0"/>
                          </a:lnTo>
                          <a:close/>
                        </a:path>
                      </a:pathLst>
                    </a:custGeom>
                    <a:solidFill>
                      <a:schemeClr val="tx1">
                        <a:lumMod val="95000"/>
                        <a:lumOff val="5000"/>
                        <a:alpha val="10000"/>
                      </a:schemeClr>
                    </a:solidFill>
                    <a:ln>
                      <a:noFill/>
                    </a:ln>
                  </p:spPr>
                  <p:txBody>
                    <a:bodyPr vert="horz" wrap="square" lIns="91440" tIns="45720" rIns="91440" bIns="45720" numCol="1" anchor="t" anchorCtr="0" compatLnSpc="1"/>
                    <a:lstStyle/>
                    <a:p>
                      <a:endParaRPr lang="en-US">
                        <a:cs typeface="+mn-ea"/>
                        <a:sym typeface="+mn-lt"/>
                      </a:endParaRPr>
                    </a:p>
                  </p:txBody>
                </p:sp>
              </p:grpSp>
              <p:sp>
                <p:nvSpPr>
                  <p:cNvPr id="135" name="Freeform 71"/>
                  <p:cNvSpPr>
                    <a:spLocks noEditPoints="1"/>
                  </p:cNvSpPr>
                  <p:nvPr/>
                </p:nvSpPr>
                <p:spPr bwMode="auto">
                  <a:xfrm>
                    <a:off x="7495364" y="3668731"/>
                    <a:ext cx="252470" cy="383135"/>
                  </a:xfrm>
                  <a:custGeom>
                    <a:avLst/>
                    <a:gdLst>
                      <a:gd name="T0" fmla="*/ 13 w 48"/>
                      <a:gd name="T1" fmla="*/ 59 h 73"/>
                      <a:gd name="T2" fmla="*/ 36 w 48"/>
                      <a:gd name="T3" fmla="*/ 59 h 73"/>
                      <a:gd name="T4" fmla="*/ 36 w 48"/>
                      <a:gd name="T5" fmla="*/ 59 h 73"/>
                      <a:gd name="T6" fmla="*/ 37 w 48"/>
                      <a:gd name="T7" fmla="*/ 59 h 73"/>
                      <a:gd name="T8" fmla="*/ 38 w 48"/>
                      <a:gd name="T9" fmla="*/ 57 h 73"/>
                      <a:gd name="T10" fmla="*/ 24 w 48"/>
                      <a:gd name="T11" fmla="*/ 41 h 73"/>
                      <a:gd name="T12" fmla="*/ 11 w 48"/>
                      <a:gd name="T13" fmla="*/ 57 h 73"/>
                      <a:gd name="T14" fmla="*/ 11 w 48"/>
                      <a:gd name="T15" fmla="*/ 59 h 73"/>
                      <a:gd name="T16" fmla="*/ 13 w 48"/>
                      <a:gd name="T17" fmla="*/ 59 h 73"/>
                      <a:gd name="T18" fmla="*/ 13 w 48"/>
                      <a:gd name="T19" fmla="*/ 59 h 73"/>
                      <a:gd name="T20" fmla="*/ 44 w 48"/>
                      <a:gd name="T21" fmla="*/ 11 h 73"/>
                      <a:gd name="T22" fmla="*/ 48 w 48"/>
                      <a:gd name="T23" fmla="*/ 7 h 73"/>
                      <a:gd name="T24" fmla="*/ 48 w 48"/>
                      <a:gd name="T25" fmla="*/ 5 h 73"/>
                      <a:gd name="T26" fmla="*/ 44 w 48"/>
                      <a:gd name="T27" fmla="*/ 0 h 73"/>
                      <a:gd name="T28" fmla="*/ 5 w 48"/>
                      <a:gd name="T29" fmla="*/ 0 h 73"/>
                      <a:gd name="T30" fmla="*/ 0 w 48"/>
                      <a:gd name="T31" fmla="*/ 5 h 73"/>
                      <a:gd name="T32" fmla="*/ 0 w 48"/>
                      <a:gd name="T33" fmla="*/ 7 h 73"/>
                      <a:gd name="T34" fmla="*/ 4 w 48"/>
                      <a:gd name="T35" fmla="*/ 11 h 73"/>
                      <a:gd name="T36" fmla="*/ 44 w 48"/>
                      <a:gd name="T37" fmla="*/ 11 h 73"/>
                      <a:gd name="T38" fmla="*/ 40 w 48"/>
                      <a:gd name="T39" fmla="*/ 13 h 73"/>
                      <a:gd name="T40" fmla="*/ 44 w 48"/>
                      <a:gd name="T41" fmla="*/ 13 h 73"/>
                      <a:gd name="T42" fmla="*/ 31 w 48"/>
                      <a:gd name="T43" fmla="*/ 36 h 73"/>
                      <a:gd name="T44" fmla="*/ 44 w 48"/>
                      <a:gd name="T45" fmla="*/ 59 h 73"/>
                      <a:gd name="T46" fmla="*/ 40 w 48"/>
                      <a:gd name="T47" fmla="*/ 59 h 73"/>
                      <a:gd name="T48" fmla="*/ 26 w 48"/>
                      <a:gd name="T49" fmla="*/ 38 h 73"/>
                      <a:gd name="T50" fmla="*/ 25 w 48"/>
                      <a:gd name="T51" fmla="*/ 36 h 73"/>
                      <a:gd name="T52" fmla="*/ 26 w 48"/>
                      <a:gd name="T53" fmla="*/ 35 h 73"/>
                      <a:gd name="T54" fmla="*/ 26 w 48"/>
                      <a:gd name="T55" fmla="*/ 35 h 73"/>
                      <a:gd name="T56" fmla="*/ 40 w 48"/>
                      <a:gd name="T57" fmla="*/ 13 h 73"/>
                      <a:gd name="T58" fmla="*/ 4 w 48"/>
                      <a:gd name="T59" fmla="*/ 61 h 73"/>
                      <a:gd name="T60" fmla="*/ 0 w 48"/>
                      <a:gd name="T61" fmla="*/ 66 h 73"/>
                      <a:gd name="T62" fmla="*/ 0 w 48"/>
                      <a:gd name="T63" fmla="*/ 68 h 73"/>
                      <a:gd name="T64" fmla="*/ 5 w 48"/>
                      <a:gd name="T65" fmla="*/ 73 h 73"/>
                      <a:gd name="T66" fmla="*/ 44 w 48"/>
                      <a:gd name="T67" fmla="*/ 73 h 73"/>
                      <a:gd name="T68" fmla="*/ 48 w 48"/>
                      <a:gd name="T69" fmla="*/ 68 h 73"/>
                      <a:gd name="T70" fmla="*/ 48 w 48"/>
                      <a:gd name="T71" fmla="*/ 66 h 73"/>
                      <a:gd name="T72" fmla="*/ 44 w 48"/>
                      <a:gd name="T73" fmla="*/ 61 h 73"/>
                      <a:gd name="T74" fmla="*/ 4 w 48"/>
                      <a:gd name="T75" fmla="*/ 61 h 73"/>
                      <a:gd name="T76" fmla="*/ 8 w 48"/>
                      <a:gd name="T77" fmla="*/ 59 h 73"/>
                      <a:gd name="T78" fmla="*/ 4 w 48"/>
                      <a:gd name="T79" fmla="*/ 59 h 73"/>
                      <a:gd name="T80" fmla="*/ 18 w 48"/>
                      <a:gd name="T81" fmla="*/ 36 h 73"/>
                      <a:gd name="T82" fmla="*/ 4 w 48"/>
                      <a:gd name="T83" fmla="*/ 13 h 73"/>
                      <a:gd name="T84" fmla="*/ 8 w 48"/>
                      <a:gd name="T85" fmla="*/ 13 h 73"/>
                      <a:gd name="T86" fmla="*/ 22 w 48"/>
                      <a:gd name="T87" fmla="*/ 35 h 73"/>
                      <a:gd name="T88" fmla="*/ 24 w 48"/>
                      <a:gd name="T89" fmla="*/ 37 h 73"/>
                      <a:gd name="T90" fmla="*/ 22 w 48"/>
                      <a:gd name="T91" fmla="*/ 38 h 73"/>
                      <a:gd name="T92" fmla="*/ 8 w 48"/>
                      <a:gd name="T93" fmla="*/ 5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 h="73">
                        <a:moveTo>
                          <a:pt x="13" y="59"/>
                        </a:moveTo>
                        <a:cubicBezTo>
                          <a:pt x="36" y="59"/>
                          <a:pt x="36" y="59"/>
                          <a:pt x="36" y="59"/>
                        </a:cubicBezTo>
                        <a:cubicBezTo>
                          <a:pt x="36" y="59"/>
                          <a:pt x="36" y="59"/>
                          <a:pt x="36" y="59"/>
                        </a:cubicBezTo>
                        <a:cubicBezTo>
                          <a:pt x="36" y="59"/>
                          <a:pt x="37" y="59"/>
                          <a:pt x="37" y="59"/>
                        </a:cubicBezTo>
                        <a:cubicBezTo>
                          <a:pt x="38" y="58"/>
                          <a:pt x="38" y="57"/>
                          <a:pt x="38" y="57"/>
                        </a:cubicBezTo>
                        <a:cubicBezTo>
                          <a:pt x="36" y="49"/>
                          <a:pt x="31" y="41"/>
                          <a:pt x="24" y="41"/>
                        </a:cubicBezTo>
                        <a:cubicBezTo>
                          <a:pt x="17" y="41"/>
                          <a:pt x="12" y="49"/>
                          <a:pt x="11" y="57"/>
                        </a:cubicBezTo>
                        <a:cubicBezTo>
                          <a:pt x="11" y="57"/>
                          <a:pt x="11" y="58"/>
                          <a:pt x="11" y="59"/>
                        </a:cubicBezTo>
                        <a:cubicBezTo>
                          <a:pt x="12" y="59"/>
                          <a:pt x="12" y="59"/>
                          <a:pt x="13" y="59"/>
                        </a:cubicBezTo>
                        <a:cubicBezTo>
                          <a:pt x="13" y="59"/>
                          <a:pt x="13" y="59"/>
                          <a:pt x="13" y="59"/>
                        </a:cubicBezTo>
                        <a:close/>
                        <a:moveTo>
                          <a:pt x="44" y="11"/>
                        </a:moveTo>
                        <a:cubicBezTo>
                          <a:pt x="47" y="11"/>
                          <a:pt x="48" y="9"/>
                          <a:pt x="48" y="7"/>
                        </a:cubicBezTo>
                        <a:cubicBezTo>
                          <a:pt x="48" y="5"/>
                          <a:pt x="48" y="5"/>
                          <a:pt x="48" y="5"/>
                        </a:cubicBezTo>
                        <a:cubicBezTo>
                          <a:pt x="48" y="2"/>
                          <a:pt x="46" y="0"/>
                          <a:pt x="44" y="0"/>
                        </a:cubicBezTo>
                        <a:cubicBezTo>
                          <a:pt x="5" y="0"/>
                          <a:pt x="5" y="0"/>
                          <a:pt x="5" y="0"/>
                        </a:cubicBezTo>
                        <a:cubicBezTo>
                          <a:pt x="2" y="0"/>
                          <a:pt x="0" y="2"/>
                          <a:pt x="0" y="5"/>
                        </a:cubicBezTo>
                        <a:cubicBezTo>
                          <a:pt x="0" y="7"/>
                          <a:pt x="0" y="7"/>
                          <a:pt x="0" y="7"/>
                        </a:cubicBezTo>
                        <a:cubicBezTo>
                          <a:pt x="0" y="9"/>
                          <a:pt x="2" y="11"/>
                          <a:pt x="4" y="11"/>
                        </a:cubicBezTo>
                        <a:cubicBezTo>
                          <a:pt x="44" y="11"/>
                          <a:pt x="44" y="11"/>
                          <a:pt x="44" y="11"/>
                        </a:cubicBezTo>
                        <a:close/>
                        <a:moveTo>
                          <a:pt x="40" y="13"/>
                        </a:moveTo>
                        <a:cubicBezTo>
                          <a:pt x="44" y="13"/>
                          <a:pt x="44" y="13"/>
                          <a:pt x="44" y="13"/>
                        </a:cubicBezTo>
                        <a:cubicBezTo>
                          <a:pt x="43" y="22"/>
                          <a:pt x="39" y="31"/>
                          <a:pt x="31" y="36"/>
                        </a:cubicBezTo>
                        <a:cubicBezTo>
                          <a:pt x="39" y="42"/>
                          <a:pt x="43" y="50"/>
                          <a:pt x="44" y="59"/>
                        </a:cubicBezTo>
                        <a:cubicBezTo>
                          <a:pt x="40" y="59"/>
                          <a:pt x="40" y="59"/>
                          <a:pt x="40" y="59"/>
                        </a:cubicBezTo>
                        <a:cubicBezTo>
                          <a:pt x="39" y="51"/>
                          <a:pt x="35" y="41"/>
                          <a:pt x="26" y="38"/>
                        </a:cubicBezTo>
                        <a:cubicBezTo>
                          <a:pt x="25" y="38"/>
                          <a:pt x="25" y="37"/>
                          <a:pt x="25" y="36"/>
                        </a:cubicBezTo>
                        <a:cubicBezTo>
                          <a:pt x="25" y="35"/>
                          <a:pt x="26" y="35"/>
                          <a:pt x="26" y="35"/>
                        </a:cubicBezTo>
                        <a:cubicBezTo>
                          <a:pt x="26" y="35"/>
                          <a:pt x="26" y="35"/>
                          <a:pt x="26" y="35"/>
                        </a:cubicBezTo>
                        <a:cubicBezTo>
                          <a:pt x="34" y="32"/>
                          <a:pt x="39" y="21"/>
                          <a:pt x="40" y="13"/>
                        </a:cubicBezTo>
                        <a:close/>
                        <a:moveTo>
                          <a:pt x="4" y="61"/>
                        </a:moveTo>
                        <a:cubicBezTo>
                          <a:pt x="2" y="62"/>
                          <a:pt x="0" y="64"/>
                          <a:pt x="0" y="66"/>
                        </a:cubicBezTo>
                        <a:cubicBezTo>
                          <a:pt x="0" y="68"/>
                          <a:pt x="0" y="68"/>
                          <a:pt x="0" y="68"/>
                        </a:cubicBezTo>
                        <a:cubicBezTo>
                          <a:pt x="0" y="70"/>
                          <a:pt x="2" y="73"/>
                          <a:pt x="5" y="73"/>
                        </a:cubicBezTo>
                        <a:cubicBezTo>
                          <a:pt x="44" y="73"/>
                          <a:pt x="44" y="73"/>
                          <a:pt x="44" y="73"/>
                        </a:cubicBezTo>
                        <a:cubicBezTo>
                          <a:pt x="46" y="73"/>
                          <a:pt x="48" y="70"/>
                          <a:pt x="48" y="68"/>
                        </a:cubicBezTo>
                        <a:cubicBezTo>
                          <a:pt x="48" y="66"/>
                          <a:pt x="48" y="66"/>
                          <a:pt x="48" y="66"/>
                        </a:cubicBezTo>
                        <a:cubicBezTo>
                          <a:pt x="48" y="64"/>
                          <a:pt x="47" y="62"/>
                          <a:pt x="44" y="61"/>
                        </a:cubicBezTo>
                        <a:cubicBezTo>
                          <a:pt x="4" y="61"/>
                          <a:pt x="4" y="61"/>
                          <a:pt x="4" y="61"/>
                        </a:cubicBezTo>
                        <a:close/>
                        <a:moveTo>
                          <a:pt x="8" y="59"/>
                        </a:moveTo>
                        <a:cubicBezTo>
                          <a:pt x="4" y="59"/>
                          <a:pt x="4" y="59"/>
                          <a:pt x="4" y="59"/>
                        </a:cubicBezTo>
                        <a:cubicBezTo>
                          <a:pt x="5" y="50"/>
                          <a:pt x="10" y="42"/>
                          <a:pt x="18" y="36"/>
                        </a:cubicBezTo>
                        <a:cubicBezTo>
                          <a:pt x="10" y="31"/>
                          <a:pt x="5" y="22"/>
                          <a:pt x="4" y="13"/>
                        </a:cubicBezTo>
                        <a:cubicBezTo>
                          <a:pt x="8" y="13"/>
                          <a:pt x="8" y="13"/>
                          <a:pt x="8" y="13"/>
                        </a:cubicBezTo>
                        <a:cubicBezTo>
                          <a:pt x="9" y="21"/>
                          <a:pt x="14" y="32"/>
                          <a:pt x="22" y="35"/>
                        </a:cubicBezTo>
                        <a:cubicBezTo>
                          <a:pt x="23" y="35"/>
                          <a:pt x="24" y="36"/>
                          <a:pt x="24" y="37"/>
                        </a:cubicBezTo>
                        <a:cubicBezTo>
                          <a:pt x="23" y="38"/>
                          <a:pt x="23" y="38"/>
                          <a:pt x="22" y="38"/>
                        </a:cubicBezTo>
                        <a:cubicBezTo>
                          <a:pt x="14" y="41"/>
                          <a:pt x="9" y="51"/>
                          <a:pt x="8" y="59"/>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grpSp>
          <p:sp>
            <p:nvSpPr>
              <p:cNvPr id="136" name="Shape 4444"/>
              <p:cNvSpPr/>
              <p:nvPr/>
            </p:nvSpPr>
            <p:spPr>
              <a:xfrm>
                <a:off x="5157665" y="2332073"/>
                <a:ext cx="444335" cy="295248"/>
              </a:xfrm>
              <a:custGeom>
                <a:avLst/>
                <a:gdLst/>
                <a:ahLst/>
                <a:cxnLst>
                  <a:cxn ang="0">
                    <a:pos x="wd2" y="hd2"/>
                  </a:cxn>
                  <a:cxn ang="5400000">
                    <a:pos x="wd2" y="hd2"/>
                  </a:cxn>
                  <a:cxn ang="10800000">
                    <a:pos x="wd2" y="hd2"/>
                  </a:cxn>
                  <a:cxn ang="16200000">
                    <a:pos x="wd2" y="hd2"/>
                  </a:cxn>
                </a:cxnLst>
                <a:rect l="0" t="0" r="r" b="b"/>
                <a:pathLst>
                  <a:path w="21600" h="21124" extrusionOk="0">
                    <a:moveTo>
                      <a:pt x="18596" y="5942"/>
                    </a:moveTo>
                    <a:cubicBezTo>
                      <a:pt x="18295" y="7132"/>
                      <a:pt x="17976" y="8348"/>
                      <a:pt x="17696" y="9399"/>
                    </a:cubicBezTo>
                    <a:cubicBezTo>
                      <a:pt x="18794" y="11734"/>
                      <a:pt x="19440" y="14666"/>
                      <a:pt x="19440" y="17887"/>
                    </a:cubicBezTo>
                    <a:cubicBezTo>
                      <a:pt x="19440" y="18391"/>
                      <a:pt x="19426" y="18896"/>
                      <a:pt x="19394" y="19390"/>
                    </a:cubicBezTo>
                    <a:cubicBezTo>
                      <a:pt x="19341" y="20265"/>
                      <a:pt x="19778" y="21038"/>
                      <a:pt x="20372" y="21116"/>
                    </a:cubicBezTo>
                    <a:cubicBezTo>
                      <a:pt x="20405" y="21122"/>
                      <a:pt x="20439" y="21124"/>
                      <a:pt x="20471" y="21124"/>
                    </a:cubicBezTo>
                    <a:cubicBezTo>
                      <a:pt x="21024" y="21124"/>
                      <a:pt x="21495" y="20502"/>
                      <a:pt x="21545" y="19677"/>
                    </a:cubicBezTo>
                    <a:cubicBezTo>
                      <a:pt x="21582" y="19089"/>
                      <a:pt x="21600" y="18486"/>
                      <a:pt x="21600" y="17887"/>
                    </a:cubicBezTo>
                    <a:cubicBezTo>
                      <a:pt x="21600" y="13196"/>
                      <a:pt x="20463" y="9004"/>
                      <a:pt x="18596" y="5942"/>
                    </a:cubicBezTo>
                    <a:close/>
                    <a:moveTo>
                      <a:pt x="10801" y="3957"/>
                    </a:moveTo>
                    <a:cubicBezTo>
                      <a:pt x="11273" y="3957"/>
                      <a:pt x="11734" y="4016"/>
                      <a:pt x="12183" y="4127"/>
                    </a:cubicBezTo>
                    <a:cubicBezTo>
                      <a:pt x="12656" y="3256"/>
                      <a:pt x="13186" y="2296"/>
                      <a:pt x="13702" y="1383"/>
                    </a:cubicBezTo>
                    <a:cubicBezTo>
                      <a:pt x="12781" y="990"/>
                      <a:pt x="11810" y="778"/>
                      <a:pt x="10801" y="778"/>
                    </a:cubicBezTo>
                    <a:cubicBezTo>
                      <a:pt x="4744" y="778"/>
                      <a:pt x="0" y="8292"/>
                      <a:pt x="0" y="17887"/>
                    </a:cubicBezTo>
                    <a:cubicBezTo>
                      <a:pt x="0" y="18477"/>
                      <a:pt x="18" y="19068"/>
                      <a:pt x="53" y="19643"/>
                    </a:cubicBezTo>
                    <a:cubicBezTo>
                      <a:pt x="105" y="20519"/>
                      <a:pt x="636" y="21162"/>
                      <a:pt x="1225" y="21086"/>
                    </a:cubicBezTo>
                    <a:cubicBezTo>
                      <a:pt x="1818" y="21007"/>
                      <a:pt x="2258" y="20236"/>
                      <a:pt x="2204" y="19361"/>
                    </a:cubicBezTo>
                    <a:cubicBezTo>
                      <a:pt x="2174" y="18879"/>
                      <a:pt x="2160" y="18383"/>
                      <a:pt x="2160" y="17887"/>
                    </a:cubicBezTo>
                    <a:cubicBezTo>
                      <a:pt x="2160" y="10076"/>
                      <a:pt x="5955" y="3957"/>
                      <a:pt x="10801" y="3957"/>
                    </a:cubicBezTo>
                    <a:close/>
                    <a:moveTo>
                      <a:pt x="8778" y="16036"/>
                    </a:moveTo>
                    <a:cubicBezTo>
                      <a:pt x="8032" y="17937"/>
                      <a:pt x="8535" y="19501"/>
                      <a:pt x="9569" y="20379"/>
                    </a:cubicBezTo>
                    <a:cubicBezTo>
                      <a:pt x="10602" y="21258"/>
                      <a:pt x="11773" y="21116"/>
                      <a:pt x="12519" y="19216"/>
                    </a:cubicBezTo>
                    <a:cubicBezTo>
                      <a:pt x="13265" y="17315"/>
                      <a:pt x="17970" y="355"/>
                      <a:pt x="17561" y="6"/>
                    </a:cubicBezTo>
                    <a:cubicBezTo>
                      <a:pt x="17151" y="-342"/>
                      <a:pt x="9524" y="14136"/>
                      <a:pt x="8778" y="16036"/>
                    </a:cubicBezTo>
                    <a:close/>
                  </a:path>
                </a:pathLst>
              </a:custGeom>
              <a:solidFill>
                <a:schemeClr val="bg1"/>
              </a:solidFill>
              <a:ln w="12700">
                <a:miter lim="400000"/>
              </a:ln>
            </p:spPr>
            <p:txBody>
              <a:bodyPr lIns="38100" tIns="38100" rIns="38100" bIns="38100" anchor="ct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cs typeface="+mn-ea"/>
                  <a:sym typeface="+mn-lt"/>
                </a:endParaRPr>
              </a:p>
            </p:txBody>
          </p:sp>
          <p:sp>
            <p:nvSpPr>
              <p:cNvPr id="137" name="Shape 4390"/>
              <p:cNvSpPr/>
              <p:nvPr/>
            </p:nvSpPr>
            <p:spPr>
              <a:xfrm>
                <a:off x="6527947" y="4975852"/>
                <a:ext cx="418193" cy="334547"/>
              </a:xfrm>
              <a:custGeom>
                <a:avLst/>
                <a:gdLst/>
                <a:ahLst/>
                <a:cxnLst>
                  <a:cxn ang="0">
                    <a:pos x="wd2" y="hd2"/>
                  </a:cxn>
                  <a:cxn ang="5400000">
                    <a:pos x="wd2" y="hd2"/>
                  </a:cxn>
                  <a:cxn ang="10800000">
                    <a:pos x="wd2" y="hd2"/>
                  </a:cxn>
                  <a:cxn ang="16200000">
                    <a:pos x="wd2" y="hd2"/>
                  </a:cxn>
                </a:cxnLst>
                <a:rect l="0" t="0" r="r" b="b"/>
                <a:pathLst>
                  <a:path w="21600" h="21514" extrusionOk="0">
                    <a:moveTo>
                      <a:pt x="20186" y="18973"/>
                    </a:moveTo>
                    <a:lnTo>
                      <a:pt x="16553" y="16139"/>
                    </a:lnTo>
                    <a:lnTo>
                      <a:pt x="16553" y="2539"/>
                    </a:lnTo>
                    <a:lnTo>
                      <a:pt x="20186" y="5373"/>
                    </a:lnTo>
                    <a:cubicBezTo>
                      <a:pt x="20186" y="5373"/>
                      <a:pt x="20186" y="18973"/>
                      <a:pt x="20186" y="18973"/>
                    </a:cubicBezTo>
                    <a:close/>
                    <a:moveTo>
                      <a:pt x="15140" y="16139"/>
                    </a:moveTo>
                    <a:lnTo>
                      <a:pt x="11506" y="18973"/>
                    </a:lnTo>
                    <a:lnTo>
                      <a:pt x="11506" y="5373"/>
                    </a:lnTo>
                    <a:lnTo>
                      <a:pt x="15140" y="2539"/>
                    </a:lnTo>
                    <a:cubicBezTo>
                      <a:pt x="15140" y="2539"/>
                      <a:pt x="15140" y="16139"/>
                      <a:pt x="15140" y="16139"/>
                    </a:cubicBezTo>
                    <a:close/>
                    <a:moveTo>
                      <a:pt x="10094" y="18973"/>
                    </a:moveTo>
                    <a:lnTo>
                      <a:pt x="6460" y="16139"/>
                    </a:lnTo>
                    <a:lnTo>
                      <a:pt x="6460" y="2539"/>
                    </a:lnTo>
                    <a:lnTo>
                      <a:pt x="10094" y="5373"/>
                    </a:lnTo>
                    <a:cubicBezTo>
                      <a:pt x="10094" y="5373"/>
                      <a:pt x="10094" y="18973"/>
                      <a:pt x="10094" y="18973"/>
                    </a:cubicBezTo>
                    <a:close/>
                    <a:moveTo>
                      <a:pt x="5047" y="16139"/>
                    </a:moveTo>
                    <a:lnTo>
                      <a:pt x="1414" y="18973"/>
                    </a:lnTo>
                    <a:lnTo>
                      <a:pt x="1414" y="5373"/>
                    </a:lnTo>
                    <a:lnTo>
                      <a:pt x="5047" y="2539"/>
                    </a:lnTo>
                    <a:cubicBezTo>
                      <a:pt x="5047" y="2539"/>
                      <a:pt x="5047" y="16139"/>
                      <a:pt x="5047" y="16139"/>
                    </a:cubicBezTo>
                    <a:close/>
                    <a:moveTo>
                      <a:pt x="21257" y="4065"/>
                    </a:moveTo>
                    <a:lnTo>
                      <a:pt x="16210" y="130"/>
                    </a:lnTo>
                    <a:cubicBezTo>
                      <a:pt x="15986" y="-44"/>
                      <a:pt x="15706" y="-44"/>
                      <a:pt x="15483" y="130"/>
                    </a:cubicBezTo>
                    <a:lnTo>
                      <a:pt x="10800" y="3782"/>
                    </a:lnTo>
                    <a:lnTo>
                      <a:pt x="6117" y="130"/>
                    </a:lnTo>
                    <a:cubicBezTo>
                      <a:pt x="5894" y="-44"/>
                      <a:pt x="5614" y="-44"/>
                      <a:pt x="5390" y="130"/>
                    </a:cubicBezTo>
                    <a:lnTo>
                      <a:pt x="343" y="4065"/>
                    </a:lnTo>
                    <a:cubicBezTo>
                      <a:pt x="131" y="4231"/>
                      <a:pt x="0" y="4530"/>
                      <a:pt x="0" y="4853"/>
                    </a:cubicBezTo>
                    <a:lnTo>
                      <a:pt x="0" y="20594"/>
                    </a:lnTo>
                    <a:cubicBezTo>
                      <a:pt x="0" y="20925"/>
                      <a:pt x="138" y="21231"/>
                      <a:pt x="359" y="21393"/>
                    </a:cubicBezTo>
                    <a:cubicBezTo>
                      <a:pt x="580" y="21556"/>
                      <a:pt x="852" y="21552"/>
                      <a:pt x="1070" y="21382"/>
                    </a:cubicBezTo>
                    <a:lnTo>
                      <a:pt x="5753" y="17730"/>
                    </a:lnTo>
                    <a:lnTo>
                      <a:pt x="10436" y="21382"/>
                    </a:lnTo>
                    <a:cubicBezTo>
                      <a:pt x="10661" y="21556"/>
                      <a:pt x="10939" y="21556"/>
                      <a:pt x="11164" y="21382"/>
                    </a:cubicBezTo>
                    <a:lnTo>
                      <a:pt x="15847" y="17730"/>
                    </a:lnTo>
                    <a:lnTo>
                      <a:pt x="20530" y="21382"/>
                    </a:lnTo>
                    <a:cubicBezTo>
                      <a:pt x="20642" y="21469"/>
                      <a:pt x="20768" y="21513"/>
                      <a:pt x="20893" y="21513"/>
                    </a:cubicBezTo>
                    <a:cubicBezTo>
                      <a:pt x="21014" y="21513"/>
                      <a:pt x="21133" y="21473"/>
                      <a:pt x="21241" y="21393"/>
                    </a:cubicBezTo>
                    <a:cubicBezTo>
                      <a:pt x="21463" y="21231"/>
                      <a:pt x="21600" y="20925"/>
                      <a:pt x="21600" y="20594"/>
                    </a:cubicBezTo>
                    <a:lnTo>
                      <a:pt x="21600" y="4853"/>
                    </a:lnTo>
                    <a:cubicBezTo>
                      <a:pt x="21600" y="4530"/>
                      <a:pt x="21469" y="4231"/>
                      <a:pt x="21257" y="4065"/>
                    </a:cubicBezTo>
                    <a:close/>
                  </a:path>
                </a:pathLst>
              </a:custGeom>
              <a:solidFill>
                <a:schemeClr val="bg1"/>
              </a:solidFill>
              <a:ln w="12700">
                <a:miter lim="400000"/>
              </a:ln>
            </p:spPr>
            <p:txBody>
              <a:bodyPr lIns="38100" tIns="38100" rIns="38100" bIns="38100" anchor="ct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cs typeface="+mn-ea"/>
                  <a:sym typeface="+mn-lt"/>
                </a:endParaRPr>
              </a:p>
            </p:txBody>
          </p:sp>
        </p:gr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PA_椭圆 1"/>
          <p:cNvSpPr/>
          <p:nvPr>
            <p:custDataLst>
              <p:tags r:id="rId1"/>
            </p:custDataLst>
          </p:nvPr>
        </p:nvSpPr>
        <p:spPr>
          <a:xfrm>
            <a:off x="5268686" y="490753"/>
            <a:ext cx="1421477" cy="446739"/>
          </a:xfrm>
          <a:prstGeom prst="roundRect">
            <a:avLst>
              <a:gd name="adj" fmla="val 50000"/>
            </a:avLst>
          </a:prstGeom>
          <a:solidFill>
            <a:srgbClr val="0070C0"/>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sp>
        <p:nvSpPr>
          <p:cNvPr id="73"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4" name="椭圆 73"/>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5"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76" name="矩形 75"/>
          <p:cNvSpPr/>
          <p:nvPr/>
        </p:nvSpPr>
        <p:spPr>
          <a:xfrm>
            <a:off x="1015602" y="642700"/>
            <a:ext cx="2002471"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77" name="文本框 76"/>
          <p:cNvSpPr txBox="1"/>
          <p:nvPr/>
        </p:nvSpPr>
        <p:spPr>
          <a:xfrm>
            <a:off x="1009702" y="159657"/>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5171"/>
                </a:solidFill>
                <a:effectLst/>
                <a:uLnTx/>
                <a:uFillTx/>
                <a:cs typeface="+mn-ea"/>
                <a:sym typeface="+mn-lt"/>
              </a:rPr>
              <a:t>课程分析</a:t>
            </a:r>
          </a:p>
        </p:txBody>
      </p:sp>
      <p:grpSp>
        <p:nvGrpSpPr>
          <p:cNvPr id="41" name="组合 3"/>
          <p:cNvGrpSpPr/>
          <p:nvPr/>
        </p:nvGrpSpPr>
        <p:grpSpPr>
          <a:xfrm>
            <a:off x="4715510" y="1463675"/>
            <a:ext cx="6665595" cy="1529080"/>
            <a:chOff x="2257366" y="3398785"/>
            <a:chExt cx="2819793" cy="2334471"/>
          </a:xfrm>
        </p:grpSpPr>
        <p:sp>
          <p:nvSpPr>
            <p:cNvPr id="42" name="圆角矩形 21"/>
            <p:cNvSpPr/>
            <p:nvPr/>
          </p:nvSpPr>
          <p:spPr>
            <a:xfrm>
              <a:off x="2274022" y="3398785"/>
              <a:ext cx="2785119" cy="2334471"/>
            </a:xfrm>
            <a:prstGeom prst="roundRect">
              <a:avLst>
                <a:gd name="adj" fmla="val 9554"/>
              </a:avLst>
            </a:prstGeom>
            <a:noFill/>
            <a:ln w="12700" cap="flat" cmpd="sng" algn="ctr">
              <a:solidFill>
                <a:srgbClr val="005171"/>
              </a:solidFill>
              <a:prstDash val="dash"/>
              <a:miter lim="800000"/>
            </a:ln>
            <a:effectLst/>
          </p:spPr>
          <p:txBody>
            <a:bodyPr lIns="121899" tIns="60949" rIns="121899" bIns="60949"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43" name="圆角矩形 23"/>
            <p:cNvSpPr/>
            <p:nvPr/>
          </p:nvSpPr>
          <p:spPr>
            <a:xfrm>
              <a:off x="2257366" y="3488401"/>
              <a:ext cx="2819793" cy="2148668"/>
            </a:xfrm>
            <a:prstGeom prst="roundRect">
              <a:avLst/>
            </a:prstGeom>
            <a:solidFill>
              <a:srgbClr val="FFFFFF">
                <a:lumMod val="95000"/>
              </a:srgbClr>
            </a:solidFill>
            <a:ln w="12700" cap="flat" cmpd="sng" algn="ctr">
              <a:noFill/>
              <a:prstDash val="solid"/>
              <a:miter lim="800000"/>
            </a:ln>
            <a:effectLst/>
          </p:spPr>
          <p:txBody>
            <a:bodyPr lIns="121899" tIns="60949" rIns="121899" bIns="60949"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grpSp>
      <p:grpSp>
        <p:nvGrpSpPr>
          <p:cNvPr id="45" name="组合 9"/>
          <p:cNvGrpSpPr/>
          <p:nvPr/>
        </p:nvGrpSpPr>
        <p:grpSpPr>
          <a:xfrm>
            <a:off x="4754880" y="3260725"/>
            <a:ext cx="6626860" cy="1489075"/>
            <a:chOff x="5582624" y="3398785"/>
            <a:chExt cx="2819793" cy="2334471"/>
          </a:xfrm>
        </p:grpSpPr>
        <p:sp>
          <p:nvSpPr>
            <p:cNvPr id="46" name="圆角矩形 29"/>
            <p:cNvSpPr/>
            <p:nvPr/>
          </p:nvSpPr>
          <p:spPr>
            <a:xfrm>
              <a:off x="5599280" y="3398785"/>
              <a:ext cx="2785119" cy="2334471"/>
            </a:xfrm>
            <a:prstGeom prst="roundRect">
              <a:avLst>
                <a:gd name="adj" fmla="val 9554"/>
              </a:avLst>
            </a:prstGeom>
            <a:noFill/>
            <a:ln w="12700" cap="flat" cmpd="sng" algn="ctr">
              <a:solidFill>
                <a:srgbClr val="005171"/>
              </a:solidFill>
              <a:prstDash val="dash"/>
              <a:miter lim="800000"/>
            </a:ln>
            <a:effectLst/>
          </p:spPr>
          <p:txBody>
            <a:bodyPr lIns="121899" tIns="60949" rIns="121899" bIns="60949"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47" name="圆角矩形 30"/>
            <p:cNvSpPr/>
            <p:nvPr/>
          </p:nvSpPr>
          <p:spPr>
            <a:xfrm>
              <a:off x="5582624" y="3488401"/>
              <a:ext cx="2819793" cy="2148668"/>
            </a:xfrm>
            <a:prstGeom prst="roundRect">
              <a:avLst/>
            </a:prstGeom>
            <a:solidFill>
              <a:srgbClr val="FFFFFF">
                <a:lumMod val="95000"/>
              </a:srgbClr>
            </a:solidFill>
            <a:ln w="12700" cap="flat" cmpd="sng" algn="ctr">
              <a:noFill/>
              <a:prstDash val="solid"/>
              <a:miter lim="800000"/>
            </a:ln>
            <a:effectLst/>
          </p:spPr>
          <p:txBody>
            <a:bodyPr lIns="121899" tIns="60949" rIns="121899" bIns="60949"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grpSp>
      <p:grpSp>
        <p:nvGrpSpPr>
          <p:cNvPr id="49" name="组合 15"/>
          <p:cNvGrpSpPr/>
          <p:nvPr/>
        </p:nvGrpSpPr>
        <p:grpSpPr>
          <a:xfrm>
            <a:off x="4754880" y="5123815"/>
            <a:ext cx="6627495" cy="1374775"/>
            <a:chOff x="9023451" y="3398785"/>
            <a:chExt cx="2819793" cy="2334471"/>
          </a:xfrm>
        </p:grpSpPr>
        <p:sp>
          <p:nvSpPr>
            <p:cNvPr id="50" name="圆角矩形 35"/>
            <p:cNvSpPr/>
            <p:nvPr/>
          </p:nvSpPr>
          <p:spPr>
            <a:xfrm>
              <a:off x="9040107" y="3398785"/>
              <a:ext cx="2785119" cy="2334471"/>
            </a:xfrm>
            <a:prstGeom prst="roundRect">
              <a:avLst>
                <a:gd name="adj" fmla="val 9554"/>
              </a:avLst>
            </a:prstGeom>
            <a:noFill/>
            <a:ln w="12700" cap="flat" cmpd="sng" algn="ctr">
              <a:solidFill>
                <a:srgbClr val="005171"/>
              </a:solidFill>
              <a:prstDash val="dash"/>
              <a:miter lim="800000"/>
            </a:ln>
            <a:effectLst/>
          </p:spPr>
          <p:txBody>
            <a:bodyPr lIns="121899" tIns="60949" rIns="121899" bIns="60949"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51" name="圆角矩形 36"/>
            <p:cNvSpPr/>
            <p:nvPr/>
          </p:nvSpPr>
          <p:spPr>
            <a:xfrm>
              <a:off x="9023451" y="3488401"/>
              <a:ext cx="2819793" cy="2148668"/>
            </a:xfrm>
            <a:prstGeom prst="roundRect">
              <a:avLst/>
            </a:prstGeom>
            <a:solidFill>
              <a:srgbClr val="FFFFFF">
                <a:lumMod val="95000"/>
              </a:srgbClr>
            </a:solidFill>
            <a:ln w="12700" cap="flat" cmpd="sng" algn="ctr">
              <a:noFill/>
              <a:prstDash val="solid"/>
              <a:miter lim="800000"/>
            </a:ln>
            <a:effectLst/>
          </p:spPr>
          <p:txBody>
            <a:bodyPr lIns="121899" tIns="60949" rIns="121899" bIns="60949"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grpSp>
      <p:sp>
        <p:nvSpPr>
          <p:cNvPr id="53" name="TextBox 30"/>
          <p:cNvSpPr txBox="1"/>
          <p:nvPr/>
        </p:nvSpPr>
        <p:spPr>
          <a:xfrm>
            <a:off x="4940300" y="1540510"/>
            <a:ext cx="6398895" cy="11982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5171"/>
                </a:solidFill>
                <a:effectLst/>
                <a:uLnTx/>
                <a:uFillTx/>
                <a:cs typeface="+mn-ea"/>
                <a:sym typeface="+mn-lt"/>
              </a:rPr>
              <a:t>掌握</a:t>
            </a:r>
            <a:endParaRPr kumimoji="0" lang="en-US" altLang="zh-CN" sz="3200" b="0" i="0" u="none" strike="noStrike" kern="1200" cap="none" spc="0" normalizeH="0" baseline="0" noProof="0" dirty="0">
              <a:ln>
                <a:noFill/>
              </a:ln>
              <a:solidFill>
                <a:srgbClr val="005171"/>
              </a:solidFill>
              <a:effectLst/>
              <a:uLnTx/>
              <a:uFillTx/>
              <a:cs typeface="+mn-ea"/>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00">
                    <a:lumMod val="65000"/>
                    <a:lumOff val="35000"/>
                  </a:srgbClr>
                </a:solidFill>
                <a:effectLst/>
                <a:uLnTx/>
                <a:uFillTx/>
                <a:cs typeface="+mn-ea"/>
                <a:sym typeface="+mn-lt"/>
              </a:rPr>
              <a:t>您的内容打在这里，或者通过复制您的文本后，在此框中选择粘贴，并选择只保留文字您的内容打在这里，</a:t>
            </a:r>
          </a:p>
        </p:txBody>
      </p:sp>
      <p:sp>
        <p:nvSpPr>
          <p:cNvPr id="54" name="TextBox 41"/>
          <p:cNvSpPr txBox="1"/>
          <p:nvPr/>
        </p:nvSpPr>
        <p:spPr>
          <a:xfrm>
            <a:off x="4940300" y="3388995"/>
            <a:ext cx="6240145" cy="11982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5171"/>
                </a:solidFill>
                <a:effectLst/>
                <a:uLnTx/>
                <a:uFillTx/>
                <a:cs typeface="+mn-ea"/>
                <a:sym typeface="+mn-lt"/>
              </a:rPr>
              <a:t>能够</a:t>
            </a:r>
            <a:endParaRPr kumimoji="0" lang="en-US" altLang="zh-CN" sz="3200" b="0" i="0" u="none" strike="noStrike" kern="1200" cap="none" spc="0" normalizeH="0" baseline="0" noProof="0" dirty="0">
              <a:ln>
                <a:noFill/>
              </a:ln>
              <a:solidFill>
                <a:srgbClr val="005171"/>
              </a:solidFill>
              <a:effectLst/>
              <a:uLnTx/>
              <a:uFillTx/>
              <a:cs typeface="+mn-ea"/>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00">
                    <a:lumMod val="65000"/>
                    <a:lumOff val="35000"/>
                  </a:srgbClr>
                </a:solidFill>
                <a:effectLst/>
                <a:uLnTx/>
                <a:uFillTx/>
                <a:cs typeface="+mn-ea"/>
                <a:sym typeface="+mn-lt"/>
              </a:rPr>
              <a:t>您的内容打在这里，或者通过复制您的文本后，在此框中选择粘贴，并选择只保留文字您的内容打在这里</a:t>
            </a:r>
          </a:p>
        </p:txBody>
      </p:sp>
      <p:sp>
        <p:nvSpPr>
          <p:cNvPr id="55" name="矩形 54"/>
          <p:cNvSpPr/>
          <p:nvPr/>
        </p:nvSpPr>
        <p:spPr>
          <a:xfrm>
            <a:off x="4940300" y="5215890"/>
            <a:ext cx="6240780" cy="119824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5171"/>
                </a:solidFill>
                <a:effectLst/>
                <a:uLnTx/>
                <a:uFillTx/>
                <a:cs typeface="+mn-ea"/>
                <a:sym typeface="+mn-lt"/>
              </a:rPr>
              <a:t>培养</a:t>
            </a:r>
            <a:endParaRPr kumimoji="0" lang="en-US" altLang="zh-CN" sz="3200" b="0" i="0" u="none" strike="noStrike" kern="1200" cap="none" spc="0" normalizeH="0" baseline="0" noProof="0" dirty="0">
              <a:ln>
                <a:noFill/>
              </a:ln>
              <a:solidFill>
                <a:srgbClr val="005171"/>
              </a:solidFill>
              <a:effectLst/>
              <a:uLnTx/>
              <a:uFillTx/>
              <a:cs typeface="+mn-ea"/>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00">
                    <a:lumMod val="65000"/>
                    <a:lumOff val="35000"/>
                  </a:srgbClr>
                </a:solidFill>
                <a:effectLst/>
                <a:uLnTx/>
                <a:uFillTx/>
                <a:cs typeface="+mn-ea"/>
                <a:sym typeface="+mn-lt"/>
              </a:rPr>
              <a:t>您的内容打在这里，或者通过复制您的文本后，在此框中选择粘贴，并选择只保留文字您的内容打在这里</a:t>
            </a:r>
          </a:p>
        </p:txBody>
      </p:sp>
      <p:grpSp>
        <p:nvGrpSpPr>
          <p:cNvPr id="12" name="组合 11"/>
          <p:cNvGrpSpPr/>
          <p:nvPr/>
        </p:nvGrpSpPr>
        <p:grpSpPr>
          <a:xfrm>
            <a:off x="2802433" y="1527246"/>
            <a:ext cx="1473073" cy="4842986"/>
            <a:chOff x="4511" y="2023"/>
            <a:chExt cx="2622" cy="8617"/>
          </a:xfrm>
        </p:grpSpPr>
        <p:sp>
          <p:nvSpPr>
            <p:cNvPr id="44" name="Freeform 25"/>
            <p:cNvSpPr/>
            <p:nvPr/>
          </p:nvSpPr>
          <p:spPr bwMode="auto">
            <a:xfrm>
              <a:off x="4511" y="2023"/>
              <a:ext cx="2608" cy="2608"/>
            </a:xfrm>
            <a:prstGeom prst="diamond">
              <a:avLst/>
            </a:prstGeom>
            <a:solidFill>
              <a:srgbClr val="005171"/>
            </a:solidFill>
            <a:ln w="76200" cmpd="dbl">
              <a:solidFill>
                <a:srgbClr val="FFFFFF"/>
              </a:solidFill>
              <a:beve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nvGrpSpPr>
            <p:cNvPr id="11" name="组合 10"/>
            <p:cNvGrpSpPr/>
            <p:nvPr/>
          </p:nvGrpSpPr>
          <p:grpSpPr>
            <a:xfrm>
              <a:off x="4512" y="8032"/>
              <a:ext cx="2608" cy="2608"/>
              <a:chOff x="13963" y="2212"/>
              <a:chExt cx="2608" cy="2608"/>
            </a:xfrm>
          </p:grpSpPr>
          <p:sp>
            <p:nvSpPr>
              <p:cNvPr id="52" name="Freeform 25"/>
              <p:cNvSpPr/>
              <p:nvPr/>
            </p:nvSpPr>
            <p:spPr bwMode="auto">
              <a:xfrm>
                <a:off x="13963" y="2212"/>
                <a:ext cx="2608" cy="2608"/>
              </a:xfrm>
              <a:prstGeom prst="diamond">
                <a:avLst/>
              </a:prstGeom>
              <a:solidFill>
                <a:srgbClr val="7AC861"/>
              </a:solidFill>
              <a:ln w="76200" cmpd="dbl">
                <a:solidFill>
                  <a:srgbClr val="FFFFFF"/>
                </a:solidFill>
                <a:beve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56" name="文本框 55"/>
              <p:cNvSpPr txBox="1"/>
              <p:nvPr/>
            </p:nvSpPr>
            <p:spPr>
              <a:xfrm>
                <a:off x="14466" y="2766"/>
                <a:ext cx="1600" cy="14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2400" b="0" i="0" u="none" strike="noStrike" kern="1200" cap="none" spc="0" normalizeH="0" baseline="0" noProof="0" dirty="0">
                    <a:ln>
                      <a:noFill/>
                    </a:ln>
                    <a:solidFill>
                      <a:srgbClr val="FFFFFF"/>
                    </a:solidFill>
                    <a:effectLst/>
                    <a:uLnTx/>
                    <a:uFillTx/>
                    <a:cs typeface="+mn-ea"/>
                    <a:sym typeface="+mn-lt"/>
                  </a:rPr>
                  <a:t>素质目标</a:t>
                </a:r>
              </a:p>
            </p:txBody>
          </p:sp>
        </p:grpSp>
        <p:grpSp>
          <p:nvGrpSpPr>
            <p:cNvPr id="2" name="组合 1"/>
            <p:cNvGrpSpPr/>
            <p:nvPr/>
          </p:nvGrpSpPr>
          <p:grpSpPr>
            <a:xfrm>
              <a:off x="4525" y="5003"/>
              <a:ext cx="2608" cy="2608"/>
              <a:chOff x="9482" y="2195"/>
              <a:chExt cx="2608" cy="2608"/>
            </a:xfrm>
          </p:grpSpPr>
          <p:sp>
            <p:nvSpPr>
              <p:cNvPr id="48" name="Freeform 25"/>
              <p:cNvSpPr/>
              <p:nvPr/>
            </p:nvSpPr>
            <p:spPr bwMode="auto">
              <a:xfrm>
                <a:off x="9482" y="2195"/>
                <a:ext cx="2608" cy="2608"/>
              </a:xfrm>
              <a:prstGeom prst="diamond">
                <a:avLst/>
              </a:prstGeom>
              <a:solidFill>
                <a:srgbClr val="7AC861"/>
              </a:solidFill>
              <a:ln w="76200" cmpd="dbl">
                <a:solidFill>
                  <a:srgbClr val="FFFFFF"/>
                </a:solidFill>
                <a:beve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57" name="文本框 56"/>
              <p:cNvSpPr txBox="1"/>
              <p:nvPr/>
            </p:nvSpPr>
            <p:spPr>
              <a:xfrm>
                <a:off x="9977" y="2749"/>
                <a:ext cx="1600" cy="14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2400" b="0" i="0" u="none" strike="noStrike" kern="1200" cap="none" spc="0" normalizeH="0" baseline="0" noProof="0" dirty="0">
                    <a:ln>
                      <a:noFill/>
                    </a:ln>
                    <a:solidFill>
                      <a:srgbClr val="FFFFFF"/>
                    </a:solidFill>
                    <a:effectLst/>
                    <a:uLnTx/>
                    <a:uFillTx/>
                    <a:cs typeface="+mn-ea"/>
                    <a:sym typeface="+mn-lt"/>
                  </a:rPr>
                  <a:t>能力目标</a:t>
                </a:r>
              </a:p>
            </p:txBody>
          </p:sp>
        </p:grpSp>
        <p:sp>
          <p:nvSpPr>
            <p:cNvPr id="58" name="文本框 57"/>
            <p:cNvSpPr txBox="1"/>
            <p:nvPr/>
          </p:nvSpPr>
          <p:spPr>
            <a:xfrm>
              <a:off x="5020" y="2556"/>
              <a:ext cx="1600" cy="14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2400" b="0" i="0" u="none" strike="noStrike" kern="1200" cap="none" spc="0" normalizeH="0" baseline="0" noProof="0" dirty="0">
                  <a:ln>
                    <a:noFill/>
                  </a:ln>
                  <a:solidFill>
                    <a:srgbClr val="FFFFFF"/>
                  </a:solidFill>
                  <a:effectLst/>
                  <a:uLnTx/>
                  <a:uFillTx/>
                  <a:cs typeface="+mn-ea"/>
                  <a:sym typeface="+mn-lt"/>
                </a:rPr>
                <a:t>知识目标</a:t>
              </a:r>
            </a:p>
          </p:txBody>
        </p:sp>
      </p:grpSp>
      <p:grpSp>
        <p:nvGrpSpPr>
          <p:cNvPr id="59" name="组合 58"/>
          <p:cNvGrpSpPr/>
          <p:nvPr/>
        </p:nvGrpSpPr>
        <p:grpSpPr>
          <a:xfrm>
            <a:off x="47624" y="2161827"/>
            <a:ext cx="1731479" cy="551245"/>
            <a:chOff x="47624" y="2314227"/>
            <a:chExt cx="1731479" cy="551245"/>
          </a:xfrm>
        </p:grpSpPr>
        <p:sp>
          <p:nvSpPr>
            <p:cNvPr id="60" name="直角三角形 59"/>
            <p:cNvSpPr/>
            <p:nvPr/>
          </p:nvSpPr>
          <p:spPr>
            <a:xfrm rot="16200000" flipH="1">
              <a:off x="41676" y="2767446"/>
              <a:ext cx="103976" cy="92075"/>
            </a:xfrm>
            <a:prstGeom prst="rtTriangle">
              <a:avLst/>
            </a:prstGeom>
            <a:solidFill>
              <a:srgbClr val="009ED6">
                <a:lumMod val="7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grpSp>
          <p:nvGrpSpPr>
            <p:cNvPr id="61" name="组合 60"/>
            <p:cNvGrpSpPr/>
            <p:nvPr/>
          </p:nvGrpSpPr>
          <p:grpSpPr>
            <a:xfrm>
              <a:off x="47624" y="2314227"/>
              <a:ext cx="1731479" cy="447270"/>
              <a:chOff x="47624" y="2136427"/>
              <a:chExt cx="1731479" cy="447270"/>
            </a:xfrm>
          </p:grpSpPr>
          <p:sp>
            <p:nvSpPr>
              <p:cNvPr id="63" name="五边形 61"/>
              <p:cNvSpPr/>
              <p:nvPr/>
            </p:nvSpPr>
            <p:spPr>
              <a:xfrm>
                <a:off x="47624" y="2136427"/>
                <a:ext cx="1731479" cy="447270"/>
              </a:xfrm>
              <a:prstGeom prst="homePlate">
                <a:avLst/>
              </a:prstGeom>
              <a:solidFill>
                <a:srgbClr val="E3E7EC"/>
              </a:solidFill>
              <a:ln w="12700" cap="flat" cmpd="sng" algn="ctr">
                <a:noFill/>
                <a:prstDash val="solid"/>
                <a:miter lim="800000"/>
              </a:ln>
              <a:effectLst>
                <a:outerShdw blurRad="63500" dist="38100" dir="2700000" algn="tl" rotWithShape="0">
                  <a:prstClr val="black">
                    <a:alpha val="2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sp>
            <p:nvSpPr>
              <p:cNvPr id="64" name="矩形 63"/>
              <p:cNvSpPr/>
              <p:nvPr/>
            </p:nvSpPr>
            <p:spPr>
              <a:xfrm>
                <a:off x="507007" y="2178679"/>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44546A"/>
                    </a:solidFill>
                    <a:effectLst/>
                    <a:uLnTx/>
                    <a:uFillTx/>
                    <a:cs typeface="+mn-ea"/>
                    <a:sym typeface="+mn-lt"/>
                  </a:rPr>
                  <a:t>学情分析</a:t>
                </a:r>
              </a:p>
            </p:txBody>
          </p:sp>
        </p:grpSp>
        <p:sp>
          <p:nvSpPr>
            <p:cNvPr id="62" name="Freeform 5"/>
            <p:cNvSpPr>
              <a:spLocks noEditPoints="1"/>
            </p:cNvSpPr>
            <p:nvPr/>
          </p:nvSpPr>
          <p:spPr bwMode="auto">
            <a:xfrm>
              <a:off x="229178" y="2424088"/>
              <a:ext cx="251428" cy="234844"/>
            </a:xfrm>
            <a:custGeom>
              <a:avLst/>
              <a:gdLst>
                <a:gd name="T0" fmla="*/ 205 w 3072"/>
                <a:gd name="T1" fmla="*/ 717 h 2867"/>
                <a:gd name="T2" fmla="*/ 307 w 3072"/>
                <a:gd name="T3" fmla="*/ 614 h 2867"/>
                <a:gd name="T4" fmla="*/ 348 w 3072"/>
                <a:gd name="T5" fmla="*/ 614 h 2867"/>
                <a:gd name="T6" fmla="*/ 1024 w 3072"/>
                <a:gd name="T7" fmla="*/ 143 h 2867"/>
                <a:gd name="T8" fmla="*/ 1024 w 3072"/>
                <a:gd name="T9" fmla="*/ 123 h 2867"/>
                <a:gd name="T10" fmla="*/ 1126 w 3072"/>
                <a:gd name="T11" fmla="*/ 0 h 2867"/>
                <a:gd name="T12" fmla="*/ 1229 w 3072"/>
                <a:gd name="T13" fmla="*/ 102 h 2867"/>
                <a:gd name="T14" fmla="*/ 1229 w 3072"/>
                <a:gd name="T15" fmla="*/ 123 h 2867"/>
                <a:gd name="T16" fmla="*/ 1905 w 3072"/>
                <a:gd name="T17" fmla="*/ 635 h 2867"/>
                <a:gd name="T18" fmla="*/ 1987 w 3072"/>
                <a:gd name="T19" fmla="*/ 635 h 2867"/>
                <a:gd name="T20" fmla="*/ 2662 w 3072"/>
                <a:gd name="T21" fmla="*/ 123 h 2867"/>
                <a:gd name="T22" fmla="*/ 2662 w 3072"/>
                <a:gd name="T23" fmla="*/ 102 h 2867"/>
                <a:gd name="T24" fmla="*/ 2765 w 3072"/>
                <a:gd name="T25" fmla="*/ 0 h 2867"/>
                <a:gd name="T26" fmla="*/ 2867 w 3072"/>
                <a:gd name="T27" fmla="*/ 102 h 2867"/>
                <a:gd name="T28" fmla="*/ 2765 w 3072"/>
                <a:gd name="T29" fmla="*/ 205 h 2867"/>
                <a:gd name="T30" fmla="*/ 2724 w 3072"/>
                <a:gd name="T31" fmla="*/ 205 h 2867"/>
                <a:gd name="T32" fmla="*/ 2048 w 3072"/>
                <a:gd name="T33" fmla="*/ 717 h 2867"/>
                <a:gd name="T34" fmla="*/ 2048 w 3072"/>
                <a:gd name="T35" fmla="*/ 737 h 2867"/>
                <a:gd name="T36" fmla="*/ 1946 w 3072"/>
                <a:gd name="T37" fmla="*/ 819 h 2867"/>
                <a:gd name="T38" fmla="*/ 1843 w 3072"/>
                <a:gd name="T39" fmla="*/ 717 h 2867"/>
                <a:gd name="T40" fmla="*/ 1843 w 3072"/>
                <a:gd name="T41" fmla="*/ 696 h 2867"/>
                <a:gd name="T42" fmla="*/ 1167 w 3072"/>
                <a:gd name="T43" fmla="*/ 205 h 2867"/>
                <a:gd name="T44" fmla="*/ 1126 w 3072"/>
                <a:gd name="T45" fmla="*/ 205 h 2867"/>
                <a:gd name="T46" fmla="*/ 1106 w 3072"/>
                <a:gd name="T47" fmla="*/ 205 h 2867"/>
                <a:gd name="T48" fmla="*/ 410 w 3072"/>
                <a:gd name="T49" fmla="*/ 717 h 2867"/>
                <a:gd name="T50" fmla="*/ 307 w 3072"/>
                <a:gd name="T51" fmla="*/ 819 h 2867"/>
                <a:gd name="T52" fmla="*/ 205 w 3072"/>
                <a:gd name="T53" fmla="*/ 717 h 2867"/>
                <a:gd name="T54" fmla="*/ 2970 w 3072"/>
                <a:gd name="T55" fmla="*/ 2662 h 2867"/>
                <a:gd name="T56" fmla="*/ 2867 w 3072"/>
                <a:gd name="T57" fmla="*/ 2662 h 2867"/>
                <a:gd name="T58" fmla="*/ 2867 w 3072"/>
                <a:gd name="T59" fmla="*/ 819 h 2867"/>
                <a:gd name="T60" fmla="*/ 2662 w 3072"/>
                <a:gd name="T61" fmla="*/ 819 h 2867"/>
                <a:gd name="T62" fmla="*/ 2662 w 3072"/>
                <a:gd name="T63" fmla="*/ 2662 h 2867"/>
                <a:gd name="T64" fmla="*/ 2048 w 3072"/>
                <a:gd name="T65" fmla="*/ 2662 h 2867"/>
                <a:gd name="T66" fmla="*/ 2048 w 3072"/>
                <a:gd name="T67" fmla="*/ 1229 h 2867"/>
                <a:gd name="T68" fmla="*/ 1843 w 3072"/>
                <a:gd name="T69" fmla="*/ 1229 h 2867"/>
                <a:gd name="T70" fmla="*/ 1843 w 3072"/>
                <a:gd name="T71" fmla="*/ 2662 h 2867"/>
                <a:gd name="T72" fmla="*/ 1229 w 3072"/>
                <a:gd name="T73" fmla="*/ 2662 h 2867"/>
                <a:gd name="T74" fmla="*/ 1229 w 3072"/>
                <a:gd name="T75" fmla="*/ 819 h 2867"/>
                <a:gd name="T76" fmla="*/ 1024 w 3072"/>
                <a:gd name="T77" fmla="*/ 819 h 2867"/>
                <a:gd name="T78" fmla="*/ 1024 w 3072"/>
                <a:gd name="T79" fmla="*/ 2662 h 2867"/>
                <a:gd name="T80" fmla="*/ 410 w 3072"/>
                <a:gd name="T81" fmla="*/ 2662 h 2867"/>
                <a:gd name="T82" fmla="*/ 410 w 3072"/>
                <a:gd name="T83" fmla="*/ 1229 h 2867"/>
                <a:gd name="T84" fmla="*/ 205 w 3072"/>
                <a:gd name="T85" fmla="*/ 1229 h 2867"/>
                <a:gd name="T86" fmla="*/ 205 w 3072"/>
                <a:gd name="T87" fmla="*/ 2662 h 2867"/>
                <a:gd name="T88" fmla="*/ 102 w 3072"/>
                <a:gd name="T89" fmla="*/ 2662 h 2867"/>
                <a:gd name="T90" fmla="*/ 0 w 3072"/>
                <a:gd name="T91" fmla="*/ 2765 h 2867"/>
                <a:gd name="T92" fmla="*/ 102 w 3072"/>
                <a:gd name="T93" fmla="*/ 2867 h 2867"/>
                <a:gd name="T94" fmla="*/ 2970 w 3072"/>
                <a:gd name="T95" fmla="*/ 2867 h 2867"/>
                <a:gd name="T96" fmla="*/ 3072 w 3072"/>
                <a:gd name="T97" fmla="*/ 2765 h 2867"/>
                <a:gd name="T98" fmla="*/ 2970 w 3072"/>
                <a:gd name="T99" fmla="*/ 2662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2" h="2867">
                  <a:moveTo>
                    <a:pt x="205" y="717"/>
                  </a:moveTo>
                  <a:cubicBezTo>
                    <a:pt x="205" y="676"/>
                    <a:pt x="246" y="614"/>
                    <a:pt x="307" y="614"/>
                  </a:cubicBezTo>
                  <a:cubicBezTo>
                    <a:pt x="348" y="614"/>
                    <a:pt x="348" y="614"/>
                    <a:pt x="348" y="614"/>
                  </a:cubicBezTo>
                  <a:cubicBezTo>
                    <a:pt x="1024" y="143"/>
                    <a:pt x="1024" y="143"/>
                    <a:pt x="1024" y="143"/>
                  </a:cubicBezTo>
                  <a:cubicBezTo>
                    <a:pt x="1024" y="123"/>
                    <a:pt x="1024" y="123"/>
                    <a:pt x="1024" y="123"/>
                  </a:cubicBezTo>
                  <a:cubicBezTo>
                    <a:pt x="1024" y="61"/>
                    <a:pt x="1065" y="0"/>
                    <a:pt x="1126" y="0"/>
                  </a:cubicBezTo>
                  <a:cubicBezTo>
                    <a:pt x="1188" y="0"/>
                    <a:pt x="1229" y="61"/>
                    <a:pt x="1229" y="102"/>
                  </a:cubicBezTo>
                  <a:cubicBezTo>
                    <a:pt x="1229" y="123"/>
                    <a:pt x="1229" y="123"/>
                    <a:pt x="1229" y="123"/>
                  </a:cubicBezTo>
                  <a:cubicBezTo>
                    <a:pt x="1905" y="635"/>
                    <a:pt x="1905" y="635"/>
                    <a:pt x="1905" y="635"/>
                  </a:cubicBezTo>
                  <a:cubicBezTo>
                    <a:pt x="1987" y="635"/>
                    <a:pt x="1987" y="635"/>
                    <a:pt x="1987" y="635"/>
                  </a:cubicBezTo>
                  <a:cubicBezTo>
                    <a:pt x="2662" y="123"/>
                    <a:pt x="2662" y="123"/>
                    <a:pt x="2662" y="123"/>
                  </a:cubicBezTo>
                  <a:cubicBezTo>
                    <a:pt x="2662" y="102"/>
                    <a:pt x="2662" y="102"/>
                    <a:pt x="2662" y="102"/>
                  </a:cubicBezTo>
                  <a:cubicBezTo>
                    <a:pt x="2662" y="61"/>
                    <a:pt x="2703" y="0"/>
                    <a:pt x="2765" y="0"/>
                  </a:cubicBezTo>
                  <a:cubicBezTo>
                    <a:pt x="2826" y="0"/>
                    <a:pt x="2867" y="61"/>
                    <a:pt x="2867" y="102"/>
                  </a:cubicBezTo>
                  <a:cubicBezTo>
                    <a:pt x="2867" y="164"/>
                    <a:pt x="2826" y="205"/>
                    <a:pt x="2765" y="205"/>
                  </a:cubicBezTo>
                  <a:cubicBezTo>
                    <a:pt x="2724" y="205"/>
                    <a:pt x="2724" y="205"/>
                    <a:pt x="2724" y="205"/>
                  </a:cubicBezTo>
                  <a:cubicBezTo>
                    <a:pt x="2048" y="717"/>
                    <a:pt x="2048" y="717"/>
                    <a:pt x="2048" y="717"/>
                  </a:cubicBezTo>
                  <a:cubicBezTo>
                    <a:pt x="2048" y="737"/>
                    <a:pt x="2048" y="737"/>
                    <a:pt x="2048" y="737"/>
                  </a:cubicBezTo>
                  <a:cubicBezTo>
                    <a:pt x="2048" y="778"/>
                    <a:pt x="2007" y="819"/>
                    <a:pt x="1946" y="819"/>
                  </a:cubicBezTo>
                  <a:cubicBezTo>
                    <a:pt x="1884" y="819"/>
                    <a:pt x="1843" y="778"/>
                    <a:pt x="1843" y="717"/>
                  </a:cubicBezTo>
                  <a:cubicBezTo>
                    <a:pt x="1843" y="696"/>
                    <a:pt x="1843" y="696"/>
                    <a:pt x="1843" y="696"/>
                  </a:cubicBezTo>
                  <a:cubicBezTo>
                    <a:pt x="1167" y="205"/>
                    <a:pt x="1167" y="205"/>
                    <a:pt x="1167" y="205"/>
                  </a:cubicBezTo>
                  <a:cubicBezTo>
                    <a:pt x="1126" y="205"/>
                    <a:pt x="1126" y="205"/>
                    <a:pt x="1126" y="205"/>
                  </a:cubicBezTo>
                  <a:cubicBezTo>
                    <a:pt x="1106" y="205"/>
                    <a:pt x="1106" y="205"/>
                    <a:pt x="1106" y="205"/>
                  </a:cubicBezTo>
                  <a:cubicBezTo>
                    <a:pt x="410" y="717"/>
                    <a:pt x="410" y="717"/>
                    <a:pt x="410" y="717"/>
                  </a:cubicBezTo>
                  <a:cubicBezTo>
                    <a:pt x="410" y="778"/>
                    <a:pt x="369" y="819"/>
                    <a:pt x="307" y="819"/>
                  </a:cubicBezTo>
                  <a:cubicBezTo>
                    <a:pt x="246" y="819"/>
                    <a:pt x="205" y="778"/>
                    <a:pt x="205" y="717"/>
                  </a:cubicBezTo>
                  <a:close/>
                  <a:moveTo>
                    <a:pt x="2970" y="2662"/>
                  </a:moveTo>
                  <a:cubicBezTo>
                    <a:pt x="2867" y="2662"/>
                    <a:pt x="2867" y="2662"/>
                    <a:pt x="2867" y="2662"/>
                  </a:cubicBezTo>
                  <a:cubicBezTo>
                    <a:pt x="2867" y="819"/>
                    <a:pt x="2867" y="819"/>
                    <a:pt x="2867" y="819"/>
                  </a:cubicBezTo>
                  <a:cubicBezTo>
                    <a:pt x="2662" y="819"/>
                    <a:pt x="2662" y="819"/>
                    <a:pt x="2662" y="819"/>
                  </a:cubicBezTo>
                  <a:cubicBezTo>
                    <a:pt x="2662" y="2662"/>
                    <a:pt x="2662" y="2662"/>
                    <a:pt x="2662" y="2662"/>
                  </a:cubicBezTo>
                  <a:cubicBezTo>
                    <a:pt x="2048" y="2662"/>
                    <a:pt x="2048" y="2662"/>
                    <a:pt x="2048" y="2662"/>
                  </a:cubicBezTo>
                  <a:cubicBezTo>
                    <a:pt x="2048" y="1229"/>
                    <a:pt x="2048" y="1229"/>
                    <a:pt x="2048" y="1229"/>
                  </a:cubicBezTo>
                  <a:cubicBezTo>
                    <a:pt x="1843" y="1229"/>
                    <a:pt x="1843" y="1229"/>
                    <a:pt x="1843" y="1229"/>
                  </a:cubicBezTo>
                  <a:cubicBezTo>
                    <a:pt x="1843" y="2662"/>
                    <a:pt x="1843" y="2662"/>
                    <a:pt x="1843" y="2662"/>
                  </a:cubicBezTo>
                  <a:cubicBezTo>
                    <a:pt x="1229" y="2662"/>
                    <a:pt x="1229" y="2662"/>
                    <a:pt x="1229" y="2662"/>
                  </a:cubicBezTo>
                  <a:cubicBezTo>
                    <a:pt x="1229" y="819"/>
                    <a:pt x="1229" y="819"/>
                    <a:pt x="1229" y="819"/>
                  </a:cubicBezTo>
                  <a:cubicBezTo>
                    <a:pt x="1024" y="819"/>
                    <a:pt x="1024" y="819"/>
                    <a:pt x="1024" y="819"/>
                  </a:cubicBezTo>
                  <a:cubicBezTo>
                    <a:pt x="1024" y="2662"/>
                    <a:pt x="1024" y="2662"/>
                    <a:pt x="1024" y="2662"/>
                  </a:cubicBezTo>
                  <a:cubicBezTo>
                    <a:pt x="410" y="2662"/>
                    <a:pt x="410" y="2662"/>
                    <a:pt x="410" y="2662"/>
                  </a:cubicBezTo>
                  <a:cubicBezTo>
                    <a:pt x="410" y="1229"/>
                    <a:pt x="410" y="1229"/>
                    <a:pt x="410" y="1229"/>
                  </a:cubicBezTo>
                  <a:cubicBezTo>
                    <a:pt x="205" y="1229"/>
                    <a:pt x="205" y="1229"/>
                    <a:pt x="205" y="1229"/>
                  </a:cubicBezTo>
                  <a:cubicBezTo>
                    <a:pt x="205" y="2662"/>
                    <a:pt x="205" y="2662"/>
                    <a:pt x="205" y="2662"/>
                  </a:cubicBezTo>
                  <a:cubicBezTo>
                    <a:pt x="102" y="2662"/>
                    <a:pt x="102" y="2662"/>
                    <a:pt x="102" y="2662"/>
                  </a:cubicBezTo>
                  <a:cubicBezTo>
                    <a:pt x="41" y="2662"/>
                    <a:pt x="0" y="2703"/>
                    <a:pt x="0" y="2765"/>
                  </a:cubicBezTo>
                  <a:cubicBezTo>
                    <a:pt x="0" y="2826"/>
                    <a:pt x="41" y="2867"/>
                    <a:pt x="102" y="2867"/>
                  </a:cubicBezTo>
                  <a:cubicBezTo>
                    <a:pt x="2970" y="2867"/>
                    <a:pt x="2970" y="2867"/>
                    <a:pt x="2970" y="2867"/>
                  </a:cubicBezTo>
                  <a:cubicBezTo>
                    <a:pt x="3031" y="2867"/>
                    <a:pt x="3072" y="2826"/>
                    <a:pt x="3072" y="2765"/>
                  </a:cubicBezTo>
                  <a:cubicBezTo>
                    <a:pt x="3072" y="2703"/>
                    <a:pt x="3031" y="2662"/>
                    <a:pt x="2970" y="2662"/>
                  </a:cubicBezTo>
                  <a:close/>
                </a:path>
              </a:pathLst>
            </a:custGeom>
            <a:solidFill>
              <a:srgbClr val="44546A"/>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nvGrpSpPr>
          <p:cNvPr id="65" name="组合 64"/>
          <p:cNvGrpSpPr/>
          <p:nvPr/>
        </p:nvGrpSpPr>
        <p:grpSpPr>
          <a:xfrm>
            <a:off x="47624" y="4664476"/>
            <a:ext cx="1731479" cy="551244"/>
            <a:chOff x="47624" y="4816876"/>
            <a:chExt cx="1731479" cy="551244"/>
          </a:xfrm>
        </p:grpSpPr>
        <p:sp>
          <p:nvSpPr>
            <p:cNvPr id="66" name="直角三角形 65"/>
            <p:cNvSpPr/>
            <p:nvPr/>
          </p:nvSpPr>
          <p:spPr>
            <a:xfrm rot="16200000" flipH="1">
              <a:off x="41676" y="5270094"/>
              <a:ext cx="103976" cy="92075"/>
            </a:xfrm>
            <a:prstGeom prst="rtTriangle">
              <a:avLst/>
            </a:prstGeom>
            <a:solidFill>
              <a:srgbClr val="009ED6">
                <a:lumMod val="7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grpSp>
          <p:nvGrpSpPr>
            <p:cNvPr id="67" name="组合 66"/>
            <p:cNvGrpSpPr/>
            <p:nvPr/>
          </p:nvGrpSpPr>
          <p:grpSpPr>
            <a:xfrm>
              <a:off x="47624" y="4816876"/>
              <a:ext cx="1731479" cy="447270"/>
              <a:chOff x="47624" y="4054876"/>
              <a:chExt cx="1731479" cy="447270"/>
            </a:xfrm>
          </p:grpSpPr>
          <p:sp>
            <p:nvSpPr>
              <p:cNvPr id="69" name="五边形 64"/>
              <p:cNvSpPr/>
              <p:nvPr/>
            </p:nvSpPr>
            <p:spPr>
              <a:xfrm>
                <a:off x="47624" y="4054876"/>
                <a:ext cx="1731479" cy="447270"/>
              </a:xfrm>
              <a:prstGeom prst="homePlate">
                <a:avLst/>
              </a:prstGeom>
              <a:solidFill>
                <a:srgbClr val="E3E7EC"/>
              </a:solidFill>
              <a:ln w="12700" cap="flat" cmpd="sng" algn="ctr">
                <a:noFill/>
                <a:prstDash val="solid"/>
                <a:miter lim="800000"/>
              </a:ln>
              <a:effectLst>
                <a:outerShdw blurRad="63500" dist="38100" dir="2700000" algn="tl" rotWithShape="0">
                  <a:prstClr val="black">
                    <a:alpha val="2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sp>
            <p:nvSpPr>
              <p:cNvPr id="70" name="矩形 69"/>
              <p:cNvSpPr/>
              <p:nvPr/>
            </p:nvSpPr>
            <p:spPr>
              <a:xfrm>
                <a:off x="507007" y="4104871"/>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44546A"/>
                    </a:solidFill>
                    <a:effectLst/>
                    <a:uLnTx/>
                    <a:uFillTx/>
                    <a:cs typeface="+mn-ea"/>
                    <a:sym typeface="+mn-lt"/>
                  </a:rPr>
                  <a:t>教学目标</a:t>
                </a:r>
              </a:p>
            </p:txBody>
          </p:sp>
        </p:grpSp>
        <p:sp>
          <p:nvSpPr>
            <p:cNvPr id="68" name="Freeform 5"/>
            <p:cNvSpPr>
              <a:spLocks noEditPoints="1"/>
            </p:cNvSpPr>
            <p:nvPr/>
          </p:nvSpPr>
          <p:spPr bwMode="auto">
            <a:xfrm>
              <a:off x="216346" y="4901965"/>
              <a:ext cx="277091" cy="277091"/>
            </a:xfrm>
            <a:custGeom>
              <a:avLst/>
              <a:gdLst>
                <a:gd name="T0" fmla="*/ 1767 w 2867"/>
                <a:gd name="T1" fmla="*/ 287 h 2867"/>
                <a:gd name="T2" fmla="*/ 1327 w 2867"/>
                <a:gd name="T3" fmla="*/ 213 h 2867"/>
                <a:gd name="T4" fmla="*/ 0 w 2867"/>
                <a:gd name="T5" fmla="*/ 1540 h 2867"/>
                <a:gd name="T6" fmla="*/ 1327 w 2867"/>
                <a:gd name="T7" fmla="*/ 2867 h 2867"/>
                <a:gd name="T8" fmla="*/ 2654 w 2867"/>
                <a:gd name="T9" fmla="*/ 1540 h 2867"/>
                <a:gd name="T10" fmla="*/ 2582 w 2867"/>
                <a:gd name="T11" fmla="*/ 1105 h 2867"/>
                <a:gd name="T12" fmla="*/ 2403 w 2867"/>
                <a:gd name="T13" fmla="*/ 1284 h 2867"/>
                <a:gd name="T14" fmla="*/ 2433 w 2867"/>
                <a:gd name="T15" fmla="*/ 1540 h 2867"/>
                <a:gd name="T16" fmla="*/ 1327 w 2867"/>
                <a:gd name="T17" fmla="*/ 2646 h 2867"/>
                <a:gd name="T18" fmla="*/ 221 w 2867"/>
                <a:gd name="T19" fmla="*/ 1540 h 2867"/>
                <a:gd name="T20" fmla="*/ 1327 w 2867"/>
                <a:gd name="T21" fmla="*/ 434 h 2867"/>
                <a:gd name="T22" fmla="*/ 1589 w 2867"/>
                <a:gd name="T23" fmla="*/ 465 h 2867"/>
                <a:gd name="T24" fmla="*/ 1767 w 2867"/>
                <a:gd name="T25" fmla="*/ 287 h 2867"/>
                <a:gd name="T26" fmla="*/ 2387 w 2867"/>
                <a:gd name="T27" fmla="*/ 180 h 2867"/>
                <a:gd name="T28" fmla="*/ 2408 w 2867"/>
                <a:gd name="T29" fmla="*/ 426 h 2867"/>
                <a:gd name="T30" fmla="*/ 2445 w 2867"/>
                <a:gd name="T31" fmla="*/ 462 h 2867"/>
                <a:gd name="T32" fmla="*/ 2836 w 2867"/>
                <a:gd name="T33" fmla="*/ 496 h 2867"/>
                <a:gd name="T34" fmla="*/ 2867 w 2867"/>
                <a:gd name="T35" fmla="*/ 502 h 2867"/>
                <a:gd name="T36" fmla="*/ 2849 w 2867"/>
                <a:gd name="T37" fmla="*/ 524 h 2867"/>
                <a:gd name="T38" fmla="*/ 2370 w 2867"/>
                <a:gd name="T39" fmla="*/ 1005 h 2867"/>
                <a:gd name="T40" fmla="*/ 2322 w 2867"/>
                <a:gd name="T41" fmla="*/ 1023 h 2867"/>
                <a:gd name="T42" fmla="*/ 2070 w 2867"/>
                <a:gd name="T43" fmla="*/ 999 h 2867"/>
                <a:gd name="T44" fmla="*/ 2022 w 2867"/>
                <a:gd name="T45" fmla="*/ 1016 h 2867"/>
                <a:gd name="T46" fmla="*/ 1593 w 2867"/>
                <a:gd name="T47" fmla="*/ 1445 h 2867"/>
                <a:gd name="T48" fmla="*/ 1465 w 2867"/>
                <a:gd name="T49" fmla="*/ 1484 h 2867"/>
                <a:gd name="T50" fmla="*/ 1406 w 2867"/>
                <a:gd name="T51" fmla="*/ 1298 h 2867"/>
                <a:gd name="T52" fmla="*/ 1433 w 2867"/>
                <a:gd name="T53" fmla="*/ 1270 h 2867"/>
                <a:gd name="T54" fmla="*/ 1850 w 2867"/>
                <a:gd name="T55" fmla="*/ 853 h 2867"/>
                <a:gd name="T56" fmla="*/ 1871 w 2867"/>
                <a:gd name="T57" fmla="*/ 796 h 2867"/>
                <a:gd name="T58" fmla="*/ 1847 w 2867"/>
                <a:gd name="T59" fmla="*/ 541 h 2867"/>
                <a:gd name="T60" fmla="*/ 1859 w 2867"/>
                <a:gd name="T61" fmla="*/ 507 h 2867"/>
                <a:gd name="T62" fmla="*/ 2360 w 2867"/>
                <a:gd name="T63" fmla="*/ 6 h 2867"/>
                <a:gd name="T64" fmla="*/ 2370 w 2867"/>
                <a:gd name="T65" fmla="*/ 0 h 2867"/>
                <a:gd name="T66" fmla="*/ 2387 w 2867"/>
                <a:gd name="T67" fmla="*/ 180 h 2867"/>
                <a:gd name="T68" fmla="*/ 1880 w 2867"/>
                <a:gd name="T69" fmla="*/ 1540 h 2867"/>
                <a:gd name="T70" fmla="*/ 1327 w 2867"/>
                <a:gd name="T71" fmla="*/ 2093 h 2867"/>
                <a:gd name="T72" fmla="*/ 774 w 2867"/>
                <a:gd name="T73" fmla="*/ 1540 h 2867"/>
                <a:gd name="T74" fmla="*/ 1327 w 2867"/>
                <a:gd name="T75" fmla="*/ 987 h 2867"/>
                <a:gd name="T76" fmla="*/ 1460 w 2867"/>
                <a:gd name="T77" fmla="*/ 1003 h 2867"/>
                <a:gd name="T78" fmla="*/ 1378 w 2867"/>
                <a:gd name="T79" fmla="*/ 1085 h 2867"/>
                <a:gd name="T80" fmla="*/ 1244 w 2867"/>
                <a:gd name="T81" fmla="*/ 1219 h 2867"/>
                <a:gd name="T82" fmla="*/ 995 w 2867"/>
                <a:gd name="T83" fmla="*/ 1540 h 2867"/>
                <a:gd name="T84" fmla="*/ 1327 w 2867"/>
                <a:gd name="T85" fmla="*/ 1872 h 2867"/>
                <a:gd name="T86" fmla="*/ 1653 w 2867"/>
                <a:gd name="T87" fmla="*/ 1602 h 2867"/>
                <a:gd name="T88" fmla="*/ 1773 w 2867"/>
                <a:gd name="T89" fmla="*/ 1482 h 2867"/>
                <a:gd name="T90" fmla="*/ 1861 w 2867"/>
                <a:gd name="T91" fmla="*/ 1394 h 2867"/>
                <a:gd name="T92" fmla="*/ 1880 w 2867"/>
                <a:gd name="T93" fmla="*/ 1540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67" h="2867">
                  <a:moveTo>
                    <a:pt x="1767" y="287"/>
                  </a:moveTo>
                  <a:cubicBezTo>
                    <a:pt x="1629" y="239"/>
                    <a:pt x="1481" y="213"/>
                    <a:pt x="1327" y="213"/>
                  </a:cubicBezTo>
                  <a:cubicBezTo>
                    <a:pt x="594" y="213"/>
                    <a:pt x="0" y="807"/>
                    <a:pt x="0" y="1540"/>
                  </a:cubicBezTo>
                  <a:cubicBezTo>
                    <a:pt x="0" y="2273"/>
                    <a:pt x="594" y="2867"/>
                    <a:pt x="1327" y="2867"/>
                  </a:cubicBezTo>
                  <a:cubicBezTo>
                    <a:pt x="2060" y="2867"/>
                    <a:pt x="2654" y="2273"/>
                    <a:pt x="2654" y="1540"/>
                  </a:cubicBezTo>
                  <a:cubicBezTo>
                    <a:pt x="2654" y="1388"/>
                    <a:pt x="2629" y="1241"/>
                    <a:pt x="2582" y="1105"/>
                  </a:cubicBezTo>
                  <a:cubicBezTo>
                    <a:pt x="2522" y="1165"/>
                    <a:pt x="2463" y="1224"/>
                    <a:pt x="2403" y="1284"/>
                  </a:cubicBezTo>
                  <a:cubicBezTo>
                    <a:pt x="2423" y="1366"/>
                    <a:pt x="2433" y="1452"/>
                    <a:pt x="2433" y="1540"/>
                  </a:cubicBezTo>
                  <a:cubicBezTo>
                    <a:pt x="2433" y="2151"/>
                    <a:pt x="1938" y="2646"/>
                    <a:pt x="1327" y="2646"/>
                  </a:cubicBezTo>
                  <a:cubicBezTo>
                    <a:pt x="716" y="2646"/>
                    <a:pt x="221" y="2151"/>
                    <a:pt x="221" y="1540"/>
                  </a:cubicBezTo>
                  <a:cubicBezTo>
                    <a:pt x="221" y="929"/>
                    <a:pt x="716" y="434"/>
                    <a:pt x="1327" y="434"/>
                  </a:cubicBezTo>
                  <a:cubicBezTo>
                    <a:pt x="1417" y="434"/>
                    <a:pt x="1505" y="445"/>
                    <a:pt x="1589" y="465"/>
                  </a:cubicBezTo>
                  <a:cubicBezTo>
                    <a:pt x="1648" y="406"/>
                    <a:pt x="1707" y="346"/>
                    <a:pt x="1767" y="287"/>
                  </a:cubicBezTo>
                  <a:close/>
                  <a:moveTo>
                    <a:pt x="2387" y="180"/>
                  </a:moveTo>
                  <a:cubicBezTo>
                    <a:pt x="2394" y="262"/>
                    <a:pt x="2403" y="344"/>
                    <a:pt x="2408" y="426"/>
                  </a:cubicBezTo>
                  <a:cubicBezTo>
                    <a:pt x="2410" y="452"/>
                    <a:pt x="2420" y="460"/>
                    <a:pt x="2445" y="462"/>
                  </a:cubicBezTo>
                  <a:cubicBezTo>
                    <a:pt x="2575" y="472"/>
                    <a:pt x="2706" y="484"/>
                    <a:pt x="2836" y="496"/>
                  </a:cubicBezTo>
                  <a:cubicBezTo>
                    <a:pt x="2847" y="497"/>
                    <a:pt x="2858" y="494"/>
                    <a:pt x="2867" y="502"/>
                  </a:cubicBezTo>
                  <a:cubicBezTo>
                    <a:pt x="2865" y="513"/>
                    <a:pt x="2856" y="518"/>
                    <a:pt x="2849" y="524"/>
                  </a:cubicBezTo>
                  <a:cubicBezTo>
                    <a:pt x="2690" y="684"/>
                    <a:pt x="2529" y="844"/>
                    <a:pt x="2370" y="1005"/>
                  </a:cubicBezTo>
                  <a:cubicBezTo>
                    <a:pt x="2356" y="1019"/>
                    <a:pt x="2342" y="1025"/>
                    <a:pt x="2322" y="1023"/>
                  </a:cubicBezTo>
                  <a:cubicBezTo>
                    <a:pt x="2238" y="1014"/>
                    <a:pt x="2154" y="1008"/>
                    <a:pt x="2070" y="999"/>
                  </a:cubicBezTo>
                  <a:cubicBezTo>
                    <a:pt x="2049" y="997"/>
                    <a:pt x="2036" y="1001"/>
                    <a:pt x="2022" y="1016"/>
                  </a:cubicBezTo>
                  <a:cubicBezTo>
                    <a:pt x="1805" y="1233"/>
                    <a:pt x="1810" y="1228"/>
                    <a:pt x="1593" y="1445"/>
                  </a:cubicBezTo>
                  <a:cubicBezTo>
                    <a:pt x="1557" y="1482"/>
                    <a:pt x="1516" y="1500"/>
                    <a:pt x="1465" y="1484"/>
                  </a:cubicBezTo>
                  <a:cubicBezTo>
                    <a:pt x="1384" y="1460"/>
                    <a:pt x="1354" y="1364"/>
                    <a:pt x="1406" y="1298"/>
                  </a:cubicBezTo>
                  <a:cubicBezTo>
                    <a:pt x="1414" y="1288"/>
                    <a:pt x="1423" y="1279"/>
                    <a:pt x="1433" y="1270"/>
                  </a:cubicBezTo>
                  <a:cubicBezTo>
                    <a:pt x="1645" y="1057"/>
                    <a:pt x="1637" y="1065"/>
                    <a:pt x="1850" y="853"/>
                  </a:cubicBezTo>
                  <a:cubicBezTo>
                    <a:pt x="1867" y="836"/>
                    <a:pt x="1874" y="821"/>
                    <a:pt x="1871" y="796"/>
                  </a:cubicBezTo>
                  <a:cubicBezTo>
                    <a:pt x="1861" y="712"/>
                    <a:pt x="1855" y="626"/>
                    <a:pt x="1847" y="541"/>
                  </a:cubicBezTo>
                  <a:cubicBezTo>
                    <a:pt x="1846" y="527"/>
                    <a:pt x="1849" y="517"/>
                    <a:pt x="1859" y="507"/>
                  </a:cubicBezTo>
                  <a:cubicBezTo>
                    <a:pt x="2026" y="340"/>
                    <a:pt x="2193" y="173"/>
                    <a:pt x="2360" y="6"/>
                  </a:cubicBezTo>
                  <a:cubicBezTo>
                    <a:pt x="2361" y="5"/>
                    <a:pt x="2364" y="4"/>
                    <a:pt x="2370" y="0"/>
                  </a:cubicBezTo>
                  <a:cubicBezTo>
                    <a:pt x="2376" y="62"/>
                    <a:pt x="2382" y="121"/>
                    <a:pt x="2387" y="180"/>
                  </a:cubicBezTo>
                  <a:close/>
                  <a:moveTo>
                    <a:pt x="1880" y="1540"/>
                  </a:moveTo>
                  <a:cubicBezTo>
                    <a:pt x="1880" y="1845"/>
                    <a:pt x="1633" y="2093"/>
                    <a:pt x="1327" y="2093"/>
                  </a:cubicBezTo>
                  <a:cubicBezTo>
                    <a:pt x="1022" y="2093"/>
                    <a:pt x="774" y="1845"/>
                    <a:pt x="774" y="1540"/>
                  </a:cubicBezTo>
                  <a:cubicBezTo>
                    <a:pt x="774" y="1234"/>
                    <a:pt x="1022" y="987"/>
                    <a:pt x="1327" y="987"/>
                  </a:cubicBezTo>
                  <a:cubicBezTo>
                    <a:pt x="1373" y="987"/>
                    <a:pt x="1417" y="992"/>
                    <a:pt x="1460" y="1003"/>
                  </a:cubicBezTo>
                  <a:cubicBezTo>
                    <a:pt x="1432" y="1030"/>
                    <a:pt x="1405" y="1057"/>
                    <a:pt x="1378" y="1085"/>
                  </a:cubicBezTo>
                  <a:cubicBezTo>
                    <a:pt x="1333" y="1129"/>
                    <a:pt x="1288" y="1174"/>
                    <a:pt x="1244" y="1219"/>
                  </a:cubicBezTo>
                  <a:cubicBezTo>
                    <a:pt x="1101" y="1256"/>
                    <a:pt x="995" y="1385"/>
                    <a:pt x="995" y="1540"/>
                  </a:cubicBezTo>
                  <a:cubicBezTo>
                    <a:pt x="995" y="1723"/>
                    <a:pt x="1144" y="1872"/>
                    <a:pt x="1327" y="1872"/>
                  </a:cubicBezTo>
                  <a:cubicBezTo>
                    <a:pt x="1489" y="1872"/>
                    <a:pt x="1624" y="1756"/>
                    <a:pt x="1653" y="1602"/>
                  </a:cubicBezTo>
                  <a:cubicBezTo>
                    <a:pt x="1693" y="1562"/>
                    <a:pt x="1733" y="1522"/>
                    <a:pt x="1773" y="1482"/>
                  </a:cubicBezTo>
                  <a:cubicBezTo>
                    <a:pt x="1803" y="1452"/>
                    <a:pt x="1830" y="1425"/>
                    <a:pt x="1861" y="1394"/>
                  </a:cubicBezTo>
                  <a:cubicBezTo>
                    <a:pt x="1873" y="1441"/>
                    <a:pt x="1880" y="1489"/>
                    <a:pt x="1880" y="1540"/>
                  </a:cubicBezTo>
                  <a:close/>
                </a:path>
              </a:pathLst>
            </a:custGeom>
            <a:solidFill>
              <a:srgbClr val="44546A"/>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nvGrpSpPr>
          <p:cNvPr id="71" name="组合 70"/>
          <p:cNvGrpSpPr/>
          <p:nvPr/>
        </p:nvGrpSpPr>
        <p:grpSpPr>
          <a:xfrm>
            <a:off x="47624" y="3830259"/>
            <a:ext cx="1731479" cy="551244"/>
            <a:chOff x="47624" y="3982659"/>
            <a:chExt cx="1731479" cy="551244"/>
          </a:xfrm>
        </p:grpSpPr>
        <p:sp>
          <p:nvSpPr>
            <p:cNvPr id="72" name="直角三角形 71"/>
            <p:cNvSpPr/>
            <p:nvPr/>
          </p:nvSpPr>
          <p:spPr>
            <a:xfrm rot="16200000" flipH="1">
              <a:off x="41676" y="4435878"/>
              <a:ext cx="103975" cy="92075"/>
            </a:xfrm>
            <a:prstGeom prst="rtTriangle">
              <a:avLst/>
            </a:prstGeom>
            <a:solidFill>
              <a:srgbClr val="009ED6">
                <a:lumMod val="7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grpSp>
          <p:nvGrpSpPr>
            <p:cNvPr id="78" name="组合 77"/>
            <p:cNvGrpSpPr/>
            <p:nvPr/>
          </p:nvGrpSpPr>
          <p:grpSpPr>
            <a:xfrm>
              <a:off x="47624" y="3982659"/>
              <a:ext cx="1731479" cy="447270"/>
              <a:chOff x="47624" y="3415393"/>
              <a:chExt cx="1731479" cy="447270"/>
            </a:xfrm>
          </p:grpSpPr>
          <p:sp>
            <p:nvSpPr>
              <p:cNvPr id="82" name="五边形 63"/>
              <p:cNvSpPr/>
              <p:nvPr/>
            </p:nvSpPr>
            <p:spPr>
              <a:xfrm>
                <a:off x="47624" y="3415393"/>
                <a:ext cx="1731479" cy="447270"/>
              </a:xfrm>
              <a:prstGeom prst="homePlate">
                <a:avLst/>
              </a:prstGeom>
              <a:solidFill>
                <a:srgbClr val="00B050"/>
              </a:solidFill>
              <a:ln w="12700" cap="flat" cmpd="sng" algn="ctr">
                <a:noFill/>
                <a:prstDash val="solid"/>
                <a:miter lim="800000"/>
              </a:ln>
              <a:effectLst>
                <a:outerShdw blurRad="63500" dist="38100" dir="2700000" algn="tl" rotWithShape="0">
                  <a:prstClr val="black">
                    <a:alpha val="2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sp>
            <p:nvSpPr>
              <p:cNvPr id="109" name="矩形 108"/>
              <p:cNvSpPr/>
              <p:nvPr/>
            </p:nvSpPr>
            <p:spPr>
              <a:xfrm>
                <a:off x="507007" y="3462807"/>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white"/>
                    </a:solidFill>
                    <a:effectLst/>
                    <a:uLnTx/>
                    <a:uFillTx/>
                    <a:cs typeface="+mn-ea"/>
                    <a:sym typeface="+mn-lt"/>
                  </a:rPr>
                  <a:t>教材分析</a:t>
                </a:r>
              </a:p>
            </p:txBody>
          </p:sp>
        </p:grpSp>
        <p:grpSp>
          <p:nvGrpSpPr>
            <p:cNvPr id="79" name="Group 4"/>
            <p:cNvGrpSpPr>
              <a:grpSpLocks noChangeAspect="1"/>
            </p:cNvGrpSpPr>
            <p:nvPr/>
          </p:nvGrpSpPr>
          <p:grpSpPr bwMode="auto">
            <a:xfrm>
              <a:off x="204441" y="4076683"/>
              <a:ext cx="259012" cy="259221"/>
              <a:chOff x="1992" y="309"/>
              <a:chExt cx="3698" cy="3701"/>
            </a:xfrm>
            <a:solidFill>
              <a:srgbClr val="44546A"/>
            </a:solidFill>
          </p:grpSpPr>
          <p:sp>
            <p:nvSpPr>
              <p:cNvPr id="80" name="Freeform 5"/>
              <p:cNvSpPr>
                <a:spLocks noEditPoints="1"/>
              </p:cNvSpPr>
              <p:nvPr/>
            </p:nvSpPr>
            <p:spPr bwMode="auto">
              <a:xfrm>
                <a:off x="2883" y="1203"/>
                <a:ext cx="1912" cy="1912"/>
              </a:xfrm>
              <a:custGeom>
                <a:avLst/>
                <a:gdLst>
                  <a:gd name="T0" fmla="*/ 1270 w 1270"/>
                  <a:gd name="T1" fmla="*/ 560 h 1269"/>
                  <a:gd name="T2" fmla="*/ 711 w 1270"/>
                  <a:gd name="T3" fmla="*/ 0 h 1269"/>
                  <a:gd name="T4" fmla="*/ 711 w 1270"/>
                  <a:gd name="T5" fmla="*/ 117 h 1269"/>
                  <a:gd name="T6" fmla="*/ 561 w 1270"/>
                  <a:gd name="T7" fmla="*/ 117 h 1269"/>
                  <a:gd name="T8" fmla="*/ 561 w 1270"/>
                  <a:gd name="T9" fmla="*/ 0 h 1269"/>
                  <a:gd name="T10" fmla="*/ 0 w 1270"/>
                  <a:gd name="T11" fmla="*/ 560 h 1269"/>
                  <a:gd name="T12" fmla="*/ 118 w 1270"/>
                  <a:gd name="T13" fmla="*/ 560 h 1269"/>
                  <a:gd name="T14" fmla="*/ 118 w 1270"/>
                  <a:gd name="T15" fmla="*/ 710 h 1269"/>
                  <a:gd name="T16" fmla="*/ 1 w 1270"/>
                  <a:gd name="T17" fmla="*/ 710 h 1269"/>
                  <a:gd name="T18" fmla="*/ 561 w 1270"/>
                  <a:gd name="T19" fmla="*/ 1269 h 1269"/>
                  <a:gd name="T20" fmla="*/ 561 w 1270"/>
                  <a:gd name="T21" fmla="*/ 1153 h 1269"/>
                  <a:gd name="T22" fmla="*/ 711 w 1270"/>
                  <a:gd name="T23" fmla="*/ 1153 h 1269"/>
                  <a:gd name="T24" fmla="*/ 711 w 1270"/>
                  <a:gd name="T25" fmla="*/ 1269 h 1269"/>
                  <a:gd name="T26" fmla="*/ 1270 w 1270"/>
                  <a:gd name="T27" fmla="*/ 710 h 1269"/>
                  <a:gd name="T28" fmla="*/ 1154 w 1270"/>
                  <a:gd name="T29" fmla="*/ 710 h 1269"/>
                  <a:gd name="T30" fmla="*/ 1154 w 1270"/>
                  <a:gd name="T31" fmla="*/ 560 h 1269"/>
                  <a:gd name="T32" fmla="*/ 1270 w 1270"/>
                  <a:gd name="T33" fmla="*/ 560 h 1269"/>
                  <a:gd name="T34" fmla="*/ 1270 w 1270"/>
                  <a:gd name="T35" fmla="*/ 560 h 1269"/>
                  <a:gd name="T36" fmla="*/ 635 w 1270"/>
                  <a:gd name="T37" fmla="*/ 872 h 1269"/>
                  <a:gd name="T38" fmla="*/ 397 w 1270"/>
                  <a:gd name="T39" fmla="*/ 634 h 1269"/>
                  <a:gd name="T40" fmla="*/ 635 w 1270"/>
                  <a:gd name="T41" fmla="*/ 396 h 1269"/>
                  <a:gd name="T42" fmla="*/ 873 w 1270"/>
                  <a:gd name="T43" fmla="*/ 634 h 1269"/>
                  <a:gd name="T44" fmla="*/ 635 w 1270"/>
                  <a:gd name="T45" fmla="*/ 872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0" h="1269">
                    <a:moveTo>
                      <a:pt x="1270" y="560"/>
                    </a:moveTo>
                    <a:cubicBezTo>
                      <a:pt x="1236" y="268"/>
                      <a:pt x="1003" y="35"/>
                      <a:pt x="711" y="0"/>
                    </a:cubicBezTo>
                    <a:cubicBezTo>
                      <a:pt x="711" y="117"/>
                      <a:pt x="711" y="117"/>
                      <a:pt x="711" y="117"/>
                    </a:cubicBezTo>
                    <a:cubicBezTo>
                      <a:pt x="561" y="117"/>
                      <a:pt x="561" y="117"/>
                      <a:pt x="561" y="117"/>
                    </a:cubicBezTo>
                    <a:cubicBezTo>
                      <a:pt x="561" y="0"/>
                      <a:pt x="561" y="0"/>
                      <a:pt x="561" y="0"/>
                    </a:cubicBezTo>
                    <a:cubicBezTo>
                      <a:pt x="268" y="34"/>
                      <a:pt x="35" y="267"/>
                      <a:pt x="0" y="560"/>
                    </a:cubicBezTo>
                    <a:cubicBezTo>
                      <a:pt x="118" y="560"/>
                      <a:pt x="118" y="560"/>
                      <a:pt x="118" y="560"/>
                    </a:cubicBezTo>
                    <a:cubicBezTo>
                      <a:pt x="118" y="710"/>
                      <a:pt x="118" y="710"/>
                      <a:pt x="118" y="710"/>
                    </a:cubicBezTo>
                    <a:cubicBezTo>
                      <a:pt x="1" y="710"/>
                      <a:pt x="1" y="710"/>
                      <a:pt x="1" y="710"/>
                    </a:cubicBezTo>
                    <a:cubicBezTo>
                      <a:pt x="35" y="1002"/>
                      <a:pt x="268" y="1235"/>
                      <a:pt x="561" y="1269"/>
                    </a:cubicBezTo>
                    <a:cubicBezTo>
                      <a:pt x="561" y="1153"/>
                      <a:pt x="561" y="1153"/>
                      <a:pt x="561" y="1153"/>
                    </a:cubicBezTo>
                    <a:cubicBezTo>
                      <a:pt x="711" y="1153"/>
                      <a:pt x="711" y="1153"/>
                      <a:pt x="711" y="1153"/>
                    </a:cubicBezTo>
                    <a:cubicBezTo>
                      <a:pt x="711" y="1269"/>
                      <a:pt x="711" y="1269"/>
                      <a:pt x="711" y="1269"/>
                    </a:cubicBezTo>
                    <a:cubicBezTo>
                      <a:pt x="1003" y="1234"/>
                      <a:pt x="1235" y="1002"/>
                      <a:pt x="1270" y="710"/>
                    </a:cubicBezTo>
                    <a:cubicBezTo>
                      <a:pt x="1154" y="710"/>
                      <a:pt x="1154" y="710"/>
                      <a:pt x="1154" y="710"/>
                    </a:cubicBezTo>
                    <a:cubicBezTo>
                      <a:pt x="1154" y="560"/>
                      <a:pt x="1154" y="560"/>
                      <a:pt x="1154" y="560"/>
                    </a:cubicBezTo>
                    <a:cubicBezTo>
                      <a:pt x="1270" y="560"/>
                      <a:pt x="1270" y="560"/>
                      <a:pt x="1270" y="560"/>
                    </a:cubicBezTo>
                    <a:cubicBezTo>
                      <a:pt x="1270" y="560"/>
                      <a:pt x="1270" y="560"/>
                      <a:pt x="1270" y="560"/>
                    </a:cubicBezTo>
                    <a:close/>
                    <a:moveTo>
                      <a:pt x="635" y="872"/>
                    </a:moveTo>
                    <a:cubicBezTo>
                      <a:pt x="504" y="872"/>
                      <a:pt x="397" y="766"/>
                      <a:pt x="397" y="634"/>
                    </a:cubicBezTo>
                    <a:cubicBezTo>
                      <a:pt x="397" y="503"/>
                      <a:pt x="504" y="396"/>
                      <a:pt x="635" y="396"/>
                    </a:cubicBezTo>
                    <a:cubicBezTo>
                      <a:pt x="766" y="396"/>
                      <a:pt x="873" y="503"/>
                      <a:pt x="873" y="634"/>
                    </a:cubicBezTo>
                    <a:cubicBezTo>
                      <a:pt x="873" y="766"/>
                      <a:pt x="766" y="872"/>
                      <a:pt x="635" y="872"/>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81" name="Freeform 6"/>
              <p:cNvSpPr>
                <a:spLocks noEditPoints="1"/>
              </p:cNvSpPr>
              <p:nvPr/>
            </p:nvSpPr>
            <p:spPr bwMode="auto">
              <a:xfrm>
                <a:off x="1992" y="309"/>
                <a:ext cx="3698" cy="3701"/>
              </a:xfrm>
              <a:custGeom>
                <a:avLst/>
                <a:gdLst>
                  <a:gd name="T0" fmla="*/ 1228 w 2456"/>
                  <a:gd name="T1" fmla="*/ 0 h 2456"/>
                  <a:gd name="T2" fmla="*/ 0 w 2456"/>
                  <a:gd name="T3" fmla="*/ 1228 h 2456"/>
                  <a:gd name="T4" fmla="*/ 1228 w 2456"/>
                  <a:gd name="T5" fmla="*/ 2456 h 2456"/>
                  <a:gd name="T6" fmla="*/ 2456 w 2456"/>
                  <a:gd name="T7" fmla="*/ 1228 h 2456"/>
                  <a:gd name="T8" fmla="*/ 1228 w 2456"/>
                  <a:gd name="T9" fmla="*/ 0 h 2456"/>
                  <a:gd name="T10" fmla="*/ 2016 w 2456"/>
                  <a:gd name="T11" fmla="*/ 1303 h 2456"/>
                  <a:gd name="T12" fmla="*/ 1788 w 2456"/>
                  <a:gd name="T13" fmla="*/ 1788 h 2456"/>
                  <a:gd name="T14" fmla="*/ 1303 w 2456"/>
                  <a:gd name="T15" fmla="*/ 2016 h 2456"/>
                  <a:gd name="T16" fmla="*/ 1303 w 2456"/>
                  <a:gd name="T17" fmla="*/ 2120 h 2456"/>
                  <a:gd name="T18" fmla="*/ 1153 w 2456"/>
                  <a:gd name="T19" fmla="*/ 2120 h 2456"/>
                  <a:gd name="T20" fmla="*/ 1153 w 2456"/>
                  <a:gd name="T21" fmla="*/ 2017 h 2456"/>
                  <a:gd name="T22" fmla="*/ 666 w 2456"/>
                  <a:gd name="T23" fmla="*/ 1788 h 2456"/>
                  <a:gd name="T24" fmla="*/ 438 w 2456"/>
                  <a:gd name="T25" fmla="*/ 1303 h 2456"/>
                  <a:gd name="T26" fmla="*/ 336 w 2456"/>
                  <a:gd name="T27" fmla="*/ 1303 h 2456"/>
                  <a:gd name="T28" fmla="*/ 336 w 2456"/>
                  <a:gd name="T29" fmla="*/ 1153 h 2456"/>
                  <a:gd name="T30" fmla="*/ 438 w 2456"/>
                  <a:gd name="T31" fmla="*/ 1153 h 2456"/>
                  <a:gd name="T32" fmla="*/ 666 w 2456"/>
                  <a:gd name="T33" fmla="*/ 667 h 2456"/>
                  <a:gd name="T34" fmla="*/ 1153 w 2456"/>
                  <a:gd name="T35" fmla="*/ 438 h 2456"/>
                  <a:gd name="T36" fmla="*/ 1153 w 2456"/>
                  <a:gd name="T37" fmla="*/ 336 h 2456"/>
                  <a:gd name="T38" fmla="*/ 1303 w 2456"/>
                  <a:gd name="T39" fmla="*/ 336 h 2456"/>
                  <a:gd name="T40" fmla="*/ 1303 w 2456"/>
                  <a:gd name="T41" fmla="*/ 438 h 2456"/>
                  <a:gd name="T42" fmla="*/ 1788 w 2456"/>
                  <a:gd name="T43" fmla="*/ 667 h 2456"/>
                  <a:gd name="T44" fmla="*/ 2017 w 2456"/>
                  <a:gd name="T45" fmla="*/ 1153 h 2456"/>
                  <a:gd name="T46" fmla="*/ 2120 w 2456"/>
                  <a:gd name="T47" fmla="*/ 1153 h 2456"/>
                  <a:gd name="T48" fmla="*/ 2120 w 2456"/>
                  <a:gd name="T49" fmla="*/ 1303 h 2456"/>
                  <a:gd name="T50" fmla="*/ 2016 w 2456"/>
                  <a:gd name="T51" fmla="*/ 1303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6" h="2456">
                    <a:moveTo>
                      <a:pt x="1228" y="0"/>
                    </a:moveTo>
                    <a:cubicBezTo>
                      <a:pt x="550" y="0"/>
                      <a:pt x="0" y="550"/>
                      <a:pt x="0" y="1228"/>
                    </a:cubicBezTo>
                    <a:cubicBezTo>
                      <a:pt x="0" y="1906"/>
                      <a:pt x="550" y="2456"/>
                      <a:pt x="1228" y="2456"/>
                    </a:cubicBezTo>
                    <a:cubicBezTo>
                      <a:pt x="1906" y="2456"/>
                      <a:pt x="2456" y="1906"/>
                      <a:pt x="2456" y="1228"/>
                    </a:cubicBezTo>
                    <a:cubicBezTo>
                      <a:pt x="2456" y="550"/>
                      <a:pt x="1906" y="0"/>
                      <a:pt x="1228" y="0"/>
                    </a:cubicBezTo>
                    <a:close/>
                    <a:moveTo>
                      <a:pt x="2016" y="1303"/>
                    </a:moveTo>
                    <a:cubicBezTo>
                      <a:pt x="1999" y="1486"/>
                      <a:pt x="1919" y="1656"/>
                      <a:pt x="1788" y="1788"/>
                    </a:cubicBezTo>
                    <a:cubicBezTo>
                      <a:pt x="1656" y="1920"/>
                      <a:pt x="1486" y="1999"/>
                      <a:pt x="1303" y="2016"/>
                    </a:cubicBezTo>
                    <a:cubicBezTo>
                      <a:pt x="1303" y="2120"/>
                      <a:pt x="1303" y="2120"/>
                      <a:pt x="1303" y="2120"/>
                    </a:cubicBezTo>
                    <a:cubicBezTo>
                      <a:pt x="1153" y="2120"/>
                      <a:pt x="1153" y="2120"/>
                      <a:pt x="1153" y="2120"/>
                    </a:cubicBezTo>
                    <a:cubicBezTo>
                      <a:pt x="1153" y="2017"/>
                      <a:pt x="1153" y="2017"/>
                      <a:pt x="1153" y="2017"/>
                    </a:cubicBezTo>
                    <a:cubicBezTo>
                      <a:pt x="969" y="2000"/>
                      <a:pt x="799" y="1920"/>
                      <a:pt x="666" y="1788"/>
                    </a:cubicBezTo>
                    <a:cubicBezTo>
                      <a:pt x="535" y="1656"/>
                      <a:pt x="455" y="1486"/>
                      <a:pt x="438" y="1303"/>
                    </a:cubicBezTo>
                    <a:cubicBezTo>
                      <a:pt x="336" y="1303"/>
                      <a:pt x="336" y="1303"/>
                      <a:pt x="336" y="1303"/>
                    </a:cubicBezTo>
                    <a:cubicBezTo>
                      <a:pt x="336" y="1153"/>
                      <a:pt x="336" y="1153"/>
                      <a:pt x="336" y="1153"/>
                    </a:cubicBezTo>
                    <a:cubicBezTo>
                      <a:pt x="438" y="1153"/>
                      <a:pt x="438" y="1153"/>
                      <a:pt x="438" y="1153"/>
                    </a:cubicBezTo>
                    <a:cubicBezTo>
                      <a:pt x="455" y="969"/>
                      <a:pt x="534" y="799"/>
                      <a:pt x="666" y="667"/>
                    </a:cubicBezTo>
                    <a:cubicBezTo>
                      <a:pt x="799" y="534"/>
                      <a:pt x="969" y="455"/>
                      <a:pt x="1153" y="438"/>
                    </a:cubicBezTo>
                    <a:cubicBezTo>
                      <a:pt x="1153" y="336"/>
                      <a:pt x="1153" y="336"/>
                      <a:pt x="1153" y="336"/>
                    </a:cubicBezTo>
                    <a:cubicBezTo>
                      <a:pt x="1303" y="336"/>
                      <a:pt x="1303" y="336"/>
                      <a:pt x="1303" y="336"/>
                    </a:cubicBezTo>
                    <a:cubicBezTo>
                      <a:pt x="1303" y="438"/>
                      <a:pt x="1303" y="438"/>
                      <a:pt x="1303" y="438"/>
                    </a:cubicBezTo>
                    <a:cubicBezTo>
                      <a:pt x="1486" y="455"/>
                      <a:pt x="1656" y="535"/>
                      <a:pt x="1788" y="667"/>
                    </a:cubicBezTo>
                    <a:cubicBezTo>
                      <a:pt x="1920" y="799"/>
                      <a:pt x="2000" y="969"/>
                      <a:pt x="2017" y="1153"/>
                    </a:cubicBezTo>
                    <a:cubicBezTo>
                      <a:pt x="2120" y="1153"/>
                      <a:pt x="2120" y="1153"/>
                      <a:pt x="2120" y="1153"/>
                    </a:cubicBezTo>
                    <a:cubicBezTo>
                      <a:pt x="2120" y="1303"/>
                      <a:pt x="2120" y="1303"/>
                      <a:pt x="2120" y="1303"/>
                    </a:cubicBezTo>
                    <a:cubicBezTo>
                      <a:pt x="2016" y="1303"/>
                      <a:pt x="2016" y="1303"/>
                      <a:pt x="2016" y="1303"/>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grpSp>
        <p:nvGrpSpPr>
          <p:cNvPr id="110" name="组合 109"/>
          <p:cNvGrpSpPr/>
          <p:nvPr/>
        </p:nvGrpSpPr>
        <p:grpSpPr>
          <a:xfrm>
            <a:off x="47624" y="2996043"/>
            <a:ext cx="1731479" cy="551245"/>
            <a:chOff x="47624" y="3148443"/>
            <a:chExt cx="1731479" cy="551245"/>
          </a:xfrm>
        </p:grpSpPr>
        <p:sp>
          <p:nvSpPr>
            <p:cNvPr id="111" name="直角三角形 110"/>
            <p:cNvSpPr/>
            <p:nvPr/>
          </p:nvSpPr>
          <p:spPr>
            <a:xfrm rot="16200000" flipH="1">
              <a:off x="41676" y="3601662"/>
              <a:ext cx="103976" cy="92075"/>
            </a:xfrm>
            <a:prstGeom prst="rtTriangle">
              <a:avLst/>
            </a:prstGeom>
            <a:solidFill>
              <a:srgbClr val="009ED6">
                <a:lumMod val="7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grpSp>
          <p:nvGrpSpPr>
            <p:cNvPr id="112" name="组合 111"/>
            <p:cNvGrpSpPr/>
            <p:nvPr/>
          </p:nvGrpSpPr>
          <p:grpSpPr>
            <a:xfrm>
              <a:off x="47624" y="3148443"/>
              <a:ext cx="1731479" cy="447270"/>
              <a:chOff x="47624" y="2775910"/>
              <a:chExt cx="1731479" cy="447270"/>
            </a:xfrm>
          </p:grpSpPr>
          <p:sp>
            <p:nvSpPr>
              <p:cNvPr id="114" name="五边形 62"/>
              <p:cNvSpPr/>
              <p:nvPr/>
            </p:nvSpPr>
            <p:spPr>
              <a:xfrm>
                <a:off x="47624" y="2775910"/>
                <a:ext cx="1731479" cy="447270"/>
              </a:xfrm>
              <a:prstGeom prst="homePlate">
                <a:avLst/>
              </a:prstGeom>
              <a:solidFill>
                <a:srgbClr val="E3E7EC"/>
              </a:solidFill>
              <a:ln w="12700" cap="flat" cmpd="sng" algn="ctr">
                <a:noFill/>
                <a:prstDash val="solid"/>
                <a:miter lim="800000"/>
              </a:ln>
              <a:effectLst>
                <a:outerShdw blurRad="63500" dist="38100" dir="2700000" algn="tl" rotWithShape="0">
                  <a:prstClr val="black">
                    <a:alpha val="2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sp>
            <p:nvSpPr>
              <p:cNvPr id="115" name="矩形 114"/>
              <p:cNvSpPr/>
              <p:nvPr/>
            </p:nvSpPr>
            <p:spPr>
              <a:xfrm>
                <a:off x="507007" y="2820743"/>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44546A"/>
                    </a:solidFill>
                    <a:effectLst/>
                    <a:uLnTx/>
                    <a:uFillTx/>
                    <a:cs typeface="+mn-ea"/>
                    <a:sym typeface="+mn-lt"/>
                  </a:rPr>
                  <a:t>内容分析</a:t>
                </a:r>
              </a:p>
            </p:txBody>
          </p:sp>
        </p:grpSp>
        <p:sp>
          <p:nvSpPr>
            <p:cNvPr id="113" name="Freeform 5"/>
            <p:cNvSpPr>
              <a:spLocks noEditPoints="1"/>
            </p:cNvSpPr>
            <p:nvPr/>
          </p:nvSpPr>
          <p:spPr bwMode="auto">
            <a:xfrm>
              <a:off x="223039" y="3239505"/>
              <a:ext cx="239735" cy="265145"/>
            </a:xfrm>
            <a:custGeom>
              <a:avLst/>
              <a:gdLst>
                <a:gd name="T0" fmla="*/ 1341 w 2696"/>
                <a:gd name="T1" fmla="*/ 849 h 2979"/>
                <a:gd name="T2" fmla="*/ 596 w 2696"/>
                <a:gd name="T3" fmla="*/ 849 h 2979"/>
                <a:gd name="T4" fmla="*/ 596 w 2696"/>
                <a:gd name="T5" fmla="*/ 1058 h 2979"/>
                <a:gd name="T6" fmla="*/ 1341 w 2696"/>
                <a:gd name="T7" fmla="*/ 1058 h 2979"/>
                <a:gd name="T8" fmla="*/ 1341 w 2696"/>
                <a:gd name="T9" fmla="*/ 849 h 2979"/>
                <a:gd name="T10" fmla="*/ 596 w 2696"/>
                <a:gd name="T11" fmla="*/ 1683 h 2979"/>
                <a:gd name="T12" fmla="*/ 2085 w 2696"/>
                <a:gd name="T13" fmla="*/ 1683 h 2979"/>
                <a:gd name="T14" fmla="*/ 2085 w 2696"/>
                <a:gd name="T15" fmla="*/ 1475 h 2979"/>
                <a:gd name="T16" fmla="*/ 596 w 2696"/>
                <a:gd name="T17" fmla="*/ 1475 h 2979"/>
                <a:gd name="T18" fmla="*/ 596 w 2696"/>
                <a:gd name="T19" fmla="*/ 1683 h 2979"/>
                <a:gd name="T20" fmla="*/ 596 w 2696"/>
                <a:gd name="T21" fmla="*/ 2309 h 2979"/>
                <a:gd name="T22" fmla="*/ 2085 w 2696"/>
                <a:gd name="T23" fmla="*/ 2309 h 2979"/>
                <a:gd name="T24" fmla="*/ 2085 w 2696"/>
                <a:gd name="T25" fmla="*/ 2100 h 2979"/>
                <a:gd name="T26" fmla="*/ 596 w 2696"/>
                <a:gd name="T27" fmla="*/ 2100 h 2979"/>
                <a:gd name="T28" fmla="*/ 596 w 2696"/>
                <a:gd name="T29" fmla="*/ 2309 h 2979"/>
                <a:gd name="T30" fmla="*/ 2651 w 2696"/>
                <a:gd name="T31" fmla="*/ 685 h 2979"/>
                <a:gd name="T32" fmla="*/ 1936 w 2696"/>
                <a:gd name="T33" fmla="*/ 30 h 2979"/>
                <a:gd name="T34" fmla="*/ 1877 w 2696"/>
                <a:gd name="T35" fmla="*/ 0 h 2979"/>
                <a:gd name="T36" fmla="*/ 104 w 2696"/>
                <a:gd name="T37" fmla="*/ 0 h 2979"/>
                <a:gd name="T38" fmla="*/ 0 w 2696"/>
                <a:gd name="T39" fmla="*/ 104 h 2979"/>
                <a:gd name="T40" fmla="*/ 0 w 2696"/>
                <a:gd name="T41" fmla="*/ 2875 h 2979"/>
                <a:gd name="T42" fmla="*/ 104 w 2696"/>
                <a:gd name="T43" fmla="*/ 2979 h 2979"/>
                <a:gd name="T44" fmla="*/ 2592 w 2696"/>
                <a:gd name="T45" fmla="*/ 2979 h 2979"/>
                <a:gd name="T46" fmla="*/ 2696 w 2696"/>
                <a:gd name="T47" fmla="*/ 2875 h 2979"/>
                <a:gd name="T48" fmla="*/ 2696 w 2696"/>
                <a:gd name="T49" fmla="*/ 760 h 2979"/>
                <a:gd name="T50" fmla="*/ 2651 w 2696"/>
                <a:gd name="T51" fmla="*/ 685 h 2979"/>
                <a:gd name="T52" fmla="*/ 1921 w 2696"/>
                <a:gd name="T53" fmla="*/ 283 h 2979"/>
                <a:gd name="T54" fmla="*/ 2458 w 2696"/>
                <a:gd name="T55" fmla="*/ 789 h 2979"/>
                <a:gd name="T56" fmla="*/ 1921 w 2696"/>
                <a:gd name="T57" fmla="*/ 789 h 2979"/>
                <a:gd name="T58" fmla="*/ 1921 w 2696"/>
                <a:gd name="T59" fmla="*/ 283 h 2979"/>
                <a:gd name="T60" fmla="*/ 2472 w 2696"/>
                <a:gd name="T61" fmla="*/ 2770 h 2979"/>
                <a:gd name="T62" fmla="*/ 209 w 2696"/>
                <a:gd name="T63" fmla="*/ 2770 h 2979"/>
                <a:gd name="T64" fmla="*/ 209 w 2696"/>
                <a:gd name="T65" fmla="*/ 209 h 2979"/>
                <a:gd name="T66" fmla="*/ 1713 w 2696"/>
                <a:gd name="T67" fmla="*/ 209 h 2979"/>
                <a:gd name="T68" fmla="*/ 1713 w 2696"/>
                <a:gd name="T69" fmla="*/ 894 h 2979"/>
                <a:gd name="T70" fmla="*/ 1817 w 2696"/>
                <a:gd name="T71" fmla="*/ 998 h 2979"/>
                <a:gd name="T72" fmla="*/ 2487 w 2696"/>
                <a:gd name="T73" fmla="*/ 998 h 2979"/>
                <a:gd name="T74" fmla="*/ 2487 w 2696"/>
                <a:gd name="T75" fmla="*/ 2770 h 2979"/>
                <a:gd name="T76" fmla="*/ 2472 w 2696"/>
                <a:gd name="T77" fmla="*/ 2770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6" h="2979">
                  <a:moveTo>
                    <a:pt x="1341" y="849"/>
                  </a:moveTo>
                  <a:cubicBezTo>
                    <a:pt x="596" y="849"/>
                    <a:pt x="596" y="849"/>
                    <a:pt x="596" y="849"/>
                  </a:cubicBezTo>
                  <a:cubicBezTo>
                    <a:pt x="596" y="1058"/>
                    <a:pt x="596" y="1058"/>
                    <a:pt x="596" y="1058"/>
                  </a:cubicBezTo>
                  <a:cubicBezTo>
                    <a:pt x="1341" y="1058"/>
                    <a:pt x="1341" y="1058"/>
                    <a:pt x="1341" y="1058"/>
                  </a:cubicBezTo>
                  <a:cubicBezTo>
                    <a:pt x="1341" y="849"/>
                    <a:pt x="1341" y="849"/>
                    <a:pt x="1341" y="849"/>
                  </a:cubicBezTo>
                  <a:close/>
                  <a:moveTo>
                    <a:pt x="596" y="1683"/>
                  </a:moveTo>
                  <a:cubicBezTo>
                    <a:pt x="2085" y="1683"/>
                    <a:pt x="2085" y="1683"/>
                    <a:pt x="2085" y="1683"/>
                  </a:cubicBezTo>
                  <a:cubicBezTo>
                    <a:pt x="2085" y="1475"/>
                    <a:pt x="2085" y="1475"/>
                    <a:pt x="2085" y="1475"/>
                  </a:cubicBezTo>
                  <a:cubicBezTo>
                    <a:pt x="596" y="1475"/>
                    <a:pt x="596" y="1475"/>
                    <a:pt x="596" y="1475"/>
                  </a:cubicBezTo>
                  <a:cubicBezTo>
                    <a:pt x="596" y="1683"/>
                    <a:pt x="596" y="1683"/>
                    <a:pt x="596" y="1683"/>
                  </a:cubicBezTo>
                  <a:close/>
                  <a:moveTo>
                    <a:pt x="596" y="2309"/>
                  </a:moveTo>
                  <a:cubicBezTo>
                    <a:pt x="2085" y="2309"/>
                    <a:pt x="2085" y="2309"/>
                    <a:pt x="2085" y="2309"/>
                  </a:cubicBezTo>
                  <a:cubicBezTo>
                    <a:pt x="2085" y="2100"/>
                    <a:pt x="2085" y="2100"/>
                    <a:pt x="2085" y="2100"/>
                  </a:cubicBezTo>
                  <a:cubicBezTo>
                    <a:pt x="596" y="2100"/>
                    <a:pt x="596" y="2100"/>
                    <a:pt x="596" y="2100"/>
                  </a:cubicBezTo>
                  <a:cubicBezTo>
                    <a:pt x="596" y="2309"/>
                    <a:pt x="596" y="2309"/>
                    <a:pt x="596" y="2309"/>
                  </a:cubicBezTo>
                  <a:close/>
                  <a:moveTo>
                    <a:pt x="2651" y="685"/>
                  </a:moveTo>
                  <a:cubicBezTo>
                    <a:pt x="1936" y="30"/>
                    <a:pt x="1936" y="30"/>
                    <a:pt x="1936" y="30"/>
                  </a:cubicBezTo>
                  <a:cubicBezTo>
                    <a:pt x="1921" y="15"/>
                    <a:pt x="1892" y="0"/>
                    <a:pt x="1877" y="0"/>
                  </a:cubicBezTo>
                  <a:cubicBezTo>
                    <a:pt x="104" y="0"/>
                    <a:pt x="104" y="0"/>
                    <a:pt x="104" y="0"/>
                  </a:cubicBezTo>
                  <a:cubicBezTo>
                    <a:pt x="45" y="0"/>
                    <a:pt x="0" y="45"/>
                    <a:pt x="0" y="104"/>
                  </a:cubicBezTo>
                  <a:cubicBezTo>
                    <a:pt x="0" y="2875"/>
                    <a:pt x="0" y="2875"/>
                    <a:pt x="0" y="2875"/>
                  </a:cubicBezTo>
                  <a:cubicBezTo>
                    <a:pt x="0" y="2934"/>
                    <a:pt x="45" y="2979"/>
                    <a:pt x="104" y="2979"/>
                  </a:cubicBezTo>
                  <a:cubicBezTo>
                    <a:pt x="2592" y="2979"/>
                    <a:pt x="2592" y="2979"/>
                    <a:pt x="2592" y="2979"/>
                  </a:cubicBezTo>
                  <a:cubicBezTo>
                    <a:pt x="2651" y="2979"/>
                    <a:pt x="2696" y="2934"/>
                    <a:pt x="2696" y="2875"/>
                  </a:cubicBezTo>
                  <a:cubicBezTo>
                    <a:pt x="2696" y="760"/>
                    <a:pt x="2696" y="760"/>
                    <a:pt x="2696" y="760"/>
                  </a:cubicBezTo>
                  <a:cubicBezTo>
                    <a:pt x="2681" y="745"/>
                    <a:pt x="2666" y="715"/>
                    <a:pt x="2651" y="685"/>
                  </a:cubicBezTo>
                  <a:close/>
                  <a:moveTo>
                    <a:pt x="1921" y="283"/>
                  </a:moveTo>
                  <a:cubicBezTo>
                    <a:pt x="2458" y="789"/>
                    <a:pt x="2458" y="789"/>
                    <a:pt x="2458" y="789"/>
                  </a:cubicBezTo>
                  <a:cubicBezTo>
                    <a:pt x="1921" y="789"/>
                    <a:pt x="1921" y="789"/>
                    <a:pt x="1921" y="789"/>
                  </a:cubicBezTo>
                  <a:cubicBezTo>
                    <a:pt x="1921" y="283"/>
                    <a:pt x="1921" y="283"/>
                    <a:pt x="1921" y="283"/>
                  </a:cubicBezTo>
                  <a:close/>
                  <a:moveTo>
                    <a:pt x="2472" y="2770"/>
                  </a:moveTo>
                  <a:cubicBezTo>
                    <a:pt x="209" y="2770"/>
                    <a:pt x="209" y="2770"/>
                    <a:pt x="209" y="2770"/>
                  </a:cubicBezTo>
                  <a:cubicBezTo>
                    <a:pt x="209" y="209"/>
                    <a:pt x="209" y="209"/>
                    <a:pt x="209" y="209"/>
                  </a:cubicBezTo>
                  <a:cubicBezTo>
                    <a:pt x="1713" y="209"/>
                    <a:pt x="1713" y="209"/>
                    <a:pt x="1713" y="209"/>
                  </a:cubicBezTo>
                  <a:cubicBezTo>
                    <a:pt x="1713" y="894"/>
                    <a:pt x="1713" y="894"/>
                    <a:pt x="1713" y="894"/>
                  </a:cubicBezTo>
                  <a:cubicBezTo>
                    <a:pt x="1713" y="953"/>
                    <a:pt x="1758" y="998"/>
                    <a:pt x="1817" y="998"/>
                  </a:cubicBezTo>
                  <a:cubicBezTo>
                    <a:pt x="2487" y="998"/>
                    <a:pt x="2487" y="998"/>
                    <a:pt x="2487" y="998"/>
                  </a:cubicBezTo>
                  <a:cubicBezTo>
                    <a:pt x="2487" y="2770"/>
                    <a:pt x="2487" y="2770"/>
                    <a:pt x="2487" y="2770"/>
                  </a:cubicBezTo>
                  <a:cubicBezTo>
                    <a:pt x="2472" y="2770"/>
                    <a:pt x="2472" y="2770"/>
                    <a:pt x="2472" y="2770"/>
                  </a:cubicBezTo>
                  <a:close/>
                </a:path>
              </a:pathLst>
            </a:custGeom>
            <a:solidFill>
              <a:srgbClr val="44546A"/>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childTnLst>
                          </p:cTn>
                        </p:par>
                        <p:par>
                          <p:cTn id="41" fill="hold">
                            <p:stCondLst>
                              <p:cond delay="1100"/>
                            </p:stCondLst>
                            <p:childTnLst>
                              <p:par>
                                <p:cTn id="42" presetID="10" presetClass="entr" presetSubtype="0"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par>
                                <p:cTn id="45" presetID="10" presetClass="entr" presetSubtype="0"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500"/>
                                        <p:tgtEl>
                                          <p:spTgt spid="45"/>
                                        </p:tgtEl>
                                      </p:cBhvr>
                                    </p:animEffect>
                                  </p:childTnLst>
                                </p:cTn>
                              </p:par>
                              <p:par>
                                <p:cTn id="48" presetID="10" presetClass="entr" presetSubtype="0" fill="hold"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childTnLst>
                          </p:cTn>
                        </p:par>
                        <p:par>
                          <p:cTn id="51" fill="hold">
                            <p:stCondLst>
                              <p:cond delay="1600"/>
                            </p:stCondLst>
                            <p:childTnLst>
                              <p:par>
                                <p:cTn id="52" presetID="2" presetClass="entr" presetSubtype="4" fill="hold" grpId="0" nodeType="afterEffect">
                                  <p:stCondLst>
                                    <p:cond delay="0"/>
                                  </p:stCondLst>
                                  <p:iterate type="lt">
                                    <p:tmPct val="10000"/>
                                  </p:iterate>
                                  <p:childTnLst>
                                    <p:set>
                                      <p:cBhvr>
                                        <p:cTn id="53" dur="1" fill="hold">
                                          <p:stCondLst>
                                            <p:cond delay="0"/>
                                          </p:stCondLst>
                                        </p:cTn>
                                        <p:tgtEl>
                                          <p:spTgt spid="53"/>
                                        </p:tgtEl>
                                        <p:attrNameLst>
                                          <p:attrName>style.visibility</p:attrName>
                                        </p:attrNameLst>
                                      </p:cBhvr>
                                      <p:to>
                                        <p:strVal val="visible"/>
                                      </p:to>
                                    </p:set>
                                    <p:anim calcmode="lin" valueType="num">
                                      <p:cBhvr additive="base">
                                        <p:cTn id="54" dur="500" fill="hold"/>
                                        <p:tgtEl>
                                          <p:spTgt spid="53"/>
                                        </p:tgtEl>
                                        <p:attrNameLst>
                                          <p:attrName>ppt_x</p:attrName>
                                        </p:attrNameLst>
                                      </p:cBhvr>
                                      <p:tavLst>
                                        <p:tav tm="0">
                                          <p:val>
                                            <p:strVal val="#ppt_x"/>
                                          </p:val>
                                        </p:tav>
                                        <p:tav tm="100000">
                                          <p:val>
                                            <p:strVal val="#ppt_x"/>
                                          </p:val>
                                        </p:tav>
                                      </p:tavLst>
                                    </p:anim>
                                    <p:anim calcmode="lin" valueType="num">
                                      <p:cBhvr additive="base">
                                        <p:cTn id="55" dur="500" fill="hold"/>
                                        <p:tgtEl>
                                          <p:spTgt spid="53"/>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iterate type="lt">
                                    <p:tmPct val="10000"/>
                                  </p:iterate>
                                  <p:childTnLst>
                                    <p:set>
                                      <p:cBhvr>
                                        <p:cTn id="57" dur="1" fill="hold">
                                          <p:stCondLst>
                                            <p:cond delay="0"/>
                                          </p:stCondLst>
                                        </p:cTn>
                                        <p:tgtEl>
                                          <p:spTgt spid="54"/>
                                        </p:tgtEl>
                                        <p:attrNameLst>
                                          <p:attrName>style.visibility</p:attrName>
                                        </p:attrNameLst>
                                      </p:cBhvr>
                                      <p:to>
                                        <p:strVal val="visible"/>
                                      </p:to>
                                    </p:set>
                                    <p:anim calcmode="lin" valueType="num">
                                      <p:cBhvr additive="base">
                                        <p:cTn id="58" dur="500" fill="hold"/>
                                        <p:tgtEl>
                                          <p:spTgt spid="54"/>
                                        </p:tgtEl>
                                        <p:attrNameLst>
                                          <p:attrName>ppt_x</p:attrName>
                                        </p:attrNameLst>
                                      </p:cBhvr>
                                      <p:tavLst>
                                        <p:tav tm="0">
                                          <p:val>
                                            <p:strVal val="#ppt_x"/>
                                          </p:val>
                                        </p:tav>
                                        <p:tav tm="100000">
                                          <p:val>
                                            <p:strVal val="#ppt_x"/>
                                          </p:val>
                                        </p:tav>
                                      </p:tavLst>
                                    </p:anim>
                                    <p:anim calcmode="lin" valueType="num">
                                      <p:cBhvr additive="base">
                                        <p:cTn id="59" dur="500" fill="hold"/>
                                        <p:tgtEl>
                                          <p:spTgt spid="54"/>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iterate type="lt">
                                    <p:tmPct val="10000"/>
                                  </p:iterate>
                                  <p:childTnLst>
                                    <p:set>
                                      <p:cBhvr>
                                        <p:cTn id="61" dur="1" fill="hold">
                                          <p:stCondLst>
                                            <p:cond delay="0"/>
                                          </p:stCondLst>
                                        </p:cTn>
                                        <p:tgtEl>
                                          <p:spTgt spid="55"/>
                                        </p:tgtEl>
                                        <p:attrNameLst>
                                          <p:attrName>style.visibility</p:attrName>
                                        </p:attrNameLst>
                                      </p:cBhvr>
                                      <p:to>
                                        <p:strVal val="visible"/>
                                      </p:to>
                                    </p:set>
                                    <p:anim calcmode="lin" valueType="num">
                                      <p:cBhvr additive="base">
                                        <p:cTn id="62" dur="500" fill="hold"/>
                                        <p:tgtEl>
                                          <p:spTgt spid="55"/>
                                        </p:tgtEl>
                                        <p:attrNameLst>
                                          <p:attrName>ppt_x</p:attrName>
                                        </p:attrNameLst>
                                      </p:cBhvr>
                                      <p:tavLst>
                                        <p:tav tm="0">
                                          <p:val>
                                            <p:strVal val="#ppt_x"/>
                                          </p:val>
                                        </p:tav>
                                        <p:tav tm="100000">
                                          <p:val>
                                            <p:strVal val="#ppt_x"/>
                                          </p:val>
                                        </p:tav>
                                      </p:tavLst>
                                    </p:anim>
                                    <p:anim calcmode="lin" valueType="num">
                                      <p:cBhvr additive="base">
                                        <p:cTn id="63"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53" grpId="0"/>
      <p:bldP spid="54"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oup 62"/>
          <p:cNvGrpSpPr/>
          <p:nvPr/>
        </p:nvGrpSpPr>
        <p:grpSpPr>
          <a:xfrm>
            <a:off x="4137742" y="3080280"/>
            <a:ext cx="3254903" cy="735064"/>
            <a:chOff x="3382092" y="3213630"/>
            <a:chExt cx="3254903" cy="735064"/>
          </a:xfrm>
        </p:grpSpPr>
        <p:grpSp>
          <p:nvGrpSpPr>
            <p:cNvPr id="138" name="Group 14"/>
            <p:cNvGrpSpPr/>
            <p:nvPr/>
          </p:nvGrpSpPr>
          <p:grpSpPr>
            <a:xfrm>
              <a:off x="3382092" y="3213630"/>
              <a:ext cx="3254903" cy="735064"/>
              <a:chOff x="3382092" y="3240524"/>
              <a:chExt cx="3254903" cy="735064"/>
            </a:xfrm>
          </p:grpSpPr>
          <p:sp>
            <p:nvSpPr>
              <p:cNvPr id="139" name="Rounded Rectangle 20"/>
              <p:cNvSpPr/>
              <p:nvPr/>
            </p:nvSpPr>
            <p:spPr>
              <a:xfrm>
                <a:off x="3382092" y="3240524"/>
                <a:ext cx="3254903" cy="735064"/>
              </a:xfrm>
              <a:prstGeom prst="roundRect">
                <a:avLst>
                  <a:gd name="adj" fmla="val 50000"/>
                </a:avLst>
              </a:prstGeom>
              <a:gradFill>
                <a:gsLst>
                  <a:gs pos="0">
                    <a:srgbClr val="269DCE"/>
                  </a:gs>
                  <a:gs pos="100000">
                    <a:srgbClr val="54BA82"/>
                  </a:gs>
                </a:gsLst>
                <a:lin ang="20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40" name="Oval 21"/>
              <p:cNvSpPr/>
              <p:nvPr/>
            </p:nvSpPr>
            <p:spPr>
              <a:xfrm>
                <a:off x="6007960" y="3344451"/>
                <a:ext cx="522135" cy="5261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FFC000"/>
                  </a:solidFill>
                  <a:cs typeface="+mn-ea"/>
                  <a:sym typeface="+mn-lt"/>
                </a:endParaRPr>
              </a:p>
            </p:txBody>
          </p:sp>
        </p:grpSp>
        <p:sp>
          <p:nvSpPr>
            <p:cNvPr id="141" name="Shape 4477"/>
            <p:cNvSpPr/>
            <p:nvPr/>
          </p:nvSpPr>
          <p:spPr>
            <a:xfrm>
              <a:off x="6165717" y="3453350"/>
              <a:ext cx="245215" cy="245215"/>
            </a:xfrm>
            <a:custGeom>
              <a:avLst/>
              <a:gdLst/>
              <a:ahLst/>
              <a:cxnLst>
                <a:cxn ang="0">
                  <a:pos x="wd2" y="hd2"/>
                </a:cxn>
                <a:cxn ang="5400000">
                  <a:pos x="wd2" y="hd2"/>
                </a:cxn>
                <a:cxn ang="10800000">
                  <a:pos x="wd2" y="hd2"/>
                </a:cxn>
                <a:cxn ang="16200000">
                  <a:pos x="wd2" y="hd2"/>
                </a:cxn>
              </a:cxnLst>
              <a:rect l="0" t="0" r="r" b="b"/>
              <a:pathLst>
                <a:path w="21600" h="21600" extrusionOk="0">
                  <a:moveTo>
                    <a:pt x="3226" y="15147"/>
                  </a:moveTo>
                  <a:cubicBezTo>
                    <a:pt x="1444" y="15147"/>
                    <a:pt x="0" y="16593"/>
                    <a:pt x="0" y="18374"/>
                  </a:cubicBezTo>
                  <a:cubicBezTo>
                    <a:pt x="0" y="20156"/>
                    <a:pt x="1444" y="21600"/>
                    <a:pt x="3226" y="21600"/>
                  </a:cubicBezTo>
                  <a:cubicBezTo>
                    <a:pt x="5007" y="21600"/>
                    <a:pt x="6451" y="20156"/>
                    <a:pt x="6451" y="18374"/>
                  </a:cubicBezTo>
                  <a:cubicBezTo>
                    <a:pt x="6451" y="16593"/>
                    <a:pt x="5007" y="15147"/>
                    <a:pt x="3226" y="15147"/>
                  </a:cubicBezTo>
                  <a:close/>
                  <a:moveTo>
                    <a:pt x="0" y="6732"/>
                  </a:moveTo>
                  <a:lnTo>
                    <a:pt x="0" y="10099"/>
                  </a:lnTo>
                  <a:cubicBezTo>
                    <a:pt x="6352" y="10099"/>
                    <a:pt x="11501" y="15248"/>
                    <a:pt x="11501" y="21600"/>
                  </a:cubicBezTo>
                  <a:lnTo>
                    <a:pt x="14867" y="21600"/>
                  </a:lnTo>
                  <a:cubicBezTo>
                    <a:pt x="14867" y="13388"/>
                    <a:pt x="8210" y="6732"/>
                    <a:pt x="0" y="6732"/>
                  </a:cubicBezTo>
                  <a:close/>
                  <a:moveTo>
                    <a:pt x="0" y="0"/>
                  </a:moveTo>
                  <a:lnTo>
                    <a:pt x="0" y="3366"/>
                  </a:lnTo>
                  <a:cubicBezTo>
                    <a:pt x="10070" y="3366"/>
                    <a:pt x="18232" y="11530"/>
                    <a:pt x="18232" y="21600"/>
                  </a:cubicBezTo>
                  <a:lnTo>
                    <a:pt x="21600" y="21600"/>
                  </a:lnTo>
                  <a:cubicBezTo>
                    <a:pt x="21600" y="9671"/>
                    <a:pt x="11929" y="0"/>
                    <a:pt x="0" y="0"/>
                  </a:cubicBezTo>
                  <a:close/>
                </a:path>
              </a:pathLst>
            </a:custGeom>
            <a:solidFill>
              <a:schemeClr val="accent4"/>
            </a:solidFill>
            <a:ln w="12700">
              <a:miter lim="400000"/>
            </a:ln>
          </p:spPr>
          <p:txBody>
            <a:bodyPr lIns="38100" tIns="38100" rIns="38100" bIns="38100" anchor="ct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cs typeface="+mn-ea"/>
                <a:sym typeface="+mn-lt"/>
              </a:endParaRPr>
            </a:p>
          </p:txBody>
        </p:sp>
      </p:grpSp>
      <p:grpSp>
        <p:nvGrpSpPr>
          <p:cNvPr id="129" name="Group 60"/>
          <p:cNvGrpSpPr/>
          <p:nvPr/>
        </p:nvGrpSpPr>
        <p:grpSpPr>
          <a:xfrm>
            <a:off x="3805229" y="2335816"/>
            <a:ext cx="2531889" cy="745939"/>
            <a:chOff x="3049579" y="2469166"/>
            <a:chExt cx="2531889" cy="745939"/>
          </a:xfrm>
        </p:grpSpPr>
        <p:grpSp>
          <p:nvGrpSpPr>
            <p:cNvPr id="130" name="Group 23"/>
            <p:cNvGrpSpPr/>
            <p:nvPr/>
          </p:nvGrpSpPr>
          <p:grpSpPr>
            <a:xfrm>
              <a:off x="3049579" y="2469166"/>
              <a:ext cx="2531889" cy="745939"/>
              <a:chOff x="3049579" y="2496060"/>
              <a:chExt cx="2531889" cy="745939"/>
            </a:xfrm>
          </p:grpSpPr>
          <p:sp>
            <p:nvSpPr>
              <p:cNvPr id="131" name="Rounded Rectangle 25"/>
              <p:cNvSpPr/>
              <p:nvPr/>
            </p:nvSpPr>
            <p:spPr>
              <a:xfrm>
                <a:off x="3049579" y="2496060"/>
                <a:ext cx="2531889" cy="745939"/>
              </a:xfrm>
              <a:prstGeom prst="roundRect">
                <a:avLst>
                  <a:gd name="adj" fmla="val 50000"/>
                </a:avLst>
              </a:prstGeom>
              <a:gradFill>
                <a:gsLst>
                  <a:gs pos="0">
                    <a:srgbClr val="269DCE"/>
                  </a:gs>
                  <a:gs pos="100000">
                    <a:srgbClr val="54BA82"/>
                  </a:gs>
                </a:gsLst>
                <a:lin ang="20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32" name="Oval 26"/>
              <p:cNvSpPr/>
              <p:nvPr/>
            </p:nvSpPr>
            <p:spPr>
              <a:xfrm>
                <a:off x="4946361" y="2601544"/>
                <a:ext cx="522135" cy="5261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F23B48"/>
                  </a:solidFill>
                  <a:cs typeface="+mn-ea"/>
                  <a:sym typeface="+mn-lt"/>
                </a:endParaRPr>
              </a:p>
            </p:txBody>
          </p:sp>
        </p:grpSp>
        <p:grpSp>
          <p:nvGrpSpPr>
            <p:cNvPr id="133" name="Group 56"/>
            <p:cNvGrpSpPr/>
            <p:nvPr/>
          </p:nvGrpSpPr>
          <p:grpSpPr>
            <a:xfrm>
              <a:off x="5034162" y="2696180"/>
              <a:ext cx="352433" cy="286936"/>
              <a:chOff x="3016250" y="1844676"/>
              <a:chExt cx="538163" cy="438150"/>
            </a:xfrm>
            <a:solidFill>
              <a:schemeClr val="bg1">
                <a:lumMod val="50000"/>
              </a:schemeClr>
            </a:solidFill>
          </p:grpSpPr>
          <p:sp>
            <p:nvSpPr>
              <p:cNvPr id="134" name="Freeform 205"/>
              <p:cNvSpPr>
                <a:spLocks noEditPoints="1"/>
              </p:cNvSpPr>
              <p:nvPr/>
            </p:nvSpPr>
            <p:spPr bwMode="auto">
              <a:xfrm>
                <a:off x="3016250" y="2233613"/>
                <a:ext cx="538163" cy="49213"/>
              </a:xfrm>
              <a:custGeom>
                <a:avLst/>
                <a:gdLst>
                  <a:gd name="T0" fmla="*/ 339 w 339"/>
                  <a:gd name="T1" fmla="*/ 0 h 31"/>
                  <a:gd name="T2" fmla="*/ 0 w 339"/>
                  <a:gd name="T3" fmla="*/ 0 h 31"/>
                  <a:gd name="T4" fmla="*/ 0 w 339"/>
                  <a:gd name="T5" fmla="*/ 31 h 31"/>
                  <a:gd name="T6" fmla="*/ 339 w 339"/>
                  <a:gd name="T7" fmla="*/ 31 h 31"/>
                  <a:gd name="T8" fmla="*/ 339 w 339"/>
                  <a:gd name="T9" fmla="*/ 0 h 31"/>
                  <a:gd name="T10" fmla="*/ 339 w 339"/>
                  <a:gd name="T11" fmla="*/ 0 h 31"/>
                  <a:gd name="T12" fmla="*/ 324 w 339"/>
                  <a:gd name="T13" fmla="*/ 20 h 31"/>
                  <a:gd name="T14" fmla="*/ 296 w 339"/>
                  <a:gd name="T15" fmla="*/ 20 h 31"/>
                  <a:gd name="T16" fmla="*/ 296 w 339"/>
                  <a:gd name="T17" fmla="*/ 12 h 31"/>
                  <a:gd name="T18" fmla="*/ 324 w 339"/>
                  <a:gd name="T19" fmla="*/ 12 h 31"/>
                  <a:gd name="T20" fmla="*/ 324 w 339"/>
                  <a:gd name="T21" fmla="*/ 20 h 31"/>
                  <a:gd name="T22" fmla="*/ 324 w 339"/>
                  <a:gd name="T23"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9" h="31">
                    <a:moveTo>
                      <a:pt x="339" y="0"/>
                    </a:moveTo>
                    <a:lnTo>
                      <a:pt x="0" y="0"/>
                    </a:lnTo>
                    <a:lnTo>
                      <a:pt x="0" y="31"/>
                    </a:lnTo>
                    <a:lnTo>
                      <a:pt x="339" y="31"/>
                    </a:lnTo>
                    <a:lnTo>
                      <a:pt x="339" y="0"/>
                    </a:lnTo>
                    <a:lnTo>
                      <a:pt x="339" y="0"/>
                    </a:lnTo>
                    <a:close/>
                    <a:moveTo>
                      <a:pt x="324" y="20"/>
                    </a:moveTo>
                    <a:lnTo>
                      <a:pt x="296" y="20"/>
                    </a:lnTo>
                    <a:lnTo>
                      <a:pt x="296" y="12"/>
                    </a:lnTo>
                    <a:lnTo>
                      <a:pt x="324" y="12"/>
                    </a:lnTo>
                    <a:lnTo>
                      <a:pt x="324" y="20"/>
                    </a:lnTo>
                    <a:lnTo>
                      <a:pt x="324" y="2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35" name="Freeform 206"/>
              <p:cNvSpPr/>
              <p:nvPr/>
            </p:nvSpPr>
            <p:spPr bwMode="auto">
              <a:xfrm>
                <a:off x="3016250" y="2165351"/>
                <a:ext cx="538163" cy="47625"/>
              </a:xfrm>
              <a:custGeom>
                <a:avLst/>
                <a:gdLst>
                  <a:gd name="T0" fmla="*/ 327 w 339"/>
                  <a:gd name="T1" fmla="*/ 0 h 30"/>
                  <a:gd name="T2" fmla="*/ 15 w 339"/>
                  <a:gd name="T3" fmla="*/ 0 h 30"/>
                  <a:gd name="T4" fmla="*/ 0 w 339"/>
                  <a:gd name="T5" fmla="*/ 30 h 30"/>
                  <a:gd name="T6" fmla="*/ 339 w 339"/>
                  <a:gd name="T7" fmla="*/ 30 h 30"/>
                  <a:gd name="T8" fmla="*/ 327 w 339"/>
                  <a:gd name="T9" fmla="*/ 0 h 30"/>
                </a:gdLst>
                <a:ahLst/>
                <a:cxnLst>
                  <a:cxn ang="0">
                    <a:pos x="T0" y="T1"/>
                  </a:cxn>
                  <a:cxn ang="0">
                    <a:pos x="T2" y="T3"/>
                  </a:cxn>
                  <a:cxn ang="0">
                    <a:pos x="T4" y="T5"/>
                  </a:cxn>
                  <a:cxn ang="0">
                    <a:pos x="T6" y="T7"/>
                  </a:cxn>
                  <a:cxn ang="0">
                    <a:pos x="T8" y="T9"/>
                  </a:cxn>
                </a:cxnLst>
                <a:rect l="0" t="0" r="r" b="b"/>
                <a:pathLst>
                  <a:path w="339" h="30">
                    <a:moveTo>
                      <a:pt x="327" y="0"/>
                    </a:moveTo>
                    <a:lnTo>
                      <a:pt x="15" y="0"/>
                    </a:lnTo>
                    <a:lnTo>
                      <a:pt x="0" y="30"/>
                    </a:lnTo>
                    <a:lnTo>
                      <a:pt x="339" y="30"/>
                    </a:lnTo>
                    <a:lnTo>
                      <a:pt x="327"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36" name="Freeform 207"/>
              <p:cNvSpPr>
                <a:spLocks noEditPoints="1"/>
              </p:cNvSpPr>
              <p:nvPr/>
            </p:nvSpPr>
            <p:spPr bwMode="auto">
              <a:xfrm>
                <a:off x="3040063" y="1844676"/>
                <a:ext cx="488950" cy="300038"/>
              </a:xfrm>
              <a:custGeom>
                <a:avLst/>
                <a:gdLst>
                  <a:gd name="T0" fmla="*/ 0 w 308"/>
                  <a:gd name="T1" fmla="*/ 189 h 189"/>
                  <a:gd name="T2" fmla="*/ 308 w 308"/>
                  <a:gd name="T3" fmla="*/ 189 h 189"/>
                  <a:gd name="T4" fmla="*/ 308 w 308"/>
                  <a:gd name="T5" fmla="*/ 0 h 189"/>
                  <a:gd name="T6" fmla="*/ 0 w 308"/>
                  <a:gd name="T7" fmla="*/ 0 h 189"/>
                  <a:gd name="T8" fmla="*/ 0 w 308"/>
                  <a:gd name="T9" fmla="*/ 189 h 189"/>
                  <a:gd name="T10" fmla="*/ 34 w 308"/>
                  <a:gd name="T11" fmla="*/ 27 h 189"/>
                  <a:gd name="T12" fmla="*/ 274 w 308"/>
                  <a:gd name="T13" fmla="*/ 27 h 189"/>
                  <a:gd name="T14" fmla="*/ 274 w 308"/>
                  <a:gd name="T15" fmla="*/ 162 h 189"/>
                  <a:gd name="T16" fmla="*/ 34 w 308"/>
                  <a:gd name="T17" fmla="*/ 162 h 189"/>
                  <a:gd name="T18" fmla="*/ 34 w 308"/>
                  <a:gd name="T19" fmla="*/ 2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8" h="189">
                    <a:moveTo>
                      <a:pt x="0" y="189"/>
                    </a:moveTo>
                    <a:lnTo>
                      <a:pt x="308" y="189"/>
                    </a:lnTo>
                    <a:lnTo>
                      <a:pt x="308" y="0"/>
                    </a:lnTo>
                    <a:lnTo>
                      <a:pt x="0" y="0"/>
                    </a:lnTo>
                    <a:lnTo>
                      <a:pt x="0" y="189"/>
                    </a:lnTo>
                    <a:close/>
                    <a:moveTo>
                      <a:pt x="34" y="27"/>
                    </a:moveTo>
                    <a:lnTo>
                      <a:pt x="274" y="27"/>
                    </a:lnTo>
                    <a:lnTo>
                      <a:pt x="274" y="162"/>
                    </a:lnTo>
                    <a:lnTo>
                      <a:pt x="34" y="162"/>
                    </a:lnTo>
                    <a:lnTo>
                      <a:pt x="34" y="27"/>
                    </a:lnTo>
                    <a:close/>
                  </a:path>
                </a:pathLst>
              </a:custGeom>
              <a:gradFill>
                <a:gsLst>
                  <a:gs pos="0">
                    <a:srgbClr val="269DCE"/>
                  </a:gs>
                  <a:gs pos="100000">
                    <a:srgbClr val="54BA82"/>
                  </a:gs>
                </a:gsLst>
                <a:lin ang="204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sp>
        <p:nvSpPr>
          <p:cNvPr id="3" name="PA-PA_椭圆 1"/>
          <p:cNvSpPr/>
          <p:nvPr>
            <p:custDataLst>
              <p:tags r:id="rId1"/>
            </p:custDataLst>
          </p:nvPr>
        </p:nvSpPr>
        <p:spPr>
          <a:xfrm>
            <a:off x="5268686" y="490753"/>
            <a:ext cx="1421477" cy="446739"/>
          </a:xfrm>
          <a:prstGeom prst="roundRect">
            <a:avLst>
              <a:gd name="adj" fmla="val 50000"/>
            </a:avLst>
          </a:prstGeom>
          <a:solidFill>
            <a:srgbClr val="0070C0"/>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sp>
        <p:nvSpPr>
          <p:cNvPr id="73"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4" name="椭圆 73"/>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5"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76" name="矩形 75"/>
          <p:cNvSpPr/>
          <p:nvPr/>
        </p:nvSpPr>
        <p:spPr>
          <a:xfrm>
            <a:off x="1015602" y="642700"/>
            <a:ext cx="2002471"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77" name="文本框 76"/>
          <p:cNvSpPr txBox="1"/>
          <p:nvPr/>
        </p:nvSpPr>
        <p:spPr>
          <a:xfrm>
            <a:off x="1009702" y="159657"/>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5171"/>
                </a:solidFill>
                <a:effectLst/>
                <a:uLnTx/>
                <a:uFillTx/>
                <a:cs typeface="+mn-ea"/>
                <a:sym typeface="+mn-lt"/>
              </a:rPr>
              <a:t>课程分析</a:t>
            </a:r>
          </a:p>
        </p:txBody>
      </p:sp>
      <p:grpSp>
        <p:nvGrpSpPr>
          <p:cNvPr id="64" name="组合 63"/>
          <p:cNvGrpSpPr/>
          <p:nvPr/>
        </p:nvGrpSpPr>
        <p:grpSpPr>
          <a:xfrm>
            <a:off x="47624" y="2996043"/>
            <a:ext cx="1731479" cy="551245"/>
            <a:chOff x="47624" y="3148443"/>
            <a:chExt cx="1731479" cy="551245"/>
          </a:xfrm>
        </p:grpSpPr>
        <p:sp>
          <p:nvSpPr>
            <p:cNvPr id="65" name="直角三角形 64"/>
            <p:cNvSpPr/>
            <p:nvPr/>
          </p:nvSpPr>
          <p:spPr>
            <a:xfrm rot="16200000" flipH="1">
              <a:off x="41676" y="3601662"/>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66" name="组合 65"/>
            <p:cNvGrpSpPr/>
            <p:nvPr/>
          </p:nvGrpSpPr>
          <p:grpSpPr>
            <a:xfrm>
              <a:off x="47624" y="3148443"/>
              <a:ext cx="1731479" cy="447270"/>
              <a:chOff x="47624" y="2775910"/>
              <a:chExt cx="1731479" cy="447270"/>
            </a:xfrm>
          </p:grpSpPr>
          <p:sp>
            <p:nvSpPr>
              <p:cNvPr id="68" name="五边形 62"/>
              <p:cNvSpPr/>
              <p:nvPr/>
            </p:nvSpPr>
            <p:spPr>
              <a:xfrm>
                <a:off x="47624" y="2775910"/>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69" name="矩形 68"/>
              <p:cNvSpPr/>
              <p:nvPr/>
            </p:nvSpPr>
            <p:spPr>
              <a:xfrm>
                <a:off x="507007" y="2820743"/>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内容分析</a:t>
                </a:r>
              </a:p>
            </p:txBody>
          </p:sp>
        </p:grpSp>
        <p:sp>
          <p:nvSpPr>
            <p:cNvPr id="67" name="Freeform 5"/>
            <p:cNvSpPr>
              <a:spLocks noEditPoints="1"/>
            </p:cNvSpPr>
            <p:nvPr/>
          </p:nvSpPr>
          <p:spPr bwMode="auto">
            <a:xfrm>
              <a:off x="223039" y="3239505"/>
              <a:ext cx="239735" cy="265145"/>
            </a:xfrm>
            <a:custGeom>
              <a:avLst/>
              <a:gdLst>
                <a:gd name="T0" fmla="*/ 1341 w 2696"/>
                <a:gd name="T1" fmla="*/ 849 h 2979"/>
                <a:gd name="T2" fmla="*/ 596 w 2696"/>
                <a:gd name="T3" fmla="*/ 849 h 2979"/>
                <a:gd name="T4" fmla="*/ 596 w 2696"/>
                <a:gd name="T5" fmla="*/ 1058 h 2979"/>
                <a:gd name="T6" fmla="*/ 1341 w 2696"/>
                <a:gd name="T7" fmla="*/ 1058 h 2979"/>
                <a:gd name="T8" fmla="*/ 1341 w 2696"/>
                <a:gd name="T9" fmla="*/ 849 h 2979"/>
                <a:gd name="T10" fmla="*/ 596 w 2696"/>
                <a:gd name="T11" fmla="*/ 1683 h 2979"/>
                <a:gd name="T12" fmla="*/ 2085 w 2696"/>
                <a:gd name="T13" fmla="*/ 1683 h 2979"/>
                <a:gd name="T14" fmla="*/ 2085 w 2696"/>
                <a:gd name="T15" fmla="*/ 1475 h 2979"/>
                <a:gd name="T16" fmla="*/ 596 w 2696"/>
                <a:gd name="T17" fmla="*/ 1475 h 2979"/>
                <a:gd name="T18" fmla="*/ 596 w 2696"/>
                <a:gd name="T19" fmla="*/ 1683 h 2979"/>
                <a:gd name="T20" fmla="*/ 596 w 2696"/>
                <a:gd name="T21" fmla="*/ 2309 h 2979"/>
                <a:gd name="T22" fmla="*/ 2085 w 2696"/>
                <a:gd name="T23" fmla="*/ 2309 h 2979"/>
                <a:gd name="T24" fmla="*/ 2085 w 2696"/>
                <a:gd name="T25" fmla="*/ 2100 h 2979"/>
                <a:gd name="T26" fmla="*/ 596 w 2696"/>
                <a:gd name="T27" fmla="*/ 2100 h 2979"/>
                <a:gd name="T28" fmla="*/ 596 w 2696"/>
                <a:gd name="T29" fmla="*/ 2309 h 2979"/>
                <a:gd name="T30" fmla="*/ 2651 w 2696"/>
                <a:gd name="T31" fmla="*/ 685 h 2979"/>
                <a:gd name="T32" fmla="*/ 1936 w 2696"/>
                <a:gd name="T33" fmla="*/ 30 h 2979"/>
                <a:gd name="T34" fmla="*/ 1877 w 2696"/>
                <a:gd name="T35" fmla="*/ 0 h 2979"/>
                <a:gd name="T36" fmla="*/ 104 w 2696"/>
                <a:gd name="T37" fmla="*/ 0 h 2979"/>
                <a:gd name="T38" fmla="*/ 0 w 2696"/>
                <a:gd name="T39" fmla="*/ 104 h 2979"/>
                <a:gd name="T40" fmla="*/ 0 w 2696"/>
                <a:gd name="T41" fmla="*/ 2875 h 2979"/>
                <a:gd name="T42" fmla="*/ 104 w 2696"/>
                <a:gd name="T43" fmla="*/ 2979 h 2979"/>
                <a:gd name="T44" fmla="*/ 2592 w 2696"/>
                <a:gd name="T45" fmla="*/ 2979 h 2979"/>
                <a:gd name="T46" fmla="*/ 2696 w 2696"/>
                <a:gd name="T47" fmla="*/ 2875 h 2979"/>
                <a:gd name="T48" fmla="*/ 2696 w 2696"/>
                <a:gd name="T49" fmla="*/ 760 h 2979"/>
                <a:gd name="T50" fmla="*/ 2651 w 2696"/>
                <a:gd name="T51" fmla="*/ 685 h 2979"/>
                <a:gd name="T52" fmla="*/ 1921 w 2696"/>
                <a:gd name="T53" fmla="*/ 283 h 2979"/>
                <a:gd name="T54" fmla="*/ 2458 w 2696"/>
                <a:gd name="T55" fmla="*/ 789 h 2979"/>
                <a:gd name="T56" fmla="*/ 1921 w 2696"/>
                <a:gd name="T57" fmla="*/ 789 h 2979"/>
                <a:gd name="T58" fmla="*/ 1921 w 2696"/>
                <a:gd name="T59" fmla="*/ 283 h 2979"/>
                <a:gd name="T60" fmla="*/ 2472 w 2696"/>
                <a:gd name="T61" fmla="*/ 2770 h 2979"/>
                <a:gd name="T62" fmla="*/ 209 w 2696"/>
                <a:gd name="T63" fmla="*/ 2770 h 2979"/>
                <a:gd name="T64" fmla="*/ 209 w 2696"/>
                <a:gd name="T65" fmla="*/ 209 h 2979"/>
                <a:gd name="T66" fmla="*/ 1713 w 2696"/>
                <a:gd name="T67" fmla="*/ 209 h 2979"/>
                <a:gd name="T68" fmla="*/ 1713 w 2696"/>
                <a:gd name="T69" fmla="*/ 894 h 2979"/>
                <a:gd name="T70" fmla="*/ 1817 w 2696"/>
                <a:gd name="T71" fmla="*/ 998 h 2979"/>
                <a:gd name="T72" fmla="*/ 2487 w 2696"/>
                <a:gd name="T73" fmla="*/ 998 h 2979"/>
                <a:gd name="T74" fmla="*/ 2487 w 2696"/>
                <a:gd name="T75" fmla="*/ 2770 h 2979"/>
                <a:gd name="T76" fmla="*/ 2472 w 2696"/>
                <a:gd name="T77" fmla="*/ 2770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6" h="2979">
                  <a:moveTo>
                    <a:pt x="1341" y="849"/>
                  </a:moveTo>
                  <a:cubicBezTo>
                    <a:pt x="596" y="849"/>
                    <a:pt x="596" y="849"/>
                    <a:pt x="596" y="849"/>
                  </a:cubicBezTo>
                  <a:cubicBezTo>
                    <a:pt x="596" y="1058"/>
                    <a:pt x="596" y="1058"/>
                    <a:pt x="596" y="1058"/>
                  </a:cubicBezTo>
                  <a:cubicBezTo>
                    <a:pt x="1341" y="1058"/>
                    <a:pt x="1341" y="1058"/>
                    <a:pt x="1341" y="1058"/>
                  </a:cubicBezTo>
                  <a:cubicBezTo>
                    <a:pt x="1341" y="849"/>
                    <a:pt x="1341" y="849"/>
                    <a:pt x="1341" y="849"/>
                  </a:cubicBezTo>
                  <a:close/>
                  <a:moveTo>
                    <a:pt x="596" y="1683"/>
                  </a:moveTo>
                  <a:cubicBezTo>
                    <a:pt x="2085" y="1683"/>
                    <a:pt x="2085" y="1683"/>
                    <a:pt x="2085" y="1683"/>
                  </a:cubicBezTo>
                  <a:cubicBezTo>
                    <a:pt x="2085" y="1475"/>
                    <a:pt x="2085" y="1475"/>
                    <a:pt x="2085" y="1475"/>
                  </a:cubicBezTo>
                  <a:cubicBezTo>
                    <a:pt x="596" y="1475"/>
                    <a:pt x="596" y="1475"/>
                    <a:pt x="596" y="1475"/>
                  </a:cubicBezTo>
                  <a:cubicBezTo>
                    <a:pt x="596" y="1683"/>
                    <a:pt x="596" y="1683"/>
                    <a:pt x="596" y="1683"/>
                  </a:cubicBezTo>
                  <a:close/>
                  <a:moveTo>
                    <a:pt x="596" y="2309"/>
                  </a:moveTo>
                  <a:cubicBezTo>
                    <a:pt x="2085" y="2309"/>
                    <a:pt x="2085" y="2309"/>
                    <a:pt x="2085" y="2309"/>
                  </a:cubicBezTo>
                  <a:cubicBezTo>
                    <a:pt x="2085" y="2100"/>
                    <a:pt x="2085" y="2100"/>
                    <a:pt x="2085" y="2100"/>
                  </a:cubicBezTo>
                  <a:cubicBezTo>
                    <a:pt x="596" y="2100"/>
                    <a:pt x="596" y="2100"/>
                    <a:pt x="596" y="2100"/>
                  </a:cubicBezTo>
                  <a:cubicBezTo>
                    <a:pt x="596" y="2309"/>
                    <a:pt x="596" y="2309"/>
                    <a:pt x="596" y="2309"/>
                  </a:cubicBezTo>
                  <a:close/>
                  <a:moveTo>
                    <a:pt x="2651" y="685"/>
                  </a:moveTo>
                  <a:cubicBezTo>
                    <a:pt x="1936" y="30"/>
                    <a:pt x="1936" y="30"/>
                    <a:pt x="1936" y="30"/>
                  </a:cubicBezTo>
                  <a:cubicBezTo>
                    <a:pt x="1921" y="15"/>
                    <a:pt x="1892" y="0"/>
                    <a:pt x="1877" y="0"/>
                  </a:cubicBezTo>
                  <a:cubicBezTo>
                    <a:pt x="104" y="0"/>
                    <a:pt x="104" y="0"/>
                    <a:pt x="104" y="0"/>
                  </a:cubicBezTo>
                  <a:cubicBezTo>
                    <a:pt x="45" y="0"/>
                    <a:pt x="0" y="45"/>
                    <a:pt x="0" y="104"/>
                  </a:cubicBezTo>
                  <a:cubicBezTo>
                    <a:pt x="0" y="2875"/>
                    <a:pt x="0" y="2875"/>
                    <a:pt x="0" y="2875"/>
                  </a:cubicBezTo>
                  <a:cubicBezTo>
                    <a:pt x="0" y="2934"/>
                    <a:pt x="45" y="2979"/>
                    <a:pt x="104" y="2979"/>
                  </a:cubicBezTo>
                  <a:cubicBezTo>
                    <a:pt x="2592" y="2979"/>
                    <a:pt x="2592" y="2979"/>
                    <a:pt x="2592" y="2979"/>
                  </a:cubicBezTo>
                  <a:cubicBezTo>
                    <a:pt x="2651" y="2979"/>
                    <a:pt x="2696" y="2934"/>
                    <a:pt x="2696" y="2875"/>
                  </a:cubicBezTo>
                  <a:cubicBezTo>
                    <a:pt x="2696" y="760"/>
                    <a:pt x="2696" y="760"/>
                    <a:pt x="2696" y="760"/>
                  </a:cubicBezTo>
                  <a:cubicBezTo>
                    <a:pt x="2681" y="745"/>
                    <a:pt x="2666" y="715"/>
                    <a:pt x="2651" y="685"/>
                  </a:cubicBezTo>
                  <a:close/>
                  <a:moveTo>
                    <a:pt x="1921" y="283"/>
                  </a:moveTo>
                  <a:cubicBezTo>
                    <a:pt x="2458" y="789"/>
                    <a:pt x="2458" y="789"/>
                    <a:pt x="2458" y="789"/>
                  </a:cubicBezTo>
                  <a:cubicBezTo>
                    <a:pt x="1921" y="789"/>
                    <a:pt x="1921" y="789"/>
                    <a:pt x="1921" y="789"/>
                  </a:cubicBezTo>
                  <a:cubicBezTo>
                    <a:pt x="1921" y="283"/>
                    <a:pt x="1921" y="283"/>
                    <a:pt x="1921" y="283"/>
                  </a:cubicBezTo>
                  <a:close/>
                  <a:moveTo>
                    <a:pt x="2472" y="2770"/>
                  </a:moveTo>
                  <a:cubicBezTo>
                    <a:pt x="209" y="2770"/>
                    <a:pt x="209" y="2770"/>
                    <a:pt x="209" y="2770"/>
                  </a:cubicBezTo>
                  <a:cubicBezTo>
                    <a:pt x="209" y="209"/>
                    <a:pt x="209" y="209"/>
                    <a:pt x="209" y="209"/>
                  </a:cubicBezTo>
                  <a:cubicBezTo>
                    <a:pt x="1713" y="209"/>
                    <a:pt x="1713" y="209"/>
                    <a:pt x="1713" y="209"/>
                  </a:cubicBezTo>
                  <a:cubicBezTo>
                    <a:pt x="1713" y="894"/>
                    <a:pt x="1713" y="894"/>
                    <a:pt x="1713" y="894"/>
                  </a:cubicBezTo>
                  <a:cubicBezTo>
                    <a:pt x="1713" y="953"/>
                    <a:pt x="1758" y="998"/>
                    <a:pt x="1817" y="998"/>
                  </a:cubicBezTo>
                  <a:cubicBezTo>
                    <a:pt x="2487" y="998"/>
                    <a:pt x="2487" y="998"/>
                    <a:pt x="2487" y="998"/>
                  </a:cubicBezTo>
                  <a:cubicBezTo>
                    <a:pt x="2487" y="2770"/>
                    <a:pt x="2487" y="2770"/>
                    <a:pt x="2487" y="2770"/>
                  </a:cubicBezTo>
                  <a:cubicBezTo>
                    <a:pt x="2472" y="2770"/>
                    <a:pt x="2472" y="2770"/>
                    <a:pt x="2472" y="277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70" name="组合 69"/>
          <p:cNvGrpSpPr/>
          <p:nvPr/>
        </p:nvGrpSpPr>
        <p:grpSpPr>
          <a:xfrm>
            <a:off x="47624" y="2161827"/>
            <a:ext cx="1731479" cy="551245"/>
            <a:chOff x="47624" y="2314227"/>
            <a:chExt cx="1731479" cy="551245"/>
          </a:xfrm>
        </p:grpSpPr>
        <p:sp>
          <p:nvSpPr>
            <p:cNvPr id="71" name="直角三角形 70"/>
            <p:cNvSpPr/>
            <p:nvPr/>
          </p:nvSpPr>
          <p:spPr>
            <a:xfrm rot="16200000" flipH="1">
              <a:off x="41676" y="2767446"/>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72" name="组合 71"/>
            <p:cNvGrpSpPr/>
            <p:nvPr/>
          </p:nvGrpSpPr>
          <p:grpSpPr>
            <a:xfrm>
              <a:off x="47624" y="2314227"/>
              <a:ext cx="1731479" cy="447270"/>
              <a:chOff x="47624" y="2136427"/>
              <a:chExt cx="1731479" cy="447270"/>
            </a:xfrm>
          </p:grpSpPr>
          <p:sp>
            <p:nvSpPr>
              <p:cNvPr id="79" name="五边形 61"/>
              <p:cNvSpPr/>
              <p:nvPr/>
            </p:nvSpPr>
            <p:spPr>
              <a:xfrm>
                <a:off x="47624" y="2136427"/>
                <a:ext cx="1731479" cy="447270"/>
              </a:xfrm>
              <a:prstGeom prst="homePlate">
                <a:avLst/>
              </a:prstGeom>
              <a:solidFill>
                <a:srgbClr val="00B050"/>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80" name="矩形 79"/>
              <p:cNvSpPr/>
              <p:nvPr/>
            </p:nvSpPr>
            <p:spPr>
              <a:xfrm>
                <a:off x="507007" y="2178679"/>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学情分析</a:t>
                </a:r>
              </a:p>
            </p:txBody>
          </p:sp>
        </p:grpSp>
        <p:sp>
          <p:nvSpPr>
            <p:cNvPr id="78" name="Freeform 5"/>
            <p:cNvSpPr>
              <a:spLocks noEditPoints="1"/>
            </p:cNvSpPr>
            <p:nvPr/>
          </p:nvSpPr>
          <p:spPr bwMode="auto">
            <a:xfrm>
              <a:off x="229178" y="2424088"/>
              <a:ext cx="251428" cy="234844"/>
            </a:xfrm>
            <a:custGeom>
              <a:avLst/>
              <a:gdLst>
                <a:gd name="T0" fmla="*/ 205 w 3072"/>
                <a:gd name="T1" fmla="*/ 717 h 2867"/>
                <a:gd name="T2" fmla="*/ 307 w 3072"/>
                <a:gd name="T3" fmla="*/ 614 h 2867"/>
                <a:gd name="T4" fmla="*/ 348 w 3072"/>
                <a:gd name="T5" fmla="*/ 614 h 2867"/>
                <a:gd name="T6" fmla="*/ 1024 w 3072"/>
                <a:gd name="T7" fmla="*/ 143 h 2867"/>
                <a:gd name="T8" fmla="*/ 1024 w 3072"/>
                <a:gd name="T9" fmla="*/ 123 h 2867"/>
                <a:gd name="T10" fmla="*/ 1126 w 3072"/>
                <a:gd name="T11" fmla="*/ 0 h 2867"/>
                <a:gd name="T12" fmla="*/ 1229 w 3072"/>
                <a:gd name="T13" fmla="*/ 102 h 2867"/>
                <a:gd name="T14" fmla="*/ 1229 w 3072"/>
                <a:gd name="T15" fmla="*/ 123 h 2867"/>
                <a:gd name="T16" fmla="*/ 1905 w 3072"/>
                <a:gd name="T17" fmla="*/ 635 h 2867"/>
                <a:gd name="T18" fmla="*/ 1987 w 3072"/>
                <a:gd name="T19" fmla="*/ 635 h 2867"/>
                <a:gd name="T20" fmla="*/ 2662 w 3072"/>
                <a:gd name="T21" fmla="*/ 123 h 2867"/>
                <a:gd name="T22" fmla="*/ 2662 w 3072"/>
                <a:gd name="T23" fmla="*/ 102 h 2867"/>
                <a:gd name="T24" fmla="*/ 2765 w 3072"/>
                <a:gd name="T25" fmla="*/ 0 h 2867"/>
                <a:gd name="T26" fmla="*/ 2867 w 3072"/>
                <a:gd name="T27" fmla="*/ 102 h 2867"/>
                <a:gd name="T28" fmla="*/ 2765 w 3072"/>
                <a:gd name="T29" fmla="*/ 205 h 2867"/>
                <a:gd name="T30" fmla="*/ 2724 w 3072"/>
                <a:gd name="T31" fmla="*/ 205 h 2867"/>
                <a:gd name="T32" fmla="*/ 2048 w 3072"/>
                <a:gd name="T33" fmla="*/ 717 h 2867"/>
                <a:gd name="T34" fmla="*/ 2048 w 3072"/>
                <a:gd name="T35" fmla="*/ 737 h 2867"/>
                <a:gd name="T36" fmla="*/ 1946 w 3072"/>
                <a:gd name="T37" fmla="*/ 819 h 2867"/>
                <a:gd name="T38" fmla="*/ 1843 w 3072"/>
                <a:gd name="T39" fmla="*/ 717 h 2867"/>
                <a:gd name="T40" fmla="*/ 1843 w 3072"/>
                <a:gd name="T41" fmla="*/ 696 h 2867"/>
                <a:gd name="T42" fmla="*/ 1167 w 3072"/>
                <a:gd name="T43" fmla="*/ 205 h 2867"/>
                <a:gd name="T44" fmla="*/ 1126 w 3072"/>
                <a:gd name="T45" fmla="*/ 205 h 2867"/>
                <a:gd name="T46" fmla="*/ 1106 w 3072"/>
                <a:gd name="T47" fmla="*/ 205 h 2867"/>
                <a:gd name="T48" fmla="*/ 410 w 3072"/>
                <a:gd name="T49" fmla="*/ 717 h 2867"/>
                <a:gd name="T50" fmla="*/ 307 w 3072"/>
                <a:gd name="T51" fmla="*/ 819 h 2867"/>
                <a:gd name="T52" fmla="*/ 205 w 3072"/>
                <a:gd name="T53" fmla="*/ 717 h 2867"/>
                <a:gd name="T54" fmla="*/ 2970 w 3072"/>
                <a:gd name="T55" fmla="*/ 2662 h 2867"/>
                <a:gd name="T56" fmla="*/ 2867 w 3072"/>
                <a:gd name="T57" fmla="*/ 2662 h 2867"/>
                <a:gd name="T58" fmla="*/ 2867 w 3072"/>
                <a:gd name="T59" fmla="*/ 819 h 2867"/>
                <a:gd name="T60" fmla="*/ 2662 w 3072"/>
                <a:gd name="T61" fmla="*/ 819 h 2867"/>
                <a:gd name="T62" fmla="*/ 2662 w 3072"/>
                <a:gd name="T63" fmla="*/ 2662 h 2867"/>
                <a:gd name="T64" fmla="*/ 2048 w 3072"/>
                <a:gd name="T65" fmla="*/ 2662 h 2867"/>
                <a:gd name="T66" fmla="*/ 2048 w 3072"/>
                <a:gd name="T67" fmla="*/ 1229 h 2867"/>
                <a:gd name="T68" fmla="*/ 1843 w 3072"/>
                <a:gd name="T69" fmla="*/ 1229 h 2867"/>
                <a:gd name="T70" fmla="*/ 1843 w 3072"/>
                <a:gd name="T71" fmla="*/ 2662 h 2867"/>
                <a:gd name="T72" fmla="*/ 1229 w 3072"/>
                <a:gd name="T73" fmla="*/ 2662 h 2867"/>
                <a:gd name="T74" fmla="*/ 1229 w 3072"/>
                <a:gd name="T75" fmla="*/ 819 h 2867"/>
                <a:gd name="T76" fmla="*/ 1024 w 3072"/>
                <a:gd name="T77" fmla="*/ 819 h 2867"/>
                <a:gd name="T78" fmla="*/ 1024 w 3072"/>
                <a:gd name="T79" fmla="*/ 2662 h 2867"/>
                <a:gd name="T80" fmla="*/ 410 w 3072"/>
                <a:gd name="T81" fmla="*/ 2662 h 2867"/>
                <a:gd name="T82" fmla="*/ 410 w 3072"/>
                <a:gd name="T83" fmla="*/ 1229 h 2867"/>
                <a:gd name="T84" fmla="*/ 205 w 3072"/>
                <a:gd name="T85" fmla="*/ 1229 h 2867"/>
                <a:gd name="T86" fmla="*/ 205 w 3072"/>
                <a:gd name="T87" fmla="*/ 2662 h 2867"/>
                <a:gd name="T88" fmla="*/ 102 w 3072"/>
                <a:gd name="T89" fmla="*/ 2662 h 2867"/>
                <a:gd name="T90" fmla="*/ 0 w 3072"/>
                <a:gd name="T91" fmla="*/ 2765 h 2867"/>
                <a:gd name="T92" fmla="*/ 102 w 3072"/>
                <a:gd name="T93" fmla="*/ 2867 h 2867"/>
                <a:gd name="T94" fmla="*/ 2970 w 3072"/>
                <a:gd name="T95" fmla="*/ 2867 h 2867"/>
                <a:gd name="T96" fmla="*/ 3072 w 3072"/>
                <a:gd name="T97" fmla="*/ 2765 h 2867"/>
                <a:gd name="T98" fmla="*/ 2970 w 3072"/>
                <a:gd name="T99" fmla="*/ 2662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2" h="2867">
                  <a:moveTo>
                    <a:pt x="205" y="717"/>
                  </a:moveTo>
                  <a:cubicBezTo>
                    <a:pt x="205" y="676"/>
                    <a:pt x="246" y="614"/>
                    <a:pt x="307" y="614"/>
                  </a:cubicBezTo>
                  <a:cubicBezTo>
                    <a:pt x="348" y="614"/>
                    <a:pt x="348" y="614"/>
                    <a:pt x="348" y="614"/>
                  </a:cubicBezTo>
                  <a:cubicBezTo>
                    <a:pt x="1024" y="143"/>
                    <a:pt x="1024" y="143"/>
                    <a:pt x="1024" y="143"/>
                  </a:cubicBezTo>
                  <a:cubicBezTo>
                    <a:pt x="1024" y="123"/>
                    <a:pt x="1024" y="123"/>
                    <a:pt x="1024" y="123"/>
                  </a:cubicBezTo>
                  <a:cubicBezTo>
                    <a:pt x="1024" y="61"/>
                    <a:pt x="1065" y="0"/>
                    <a:pt x="1126" y="0"/>
                  </a:cubicBezTo>
                  <a:cubicBezTo>
                    <a:pt x="1188" y="0"/>
                    <a:pt x="1229" y="61"/>
                    <a:pt x="1229" y="102"/>
                  </a:cubicBezTo>
                  <a:cubicBezTo>
                    <a:pt x="1229" y="123"/>
                    <a:pt x="1229" y="123"/>
                    <a:pt x="1229" y="123"/>
                  </a:cubicBezTo>
                  <a:cubicBezTo>
                    <a:pt x="1905" y="635"/>
                    <a:pt x="1905" y="635"/>
                    <a:pt x="1905" y="635"/>
                  </a:cubicBezTo>
                  <a:cubicBezTo>
                    <a:pt x="1987" y="635"/>
                    <a:pt x="1987" y="635"/>
                    <a:pt x="1987" y="635"/>
                  </a:cubicBezTo>
                  <a:cubicBezTo>
                    <a:pt x="2662" y="123"/>
                    <a:pt x="2662" y="123"/>
                    <a:pt x="2662" y="123"/>
                  </a:cubicBezTo>
                  <a:cubicBezTo>
                    <a:pt x="2662" y="102"/>
                    <a:pt x="2662" y="102"/>
                    <a:pt x="2662" y="102"/>
                  </a:cubicBezTo>
                  <a:cubicBezTo>
                    <a:pt x="2662" y="61"/>
                    <a:pt x="2703" y="0"/>
                    <a:pt x="2765" y="0"/>
                  </a:cubicBezTo>
                  <a:cubicBezTo>
                    <a:pt x="2826" y="0"/>
                    <a:pt x="2867" y="61"/>
                    <a:pt x="2867" y="102"/>
                  </a:cubicBezTo>
                  <a:cubicBezTo>
                    <a:pt x="2867" y="164"/>
                    <a:pt x="2826" y="205"/>
                    <a:pt x="2765" y="205"/>
                  </a:cubicBezTo>
                  <a:cubicBezTo>
                    <a:pt x="2724" y="205"/>
                    <a:pt x="2724" y="205"/>
                    <a:pt x="2724" y="205"/>
                  </a:cubicBezTo>
                  <a:cubicBezTo>
                    <a:pt x="2048" y="717"/>
                    <a:pt x="2048" y="717"/>
                    <a:pt x="2048" y="717"/>
                  </a:cubicBezTo>
                  <a:cubicBezTo>
                    <a:pt x="2048" y="737"/>
                    <a:pt x="2048" y="737"/>
                    <a:pt x="2048" y="737"/>
                  </a:cubicBezTo>
                  <a:cubicBezTo>
                    <a:pt x="2048" y="778"/>
                    <a:pt x="2007" y="819"/>
                    <a:pt x="1946" y="819"/>
                  </a:cubicBezTo>
                  <a:cubicBezTo>
                    <a:pt x="1884" y="819"/>
                    <a:pt x="1843" y="778"/>
                    <a:pt x="1843" y="717"/>
                  </a:cubicBezTo>
                  <a:cubicBezTo>
                    <a:pt x="1843" y="696"/>
                    <a:pt x="1843" y="696"/>
                    <a:pt x="1843" y="696"/>
                  </a:cubicBezTo>
                  <a:cubicBezTo>
                    <a:pt x="1167" y="205"/>
                    <a:pt x="1167" y="205"/>
                    <a:pt x="1167" y="205"/>
                  </a:cubicBezTo>
                  <a:cubicBezTo>
                    <a:pt x="1126" y="205"/>
                    <a:pt x="1126" y="205"/>
                    <a:pt x="1126" y="205"/>
                  </a:cubicBezTo>
                  <a:cubicBezTo>
                    <a:pt x="1106" y="205"/>
                    <a:pt x="1106" y="205"/>
                    <a:pt x="1106" y="205"/>
                  </a:cubicBezTo>
                  <a:cubicBezTo>
                    <a:pt x="410" y="717"/>
                    <a:pt x="410" y="717"/>
                    <a:pt x="410" y="717"/>
                  </a:cubicBezTo>
                  <a:cubicBezTo>
                    <a:pt x="410" y="778"/>
                    <a:pt x="369" y="819"/>
                    <a:pt x="307" y="819"/>
                  </a:cubicBezTo>
                  <a:cubicBezTo>
                    <a:pt x="246" y="819"/>
                    <a:pt x="205" y="778"/>
                    <a:pt x="205" y="717"/>
                  </a:cubicBezTo>
                  <a:close/>
                  <a:moveTo>
                    <a:pt x="2970" y="2662"/>
                  </a:moveTo>
                  <a:cubicBezTo>
                    <a:pt x="2867" y="2662"/>
                    <a:pt x="2867" y="2662"/>
                    <a:pt x="2867" y="2662"/>
                  </a:cubicBezTo>
                  <a:cubicBezTo>
                    <a:pt x="2867" y="819"/>
                    <a:pt x="2867" y="819"/>
                    <a:pt x="2867" y="819"/>
                  </a:cubicBezTo>
                  <a:cubicBezTo>
                    <a:pt x="2662" y="819"/>
                    <a:pt x="2662" y="819"/>
                    <a:pt x="2662" y="819"/>
                  </a:cubicBezTo>
                  <a:cubicBezTo>
                    <a:pt x="2662" y="2662"/>
                    <a:pt x="2662" y="2662"/>
                    <a:pt x="2662" y="2662"/>
                  </a:cubicBezTo>
                  <a:cubicBezTo>
                    <a:pt x="2048" y="2662"/>
                    <a:pt x="2048" y="2662"/>
                    <a:pt x="2048" y="2662"/>
                  </a:cubicBezTo>
                  <a:cubicBezTo>
                    <a:pt x="2048" y="1229"/>
                    <a:pt x="2048" y="1229"/>
                    <a:pt x="2048" y="1229"/>
                  </a:cubicBezTo>
                  <a:cubicBezTo>
                    <a:pt x="1843" y="1229"/>
                    <a:pt x="1843" y="1229"/>
                    <a:pt x="1843" y="1229"/>
                  </a:cubicBezTo>
                  <a:cubicBezTo>
                    <a:pt x="1843" y="2662"/>
                    <a:pt x="1843" y="2662"/>
                    <a:pt x="1843" y="2662"/>
                  </a:cubicBezTo>
                  <a:cubicBezTo>
                    <a:pt x="1229" y="2662"/>
                    <a:pt x="1229" y="2662"/>
                    <a:pt x="1229" y="2662"/>
                  </a:cubicBezTo>
                  <a:cubicBezTo>
                    <a:pt x="1229" y="819"/>
                    <a:pt x="1229" y="819"/>
                    <a:pt x="1229" y="819"/>
                  </a:cubicBezTo>
                  <a:cubicBezTo>
                    <a:pt x="1024" y="819"/>
                    <a:pt x="1024" y="819"/>
                    <a:pt x="1024" y="819"/>
                  </a:cubicBezTo>
                  <a:cubicBezTo>
                    <a:pt x="1024" y="2662"/>
                    <a:pt x="1024" y="2662"/>
                    <a:pt x="1024" y="2662"/>
                  </a:cubicBezTo>
                  <a:cubicBezTo>
                    <a:pt x="410" y="2662"/>
                    <a:pt x="410" y="2662"/>
                    <a:pt x="410" y="2662"/>
                  </a:cubicBezTo>
                  <a:cubicBezTo>
                    <a:pt x="410" y="1229"/>
                    <a:pt x="410" y="1229"/>
                    <a:pt x="410" y="1229"/>
                  </a:cubicBezTo>
                  <a:cubicBezTo>
                    <a:pt x="205" y="1229"/>
                    <a:pt x="205" y="1229"/>
                    <a:pt x="205" y="1229"/>
                  </a:cubicBezTo>
                  <a:cubicBezTo>
                    <a:pt x="205" y="2662"/>
                    <a:pt x="205" y="2662"/>
                    <a:pt x="205" y="2662"/>
                  </a:cubicBezTo>
                  <a:cubicBezTo>
                    <a:pt x="102" y="2662"/>
                    <a:pt x="102" y="2662"/>
                    <a:pt x="102" y="2662"/>
                  </a:cubicBezTo>
                  <a:cubicBezTo>
                    <a:pt x="41" y="2662"/>
                    <a:pt x="0" y="2703"/>
                    <a:pt x="0" y="2765"/>
                  </a:cubicBezTo>
                  <a:cubicBezTo>
                    <a:pt x="0" y="2826"/>
                    <a:pt x="41" y="2867"/>
                    <a:pt x="102" y="2867"/>
                  </a:cubicBezTo>
                  <a:cubicBezTo>
                    <a:pt x="2970" y="2867"/>
                    <a:pt x="2970" y="2867"/>
                    <a:pt x="2970" y="2867"/>
                  </a:cubicBezTo>
                  <a:cubicBezTo>
                    <a:pt x="3031" y="2867"/>
                    <a:pt x="3072" y="2826"/>
                    <a:pt x="3072" y="2765"/>
                  </a:cubicBezTo>
                  <a:cubicBezTo>
                    <a:pt x="3072" y="2703"/>
                    <a:pt x="3031" y="2662"/>
                    <a:pt x="2970" y="2662"/>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81" name="组合 80"/>
          <p:cNvGrpSpPr/>
          <p:nvPr/>
        </p:nvGrpSpPr>
        <p:grpSpPr>
          <a:xfrm>
            <a:off x="47624" y="4664476"/>
            <a:ext cx="1731479" cy="551244"/>
            <a:chOff x="47624" y="4816876"/>
            <a:chExt cx="1731479" cy="551244"/>
          </a:xfrm>
        </p:grpSpPr>
        <p:sp>
          <p:nvSpPr>
            <p:cNvPr id="82" name="直角三角形 81"/>
            <p:cNvSpPr/>
            <p:nvPr/>
          </p:nvSpPr>
          <p:spPr>
            <a:xfrm rot="16200000" flipH="1">
              <a:off x="41676" y="5270094"/>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83" name="组合 82"/>
            <p:cNvGrpSpPr/>
            <p:nvPr/>
          </p:nvGrpSpPr>
          <p:grpSpPr>
            <a:xfrm>
              <a:off x="47624" y="4816876"/>
              <a:ext cx="1731479" cy="447270"/>
              <a:chOff x="47624" y="4054876"/>
              <a:chExt cx="1731479" cy="447270"/>
            </a:xfrm>
          </p:grpSpPr>
          <p:sp>
            <p:nvSpPr>
              <p:cNvPr id="85" name="五边形 64"/>
              <p:cNvSpPr/>
              <p:nvPr/>
            </p:nvSpPr>
            <p:spPr>
              <a:xfrm>
                <a:off x="47624" y="4054876"/>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86" name="矩形 85"/>
              <p:cNvSpPr/>
              <p:nvPr/>
            </p:nvSpPr>
            <p:spPr>
              <a:xfrm>
                <a:off x="507007" y="4104871"/>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教学目标</a:t>
                </a:r>
              </a:p>
            </p:txBody>
          </p:sp>
        </p:grpSp>
        <p:sp>
          <p:nvSpPr>
            <p:cNvPr id="84" name="Freeform 5"/>
            <p:cNvSpPr>
              <a:spLocks noEditPoints="1"/>
            </p:cNvSpPr>
            <p:nvPr/>
          </p:nvSpPr>
          <p:spPr bwMode="auto">
            <a:xfrm>
              <a:off x="216346" y="4901965"/>
              <a:ext cx="277091" cy="277091"/>
            </a:xfrm>
            <a:custGeom>
              <a:avLst/>
              <a:gdLst>
                <a:gd name="T0" fmla="*/ 1767 w 2867"/>
                <a:gd name="T1" fmla="*/ 287 h 2867"/>
                <a:gd name="T2" fmla="*/ 1327 w 2867"/>
                <a:gd name="T3" fmla="*/ 213 h 2867"/>
                <a:gd name="T4" fmla="*/ 0 w 2867"/>
                <a:gd name="T5" fmla="*/ 1540 h 2867"/>
                <a:gd name="T6" fmla="*/ 1327 w 2867"/>
                <a:gd name="T7" fmla="*/ 2867 h 2867"/>
                <a:gd name="T8" fmla="*/ 2654 w 2867"/>
                <a:gd name="T9" fmla="*/ 1540 h 2867"/>
                <a:gd name="T10" fmla="*/ 2582 w 2867"/>
                <a:gd name="T11" fmla="*/ 1105 h 2867"/>
                <a:gd name="T12" fmla="*/ 2403 w 2867"/>
                <a:gd name="T13" fmla="*/ 1284 h 2867"/>
                <a:gd name="T14" fmla="*/ 2433 w 2867"/>
                <a:gd name="T15" fmla="*/ 1540 h 2867"/>
                <a:gd name="T16" fmla="*/ 1327 w 2867"/>
                <a:gd name="T17" fmla="*/ 2646 h 2867"/>
                <a:gd name="T18" fmla="*/ 221 w 2867"/>
                <a:gd name="T19" fmla="*/ 1540 h 2867"/>
                <a:gd name="T20" fmla="*/ 1327 w 2867"/>
                <a:gd name="T21" fmla="*/ 434 h 2867"/>
                <a:gd name="T22" fmla="*/ 1589 w 2867"/>
                <a:gd name="T23" fmla="*/ 465 h 2867"/>
                <a:gd name="T24" fmla="*/ 1767 w 2867"/>
                <a:gd name="T25" fmla="*/ 287 h 2867"/>
                <a:gd name="T26" fmla="*/ 2387 w 2867"/>
                <a:gd name="T27" fmla="*/ 180 h 2867"/>
                <a:gd name="T28" fmla="*/ 2408 w 2867"/>
                <a:gd name="T29" fmla="*/ 426 h 2867"/>
                <a:gd name="T30" fmla="*/ 2445 w 2867"/>
                <a:gd name="T31" fmla="*/ 462 h 2867"/>
                <a:gd name="T32" fmla="*/ 2836 w 2867"/>
                <a:gd name="T33" fmla="*/ 496 h 2867"/>
                <a:gd name="T34" fmla="*/ 2867 w 2867"/>
                <a:gd name="T35" fmla="*/ 502 h 2867"/>
                <a:gd name="T36" fmla="*/ 2849 w 2867"/>
                <a:gd name="T37" fmla="*/ 524 h 2867"/>
                <a:gd name="T38" fmla="*/ 2370 w 2867"/>
                <a:gd name="T39" fmla="*/ 1005 h 2867"/>
                <a:gd name="T40" fmla="*/ 2322 w 2867"/>
                <a:gd name="T41" fmla="*/ 1023 h 2867"/>
                <a:gd name="T42" fmla="*/ 2070 w 2867"/>
                <a:gd name="T43" fmla="*/ 999 h 2867"/>
                <a:gd name="T44" fmla="*/ 2022 w 2867"/>
                <a:gd name="T45" fmla="*/ 1016 h 2867"/>
                <a:gd name="T46" fmla="*/ 1593 w 2867"/>
                <a:gd name="T47" fmla="*/ 1445 h 2867"/>
                <a:gd name="T48" fmla="*/ 1465 w 2867"/>
                <a:gd name="T49" fmla="*/ 1484 h 2867"/>
                <a:gd name="T50" fmla="*/ 1406 w 2867"/>
                <a:gd name="T51" fmla="*/ 1298 h 2867"/>
                <a:gd name="T52" fmla="*/ 1433 w 2867"/>
                <a:gd name="T53" fmla="*/ 1270 h 2867"/>
                <a:gd name="T54" fmla="*/ 1850 w 2867"/>
                <a:gd name="T55" fmla="*/ 853 h 2867"/>
                <a:gd name="T56" fmla="*/ 1871 w 2867"/>
                <a:gd name="T57" fmla="*/ 796 h 2867"/>
                <a:gd name="T58" fmla="*/ 1847 w 2867"/>
                <a:gd name="T59" fmla="*/ 541 h 2867"/>
                <a:gd name="T60" fmla="*/ 1859 w 2867"/>
                <a:gd name="T61" fmla="*/ 507 h 2867"/>
                <a:gd name="T62" fmla="*/ 2360 w 2867"/>
                <a:gd name="T63" fmla="*/ 6 h 2867"/>
                <a:gd name="T64" fmla="*/ 2370 w 2867"/>
                <a:gd name="T65" fmla="*/ 0 h 2867"/>
                <a:gd name="T66" fmla="*/ 2387 w 2867"/>
                <a:gd name="T67" fmla="*/ 180 h 2867"/>
                <a:gd name="T68" fmla="*/ 1880 w 2867"/>
                <a:gd name="T69" fmla="*/ 1540 h 2867"/>
                <a:gd name="T70" fmla="*/ 1327 w 2867"/>
                <a:gd name="T71" fmla="*/ 2093 h 2867"/>
                <a:gd name="T72" fmla="*/ 774 w 2867"/>
                <a:gd name="T73" fmla="*/ 1540 h 2867"/>
                <a:gd name="T74" fmla="*/ 1327 w 2867"/>
                <a:gd name="T75" fmla="*/ 987 h 2867"/>
                <a:gd name="T76" fmla="*/ 1460 w 2867"/>
                <a:gd name="T77" fmla="*/ 1003 h 2867"/>
                <a:gd name="T78" fmla="*/ 1378 w 2867"/>
                <a:gd name="T79" fmla="*/ 1085 h 2867"/>
                <a:gd name="T80" fmla="*/ 1244 w 2867"/>
                <a:gd name="T81" fmla="*/ 1219 h 2867"/>
                <a:gd name="T82" fmla="*/ 995 w 2867"/>
                <a:gd name="T83" fmla="*/ 1540 h 2867"/>
                <a:gd name="T84" fmla="*/ 1327 w 2867"/>
                <a:gd name="T85" fmla="*/ 1872 h 2867"/>
                <a:gd name="T86" fmla="*/ 1653 w 2867"/>
                <a:gd name="T87" fmla="*/ 1602 h 2867"/>
                <a:gd name="T88" fmla="*/ 1773 w 2867"/>
                <a:gd name="T89" fmla="*/ 1482 h 2867"/>
                <a:gd name="T90" fmla="*/ 1861 w 2867"/>
                <a:gd name="T91" fmla="*/ 1394 h 2867"/>
                <a:gd name="T92" fmla="*/ 1880 w 2867"/>
                <a:gd name="T93" fmla="*/ 1540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67" h="2867">
                  <a:moveTo>
                    <a:pt x="1767" y="287"/>
                  </a:moveTo>
                  <a:cubicBezTo>
                    <a:pt x="1629" y="239"/>
                    <a:pt x="1481" y="213"/>
                    <a:pt x="1327" y="213"/>
                  </a:cubicBezTo>
                  <a:cubicBezTo>
                    <a:pt x="594" y="213"/>
                    <a:pt x="0" y="807"/>
                    <a:pt x="0" y="1540"/>
                  </a:cubicBezTo>
                  <a:cubicBezTo>
                    <a:pt x="0" y="2273"/>
                    <a:pt x="594" y="2867"/>
                    <a:pt x="1327" y="2867"/>
                  </a:cubicBezTo>
                  <a:cubicBezTo>
                    <a:pt x="2060" y="2867"/>
                    <a:pt x="2654" y="2273"/>
                    <a:pt x="2654" y="1540"/>
                  </a:cubicBezTo>
                  <a:cubicBezTo>
                    <a:pt x="2654" y="1388"/>
                    <a:pt x="2629" y="1241"/>
                    <a:pt x="2582" y="1105"/>
                  </a:cubicBezTo>
                  <a:cubicBezTo>
                    <a:pt x="2522" y="1165"/>
                    <a:pt x="2463" y="1224"/>
                    <a:pt x="2403" y="1284"/>
                  </a:cubicBezTo>
                  <a:cubicBezTo>
                    <a:pt x="2423" y="1366"/>
                    <a:pt x="2433" y="1452"/>
                    <a:pt x="2433" y="1540"/>
                  </a:cubicBezTo>
                  <a:cubicBezTo>
                    <a:pt x="2433" y="2151"/>
                    <a:pt x="1938" y="2646"/>
                    <a:pt x="1327" y="2646"/>
                  </a:cubicBezTo>
                  <a:cubicBezTo>
                    <a:pt x="716" y="2646"/>
                    <a:pt x="221" y="2151"/>
                    <a:pt x="221" y="1540"/>
                  </a:cubicBezTo>
                  <a:cubicBezTo>
                    <a:pt x="221" y="929"/>
                    <a:pt x="716" y="434"/>
                    <a:pt x="1327" y="434"/>
                  </a:cubicBezTo>
                  <a:cubicBezTo>
                    <a:pt x="1417" y="434"/>
                    <a:pt x="1505" y="445"/>
                    <a:pt x="1589" y="465"/>
                  </a:cubicBezTo>
                  <a:cubicBezTo>
                    <a:pt x="1648" y="406"/>
                    <a:pt x="1707" y="346"/>
                    <a:pt x="1767" y="287"/>
                  </a:cubicBezTo>
                  <a:close/>
                  <a:moveTo>
                    <a:pt x="2387" y="180"/>
                  </a:moveTo>
                  <a:cubicBezTo>
                    <a:pt x="2394" y="262"/>
                    <a:pt x="2403" y="344"/>
                    <a:pt x="2408" y="426"/>
                  </a:cubicBezTo>
                  <a:cubicBezTo>
                    <a:pt x="2410" y="452"/>
                    <a:pt x="2420" y="460"/>
                    <a:pt x="2445" y="462"/>
                  </a:cubicBezTo>
                  <a:cubicBezTo>
                    <a:pt x="2575" y="472"/>
                    <a:pt x="2706" y="484"/>
                    <a:pt x="2836" y="496"/>
                  </a:cubicBezTo>
                  <a:cubicBezTo>
                    <a:pt x="2847" y="497"/>
                    <a:pt x="2858" y="494"/>
                    <a:pt x="2867" y="502"/>
                  </a:cubicBezTo>
                  <a:cubicBezTo>
                    <a:pt x="2865" y="513"/>
                    <a:pt x="2856" y="518"/>
                    <a:pt x="2849" y="524"/>
                  </a:cubicBezTo>
                  <a:cubicBezTo>
                    <a:pt x="2690" y="684"/>
                    <a:pt x="2529" y="844"/>
                    <a:pt x="2370" y="1005"/>
                  </a:cubicBezTo>
                  <a:cubicBezTo>
                    <a:pt x="2356" y="1019"/>
                    <a:pt x="2342" y="1025"/>
                    <a:pt x="2322" y="1023"/>
                  </a:cubicBezTo>
                  <a:cubicBezTo>
                    <a:pt x="2238" y="1014"/>
                    <a:pt x="2154" y="1008"/>
                    <a:pt x="2070" y="999"/>
                  </a:cubicBezTo>
                  <a:cubicBezTo>
                    <a:pt x="2049" y="997"/>
                    <a:pt x="2036" y="1001"/>
                    <a:pt x="2022" y="1016"/>
                  </a:cubicBezTo>
                  <a:cubicBezTo>
                    <a:pt x="1805" y="1233"/>
                    <a:pt x="1810" y="1228"/>
                    <a:pt x="1593" y="1445"/>
                  </a:cubicBezTo>
                  <a:cubicBezTo>
                    <a:pt x="1557" y="1482"/>
                    <a:pt x="1516" y="1500"/>
                    <a:pt x="1465" y="1484"/>
                  </a:cubicBezTo>
                  <a:cubicBezTo>
                    <a:pt x="1384" y="1460"/>
                    <a:pt x="1354" y="1364"/>
                    <a:pt x="1406" y="1298"/>
                  </a:cubicBezTo>
                  <a:cubicBezTo>
                    <a:pt x="1414" y="1288"/>
                    <a:pt x="1423" y="1279"/>
                    <a:pt x="1433" y="1270"/>
                  </a:cubicBezTo>
                  <a:cubicBezTo>
                    <a:pt x="1645" y="1057"/>
                    <a:pt x="1637" y="1065"/>
                    <a:pt x="1850" y="853"/>
                  </a:cubicBezTo>
                  <a:cubicBezTo>
                    <a:pt x="1867" y="836"/>
                    <a:pt x="1874" y="821"/>
                    <a:pt x="1871" y="796"/>
                  </a:cubicBezTo>
                  <a:cubicBezTo>
                    <a:pt x="1861" y="712"/>
                    <a:pt x="1855" y="626"/>
                    <a:pt x="1847" y="541"/>
                  </a:cubicBezTo>
                  <a:cubicBezTo>
                    <a:pt x="1846" y="527"/>
                    <a:pt x="1849" y="517"/>
                    <a:pt x="1859" y="507"/>
                  </a:cubicBezTo>
                  <a:cubicBezTo>
                    <a:pt x="2026" y="340"/>
                    <a:pt x="2193" y="173"/>
                    <a:pt x="2360" y="6"/>
                  </a:cubicBezTo>
                  <a:cubicBezTo>
                    <a:pt x="2361" y="5"/>
                    <a:pt x="2364" y="4"/>
                    <a:pt x="2370" y="0"/>
                  </a:cubicBezTo>
                  <a:cubicBezTo>
                    <a:pt x="2376" y="62"/>
                    <a:pt x="2382" y="121"/>
                    <a:pt x="2387" y="180"/>
                  </a:cubicBezTo>
                  <a:close/>
                  <a:moveTo>
                    <a:pt x="1880" y="1540"/>
                  </a:moveTo>
                  <a:cubicBezTo>
                    <a:pt x="1880" y="1845"/>
                    <a:pt x="1633" y="2093"/>
                    <a:pt x="1327" y="2093"/>
                  </a:cubicBezTo>
                  <a:cubicBezTo>
                    <a:pt x="1022" y="2093"/>
                    <a:pt x="774" y="1845"/>
                    <a:pt x="774" y="1540"/>
                  </a:cubicBezTo>
                  <a:cubicBezTo>
                    <a:pt x="774" y="1234"/>
                    <a:pt x="1022" y="987"/>
                    <a:pt x="1327" y="987"/>
                  </a:cubicBezTo>
                  <a:cubicBezTo>
                    <a:pt x="1373" y="987"/>
                    <a:pt x="1417" y="992"/>
                    <a:pt x="1460" y="1003"/>
                  </a:cubicBezTo>
                  <a:cubicBezTo>
                    <a:pt x="1432" y="1030"/>
                    <a:pt x="1405" y="1057"/>
                    <a:pt x="1378" y="1085"/>
                  </a:cubicBezTo>
                  <a:cubicBezTo>
                    <a:pt x="1333" y="1129"/>
                    <a:pt x="1288" y="1174"/>
                    <a:pt x="1244" y="1219"/>
                  </a:cubicBezTo>
                  <a:cubicBezTo>
                    <a:pt x="1101" y="1256"/>
                    <a:pt x="995" y="1385"/>
                    <a:pt x="995" y="1540"/>
                  </a:cubicBezTo>
                  <a:cubicBezTo>
                    <a:pt x="995" y="1723"/>
                    <a:pt x="1144" y="1872"/>
                    <a:pt x="1327" y="1872"/>
                  </a:cubicBezTo>
                  <a:cubicBezTo>
                    <a:pt x="1489" y="1872"/>
                    <a:pt x="1624" y="1756"/>
                    <a:pt x="1653" y="1602"/>
                  </a:cubicBezTo>
                  <a:cubicBezTo>
                    <a:pt x="1693" y="1562"/>
                    <a:pt x="1733" y="1522"/>
                    <a:pt x="1773" y="1482"/>
                  </a:cubicBezTo>
                  <a:cubicBezTo>
                    <a:pt x="1803" y="1452"/>
                    <a:pt x="1830" y="1425"/>
                    <a:pt x="1861" y="1394"/>
                  </a:cubicBezTo>
                  <a:cubicBezTo>
                    <a:pt x="1873" y="1441"/>
                    <a:pt x="1880" y="1489"/>
                    <a:pt x="1880" y="154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87" name="组合 86"/>
          <p:cNvGrpSpPr/>
          <p:nvPr/>
        </p:nvGrpSpPr>
        <p:grpSpPr>
          <a:xfrm>
            <a:off x="47624" y="3830259"/>
            <a:ext cx="1731479" cy="551244"/>
            <a:chOff x="47624" y="3982659"/>
            <a:chExt cx="1731479" cy="551244"/>
          </a:xfrm>
        </p:grpSpPr>
        <p:sp>
          <p:nvSpPr>
            <p:cNvPr id="88" name="直角三角形 87"/>
            <p:cNvSpPr/>
            <p:nvPr/>
          </p:nvSpPr>
          <p:spPr>
            <a:xfrm rot="16200000" flipH="1">
              <a:off x="41676" y="4435878"/>
              <a:ext cx="103975"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89" name="组合 88"/>
            <p:cNvGrpSpPr/>
            <p:nvPr/>
          </p:nvGrpSpPr>
          <p:grpSpPr>
            <a:xfrm>
              <a:off x="47624" y="3982659"/>
              <a:ext cx="1731479" cy="447270"/>
              <a:chOff x="47624" y="3415393"/>
              <a:chExt cx="1731479" cy="447270"/>
            </a:xfrm>
          </p:grpSpPr>
          <p:sp>
            <p:nvSpPr>
              <p:cNvPr id="93" name="五边形 63"/>
              <p:cNvSpPr/>
              <p:nvPr/>
            </p:nvSpPr>
            <p:spPr>
              <a:xfrm>
                <a:off x="47624" y="3415393"/>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94" name="矩形 93"/>
              <p:cNvSpPr/>
              <p:nvPr/>
            </p:nvSpPr>
            <p:spPr>
              <a:xfrm>
                <a:off x="507007" y="3462807"/>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教材分析</a:t>
                </a:r>
              </a:p>
            </p:txBody>
          </p:sp>
        </p:grpSp>
        <p:grpSp>
          <p:nvGrpSpPr>
            <p:cNvPr id="90" name="Group 4"/>
            <p:cNvGrpSpPr>
              <a:grpSpLocks noChangeAspect="1"/>
            </p:cNvGrpSpPr>
            <p:nvPr/>
          </p:nvGrpSpPr>
          <p:grpSpPr bwMode="auto">
            <a:xfrm>
              <a:off x="204441" y="4076683"/>
              <a:ext cx="259012" cy="259221"/>
              <a:chOff x="1992" y="309"/>
              <a:chExt cx="3698" cy="3701"/>
            </a:xfrm>
            <a:solidFill>
              <a:schemeClr val="tx2"/>
            </a:solidFill>
          </p:grpSpPr>
          <p:sp>
            <p:nvSpPr>
              <p:cNvPr id="91" name="Freeform 5"/>
              <p:cNvSpPr>
                <a:spLocks noEditPoints="1"/>
              </p:cNvSpPr>
              <p:nvPr/>
            </p:nvSpPr>
            <p:spPr bwMode="auto">
              <a:xfrm>
                <a:off x="2883" y="1203"/>
                <a:ext cx="1912" cy="1912"/>
              </a:xfrm>
              <a:custGeom>
                <a:avLst/>
                <a:gdLst>
                  <a:gd name="T0" fmla="*/ 1270 w 1270"/>
                  <a:gd name="T1" fmla="*/ 560 h 1269"/>
                  <a:gd name="T2" fmla="*/ 711 w 1270"/>
                  <a:gd name="T3" fmla="*/ 0 h 1269"/>
                  <a:gd name="T4" fmla="*/ 711 w 1270"/>
                  <a:gd name="T5" fmla="*/ 117 h 1269"/>
                  <a:gd name="T6" fmla="*/ 561 w 1270"/>
                  <a:gd name="T7" fmla="*/ 117 h 1269"/>
                  <a:gd name="T8" fmla="*/ 561 w 1270"/>
                  <a:gd name="T9" fmla="*/ 0 h 1269"/>
                  <a:gd name="T10" fmla="*/ 0 w 1270"/>
                  <a:gd name="T11" fmla="*/ 560 h 1269"/>
                  <a:gd name="T12" fmla="*/ 118 w 1270"/>
                  <a:gd name="T13" fmla="*/ 560 h 1269"/>
                  <a:gd name="T14" fmla="*/ 118 w 1270"/>
                  <a:gd name="T15" fmla="*/ 710 h 1269"/>
                  <a:gd name="T16" fmla="*/ 1 w 1270"/>
                  <a:gd name="T17" fmla="*/ 710 h 1269"/>
                  <a:gd name="T18" fmla="*/ 561 w 1270"/>
                  <a:gd name="T19" fmla="*/ 1269 h 1269"/>
                  <a:gd name="T20" fmla="*/ 561 w 1270"/>
                  <a:gd name="T21" fmla="*/ 1153 h 1269"/>
                  <a:gd name="T22" fmla="*/ 711 w 1270"/>
                  <a:gd name="T23" fmla="*/ 1153 h 1269"/>
                  <a:gd name="T24" fmla="*/ 711 w 1270"/>
                  <a:gd name="T25" fmla="*/ 1269 h 1269"/>
                  <a:gd name="T26" fmla="*/ 1270 w 1270"/>
                  <a:gd name="T27" fmla="*/ 710 h 1269"/>
                  <a:gd name="T28" fmla="*/ 1154 w 1270"/>
                  <a:gd name="T29" fmla="*/ 710 h 1269"/>
                  <a:gd name="T30" fmla="*/ 1154 w 1270"/>
                  <a:gd name="T31" fmla="*/ 560 h 1269"/>
                  <a:gd name="T32" fmla="*/ 1270 w 1270"/>
                  <a:gd name="T33" fmla="*/ 560 h 1269"/>
                  <a:gd name="T34" fmla="*/ 1270 w 1270"/>
                  <a:gd name="T35" fmla="*/ 560 h 1269"/>
                  <a:gd name="T36" fmla="*/ 635 w 1270"/>
                  <a:gd name="T37" fmla="*/ 872 h 1269"/>
                  <a:gd name="T38" fmla="*/ 397 w 1270"/>
                  <a:gd name="T39" fmla="*/ 634 h 1269"/>
                  <a:gd name="T40" fmla="*/ 635 w 1270"/>
                  <a:gd name="T41" fmla="*/ 396 h 1269"/>
                  <a:gd name="T42" fmla="*/ 873 w 1270"/>
                  <a:gd name="T43" fmla="*/ 634 h 1269"/>
                  <a:gd name="T44" fmla="*/ 635 w 1270"/>
                  <a:gd name="T45" fmla="*/ 872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0" h="1269">
                    <a:moveTo>
                      <a:pt x="1270" y="560"/>
                    </a:moveTo>
                    <a:cubicBezTo>
                      <a:pt x="1236" y="268"/>
                      <a:pt x="1003" y="35"/>
                      <a:pt x="711" y="0"/>
                    </a:cubicBezTo>
                    <a:cubicBezTo>
                      <a:pt x="711" y="117"/>
                      <a:pt x="711" y="117"/>
                      <a:pt x="711" y="117"/>
                    </a:cubicBezTo>
                    <a:cubicBezTo>
                      <a:pt x="561" y="117"/>
                      <a:pt x="561" y="117"/>
                      <a:pt x="561" y="117"/>
                    </a:cubicBezTo>
                    <a:cubicBezTo>
                      <a:pt x="561" y="0"/>
                      <a:pt x="561" y="0"/>
                      <a:pt x="561" y="0"/>
                    </a:cubicBezTo>
                    <a:cubicBezTo>
                      <a:pt x="268" y="34"/>
                      <a:pt x="35" y="267"/>
                      <a:pt x="0" y="560"/>
                    </a:cubicBezTo>
                    <a:cubicBezTo>
                      <a:pt x="118" y="560"/>
                      <a:pt x="118" y="560"/>
                      <a:pt x="118" y="560"/>
                    </a:cubicBezTo>
                    <a:cubicBezTo>
                      <a:pt x="118" y="710"/>
                      <a:pt x="118" y="710"/>
                      <a:pt x="118" y="710"/>
                    </a:cubicBezTo>
                    <a:cubicBezTo>
                      <a:pt x="1" y="710"/>
                      <a:pt x="1" y="710"/>
                      <a:pt x="1" y="710"/>
                    </a:cubicBezTo>
                    <a:cubicBezTo>
                      <a:pt x="35" y="1002"/>
                      <a:pt x="268" y="1235"/>
                      <a:pt x="561" y="1269"/>
                    </a:cubicBezTo>
                    <a:cubicBezTo>
                      <a:pt x="561" y="1153"/>
                      <a:pt x="561" y="1153"/>
                      <a:pt x="561" y="1153"/>
                    </a:cubicBezTo>
                    <a:cubicBezTo>
                      <a:pt x="711" y="1153"/>
                      <a:pt x="711" y="1153"/>
                      <a:pt x="711" y="1153"/>
                    </a:cubicBezTo>
                    <a:cubicBezTo>
                      <a:pt x="711" y="1269"/>
                      <a:pt x="711" y="1269"/>
                      <a:pt x="711" y="1269"/>
                    </a:cubicBezTo>
                    <a:cubicBezTo>
                      <a:pt x="1003" y="1234"/>
                      <a:pt x="1235" y="1002"/>
                      <a:pt x="1270" y="710"/>
                    </a:cubicBezTo>
                    <a:cubicBezTo>
                      <a:pt x="1154" y="710"/>
                      <a:pt x="1154" y="710"/>
                      <a:pt x="1154" y="710"/>
                    </a:cubicBezTo>
                    <a:cubicBezTo>
                      <a:pt x="1154" y="560"/>
                      <a:pt x="1154" y="560"/>
                      <a:pt x="1154" y="560"/>
                    </a:cubicBezTo>
                    <a:cubicBezTo>
                      <a:pt x="1270" y="560"/>
                      <a:pt x="1270" y="560"/>
                      <a:pt x="1270" y="560"/>
                    </a:cubicBezTo>
                    <a:cubicBezTo>
                      <a:pt x="1270" y="560"/>
                      <a:pt x="1270" y="560"/>
                      <a:pt x="1270" y="560"/>
                    </a:cubicBezTo>
                    <a:close/>
                    <a:moveTo>
                      <a:pt x="635" y="872"/>
                    </a:moveTo>
                    <a:cubicBezTo>
                      <a:pt x="504" y="872"/>
                      <a:pt x="397" y="766"/>
                      <a:pt x="397" y="634"/>
                    </a:cubicBezTo>
                    <a:cubicBezTo>
                      <a:pt x="397" y="503"/>
                      <a:pt x="504" y="396"/>
                      <a:pt x="635" y="396"/>
                    </a:cubicBezTo>
                    <a:cubicBezTo>
                      <a:pt x="766" y="396"/>
                      <a:pt x="873" y="503"/>
                      <a:pt x="873" y="634"/>
                    </a:cubicBezTo>
                    <a:cubicBezTo>
                      <a:pt x="873" y="766"/>
                      <a:pt x="766" y="872"/>
                      <a:pt x="635" y="8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92" name="Freeform 6"/>
              <p:cNvSpPr>
                <a:spLocks noEditPoints="1"/>
              </p:cNvSpPr>
              <p:nvPr/>
            </p:nvSpPr>
            <p:spPr bwMode="auto">
              <a:xfrm>
                <a:off x="1992" y="309"/>
                <a:ext cx="3698" cy="3701"/>
              </a:xfrm>
              <a:custGeom>
                <a:avLst/>
                <a:gdLst>
                  <a:gd name="T0" fmla="*/ 1228 w 2456"/>
                  <a:gd name="T1" fmla="*/ 0 h 2456"/>
                  <a:gd name="T2" fmla="*/ 0 w 2456"/>
                  <a:gd name="T3" fmla="*/ 1228 h 2456"/>
                  <a:gd name="T4" fmla="*/ 1228 w 2456"/>
                  <a:gd name="T5" fmla="*/ 2456 h 2456"/>
                  <a:gd name="T6" fmla="*/ 2456 w 2456"/>
                  <a:gd name="T7" fmla="*/ 1228 h 2456"/>
                  <a:gd name="T8" fmla="*/ 1228 w 2456"/>
                  <a:gd name="T9" fmla="*/ 0 h 2456"/>
                  <a:gd name="T10" fmla="*/ 2016 w 2456"/>
                  <a:gd name="T11" fmla="*/ 1303 h 2456"/>
                  <a:gd name="T12" fmla="*/ 1788 w 2456"/>
                  <a:gd name="T13" fmla="*/ 1788 h 2456"/>
                  <a:gd name="T14" fmla="*/ 1303 w 2456"/>
                  <a:gd name="T15" fmla="*/ 2016 h 2456"/>
                  <a:gd name="T16" fmla="*/ 1303 w 2456"/>
                  <a:gd name="T17" fmla="*/ 2120 h 2456"/>
                  <a:gd name="T18" fmla="*/ 1153 w 2456"/>
                  <a:gd name="T19" fmla="*/ 2120 h 2456"/>
                  <a:gd name="T20" fmla="*/ 1153 w 2456"/>
                  <a:gd name="T21" fmla="*/ 2017 h 2456"/>
                  <a:gd name="T22" fmla="*/ 666 w 2456"/>
                  <a:gd name="T23" fmla="*/ 1788 h 2456"/>
                  <a:gd name="T24" fmla="*/ 438 w 2456"/>
                  <a:gd name="T25" fmla="*/ 1303 h 2456"/>
                  <a:gd name="T26" fmla="*/ 336 w 2456"/>
                  <a:gd name="T27" fmla="*/ 1303 h 2456"/>
                  <a:gd name="T28" fmla="*/ 336 w 2456"/>
                  <a:gd name="T29" fmla="*/ 1153 h 2456"/>
                  <a:gd name="T30" fmla="*/ 438 w 2456"/>
                  <a:gd name="T31" fmla="*/ 1153 h 2456"/>
                  <a:gd name="T32" fmla="*/ 666 w 2456"/>
                  <a:gd name="T33" fmla="*/ 667 h 2456"/>
                  <a:gd name="T34" fmla="*/ 1153 w 2456"/>
                  <a:gd name="T35" fmla="*/ 438 h 2456"/>
                  <a:gd name="T36" fmla="*/ 1153 w 2456"/>
                  <a:gd name="T37" fmla="*/ 336 h 2456"/>
                  <a:gd name="T38" fmla="*/ 1303 w 2456"/>
                  <a:gd name="T39" fmla="*/ 336 h 2456"/>
                  <a:gd name="T40" fmla="*/ 1303 w 2456"/>
                  <a:gd name="T41" fmla="*/ 438 h 2456"/>
                  <a:gd name="T42" fmla="*/ 1788 w 2456"/>
                  <a:gd name="T43" fmla="*/ 667 h 2456"/>
                  <a:gd name="T44" fmla="*/ 2017 w 2456"/>
                  <a:gd name="T45" fmla="*/ 1153 h 2456"/>
                  <a:gd name="T46" fmla="*/ 2120 w 2456"/>
                  <a:gd name="T47" fmla="*/ 1153 h 2456"/>
                  <a:gd name="T48" fmla="*/ 2120 w 2456"/>
                  <a:gd name="T49" fmla="*/ 1303 h 2456"/>
                  <a:gd name="T50" fmla="*/ 2016 w 2456"/>
                  <a:gd name="T51" fmla="*/ 1303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6" h="2456">
                    <a:moveTo>
                      <a:pt x="1228" y="0"/>
                    </a:moveTo>
                    <a:cubicBezTo>
                      <a:pt x="550" y="0"/>
                      <a:pt x="0" y="550"/>
                      <a:pt x="0" y="1228"/>
                    </a:cubicBezTo>
                    <a:cubicBezTo>
                      <a:pt x="0" y="1906"/>
                      <a:pt x="550" y="2456"/>
                      <a:pt x="1228" y="2456"/>
                    </a:cubicBezTo>
                    <a:cubicBezTo>
                      <a:pt x="1906" y="2456"/>
                      <a:pt x="2456" y="1906"/>
                      <a:pt x="2456" y="1228"/>
                    </a:cubicBezTo>
                    <a:cubicBezTo>
                      <a:pt x="2456" y="550"/>
                      <a:pt x="1906" y="0"/>
                      <a:pt x="1228" y="0"/>
                    </a:cubicBezTo>
                    <a:close/>
                    <a:moveTo>
                      <a:pt x="2016" y="1303"/>
                    </a:moveTo>
                    <a:cubicBezTo>
                      <a:pt x="1999" y="1486"/>
                      <a:pt x="1919" y="1656"/>
                      <a:pt x="1788" y="1788"/>
                    </a:cubicBezTo>
                    <a:cubicBezTo>
                      <a:pt x="1656" y="1920"/>
                      <a:pt x="1486" y="1999"/>
                      <a:pt x="1303" y="2016"/>
                    </a:cubicBezTo>
                    <a:cubicBezTo>
                      <a:pt x="1303" y="2120"/>
                      <a:pt x="1303" y="2120"/>
                      <a:pt x="1303" y="2120"/>
                    </a:cubicBezTo>
                    <a:cubicBezTo>
                      <a:pt x="1153" y="2120"/>
                      <a:pt x="1153" y="2120"/>
                      <a:pt x="1153" y="2120"/>
                    </a:cubicBezTo>
                    <a:cubicBezTo>
                      <a:pt x="1153" y="2017"/>
                      <a:pt x="1153" y="2017"/>
                      <a:pt x="1153" y="2017"/>
                    </a:cubicBezTo>
                    <a:cubicBezTo>
                      <a:pt x="969" y="2000"/>
                      <a:pt x="799" y="1920"/>
                      <a:pt x="666" y="1788"/>
                    </a:cubicBezTo>
                    <a:cubicBezTo>
                      <a:pt x="535" y="1656"/>
                      <a:pt x="455" y="1486"/>
                      <a:pt x="438" y="1303"/>
                    </a:cubicBezTo>
                    <a:cubicBezTo>
                      <a:pt x="336" y="1303"/>
                      <a:pt x="336" y="1303"/>
                      <a:pt x="336" y="1303"/>
                    </a:cubicBezTo>
                    <a:cubicBezTo>
                      <a:pt x="336" y="1153"/>
                      <a:pt x="336" y="1153"/>
                      <a:pt x="336" y="1153"/>
                    </a:cubicBezTo>
                    <a:cubicBezTo>
                      <a:pt x="438" y="1153"/>
                      <a:pt x="438" y="1153"/>
                      <a:pt x="438" y="1153"/>
                    </a:cubicBezTo>
                    <a:cubicBezTo>
                      <a:pt x="455" y="969"/>
                      <a:pt x="534" y="799"/>
                      <a:pt x="666" y="667"/>
                    </a:cubicBezTo>
                    <a:cubicBezTo>
                      <a:pt x="799" y="534"/>
                      <a:pt x="969" y="455"/>
                      <a:pt x="1153" y="438"/>
                    </a:cubicBezTo>
                    <a:cubicBezTo>
                      <a:pt x="1153" y="336"/>
                      <a:pt x="1153" y="336"/>
                      <a:pt x="1153" y="336"/>
                    </a:cubicBezTo>
                    <a:cubicBezTo>
                      <a:pt x="1303" y="336"/>
                      <a:pt x="1303" y="336"/>
                      <a:pt x="1303" y="336"/>
                    </a:cubicBezTo>
                    <a:cubicBezTo>
                      <a:pt x="1303" y="438"/>
                      <a:pt x="1303" y="438"/>
                      <a:pt x="1303" y="438"/>
                    </a:cubicBezTo>
                    <a:cubicBezTo>
                      <a:pt x="1486" y="455"/>
                      <a:pt x="1656" y="535"/>
                      <a:pt x="1788" y="667"/>
                    </a:cubicBezTo>
                    <a:cubicBezTo>
                      <a:pt x="1920" y="799"/>
                      <a:pt x="2000" y="969"/>
                      <a:pt x="2017" y="1153"/>
                    </a:cubicBezTo>
                    <a:cubicBezTo>
                      <a:pt x="2120" y="1153"/>
                      <a:pt x="2120" y="1153"/>
                      <a:pt x="2120" y="1153"/>
                    </a:cubicBezTo>
                    <a:cubicBezTo>
                      <a:pt x="2120" y="1303"/>
                      <a:pt x="2120" y="1303"/>
                      <a:pt x="2120" y="1303"/>
                    </a:cubicBezTo>
                    <a:cubicBezTo>
                      <a:pt x="2016" y="1303"/>
                      <a:pt x="2016" y="1303"/>
                      <a:pt x="2016" y="1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grpSp>
        <p:nvGrpSpPr>
          <p:cNvPr id="2" name="Group 3"/>
          <p:cNvGrpSpPr/>
          <p:nvPr/>
        </p:nvGrpSpPr>
        <p:grpSpPr>
          <a:xfrm>
            <a:off x="4007025" y="4559807"/>
            <a:ext cx="2818968" cy="733589"/>
            <a:chOff x="3251375" y="4693157"/>
            <a:chExt cx="2818968" cy="733589"/>
          </a:xfrm>
        </p:grpSpPr>
        <p:grpSp>
          <p:nvGrpSpPr>
            <p:cNvPr id="11" name="Group 4"/>
            <p:cNvGrpSpPr/>
            <p:nvPr/>
          </p:nvGrpSpPr>
          <p:grpSpPr>
            <a:xfrm>
              <a:off x="3251375" y="4693157"/>
              <a:ext cx="2818968" cy="733589"/>
              <a:chOff x="3251375" y="4720051"/>
              <a:chExt cx="2818968" cy="733589"/>
            </a:xfrm>
          </p:grpSpPr>
          <p:sp>
            <p:nvSpPr>
              <p:cNvPr id="12" name="Rounded Rectangle 6"/>
              <p:cNvSpPr/>
              <p:nvPr/>
            </p:nvSpPr>
            <p:spPr>
              <a:xfrm>
                <a:off x="3251375" y="4720051"/>
                <a:ext cx="2818968" cy="733589"/>
              </a:xfrm>
              <a:prstGeom prst="roundRect">
                <a:avLst>
                  <a:gd name="adj" fmla="val 50000"/>
                </a:avLst>
              </a:prstGeom>
              <a:gradFill>
                <a:gsLst>
                  <a:gs pos="0">
                    <a:srgbClr val="269DCE"/>
                  </a:gs>
                  <a:gs pos="100000">
                    <a:srgbClr val="54BA82"/>
                  </a:gs>
                </a:gsLst>
                <a:lin ang="20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3" name="Oval 7"/>
              <p:cNvSpPr/>
              <p:nvPr/>
            </p:nvSpPr>
            <p:spPr>
              <a:xfrm>
                <a:off x="5437132" y="4823747"/>
                <a:ext cx="522135" cy="5261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37963"/>
                  </a:solidFill>
                  <a:cs typeface="+mn-ea"/>
                  <a:sym typeface="+mn-lt"/>
                </a:endParaRPr>
              </a:p>
            </p:txBody>
          </p:sp>
        </p:grpSp>
        <p:sp>
          <p:nvSpPr>
            <p:cNvPr id="14" name="Freeform 11"/>
            <p:cNvSpPr>
              <a:spLocks noEditPoints="1"/>
            </p:cNvSpPr>
            <p:nvPr/>
          </p:nvSpPr>
          <p:spPr bwMode="auto">
            <a:xfrm>
              <a:off x="5537502" y="4906259"/>
              <a:ext cx="341135" cy="282371"/>
            </a:xfrm>
            <a:custGeom>
              <a:avLst/>
              <a:gdLst>
                <a:gd name="T0" fmla="*/ 260 w 287"/>
                <a:gd name="T1" fmla="*/ 78 h 237"/>
                <a:gd name="T2" fmla="*/ 244 w 287"/>
                <a:gd name="T3" fmla="*/ 94 h 237"/>
                <a:gd name="T4" fmla="*/ 260 w 287"/>
                <a:gd name="T5" fmla="*/ 111 h 237"/>
                <a:gd name="T6" fmla="*/ 277 w 287"/>
                <a:gd name="T7" fmla="*/ 94 h 237"/>
                <a:gd name="T8" fmla="*/ 260 w 287"/>
                <a:gd name="T9" fmla="*/ 78 h 237"/>
                <a:gd name="T10" fmla="*/ 27 w 287"/>
                <a:gd name="T11" fmla="*/ 78 h 237"/>
                <a:gd name="T12" fmla="*/ 11 w 287"/>
                <a:gd name="T13" fmla="*/ 94 h 237"/>
                <a:gd name="T14" fmla="*/ 27 w 287"/>
                <a:gd name="T15" fmla="*/ 111 h 237"/>
                <a:gd name="T16" fmla="*/ 43 w 287"/>
                <a:gd name="T17" fmla="*/ 94 h 237"/>
                <a:gd name="T18" fmla="*/ 27 w 287"/>
                <a:gd name="T19" fmla="*/ 78 h 237"/>
                <a:gd name="T20" fmla="*/ 212 w 287"/>
                <a:gd name="T21" fmla="*/ 49 h 237"/>
                <a:gd name="T22" fmla="*/ 188 w 287"/>
                <a:gd name="T23" fmla="*/ 73 h 237"/>
                <a:gd name="T24" fmla="*/ 212 w 287"/>
                <a:gd name="T25" fmla="*/ 97 h 237"/>
                <a:gd name="T26" fmla="*/ 236 w 287"/>
                <a:gd name="T27" fmla="*/ 73 h 237"/>
                <a:gd name="T28" fmla="*/ 212 w 287"/>
                <a:gd name="T29" fmla="*/ 49 h 237"/>
                <a:gd name="T30" fmla="*/ 287 w 287"/>
                <a:gd name="T31" fmla="*/ 196 h 237"/>
                <a:gd name="T32" fmla="*/ 259 w 287"/>
                <a:gd name="T33" fmla="*/ 196 h 237"/>
                <a:gd name="T34" fmla="*/ 259 w 287"/>
                <a:gd name="T35" fmla="*/ 145 h 237"/>
                <a:gd name="T36" fmla="*/ 253 w 287"/>
                <a:gd name="T37" fmla="*/ 121 h 237"/>
                <a:gd name="T38" fmla="*/ 260 w 287"/>
                <a:gd name="T39" fmla="*/ 120 h 237"/>
                <a:gd name="T40" fmla="*/ 287 w 287"/>
                <a:gd name="T41" fmla="*/ 147 h 237"/>
                <a:gd name="T42" fmla="*/ 287 w 287"/>
                <a:gd name="T43" fmla="*/ 196 h 237"/>
                <a:gd name="T44" fmla="*/ 75 w 287"/>
                <a:gd name="T45" fmla="*/ 49 h 237"/>
                <a:gd name="T46" fmla="*/ 51 w 287"/>
                <a:gd name="T47" fmla="*/ 73 h 237"/>
                <a:gd name="T48" fmla="*/ 75 w 287"/>
                <a:gd name="T49" fmla="*/ 97 h 237"/>
                <a:gd name="T50" fmla="*/ 99 w 287"/>
                <a:gd name="T51" fmla="*/ 73 h 237"/>
                <a:gd name="T52" fmla="*/ 75 w 287"/>
                <a:gd name="T53" fmla="*/ 49 h 237"/>
                <a:gd name="T54" fmla="*/ 27 w 287"/>
                <a:gd name="T55" fmla="*/ 120 h 237"/>
                <a:gd name="T56" fmla="*/ 34 w 287"/>
                <a:gd name="T57" fmla="*/ 121 h 237"/>
                <a:gd name="T58" fmla="*/ 28 w 287"/>
                <a:gd name="T59" fmla="*/ 145 h 237"/>
                <a:gd name="T60" fmla="*/ 28 w 287"/>
                <a:gd name="T61" fmla="*/ 196 h 237"/>
                <a:gd name="T62" fmla="*/ 0 w 287"/>
                <a:gd name="T63" fmla="*/ 196 h 237"/>
                <a:gd name="T64" fmla="*/ 0 w 287"/>
                <a:gd name="T65" fmla="*/ 147 h 237"/>
                <a:gd name="T66" fmla="*/ 27 w 287"/>
                <a:gd name="T67" fmla="*/ 120 h 237"/>
                <a:gd name="T68" fmla="*/ 144 w 287"/>
                <a:gd name="T69" fmla="*/ 0 h 237"/>
                <a:gd name="T70" fmla="*/ 108 w 287"/>
                <a:gd name="T71" fmla="*/ 36 h 237"/>
                <a:gd name="T72" fmla="*/ 144 w 287"/>
                <a:gd name="T73" fmla="*/ 72 h 237"/>
                <a:gd name="T74" fmla="*/ 179 w 287"/>
                <a:gd name="T75" fmla="*/ 36 h 237"/>
                <a:gd name="T76" fmla="*/ 144 w 287"/>
                <a:gd name="T77" fmla="*/ 0 h 237"/>
                <a:gd name="T78" fmla="*/ 251 w 287"/>
                <a:gd name="T79" fmla="*/ 214 h 237"/>
                <a:gd name="T80" fmla="*/ 208 w 287"/>
                <a:gd name="T81" fmla="*/ 214 h 237"/>
                <a:gd name="T82" fmla="*/ 208 w 287"/>
                <a:gd name="T83" fmla="*/ 137 h 237"/>
                <a:gd name="T84" fmla="*/ 201 w 287"/>
                <a:gd name="T85" fmla="*/ 108 h 237"/>
                <a:gd name="T86" fmla="*/ 212 w 287"/>
                <a:gd name="T87" fmla="*/ 106 h 237"/>
                <a:gd name="T88" fmla="*/ 251 w 287"/>
                <a:gd name="T89" fmla="*/ 145 h 237"/>
                <a:gd name="T90" fmla="*/ 251 w 287"/>
                <a:gd name="T91" fmla="*/ 214 h 237"/>
                <a:gd name="T92" fmla="*/ 79 w 287"/>
                <a:gd name="T93" fmla="*/ 137 h 237"/>
                <a:gd name="T94" fmla="*/ 79 w 287"/>
                <a:gd name="T95" fmla="*/ 214 h 237"/>
                <a:gd name="T96" fmla="*/ 37 w 287"/>
                <a:gd name="T97" fmla="*/ 214 h 237"/>
                <a:gd name="T98" fmla="*/ 37 w 287"/>
                <a:gd name="T99" fmla="*/ 145 h 237"/>
                <a:gd name="T100" fmla="*/ 75 w 287"/>
                <a:gd name="T101" fmla="*/ 106 h 237"/>
                <a:gd name="T102" fmla="*/ 86 w 287"/>
                <a:gd name="T103" fmla="*/ 108 h 237"/>
                <a:gd name="T104" fmla="*/ 79 w 287"/>
                <a:gd name="T105" fmla="*/ 137 h 237"/>
                <a:gd name="T106" fmla="*/ 88 w 287"/>
                <a:gd name="T107" fmla="*/ 237 h 237"/>
                <a:gd name="T108" fmla="*/ 200 w 287"/>
                <a:gd name="T109" fmla="*/ 237 h 237"/>
                <a:gd name="T110" fmla="*/ 200 w 287"/>
                <a:gd name="T111" fmla="*/ 137 h 237"/>
                <a:gd name="T112" fmla="*/ 144 w 287"/>
                <a:gd name="T113" fmla="*/ 81 h 237"/>
                <a:gd name="T114" fmla="*/ 88 w 287"/>
                <a:gd name="T115" fmla="*/ 137 h 237"/>
                <a:gd name="T116" fmla="*/ 88 w 287"/>
                <a:gd name="T11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gradFill>
              <a:gsLst>
                <a:gs pos="0">
                  <a:srgbClr val="269DCE"/>
                </a:gs>
                <a:gs pos="100000">
                  <a:srgbClr val="54BA82"/>
                </a:gs>
              </a:gsLst>
              <a:lin ang="2040000" scaled="0"/>
            </a:gradFill>
            <a:ln>
              <a:noFill/>
            </a:ln>
          </p:spPr>
          <p:txBody>
            <a:bodyPr vert="horz" wrap="square" lIns="91440" tIns="45720" rIns="91440" bIns="45720" numCol="1" anchor="t" anchorCtr="0" compatLnSpc="1"/>
            <a:lstStyle/>
            <a:p>
              <a:endParaRPr lang="en-US">
                <a:cs typeface="+mn-ea"/>
                <a:sym typeface="+mn-lt"/>
              </a:endParaRPr>
            </a:p>
          </p:txBody>
        </p:sp>
      </p:grpSp>
      <p:grpSp>
        <p:nvGrpSpPr>
          <p:cNvPr id="95" name="Group 8"/>
          <p:cNvGrpSpPr/>
          <p:nvPr/>
        </p:nvGrpSpPr>
        <p:grpSpPr>
          <a:xfrm>
            <a:off x="3669810" y="3814839"/>
            <a:ext cx="4676406" cy="744969"/>
            <a:chOff x="2914160" y="3948189"/>
            <a:chExt cx="4676406" cy="744969"/>
          </a:xfrm>
        </p:grpSpPr>
        <p:grpSp>
          <p:nvGrpSpPr>
            <p:cNvPr id="96" name="Group 9"/>
            <p:cNvGrpSpPr/>
            <p:nvPr/>
          </p:nvGrpSpPr>
          <p:grpSpPr>
            <a:xfrm>
              <a:off x="2914160" y="3948189"/>
              <a:ext cx="4676406" cy="744969"/>
              <a:chOff x="2914160" y="3975083"/>
              <a:chExt cx="4676406" cy="744969"/>
            </a:xfrm>
          </p:grpSpPr>
          <p:sp>
            <p:nvSpPr>
              <p:cNvPr id="97" name="Rounded Rectangle 11"/>
              <p:cNvSpPr/>
              <p:nvPr/>
            </p:nvSpPr>
            <p:spPr>
              <a:xfrm>
                <a:off x="2914160" y="3975083"/>
                <a:ext cx="4676406" cy="744969"/>
              </a:xfrm>
              <a:prstGeom prst="roundRect">
                <a:avLst>
                  <a:gd name="adj" fmla="val 50000"/>
                </a:avLst>
              </a:prstGeom>
              <a:gradFill>
                <a:gsLst>
                  <a:gs pos="0">
                    <a:srgbClr val="269DCE"/>
                  </a:gs>
                  <a:gs pos="100000">
                    <a:srgbClr val="54BA82"/>
                  </a:gs>
                </a:gsLst>
                <a:lin ang="20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98" name="Oval 12"/>
              <p:cNvSpPr/>
              <p:nvPr/>
            </p:nvSpPr>
            <p:spPr>
              <a:xfrm>
                <a:off x="6954015" y="4088370"/>
                <a:ext cx="522135" cy="5261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BD6"/>
                  </a:solidFill>
                  <a:cs typeface="+mn-ea"/>
                  <a:sym typeface="+mn-lt"/>
                </a:endParaRPr>
              </a:p>
            </p:txBody>
          </p:sp>
        </p:grpSp>
        <p:sp>
          <p:nvSpPr>
            <p:cNvPr id="99" name="Freeform 10"/>
            <p:cNvSpPr>
              <a:spLocks noChangeAspect="1" noChangeArrowheads="1"/>
            </p:cNvSpPr>
            <p:nvPr/>
          </p:nvSpPr>
          <p:spPr bwMode="auto">
            <a:xfrm>
              <a:off x="7081029" y="4194102"/>
              <a:ext cx="248459" cy="297368"/>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gradFill>
              <a:gsLst>
                <a:gs pos="0">
                  <a:srgbClr val="269DCE"/>
                </a:gs>
                <a:gs pos="100000">
                  <a:srgbClr val="54BA82"/>
                </a:gs>
              </a:gsLst>
              <a:lin ang="2040000" scaled="0"/>
            </a:gra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2400" dirty="0">
                <a:cs typeface="+mn-ea"/>
                <a:sym typeface="+mn-lt"/>
              </a:endParaRPr>
            </a:p>
          </p:txBody>
        </p:sp>
      </p:grpSp>
      <p:grpSp>
        <p:nvGrpSpPr>
          <p:cNvPr id="100" name="Group 27"/>
          <p:cNvGrpSpPr/>
          <p:nvPr/>
        </p:nvGrpSpPr>
        <p:grpSpPr>
          <a:xfrm>
            <a:off x="2606862" y="1721914"/>
            <a:ext cx="1981200" cy="4103384"/>
            <a:chOff x="5105400" y="1920234"/>
            <a:chExt cx="1981200" cy="4103384"/>
          </a:xfrm>
        </p:grpSpPr>
        <p:sp>
          <p:nvSpPr>
            <p:cNvPr id="101" name="Freeform 5"/>
            <p:cNvSpPr/>
            <p:nvPr/>
          </p:nvSpPr>
          <p:spPr bwMode="auto">
            <a:xfrm>
              <a:off x="5105400" y="1920234"/>
              <a:ext cx="1981200" cy="4103384"/>
            </a:xfrm>
            <a:custGeom>
              <a:avLst/>
              <a:gdLst>
                <a:gd name="T0" fmla="*/ 852 w 852"/>
                <a:gd name="T1" fmla="*/ 1682 h 1768"/>
                <a:gd name="T2" fmla="*/ 766 w 852"/>
                <a:gd name="T3" fmla="*/ 1768 h 1768"/>
                <a:gd name="T4" fmla="*/ 86 w 852"/>
                <a:gd name="T5" fmla="*/ 1768 h 1768"/>
                <a:gd name="T6" fmla="*/ 0 w 852"/>
                <a:gd name="T7" fmla="*/ 1682 h 1768"/>
                <a:gd name="T8" fmla="*/ 0 w 852"/>
                <a:gd name="T9" fmla="*/ 86 h 1768"/>
                <a:gd name="T10" fmla="*/ 86 w 852"/>
                <a:gd name="T11" fmla="*/ 0 h 1768"/>
                <a:gd name="T12" fmla="*/ 766 w 852"/>
                <a:gd name="T13" fmla="*/ 0 h 1768"/>
                <a:gd name="T14" fmla="*/ 852 w 852"/>
                <a:gd name="T15" fmla="*/ 86 h 1768"/>
                <a:gd name="T16" fmla="*/ 852 w 852"/>
                <a:gd name="T17" fmla="*/ 168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2" h="1768">
                  <a:moveTo>
                    <a:pt x="852" y="1682"/>
                  </a:moveTo>
                  <a:cubicBezTo>
                    <a:pt x="852" y="1730"/>
                    <a:pt x="813" y="1768"/>
                    <a:pt x="766" y="1768"/>
                  </a:cubicBezTo>
                  <a:cubicBezTo>
                    <a:pt x="86" y="1768"/>
                    <a:pt x="86" y="1768"/>
                    <a:pt x="86" y="1768"/>
                  </a:cubicBezTo>
                  <a:cubicBezTo>
                    <a:pt x="39" y="1768"/>
                    <a:pt x="0" y="1730"/>
                    <a:pt x="0" y="1682"/>
                  </a:cubicBezTo>
                  <a:cubicBezTo>
                    <a:pt x="0" y="86"/>
                    <a:pt x="0" y="86"/>
                    <a:pt x="0" y="86"/>
                  </a:cubicBezTo>
                  <a:cubicBezTo>
                    <a:pt x="0" y="39"/>
                    <a:pt x="39" y="0"/>
                    <a:pt x="86" y="0"/>
                  </a:cubicBezTo>
                  <a:cubicBezTo>
                    <a:pt x="766" y="0"/>
                    <a:pt x="766" y="0"/>
                    <a:pt x="766" y="0"/>
                  </a:cubicBezTo>
                  <a:cubicBezTo>
                    <a:pt x="813" y="0"/>
                    <a:pt x="852" y="39"/>
                    <a:pt x="852" y="86"/>
                  </a:cubicBezTo>
                  <a:lnTo>
                    <a:pt x="852" y="1682"/>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2" name="Freeform 6"/>
            <p:cNvSpPr/>
            <p:nvPr/>
          </p:nvSpPr>
          <p:spPr bwMode="auto">
            <a:xfrm>
              <a:off x="5129516" y="1942495"/>
              <a:ext cx="1936679" cy="4060718"/>
            </a:xfrm>
            <a:custGeom>
              <a:avLst/>
              <a:gdLst>
                <a:gd name="T0" fmla="*/ 76 w 833"/>
                <a:gd name="T1" fmla="*/ 1750 h 1750"/>
                <a:gd name="T2" fmla="*/ 0 w 833"/>
                <a:gd name="T3" fmla="*/ 1673 h 1750"/>
                <a:gd name="T4" fmla="*/ 0 w 833"/>
                <a:gd name="T5" fmla="*/ 77 h 1750"/>
                <a:gd name="T6" fmla="*/ 76 w 833"/>
                <a:gd name="T7" fmla="*/ 0 h 1750"/>
                <a:gd name="T8" fmla="*/ 756 w 833"/>
                <a:gd name="T9" fmla="*/ 0 h 1750"/>
                <a:gd name="T10" fmla="*/ 833 w 833"/>
                <a:gd name="T11" fmla="*/ 77 h 1750"/>
                <a:gd name="T12" fmla="*/ 833 w 833"/>
                <a:gd name="T13" fmla="*/ 1673 h 1750"/>
                <a:gd name="T14" fmla="*/ 756 w 833"/>
                <a:gd name="T15" fmla="*/ 1750 h 1750"/>
                <a:gd name="T16" fmla="*/ 76 w 833"/>
                <a:gd name="T17" fmla="*/ 1750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3" h="1750">
                  <a:moveTo>
                    <a:pt x="76" y="1750"/>
                  </a:moveTo>
                  <a:cubicBezTo>
                    <a:pt x="34" y="1750"/>
                    <a:pt x="0" y="1716"/>
                    <a:pt x="0" y="1673"/>
                  </a:cubicBezTo>
                  <a:cubicBezTo>
                    <a:pt x="0" y="77"/>
                    <a:pt x="0" y="77"/>
                    <a:pt x="0" y="77"/>
                  </a:cubicBezTo>
                  <a:cubicBezTo>
                    <a:pt x="0" y="35"/>
                    <a:pt x="34" y="0"/>
                    <a:pt x="76" y="0"/>
                  </a:cubicBezTo>
                  <a:cubicBezTo>
                    <a:pt x="756" y="0"/>
                    <a:pt x="756" y="0"/>
                    <a:pt x="756" y="0"/>
                  </a:cubicBezTo>
                  <a:cubicBezTo>
                    <a:pt x="798" y="0"/>
                    <a:pt x="833" y="35"/>
                    <a:pt x="833" y="77"/>
                  </a:cubicBezTo>
                  <a:cubicBezTo>
                    <a:pt x="833" y="1673"/>
                    <a:pt x="833" y="1673"/>
                    <a:pt x="833" y="1673"/>
                  </a:cubicBezTo>
                  <a:cubicBezTo>
                    <a:pt x="833" y="1716"/>
                    <a:pt x="798" y="1750"/>
                    <a:pt x="756" y="1750"/>
                  </a:cubicBezTo>
                  <a:lnTo>
                    <a:pt x="76" y="1750"/>
                  </a:ln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3" name="Oval 7"/>
            <p:cNvSpPr>
              <a:spLocks noChangeArrowheads="1"/>
            </p:cNvSpPr>
            <p:nvPr/>
          </p:nvSpPr>
          <p:spPr bwMode="auto">
            <a:xfrm>
              <a:off x="6066319" y="2115015"/>
              <a:ext cx="59362" cy="59362"/>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4" name="Oval 8"/>
            <p:cNvSpPr>
              <a:spLocks noChangeArrowheads="1"/>
            </p:cNvSpPr>
            <p:nvPr/>
          </p:nvSpPr>
          <p:spPr bwMode="auto">
            <a:xfrm>
              <a:off x="6088580" y="2137276"/>
              <a:ext cx="14840" cy="14840"/>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5" name="Oval 9"/>
            <p:cNvSpPr>
              <a:spLocks noChangeArrowheads="1"/>
            </p:cNvSpPr>
            <p:nvPr/>
          </p:nvSpPr>
          <p:spPr bwMode="auto">
            <a:xfrm>
              <a:off x="6066319" y="2111305"/>
              <a:ext cx="59362" cy="57507"/>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6" name="Oval 10"/>
            <p:cNvSpPr>
              <a:spLocks noChangeArrowheads="1"/>
            </p:cNvSpPr>
            <p:nvPr/>
          </p:nvSpPr>
          <p:spPr bwMode="auto">
            <a:xfrm>
              <a:off x="6088580" y="2131710"/>
              <a:ext cx="14840" cy="14840"/>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7" name="Oval 11"/>
            <p:cNvSpPr>
              <a:spLocks noChangeArrowheads="1"/>
            </p:cNvSpPr>
            <p:nvPr/>
          </p:nvSpPr>
          <p:spPr bwMode="auto">
            <a:xfrm>
              <a:off x="6077449" y="2120580"/>
              <a:ext cx="37101" cy="37101"/>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8" name="Oval 12"/>
            <p:cNvSpPr>
              <a:spLocks noChangeArrowheads="1"/>
            </p:cNvSpPr>
            <p:nvPr/>
          </p:nvSpPr>
          <p:spPr bwMode="auto">
            <a:xfrm>
              <a:off x="6077449" y="2120580"/>
              <a:ext cx="37101" cy="37101"/>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9" name="Oval 13"/>
            <p:cNvSpPr>
              <a:spLocks noChangeArrowheads="1"/>
            </p:cNvSpPr>
            <p:nvPr/>
          </p:nvSpPr>
          <p:spPr bwMode="auto">
            <a:xfrm>
              <a:off x="6086725" y="2129856"/>
              <a:ext cx="18551" cy="20406"/>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0" name="Oval 14"/>
            <p:cNvSpPr>
              <a:spLocks noChangeArrowheads="1"/>
            </p:cNvSpPr>
            <p:nvPr/>
          </p:nvSpPr>
          <p:spPr bwMode="auto">
            <a:xfrm>
              <a:off x="6086725" y="2129856"/>
              <a:ext cx="18551" cy="20406"/>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1" name="Oval 15"/>
            <p:cNvSpPr>
              <a:spLocks noChangeArrowheads="1"/>
            </p:cNvSpPr>
            <p:nvPr/>
          </p:nvSpPr>
          <p:spPr bwMode="auto">
            <a:xfrm>
              <a:off x="6094146" y="2137276"/>
              <a:ext cx="3710" cy="371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2" name="Oval 16"/>
            <p:cNvSpPr>
              <a:spLocks noChangeArrowheads="1"/>
            </p:cNvSpPr>
            <p:nvPr/>
          </p:nvSpPr>
          <p:spPr bwMode="auto">
            <a:xfrm>
              <a:off x="6094146" y="2137276"/>
              <a:ext cx="3710" cy="371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3" name="Oval 17"/>
            <p:cNvSpPr>
              <a:spLocks noChangeArrowheads="1"/>
            </p:cNvSpPr>
            <p:nvPr/>
          </p:nvSpPr>
          <p:spPr bwMode="auto">
            <a:xfrm>
              <a:off x="5938321" y="5591391"/>
              <a:ext cx="315360" cy="313505"/>
            </a:xfrm>
            <a:prstGeom prst="ellipse">
              <a:avLst/>
            </a:pr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4" name="Freeform 18"/>
            <p:cNvSpPr/>
            <p:nvPr/>
          </p:nvSpPr>
          <p:spPr bwMode="auto">
            <a:xfrm>
              <a:off x="6023653" y="5676723"/>
              <a:ext cx="144694" cy="142840"/>
            </a:xfrm>
            <a:custGeom>
              <a:avLst/>
              <a:gdLst>
                <a:gd name="T0" fmla="*/ 62 w 62"/>
                <a:gd name="T1" fmla="*/ 42 h 61"/>
                <a:gd name="T2" fmla="*/ 42 w 62"/>
                <a:gd name="T3" fmla="*/ 61 h 61"/>
                <a:gd name="T4" fmla="*/ 20 w 62"/>
                <a:gd name="T5" fmla="*/ 61 h 61"/>
                <a:gd name="T6" fmla="*/ 0 w 62"/>
                <a:gd name="T7" fmla="*/ 42 h 61"/>
                <a:gd name="T8" fmla="*/ 0 w 62"/>
                <a:gd name="T9" fmla="*/ 20 h 61"/>
                <a:gd name="T10" fmla="*/ 20 w 62"/>
                <a:gd name="T11" fmla="*/ 0 h 61"/>
                <a:gd name="T12" fmla="*/ 42 w 62"/>
                <a:gd name="T13" fmla="*/ 0 h 61"/>
                <a:gd name="T14" fmla="*/ 62 w 62"/>
                <a:gd name="T15" fmla="*/ 20 h 61"/>
                <a:gd name="T16" fmla="*/ 62 w 62"/>
                <a:gd name="T17" fmla="*/ 4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1">
                  <a:moveTo>
                    <a:pt x="62" y="42"/>
                  </a:moveTo>
                  <a:cubicBezTo>
                    <a:pt x="62" y="52"/>
                    <a:pt x="53" y="61"/>
                    <a:pt x="42" y="61"/>
                  </a:cubicBezTo>
                  <a:cubicBezTo>
                    <a:pt x="20" y="61"/>
                    <a:pt x="20" y="61"/>
                    <a:pt x="20" y="61"/>
                  </a:cubicBezTo>
                  <a:cubicBezTo>
                    <a:pt x="9" y="61"/>
                    <a:pt x="0" y="52"/>
                    <a:pt x="0" y="42"/>
                  </a:cubicBezTo>
                  <a:cubicBezTo>
                    <a:pt x="0" y="20"/>
                    <a:pt x="0" y="20"/>
                    <a:pt x="0" y="20"/>
                  </a:cubicBezTo>
                  <a:cubicBezTo>
                    <a:pt x="0" y="9"/>
                    <a:pt x="9" y="0"/>
                    <a:pt x="20" y="0"/>
                  </a:cubicBezTo>
                  <a:cubicBezTo>
                    <a:pt x="42" y="0"/>
                    <a:pt x="42" y="0"/>
                    <a:pt x="42" y="0"/>
                  </a:cubicBezTo>
                  <a:cubicBezTo>
                    <a:pt x="53" y="0"/>
                    <a:pt x="62" y="9"/>
                    <a:pt x="62" y="20"/>
                  </a:cubicBezTo>
                  <a:lnTo>
                    <a:pt x="62" y="42"/>
                  </a:lnTo>
                  <a:close/>
                </a:path>
              </a:pathLst>
            </a:custGeom>
            <a:noFill/>
            <a:ln w="7938" cap="flat">
              <a:solidFill>
                <a:srgbClr val="181818"/>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cs typeface="+mn-ea"/>
                <a:sym typeface="+mn-lt"/>
              </a:endParaRPr>
            </a:p>
          </p:txBody>
        </p:sp>
        <p:sp>
          <p:nvSpPr>
            <p:cNvPr id="115" name="Rectangle 19"/>
            <p:cNvSpPr>
              <a:spLocks noChangeArrowheads="1"/>
            </p:cNvSpPr>
            <p:nvPr/>
          </p:nvSpPr>
          <p:spPr bwMode="auto">
            <a:xfrm>
              <a:off x="5248240" y="2526838"/>
              <a:ext cx="1697377" cy="2969945"/>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116" name="Rectangle 20"/>
            <p:cNvSpPr>
              <a:spLocks noChangeArrowheads="1"/>
            </p:cNvSpPr>
            <p:nvPr/>
          </p:nvSpPr>
          <p:spPr bwMode="auto">
            <a:xfrm>
              <a:off x="5266790" y="2543533"/>
              <a:ext cx="1660276" cy="2934699"/>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117" name="Freeform 21"/>
            <p:cNvSpPr/>
            <p:nvPr/>
          </p:nvSpPr>
          <p:spPr bwMode="auto">
            <a:xfrm>
              <a:off x="5947596" y="2259710"/>
              <a:ext cx="356171" cy="77912"/>
            </a:xfrm>
            <a:custGeom>
              <a:avLst/>
              <a:gdLst>
                <a:gd name="T0" fmla="*/ 17 w 153"/>
                <a:gd name="T1" fmla="*/ 34 h 34"/>
                <a:gd name="T2" fmla="*/ 0 w 153"/>
                <a:gd name="T3" fmla="*/ 17 h 34"/>
                <a:gd name="T4" fmla="*/ 17 w 153"/>
                <a:gd name="T5" fmla="*/ 0 h 34"/>
                <a:gd name="T6" fmla="*/ 136 w 153"/>
                <a:gd name="T7" fmla="*/ 0 h 34"/>
                <a:gd name="T8" fmla="*/ 153 w 153"/>
                <a:gd name="T9" fmla="*/ 17 h 34"/>
                <a:gd name="T10" fmla="*/ 136 w 153"/>
                <a:gd name="T11" fmla="*/ 34 h 34"/>
                <a:gd name="T12" fmla="*/ 17 w 153"/>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53" h="34">
                  <a:moveTo>
                    <a:pt x="17" y="34"/>
                  </a:moveTo>
                  <a:cubicBezTo>
                    <a:pt x="8" y="34"/>
                    <a:pt x="0" y="26"/>
                    <a:pt x="0" y="17"/>
                  </a:cubicBezTo>
                  <a:cubicBezTo>
                    <a:pt x="0" y="7"/>
                    <a:pt x="8" y="0"/>
                    <a:pt x="17" y="0"/>
                  </a:cubicBezTo>
                  <a:cubicBezTo>
                    <a:pt x="136" y="0"/>
                    <a:pt x="136" y="0"/>
                    <a:pt x="136" y="0"/>
                  </a:cubicBezTo>
                  <a:cubicBezTo>
                    <a:pt x="145" y="0"/>
                    <a:pt x="153" y="7"/>
                    <a:pt x="153" y="17"/>
                  </a:cubicBezTo>
                  <a:cubicBezTo>
                    <a:pt x="153" y="26"/>
                    <a:pt x="145" y="34"/>
                    <a:pt x="136" y="34"/>
                  </a:cubicBezTo>
                  <a:lnTo>
                    <a:pt x="17" y="34"/>
                  </a:lnTo>
                  <a:close/>
                </a:path>
              </a:pathLst>
            </a:custGeom>
            <a:solidFill>
              <a:srgbClr val="0C0D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8" name="Freeform 22"/>
            <p:cNvSpPr/>
            <p:nvPr/>
          </p:nvSpPr>
          <p:spPr bwMode="auto">
            <a:xfrm>
              <a:off x="5968002" y="2280115"/>
              <a:ext cx="311649" cy="35247"/>
            </a:xfrm>
            <a:custGeom>
              <a:avLst/>
              <a:gdLst>
                <a:gd name="T0" fmla="*/ 134 w 134"/>
                <a:gd name="T1" fmla="*/ 8 h 15"/>
                <a:gd name="T2" fmla="*/ 127 w 134"/>
                <a:gd name="T3" fmla="*/ 15 h 15"/>
                <a:gd name="T4" fmla="*/ 8 w 134"/>
                <a:gd name="T5" fmla="*/ 15 h 15"/>
                <a:gd name="T6" fmla="*/ 0 w 134"/>
                <a:gd name="T7" fmla="*/ 8 h 15"/>
                <a:gd name="T8" fmla="*/ 0 w 134"/>
                <a:gd name="T9" fmla="*/ 8 h 15"/>
                <a:gd name="T10" fmla="*/ 8 w 134"/>
                <a:gd name="T11" fmla="*/ 0 h 15"/>
                <a:gd name="T12" fmla="*/ 127 w 134"/>
                <a:gd name="T13" fmla="*/ 0 h 15"/>
                <a:gd name="T14" fmla="*/ 134 w 134"/>
                <a:gd name="T15" fmla="*/ 8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5">
                  <a:moveTo>
                    <a:pt x="134" y="8"/>
                  </a:moveTo>
                  <a:cubicBezTo>
                    <a:pt x="134" y="12"/>
                    <a:pt x="131" y="15"/>
                    <a:pt x="127" y="15"/>
                  </a:cubicBezTo>
                  <a:cubicBezTo>
                    <a:pt x="8" y="15"/>
                    <a:pt x="8" y="15"/>
                    <a:pt x="8" y="15"/>
                  </a:cubicBezTo>
                  <a:cubicBezTo>
                    <a:pt x="4" y="15"/>
                    <a:pt x="0" y="12"/>
                    <a:pt x="0" y="8"/>
                  </a:cubicBezTo>
                  <a:cubicBezTo>
                    <a:pt x="0" y="8"/>
                    <a:pt x="0" y="8"/>
                    <a:pt x="0" y="8"/>
                  </a:cubicBezTo>
                  <a:cubicBezTo>
                    <a:pt x="0" y="3"/>
                    <a:pt x="4" y="0"/>
                    <a:pt x="8" y="0"/>
                  </a:cubicBezTo>
                  <a:cubicBezTo>
                    <a:pt x="127" y="0"/>
                    <a:pt x="127" y="0"/>
                    <a:pt x="127" y="0"/>
                  </a:cubicBezTo>
                  <a:cubicBezTo>
                    <a:pt x="131" y="0"/>
                    <a:pt x="134" y="3"/>
                    <a:pt x="134" y="8"/>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9" name="Oval 23"/>
            <p:cNvSpPr>
              <a:spLocks noChangeArrowheads="1"/>
            </p:cNvSpPr>
            <p:nvPr/>
          </p:nvSpPr>
          <p:spPr bwMode="auto">
            <a:xfrm>
              <a:off x="5830728" y="2270840"/>
              <a:ext cx="55652" cy="55652"/>
            </a:xfrm>
            <a:prstGeom prst="ellipse">
              <a:avLst/>
            </a:pr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120" name="Rectangle 25"/>
          <p:cNvSpPr>
            <a:spLocks noChangeArrowheads="1"/>
          </p:cNvSpPr>
          <p:nvPr/>
        </p:nvSpPr>
        <p:spPr bwMode="auto">
          <a:xfrm>
            <a:off x="2768252" y="3815093"/>
            <a:ext cx="1660276" cy="733335"/>
          </a:xfrm>
          <a:prstGeom prst="rect">
            <a:avLst/>
          </a:prstGeom>
          <a:gradFill>
            <a:gsLst>
              <a:gs pos="0">
                <a:srgbClr val="269DCE"/>
              </a:gs>
              <a:gs pos="100000">
                <a:srgbClr val="54BA82"/>
              </a:gs>
            </a:gsLst>
            <a:lin ang="2040000" scaled="0"/>
          </a:gradFill>
          <a:ln>
            <a:noFill/>
          </a:ln>
        </p:spPr>
        <p:txBody>
          <a:bodyPr vert="horz" wrap="square" lIns="91440" tIns="45720" rIns="91440" bIns="45720" numCol="1" anchor="ctr" anchorCtr="0" compatLnSpc="1"/>
          <a:lstStyle/>
          <a:p>
            <a:pPr algn="l" defTabSz="1219200">
              <a:lnSpc>
                <a:spcPct val="120000"/>
              </a:lnSpc>
            </a:pPr>
            <a:r>
              <a:rPr lang="zh-CN" altLang="en-US" sz="1400" b="1" dirty="0">
                <a:solidFill>
                  <a:schemeClr val="bg1"/>
                </a:solidFill>
                <a:cs typeface="+mn-ea"/>
                <a:sym typeface="+mn-lt"/>
              </a:rPr>
              <a:t>输入文字</a:t>
            </a:r>
            <a:endParaRPr lang="en-US" sz="1400" dirty="0">
              <a:solidFill>
                <a:schemeClr val="bg1"/>
              </a:solidFill>
              <a:cs typeface="+mn-ea"/>
              <a:sym typeface="+mn-lt"/>
            </a:endParaRPr>
          </a:p>
        </p:txBody>
      </p:sp>
      <p:sp>
        <p:nvSpPr>
          <p:cNvPr id="121" name="Rectangle 27"/>
          <p:cNvSpPr>
            <a:spLocks noChangeArrowheads="1"/>
          </p:cNvSpPr>
          <p:nvPr/>
        </p:nvSpPr>
        <p:spPr bwMode="auto">
          <a:xfrm>
            <a:off x="2768252" y="4548428"/>
            <a:ext cx="1660276" cy="731485"/>
          </a:xfrm>
          <a:prstGeom prst="rect">
            <a:avLst/>
          </a:prstGeom>
          <a:gradFill>
            <a:gsLst>
              <a:gs pos="0">
                <a:srgbClr val="269DCE"/>
              </a:gs>
              <a:gs pos="100000">
                <a:srgbClr val="54BA82"/>
              </a:gs>
            </a:gsLst>
            <a:lin ang="2040000" scaled="0"/>
          </a:gradFill>
          <a:ln>
            <a:noFill/>
          </a:ln>
        </p:spPr>
        <p:txBody>
          <a:bodyPr vert="horz" wrap="square" lIns="91440" tIns="45720" rIns="91440" bIns="45720" numCol="1" anchor="ctr" anchorCtr="0" compatLnSpc="1"/>
          <a:lstStyle/>
          <a:p>
            <a:pPr algn="l" defTabSz="1219200">
              <a:lnSpc>
                <a:spcPct val="120000"/>
              </a:lnSpc>
            </a:pPr>
            <a:r>
              <a:rPr lang="zh-CN" altLang="en-US" sz="1400" b="1" dirty="0">
                <a:solidFill>
                  <a:schemeClr val="bg1"/>
                </a:solidFill>
                <a:cs typeface="+mn-ea"/>
                <a:sym typeface="+mn-lt"/>
              </a:rPr>
              <a:t>输入文字</a:t>
            </a:r>
            <a:endParaRPr lang="en-US" sz="1400" dirty="0">
              <a:solidFill>
                <a:schemeClr val="bg1"/>
              </a:solidFill>
              <a:cs typeface="+mn-ea"/>
              <a:sym typeface="+mn-lt"/>
            </a:endParaRPr>
          </a:p>
        </p:txBody>
      </p:sp>
      <p:sp>
        <p:nvSpPr>
          <p:cNvPr id="122" name="Rectangle 25"/>
          <p:cNvSpPr>
            <a:spLocks noChangeArrowheads="1"/>
          </p:cNvSpPr>
          <p:nvPr/>
        </p:nvSpPr>
        <p:spPr bwMode="auto">
          <a:xfrm>
            <a:off x="2768252" y="3073238"/>
            <a:ext cx="1660276" cy="741854"/>
          </a:xfrm>
          <a:prstGeom prst="rect">
            <a:avLst/>
          </a:prstGeom>
          <a:gradFill>
            <a:gsLst>
              <a:gs pos="0">
                <a:srgbClr val="269DCE"/>
              </a:gs>
              <a:gs pos="100000">
                <a:srgbClr val="54BA82"/>
              </a:gs>
            </a:gsLst>
            <a:lin ang="2040000" scaled="0"/>
          </a:gradFill>
          <a:ln>
            <a:noFill/>
          </a:ln>
        </p:spPr>
        <p:txBody>
          <a:bodyPr vert="horz" wrap="square" lIns="91440" tIns="45720" rIns="91440" bIns="45720" numCol="1" anchor="ctr" anchorCtr="0" compatLnSpc="1"/>
          <a:lstStyle/>
          <a:p>
            <a:pPr algn="l" defTabSz="1219200">
              <a:lnSpc>
                <a:spcPct val="120000"/>
              </a:lnSpc>
            </a:pPr>
            <a:r>
              <a:rPr lang="zh-CN" altLang="en-US" sz="1400" b="1" dirty="0">
                <a:solidFill>
                  <a:schemeClr val="bg1"/>
                </a:solidFill>
                <a:cs typeface="+mn-ea"/>
                <a:sym typeface="+mn-lt"/>
              </a:rPr>
              <a:t>输入文字</a:t>
            </a:r>
            <a:endParaRPr lang="en-US" sz="1400" dirty="0">
              <a:solidFill>
                <a:schemeClr val="bg1"/>
              </a:solidFill>
              <a:cs typeface="+mn-ea"/>
              <a:sym typeface="+mn-lt"/>
            </a:endParaRPr>
          </a:p>
        </p:txBody>
      </p:sp>
      <p:sp>
        <p:nvSpPr>
          <p:cNvPr id="123" name="Rectangle 25"/>
          <p:cNvSpPr>
            <a:spLocks noChangeArrowheads="1"/>
          </p:cNvSpPr>
          <p:nvPr/>
        </p:nvSpPr>
        <p:spPr bwMode="auto">
          <a:xfrm>
            <a:off x="2768252" y="2339648"/>
            <a:ext cx="1660276" cy="733335"/>
          </a:xfrm>
          <a:prstGeom prst="rect">
            <a:avLst/>
          </a:prstGeom>
          <a:gradFill>
            <a:gsLst>
              <a:gs pos="0">
                <a:srgbClr val="269DCE"/>
              </a:gs>
              <a:gs pos="100000">
                <a:srgbClr val="54BA82"/>
              </a:gs>
            </a:gsLst>
            <a:lin ang="2040000" scaled="0"/>
          </a:gradFill>
          <a:ln>
            <a:noFill/>
          </a:ln>
        </p:spPr>
        <p:txBody>
          <a:bodyPr vert="horz" wrap="square" lIns="91440" tIns="45720" rIns="91440" bIns="45720" numCol="1" anchor="ctr" anchorCtr="0" compatLnSpc="1"/>
          <a:lstStyle/>
          <a:p>
            <a:pPr algn="l" defTabSz="1219200">
              <a:lnSpc>
                <a:spcPct val="120000"/>
              </a:lnSpc>
            </a:pPr>
            <a:r>
              <a:rPr lang="zh-CN" altLang="en-US" sz="1400" b="1" dirty="0">
                <a:solidFill>
                  <a:schemeClr val="bg1"/>
                </a:solidFill>
                <a:cs typeface="+mn-ea"/>
                <a:sym typeface="+mn-lt"/>
              </a:rPr>
              <a:t>输入文字</a:t>
            </a:r>
          </a:p>
        </p:txBody>
      </p:sp>
      <p:sp>
        <p:nvSpPr>
          <p:cNvPr id="124" name="Rectangle 25"/>
          <p:cNvSpPr>
            <a:spLocks noChangeArrowheads="1"/>
          </p:cNvSpPr>
          <p:nvPr/>
        </p:nvSpPr>
        <p:spPr bwMode="auto">
          <a:xfrm>
            <a:off x="4591858" y="2339648"/>
            <a:ext cx="94524" cy="2940264"/>
          </a:xfrm>
          <a:prstGeom prst="rect">
            <a:avLst/>
          </a:prstGeom>
          <a:solidFill>
            <a:schemeClr val="tx1">
              <a:lumMod val="85000"/>
              <a:lumOff val="15000"/>
              <a:alpha val="20000"/>
            </a:schemeClr>
          </a:solidFill>
          <a:ln>
            <a:noFill/>
          </a:ln>
        </p:spPr>
        <p:txBody>
          <a:bodyPr vert="horz" wrap="square" lIns="91440" tIns="45720" rIns="91440" bIns="45720" numCol="1" anchor="ctr" anchorCtr="0" compatLnSpc="1"/>
          <a:lstStyle/>
          <a:p>
            <a:pPr algn="ctr"/>
            <a:endParaRPr lang="en-US" sz="2400" dirty="0">
              <a:solidFill>
                <a:schemeClr val="bg1"/>
              </a:solidFill>
              <a:cs typeface="+mn-ea"/>
              <a:sym typeface="+mn-lt"/>
            </a:endParaRPr>
          </a:p>
        </p:txBody>
      </p:sp>
      <p:sp>
        <p:nvSpPr>
          <p:cNvPr id="125" name="TextBox 52"/>
          <p:cNvSpPr txBox="1"/>
          <p:nvPr/>
        </p:nvSpPr>
        <p:spPr>
          <a:xfrm>
            <a:off x="6525748" y="2411961"/>
            <a:ext cx="2757018" cy="368935"/>
          </a:xfrm>
          <a:prstGeom prst="rect">
            <a:avLst/>
          </a:prstGeom>
          <a:noFill/>
        </p:spPr>
        <p:txBody>
          <a:bodyPr wrap="square" lIns="0" tIns="0" rIns="0" bIns="0" rtlCol="0">
            <a:spAutoFit/>
          </a:bodyPr>
          <a:lstStyle/>
          <a:p>
            <a:pPr algn="l"/>
            <a:r>
              <a:rPr lang="zh-CN" altLang="en-US" sz="1200" noProof="0" dirty="0">
                <a:ln>
                  <a:noFill/>
                </a:ln>
                <a:solidFill>
                  <a:srgbClr val="000000">
                    <a:lumMod val="65000"/>
                    <a:lumOff val="35000"/>
                  </a:srgbClr>
                </a:solidFill>
                <a:effectLst/>
                <a:uLnTx/>
                <a:uFillTx/>
                <a:cs typeface="+mn-ea"/>
                <a:sym typeface="+mn-lt"/>
              </a:rPr>
              <a:t>您的内容打在这里，或者通过复制您的文本后，在此框中选择粘贴</a:t>
            </a:r>
            <a:endParaRPr lang="en-US" sz="1200" dirty="0">
              <a:solidFill>
                <a:schemeClr val="bg1">
                  <a:lumMod val="50000"/>
                </a:schemeClr>
              </a:solidFill>
              <a:cs typeface="+mn-ea"/>
              <a:sym typeface="+mn-lt"/>
            </a:endParaRPr>
          </a:p>
        </p:txBody>
      </p:sp>
      <p:sp>
        <p:nvSpPr>
          <p:cNvPr id="126" name="TextBox 53"/>
          <p:cNvSpPr txBox="1"/>
          <p:nvPr/>
        </p:nvSpPr>
        <p:spPr>
          <a:xfrm>
            <a:off x="7566118" y="3151588"/>
            <a:ext cx="2757018" cy="368935"/>
          </a:xfrm>
          <a:prstGeom prst="rect">
            <a:avLst/>
          </a:prstGeom>
          <a:noFill/>
        </p:spPr>
        <p:txBody>
          <a:bodyPr wrap="square" lIns="0" tIns="0" rIns="0" bIns="0" rtlCol="0">
            <a:spAutoFit/>
          </a:bodyPr>
          <a:lstStyle/>
          <a:p>
            <a:pPr algn="l"/>
            <a:r>
              <a:rPr lang="zh-CN" altLang="en-US" sz="1200" noProof="0" dirty="0">
                <a:ln>
                  <a:noFill/>
                </a:ln>
                <a:solidFill>
                  <a:srgbClr val="000000">
                    <a:lumMod val="65000"/>
                    <a:lumOff val="35000"/>
                  </a:srgbClr>
                </a:solidFill>
                <a:effectLst/>
                <a:uLnTx/>
                <a:uFillTx/>
                <a:cs typeface="+mn-ea"/>
                <a:sym typeface="+mn-lt"/>
              </a:rPr>
              <a:t>您的内容打在这里，或者通过复制您的文本后，在此框中选择粘贴</a:t>
            </a:r>
            <a:endParaRPr lang="en-US" sz="1200" dirty="0">
              <a:solidFill>
                <a:schemeClr val="bg1">
                  <a:lumMod val="50000"/>
                </a:schemeClr>
              </a:solidFill>
              <a:cs typeface="+mn-ea"/>
              <a:sym typeface="+mn-lt"/>
            </a:endParaRPr>
          </a:p>
        </p:txBody>
      </p:sp>
      <p:sp>
        <p:nvSpPr>
          <p:cNvPr id="127" name="TextBox 54"/>
          <p:cNvSpPr txBox="1"/>
          <p:nvPr/>
        </p:nvSpPr>
        <p:spPr>
          <a:xfrm>
            <a:off x="6977410" y="4678477"/>
            <a:ext cx="2757018" cy="368935"/>
          </a:xfrm>
          <a:prstGeom prst="rect">
            <a:avLst/>
          </a:prstGeom>
          <a:noFill/>
        </p:spPr>
        <p:txBody>
          <a:bodyPr wrap="square" lIns="0" tIns="0" rIns="0" bIns="0" rtlCol="0">
            <a:spAutoFit/>
          </a:bodyPr>
          <a:lstStyle/>
          <a:p>
            <a:pPr algn="l"/>
            <a:r>
              <a:rPr lang="zh-CN" altLang="en-US" sz="1200" noProof="0" dirty="0">
                <a:ln>
                  <a:noFill/>
                </a:ln>
                <a:solidFill>
                  <a:srgbClr val="000000">
                    <a:lumMod val="65000"/>
                    <a:lumOff val="35000"/>
                  </a:srgbClr>
                </a:solidFill>
                <a:effectLst/>
                <a:uLnTx/>
                <a:uFillTx/>
                <a:cs typeface="+mn-ea"/>
                <a:sym typeface="+mn-lt"/>
              </a:rPr>
              <a:t>您的内容打在这里，或者通过复制您的文本后，在此框中选择粘贴</a:t>
            </a:r>
            <a:endParaRPr lang="en-US" sz="1200" dirty="0">
              <a:solidFill>
                <a:schemeClr val="bg1">
                  <a:lumMod val="50000"/>
                </a:schemeClr>
              </a:solidFill>
              <a:cs typeface="+mn-ea"/>
              <a:sym typeface="+mn-lt"/>
            </a:endParaRPr>
          </a:p>
        </p:txBody>
      </p:sp>
      <p:sp>
        <p:nvSpPr>
          <p:cNvPr id="128" name="TextBox 55"/>
          <p:cNvSpPr txBox="1"/>
          <p:nvPr/>
        </p:nvSpPr>
        <p:spPr>
          <a:xfrm>
            <a:off x="8508159" y="3907773"/>
            <a:ext cx="2757018" cy="368935"/>
          </a:xfrm>
          <a:prstGeom prst="rect">
            <a:avLst/>
          </a:prstGeom>
          <a:noFill/>
        </p:spPr>
        <p:txBody>
          <a:bodyPr wrap="square" lIns="0" tIns="0" rIns="0" bIns="0" rtlCol="0">
            <a:spAutoFit/>
          </a:bodyPr>
          <a:lstStyle/>
          <a:p>
            <a:pPr algn="l"/>
            <a:r>
              <a:rPr lang="zh-CN" altLang="en-US" sz="1200" noProof="0" dirty="0">
                <a:ln>
                  <a:noFill/>
                </a:ln>
                <a:solidFill>
                  <a:srgbClr val="000000">
                    <a:lumMod val="65000"/>
                    <a:lumOff val="35000"/>
                  </a:srgbClr>
                </a:solidFill>
                <a:effectLst/>
                <a:uLnTx/>
                <a:uFillTx/>
                <a:cs typeface="+mn-ea"/>
                <a:sym typeface="+mn-lt"/>
              </a:rPr>
              <a:t>您的内容打在这里，或者通过复制您的文本后，在此框中选择粘贴</a:t>
            </a:r>
            <a:endParaRPr lang="en-US" sz="1200" dirty="0">
              <a:solidFill>
                <a:schemeClr val="bg1">
                  <a:lumMod val="50000"/>
                </a:schemeClr>
              </a:solidFill>
              <a:cs typeface="+mn-ea"/>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par>
                                <p:cTn id="41" presetID="2" presetClass="entr" presetSubtype="8" decel="100000" fill="hold" nodeType="withEffect">
                                  <p:stCondLst>
                                    <p:cond delay="2000"/>
                                  </p:stCondLst>
                                  <p:childTnLst>
                                    <p:set>
                                      <p:cBhvr>
                                        <p:cTn id="42" dur="1" fill="hold">
                                          <p:stCondLst>
                                            <p:cond delay="0"/>
                                          </p:stCondLst>
                                        </p:cTn>
                                        <p:tgtEl>
                                          <p:spTgt spid="70"/>
                                        </p:tgtEl>
                                        <p:attrNameLst>
                                          <p:attrName>style.visibility</p:attrName>
                                        </p:attrNameLst>
                                      </p:cBhvr>
                                      <p:to>
                                        <p:strVal val="visible"/>
                                      </p:to>
                                    </p:set>
                                    <p:anim calcmode="lin" valueType="num">
                                      <p:cBhvr additive="base">
                                        <p:cTn id="43" dur="750" fill="hold"/>
                                        <p:tgtEl>
                                          <p:spTgt spid="70"/>
                                        </p:tgtEl>
                                        <p:attrNameLst>
                                          <p:attrName>ppt_x</p:attrName>
                                        </p:attrNameLst>
                                      </p:cBhvr>
                                      <p:tavLst>
                                        <p:tav tm="0">
                                          <p:val>
                                            <p:strVal val="0-#ppt_w/2"/>
                                          </p:val>
                                        </p:tav>
                                        <p:tav tm="100000">
                                          <p:val>
                                            <p:strVal val="#ppt_x"/>
                                          </p:val>
                                        </p:tav>
                                      </p:tavLst>
                                    </p:anim>
                                    <p:anim calcmode="lin" valueType="num">
                                      <p:cBhvr additive="base">
                                        <p:cTn id="44" dur="750" fill="hold"/>
                                        <p:tgtEl>
                                          <p:spTgt spid="70"/>
                                        </p:tgtEl>
                                        <p:attrNameLst>
                                          <p:attrName>ppt_y</p:attrName>
                                        </p:attrNameLst>
                                      </p:cBhvr>
                                      <p:tavLst>
                                        <p:tav tm="0">
                                          <p:val>
                                            <p:strVal val="#ppt_y"/>
                                          </p:val>
                                        </p:tav>
                                        <p:tav tm="100000">
                                          <p:val>
                                            <p:strVal val="#ppt_y"/>
                                          </p:val>
                                        </p:tav>
                                      </p:tavLst>
                                    </p:anim>
                                  </p:childTnLst>
                                </p:cTn>
                              </p:par>
                              <p:par>
                                <p:cTn id="45" presetID="2" presetClass="entr" presetSubtype="8" decel="100000" fill="hold" nodeType="withEffect">
                                  <p:stCondLst>
                                    <p:cond delay="2000"/>
                                  </p:stCondLst>
                                  <p:childTnLst>
                                    <p:set>
                                      <p:cBhvr>
                                        <p:cTn id="46" dur="1" fill="hold">
                                          <p:stCondLst>
                                            <p:cond delay="0"/>
                                          </p:stCondLst>
                                        </p:cTn>
                                        <p:tgtEl>
                                          <p:spTgt spid="64"/>
                                        </p:tgtEl>
                                        <p:attrNameLst>
                                          <p:attrName>style.visibility</p:attrName>
                                        </p:attrNameLst>
                                      </p:cBhvr>
                                      <p:to>
                                        <p:strVal val="visible"/>
                                      </p:to>
                                    </p:set>
                                    <p:anim calcmode="lin" valueType="num">
                                      <p:cBhvr additive="base">
                                        <p:cTn id="47" dur="750" fill="hold"/>
                                        <p:tgtEl>
                                          <p:spTgt spid="64"/>
                                        </p:tgtEl>
                                        <p:attrNameLst>
                                          <p:attrName>ppt_x</p:attrName>
                                        </p:attrNameLst>
                                      </p:cBhvr>
                                      <p:tavLst>
                                        <p:tav tm="0">
                                          <p:val>
                                            <p:strVal val="0-#ppt_w/2"/>
                                          </p:val>
                                        </p:tav>
                                        <p:tav tm="100000">
                                          <p:val>
                                            <p:strVal val="#ppt_x"/>
                                          </p:val>
                                        </p:tav>
                                      </p:tavLst>
                                    </p:anim>
                                    <p:anim calcmode="lin" valueType="num">
                                      <p:cBhvr additive="base">
                                        <p:cTn id="48" dur="750" fill="hold"/>
                                        <p:tgtEl>
                                          <p:spTgt spid="64"/>
                                        </p:tgtEl>
                                        <p:attrNameLst>
                                          <p:attrName>ppt_y</p:attrName>
                                        </p:attrNameLst>
                                      </p:cBhvr>
                                      <p:tavLst>
                                        <p:tav tm="0">
                                          <p:val>
                                            <p:strVal val="#ppt_y"/>
                                          </p:val>
                                        </p:tav>
                                        <p:tav tm="100000">
                                          <p:val>
                                            <p:strVal val="#ppt_y"/>
                                          </p:val>
                                        </p:tav>
                                      </p:tavLst>
                                    </p:anim>
                                  </p:childTnLst>
                                </p:cTn>
                              </p:par>
                              <p:par>
                                <p:cTn id="49" presetID="2" presetClass="entr" presetSubtype="8" decel="100000" fill="hold" nodeType="withEffect">
                                  <p:stCondLst>
                                    <p:cond delay="200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750" fill="hold"/>
                                        <p:tgtEl>
                                          <p:spTgt spid="87"/>
                                        </p:tgtEl>
                                        <p:attrNameLst>
                                          <p:attrName>ppt_x</p:attrName>
                                        </p:attrNameLst>
                                      </p:cBhvr>
                                      <p:tavLst>
                                        <p:tav tm="0">
                                          <p:val>
                                            <p:strVal val="0-#ppt_w/2"/>
                                          </p:val>
                                        </p:tav>
                                        <p:tav tm="100000">
                                          <p:val>
                                            <p:strVal val="#ppt_x"/>
                                          </p:val>
                                        </p:tav>
                                      </p:tavLst>
                                    </p:anim>
                                    <p:anim calcmode="lin" valueType="num">
                                      <p:cBhvr additive="base">
                                        <p:cTn id="52" dur="750" fill="hold"/>
                                        <p:tgtEl>
                                          <p:spTgt spid="87"/>
                                        </p:tgtEl>
                                        <p:attrNameLst>
                                          <p:attrName>ppt_y</p:attrName>
                                        </p:attrNameLst>
                                      </p:cBhvr>
                                      <p:tavLst>
                                        <p:tav tm="0">
                                          <p:val>
                                            <p:strVal val="#ppt_y"/>
                                          </p:val>
                                        </p:tav>
                                        <p:tav tm="100000">
                                          <p:val>
                                            <p:strVal val="#ppt_y"/>
                                          </p:val>
                                        </p:tav>
                                      </p:tavLst>
                                    </p:anim>
                                  </p:childTnLst>
                                </p:cTn>
                              </p:par>
                              <p:par>
                                <p:cTn id="53" presetID="2" presetClass="entr" presetSubtype="8" decel="100000" fill="hold" nodeType="withEffect">
                                  <p:stCondLst>
                                    <p:cond delay="2000"/>
                                  </p:stCondLst>
                                  <p:childTnLst>
                                    <p:set>
                                      <p:cBhvr>
                                        <p:cTn id="54" dur="1" fill="hold">
                                          <p:stCondLst>
                                            <p:cond delay="0"/>
                                          </p:stCondLst>
                                        </p:cTn>
                                        <p:tgtEl>
                                          <p:spTgt spid="81"/>
                                        </p:tgtEl>
                                        <p:attrNameLst>
                                          <p:attrName>style.visibility</p:attrName>
                                        </p:attrNameLst>
                                      </p:cBhvr>
                                      <p:to>
                                        <p:strVal val="visible"/>
                                      </p:to>
                                    </p:set>
                                    <p:anim calcmode="lin" valueType="num">
                                      <p:cBhvr additive="base">
                                        <p:cTn id="55" dur="750" fill="hold"/>
                                        <p:tgtEl>
                                          <p:spTgt spid="81"/>
                                        </p:tgtEl>
                                        <p:attrNameLst>
                                          <p:attrName>ppt_x</p:attrName>
                                        </p:attrNameLst>
                                      </p:cBhvr>
                                      <p:tavLst>
                                        <p:tav tm="0">
                                          <p:val>
                                            <p:strVal val="0-#ppt_w/2"/>
                                          </p:val>
                                        </p:tav>
                                        <p:tav tm="100000">
                                          <p:val>
                                            <p:strVal val="#ppt_x"/>
                                          </p:val>
                                        </p:tav>
                                      </p:tavLst>
                                    </p:anim>
                                    <p:anim calcmode="lin" valueType="num">
                                      <p:cBhvr additive="base">
                                        <p:cTn id="56" dur="750" fill="hold"/>
                                        <p:tgtEl>
                                          <p:spTgt spid="81"/>
                                        </p:tgtEl>
                                        <p:attrNameLst>
                                          <p:attrName>ppt_y</p:attrName>
                                        </p:attrNameLst>
                                      </p:cBhvr>
                                      <p:tavLst>
                                        <p:tav tm="0">
                                          <p:val>
                                            <p:strVal val="#ppt_y"/>
                                          </p:val>
                                        </p:tav>
                                        <p:tav tm="100000">
                                          <p:val>
                                            <p:strVal val="#ppt_y"/>
                                          </p:val>
                                        </p:tav>
                                      </p:tavLst>
                                    </p:anim>
                                  </p:childTnLst>
                                </p:cTn>
                              </p:par>
                            </p:childTnLst>
                          </p:cTn>
                        </p:par>
                        <p:par>
                          <p:cTn id="57" fill="hold">
                            <p:stCondLst>
                              <p:cond delay="1100"/>
                            </p:stCondLst>
                            <p:childTnLst>
                              <p:par>
                                <p:cTn id="58" presetID="42" presetClass="entr" presetSubtype="0" fill="hold" nodeType="afterEffect">
                                  <p:stCondLst>
                                    <p:cond delay="0"/>
                                  </p:stCondLst>
                                  <p:childTnLst>
                                    <p:set>
                                      <p:cBhvr>
                                        <p:cTn id="59" dur="1" fill="hold">
                                          <p:stCondLst>
                                            <p:cond delay="0"/>
                                          </p:stCondLst>
                                        </p:cTn>
                                        <p:tgtEl>
                                          <p:spTgt spid="100"/>
                                        </p:tgtEl>
                                        <p:attrNameLst>
                                          <p:attrName>style.visibility</p:attrName>
                                        </p:attrNameLst>
                                      </p:cBhvr>
                                      <p:to>
                                        <p:strVal val="visible"/>
                                      </p:to>
                                    </p:set>
                                    <p:animEffect transition="in" filter="fade">
                                      <p:cBhvr>
                                        <p:cTn id="60" dur="1000"/>
                                        <p:tgtEl>
                                          <p:spTgt spid="100"/>
                                        </p:tgtEl>
                                      </p:cBhvr>
                                    </p:animEffect>
                                    <p:anim calcmode="lin" valueType="num">
                                      <p:cBhvr>
                                        <p:cTn id="61" dur="1000" fill="hold"/>
                                        <p:tgtEl>
                                          <p:spTgt spid="100"/>
                                        </p:tgtEl>
                                        <p:attrNameLst>
                                          <p:attrName>ppt_x</p:attrName>
                                        </p:attrNameLst>
                                      </p:cBhvr>
                                      <p:tavLst>
                                        <p:tav tm="0">
                                          <p:val>
                                            <p:strVal val="#ppt_x"/>
                                          </p:val>
                                        </p:tav>
                                        <p:tav tm="100000">
                                          <p:val>
                                            <p:strVal val="#ppt_x"/>
                                          </p:val>
                                        </p:tav>
                                      </p:tavLst>
                                    </p:anim>
                                    <p:anim calcmode="lin" valueType="num">
                                      <p:cBhvr>
                                        <p:cTn id="62" dur="1000" fill="hold"/>
                                        <p:tgtEl>
                                          <p:spTgt spid="100"/>
                                        </p:tgtEl>
                                        <p:attrNameLst>
                                          <p:attrName>ppt_y</p:attrName>
                                        </p:attrNameLst>
                                      </p:cBhvr>
                                      <p:tavLst>
                                        <p:tav tm="0">
                                          <p:val>
                                            <p:strVal val="#ppt_y+.1"/>
                                          </p:val>
                                        </p:tav>
                                        <p:tav tm="100000">
                                          <p:val>
                                            <p:strVal val="#ppt_y"/>
                                          </p:val>
                                        </p:tav>
                                      </p:tavLst>
                                    </p:anim>
                                  </p:childTnLst>
                                </p:cTn>
                              </p:par>
                            </p:childTnLst>
                          </p:cTn>
                        </p:par>
                        <p:par>
                          <p:cTn id="63" fill="hold">
                            <p:stCondLst>
                              <p:cond delay="2100"/>
                            </p:stCondLst>
                            <p:childTnLst>
                              <p:par>
                                <p:cTn id="64" presetID="10" presetClass="entr" presetSubtype="0" fill="hold" grpId="0" nodeType="afterEffect">
                                  <p:stCondLst>
                                    <p:cond delay="0"/>
                                  </p:stCondLst>
                                  <p:childTnLst>
                                    <p:set>
                                      <p:cBhvr>
                                        <p:cTn id="65" dur="1" fill="hold">
                                          <p:stCondLst>
                                            <p:cond delay="0"/>
                                          </p:stCondLst>
                                        </p:cTn>
                                        <p:tgtEl>
                                          <p:spTgt spid="123"/>
                                        </p:tgtEl>
                                        <p:attrNameLst>
                                          <p:attrName>style.visibility</p:attrName>
                                        </p:attrNameLst>
                                      </p:cBhvr>
                                      <p:to>
                                        <p:strVal val="visible"/>
                                      </p:to>
                                    </p:set>
                                    <p:animEffect transition="in" filter="fade">
                                      <p:cBhvr>
                                        <p:cTn id="66" dur="500"/>
                                        <p:tgtEl>
                                          <p:spTgt spid="123"/>
                                        </p:tgtEl>
                                      </p:cBhvr>
                                    </p:animEffect>
                                  </p:childTnLst>
                                </p:cTn>
                              </p:par>
                            </p:childTnLst>
                          </p:cTn>
                        </p:par>
                        <p:par>
                          <p:cTn id="67" fill="hold">
                            <p:stCondLst>
                              <p:cond delay="2600"/>
                            </p:stCondLst>
                            <p:childTnLst>
                              <p:par>
                                <p:cTn id="68" presetID="10" presetClass="entr" presetSubtype="0" fill="hold" grpId="0" nodeType="afterEffect">
                                  <p:stCondLst>
                                    <p:cond delay="0"/>
                                  </p:stCondLst>
                                  <p:childTnLst>
                                    <p:set>
                                      <p:cBhvr>
                                        <p:cTn id="69" dur="1" fill="hold">
                                          <p:stCondLst>
                                            <p:cond delay="0"/>
                                          </p:stCondLst>
                                        </p:cTn>
                                        <p:tgtEl>
                                          <p:spTgt spid="122"/>
                                        </p:tgtEl>
                                        <p:attrNameLst>
                                          <p:attrName>style.visibility</p:attrName>
                                        </p:attrNameLst>
                                      </p:cBhvr>
                                      <p:to>
                                        <p:strVal val="visible"/>
                                      </p:to>
                                    </p:set>
                                    <p:animEffect transition="in" filter="fade">
                                      <p:cBhvr>
                                        <p:cTn id="70" dur="500"/>
                                        <p:tgtEl>
                                          <p:spTgt spid="122"/>
                                        </p:tgtEl>
                                      </p:cBhvr>
                                    </p:animEffect>
                                  </p:childTnLst>
                                </p:cTn>
                              </p:par>
                            </p:childTnLst>
                          </p:cTn>
                        </p:par>
                        <p:par>
                          <p:cTn id="71" fill="hold">
                            <p:stCondLst>
                              <p:cond delay="3100"/>
                            </p:stCondLst>
                            <p:childTnLst>
                              <p:par>
                                <p:cTn id="72" presetID="10" presetClass="entr" presetSubtype="0" fill="hold" grpId="0"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fade">
                                      <p:cBhvr>
                                        <p:cTn id="74" dur="500"/>
                                        <p:tgtEl>
                                          <p:spTgt spid="120"/>
                                        </p:tgtEl>
                                      </p:cBhvr>
                                    </p:animEffect>
                                  </p:childTnLst>
                                </p:cTn>
                              </p:par>
                            </p:childTnLst>
                          </p:cTn>
                        </p:par>
                        <p:par>
                          <p:cTn id="75" fill="hold">
                            <p:stCondLst>
                              <p:cond delay="3600"/>
                            </p:stCondLst>
                            <p:childTnLst>
                              <p:par>
                                <p:cTn id="76" presetID="10" presetClass="entr" presetSubtype="0" fill="hold" grpId="0" nodeType="afterEffect">
                                  <p:stCondLst>
                                    <p:cond delay="0"/>
                                  </p:stCondLst>
                                  <p:childTnLst>
                                    <p:set>
                                      <p:cBhvr>
                                        <p:cTn id="77" dur="1" fill="hold">
                                          <p:stCondLst>
                                            <p:cond delay="0"/>
                                          </p:stCondLst>
                                        </p:cTn>
                                        <p:tgtEl>
                                          <p:spTgt spid="121"/>
                                        </p:tgtEl>
                                        <p:attrNameLst>
                                          <p:attrName>style.visibility</p:attrName>
                                        </p:attrNameLst>
                                      </p:cBhvr>
                                      <p:to>
                                        <p:strVal val="visible"/>
                                      </p:to>
                                    </p:set>
                                    <p:animEffect transition="in" filter="fade">
                                      <p:cBhvr>
                                        <p:cTn id="78" dur="500"/>
                                        <p:tgtEl>
                                          <p:spTgt spid="121"/>
                                        </p:tgtEl>
                                      </p:cBhvr>
                                    </p:animEffect>
                                  </p:childTnLst>
                                </p:cTn>
                              </p:par>
                            </p:childTnLst>
                          </p:cTn>
                        </p:par>
                        <p:par>
                          <p:cTn id="79" fill="hold">
                            <p:stCondLst>
                              <p:cond delay="4100"/>
                            </p:stCondLst>
                            <p:childTnLst>
                              <p:par>
                                <p:cTn id="80" presetID="10" presetClass="entr" presetSubtype="0" fill="hold" grpId="0" nodeType="afterEffect">
                                  <p:stCondLst>
                                    <p:cond delay="0"/>
                                  </p:stCondLst>
                                  <p:childTnLst>
                                    <p:set>
                                      <p:cBhvr>
                                        <p:cTn id="81" dur="1" fill="hold">
                                          <p:stCondLst>
                                            <p:cond delay="0"/>
                                          </p:stCondLst>
                                        </p:cTn>
                                        <p:tgtEl>
                                          <p:spTgt spid="124"/>
                                        </p:tgtEl>
                                        <p:attrNameLst>
                                          <p:attrName>style.visibility</p:attrName>
                                        </p:attrNameLst>
                                      </p:cBhvr>
                                      <p:to>
                                        <p:strVal val="visible"/>
                                      </p:to>
                                    </p:set>
                                    <p:animEffect transition="in" filter="fade">
                                      <p:cBhvr>
                                        <p:cTn id="82" dur="500"/>
                                        <p:tgtEl>
                                          <p:spTgt spid="124"/>
                                        </p:tgtEl>
                                      </p:cBhvr>
                                    </p:animEffect>
                                  </p:childTnLst>
                                </p:cTn>
                              </p:par>
                            </p:childTnLst>
                          </p:cTn>
                        </p:par>
                        <p:par>
                          <p:cTn id="83" fill="hold">
                            <p:stCondLst>
                              <p:cond delay="4600"/>
                            </p:stCondLst>
                            <p:childTnLst>
                              <p:par>
                                <p:cTn id="84" presetID="22" presetClass="entr" presetSubtype="8" fill="hold" nodeType="afterEffect">
                                  <p:stCondLst>
                                    <p:cond delay="0"/>
                                  </p:stCondLst>
                                  <p:childTnLst>
                                    <p:set>
                                      <p:cBhvr>
                                        <p:cTn id="85" dur="1" fill="hold">
                                          <p:stCondLst>
                                            <p:cond delay="0"/>
                                          </p:stCondLst>
                                        </p:cTn>
                                        <p:tgtEl>
                                          <p:spTgt spid="129"/>
                                        </p:tgtEl>
                                        <p:attrNameLst>
                                          <p:attrName>style.visibility</p:attrName>
                                        </p:attrNameLst>
                                      </p:cBhvr>
                                      <p:to>
                                        <p:strVal val="visible"/>
                                      </p:to>
                                    </p:set>
                                    <p:animEffect transition="in" filter="wipe(left)">
                                      <p:cBhvr>
                                        <p:cTn id="86" dur="500"/>
                                        <p:tgtEl>
                                          <p:spTgt spid="129"/>
                                        </p:tgtEl>
                                      </p:cBhvr>
                                    </p:animEffect>
                                  </p:childTnLst>
                                </p:cTn>
                              </p:par>
                            </p:childTnLst>
                          </p:cTn>
                        </p:par>
                        <p:par>
                          <p:cTn id="87" fill="hold">
                            <p:stCondLst>
                              <p:cond delay="5100"/>
                            </p:stCondLst>
                            <p:childTnLst>
                              <p:par>
                                <p:cTn id="88" presetID="10" presetClass="entr" presetSubtype="0" fill="hold" grpId="0" nodeType="afterEffect">
                                  <p:stCondLst>
                                    <p:cond delay="0"/>
                                  </p:stCondLst>
                                  <p:childTnLst>
                                    <p:set>
                                      <p:cBhvr>
                                        <p:cTn id="89" dur="1" fill="hold">
                                          <p:stCondLst>
                                            <p:cond delay="0"/>
                                          </p:stCondLst>
                                        </p:cTn>
                                        <p:tgtEl>
                                          <p:spTgt spid="125"/>
                                        </p:tgtEl>
                                        <p:attrNameLst>
                                          <p:attrName>style.visibility</p:attrName>
                                        </p:attrNameLst>
                                      </p:cBhvr>
                                      <p:to>
                                        <p:strVal val="visible"/>
                                      </p:to>
                                    </p:set>
                                    <p:animEffect transition="in" filter="fade">
                                      <p:cBhvr>
                                        <p:cTn id="90" dur="500"/>
                                        <p:tgtEl>
                                          <p:spTgt spid="125"/>
                                        </p:tgtEl>
                                      </p:cBhvr>
                                    </p:animEffect>
                                  </p:childTnLst>
                                </p:cTn>
                              </p:par>
                            </p:childTnLst>
                          </p:cTn>
                        </p:par>
                        <p:par>
                          <p:cTn id="91" fill="hold">
                            <p:stCondLst>
                              <p:cond delay="56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par>
                          <p:cTn id="95" fill="hold">
                            <p:stCondLst>
                              <p:cond delay="6100"/>
                            </p:stCondLst>
                            <p:childTnLst>
                              <p:par>
                                <p:cTn id="96" presetID="10" presetClass="entr" presetSubtype="0" fill="hold" grpId="0" nodeType="afterEffect">
                                  <p:stCondLst>
                                    <p:cond delay="0"/>
                                  </p:stCondLst>
                                  <p:childTnLst>
                                    <p:set>
                                      <p:cBhvr>
                                        <p:cTn id="97" dur="1" fill="hold">
                                          <p:stCondLst>
                                            <p:cond delay="0"/>
                                          </p:stCondLst>
                                        </p:cTn>
                                        <p:tgtEl>
                                          <p:spTgt spid="126"/>
                                        </p:tgtEl>
                                        <p:attrNameLst>
                                          <p:attrName>style.visibility</p:attrName>
                                        </p:attrNameLst>
                                      </p:cBhvr>
                                      <p:to>
                                        <p:strVal val="visible"/>
                                      </p:to>
                                    </p:set>
                                    <p:animEffect transition="in" filter="fade">
                                      <p:cBhvr>
                                        <p:cTn id="98" dur="500"/>
                                        <p:tgtEl>
                                          <p:spTgt spid="126"/>
                                        </p:tgtEl>
                                      </p:cBhvr>
                                    </p:animEffect>
                                  </p:childTnLst>
                                </p:cTn>
                              </p:par>
                            </p:childTnLst>
                          </p:cTn>
                        </p:par>
                        <p:par>
                          <p:cTn id="99" fill="hold">
                            <p:stCondLst>
                              <p:cond delay="6600"/>
                            </p:stCondLst>
                            <p:childTnLst>
                              <p:par>
                                <p:cTn id="100" presetID="22" presetClass="entr" presetSubtype="8" fill="hold" nodeType="afterEffect">
                                  <p:stCondLst>
                                    <p:cond delay="0"/>
                                  </p:stCondLst>
                                  <p:childTnLst>
                                    <p:set>
                                      <p:cBhvr>
                                        <p:cTn id="101" dur="1" fill="hold">
                                          <p:stCondLst>
                                            <p:cond delay="0"/>
                                          </p:stCondLst>
                                        </p:cTn>
                                        <p:tgtEl>
                                          <p:spTgt spid="95"/>
                                        </p:tgtEl>
                                        <p:attrNameLst>
                                          <p:attrName>style.visibility</p:attrName>
                                        </p:attrNameLst>
                                      </p:cBhvr>
                                      <p:to>
                                        <p:strVal val="visible"/>
                                      </p:to>
                                    </p:set>
                                    <p:animEffect transition="in" filter="wipe(left)">
                                      <p:cBhvr>
                                        <p:cTn id="102" dur="500"/>
                                        <p:tgtEl>
                                          <p:spTgt spid="95"/>
                                        </p:tgtEl>
                                      </p:cBhvr>
                                    </p:animEffect>
                                  </p:childTnLst>
                                </p:cTn>
                              </p:par>
                            </p:childTnLst>
                          </p:cTn>
                        </p:par>
                        <p:par>
                          <p:cTn id="103" fill="hold">
                            <p:stCondLst>
                              <p:cond delay="7100"/>
                            </p:stCondLst>
                            <p:childTnLst>
                              <p:par>
                                <p:cTn id="104" presetID="10" presetClass="entr" presetSubtype="0" fill="hold" grpId="0" nodeType="afterEffect">
                                  <p:stCondLst>
                                    <p:cond delay="0"/>
                                  </p:stCondLst>
                                  <p:childTnLst>
                                    <p:set>
                                      <p:cBhvr>
                                        <p:cTn id="105" dur="1" fill="hold">
                                          <p:stCondLst>
                                            <p:cond delay="0"/>
                                          </p:stCondLst>
                                        </p:cTn>
                                        <p:tgtEl>
                                          <p:spTgt spid="128"/>
                                        </p:tgtEl>
                                        <p:attrNameLst>
                                          <p:attrName>style.visibility</p:attrName>
                                        </p:attrNameLst>
                                      </p:cBhvr>
                                      <p:to>
                                        <p:strVal val="visible"/>
                                      </p:to>
                                    </p:set>
                                    <p:animEffect transition="in" filter="fade">
                                      <p:cBhvr>
                                        <p:cTn id="106" dur="500"/>
                                        <p:tgtEl>
                                          <p:spTgt spid="128"/>
                                        </p:tgtEl>
                                      </p:cBhvr>
                                    </p:animEffect>
                                  </p:childTnLst>
                                </p:cTn>
                              </p:par>
                            </p:childTnLst>
                          </p:cTn>
                        </p:par>
                        <p:par>
                          <p:cTn id="107" fill="hold">
                            <p:stCondLst>
                              <p:cond delay="7600"/>
                            </p:stCondLst>
                            <p:childTnLst>
                              <p:par>
                                <p:cTn id="108" presetID="22" presetClass="entr" presetSubtype="8" fill="hold" nodeType="afterEffect">
                                  <p:stCondLst>
                                    <p:cond delay="0"/>
                                  </p:stCondLst>
                                  <p:childTnLst>
                                    <p:set>
                                      <p:cBhvr>
                                        <p:cTn id="109" dur="1" fill="hold">
                                          <p:stCondLst>
                                            <p:cond delay="0"/>
                                          </p:stCondLst>
                                        </p:cTn>
                                        <p:tgtEl>
                                          <p:spTgt spid="2"/>
                                        </p:tgtEl>
                                        <p:attrNameLst>
                                          <p:attrName>style.visibility</p:attrName>
                                        </p:attrNameLst>
                                      </p:cBhvr>
                                      <p:to>
                                        <p:strVal val="visible"/>
                                      </p:to>
                                    </p:set>
                                    <p:animEffect transition="in" filter="wipe(left)">
                                      <p:cBhvr>
                                        <p:cTn id="110" dur="500"/>
                                        <p:tgtEl>
                                          <p:spTgt spid="2"/>
                                        </p:tgtEl>
                                      </p:cBhvr>
                                    </p:animEffect>
                                  </p:childTnLst>
                                </p:cTn>
                              </p:par>
                            </p:childTnLst>
                          </p:cTn>
                        </p:par>
                        <p:par>
                          <p:cTn id="111" fill="hold">
                            <p:stCondLst>
                              <p:cond delay="8100"/>
                            </p:stCondLst>
                            <p:childTnLst>
                              <p:par>
                                <p:cTn id="112" presetID="10" presetClass="entr" presetSubtype="0" fill="hold" grpId="0" nodeType="afterEffect">
                                  <p:stCondLst>
                                    <p:cond delay="0"/>
                                  </p:stCondLst>
                                  <p:childTnLst>
                                    <p:set>
                                      <p:cBhvr>
                                        <p:cTn id="113" dur="1" fill="hold">
                                          <p:stCondLst>
                                            <p:cond delay="0"/>
                                          </p:stCondLst>
                                        </p:cTn>
                                        <p:tgtEl>
                                          <p:spTgt spid="127"/>
                                        </p:tgtEl>
                                        <p:attrNameLst>
                                          <p:attrName>style.visibility</p:attrName>
                                        </p:attrNameLst>
                                      </p:cBhvr>
                                      <p:to>
                                        <p:strVal val="visible"/>
                                      </p:to>
                                    </p:set>
                                    <p:animEffect transition="in" filter="fade">
                                      <p:cBhvr>
                                        <p:cTn id="114"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120" grpId="0" bldLvl="0" animBg="1"/>
      <p:bldP spid="121" grpId="0" bldLvl="0" animBg="1"/>
      <p:bldP spid="122" grpId="0" bldLvl="0" animBg="1"/>
      <p:bldP spid="123" grpId="0" bldLvl="0" animBg="1"/>
      <p:bldP spid="124" grpId="0" bldLvl="0" animBg="1"/>
      <p:bldP spid="125" grpId="0"/>
      <p:bldP spid="126" grpId="0"/>
      <p:bldP spid="127" grpId="0"/>
      <p:bldP spid="1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PA_椭圆 1"/>
          <p:cNvSpPr/>
          <p:nvPr>
            <p:custDataLst>
              <p:tags r:id="rId1"/>
            </p:custDataLst>
          </p:nvPr>
        </p:nvSpPr>
        <p:spPr>
          <a:xfrm>
            <a:off x="5268686" y="490753"/>
            <a:ext cx="1421477" cy="446739"/>
          </a:xfrm>
          <a:prstGeom prst="roundRect">
            <a:avLst>
              <a:gd name="adj" fmla="val 50000"/>
            </a:avLst>
          </a:prstGeom>
          <a:solidFill>
            <a:srgbClr val="0070C0"/>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sp>
        <p:nvSpPr>
          <p:cNvPr id="73"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4" name="椭圆 73"/>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5"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76" name="矩形 75"/>
          <p:cNvSpPr/>
          <p:nvPr/>
        </p:nvSpPr>
        <p:spPr>
          <a:xfrm>
            <a:off x="1015602" y="642700"/>
            <a:ext cx="2002471"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77" name="文本框 76"/>
          <p:cNvSpPr txBox="1"/>
          <p:nvPr/>
        </p:nvSpPr>
        <p:spPr>
          <a:xfrm>
            <a:off x="1009702" y="159657"/>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5171"/>
                </a:solidFill>
                <a:effectLst/>
                <a:uLnTx/>
                <a:uFillTx/>
                <a:cs typeface="+mn-ea"/>
                <a:sym typeface="+mn-lt"/>
              </a:rPr>
              <a:t>课程分析</a:t>
            </a:r>
          </a:p>
        </p:txBody>
      </p:sp>
      <p:sp>
        <p:nvSpPr>
          <p:cNvPr id="15" name="圆角矩形 2"/>
          <p:cNvSpPr/>
          <p:nvPr/>
        </p:nvSpPr>
        <p:spPr>
          <a:xfrm>
            <a:off x="2755900" y="1910715"/>
            <a:ext cx="1764665" cy="4336415"/>
          </a:xfrm>
          <a:prstGeom prst="roundRect">
            <a:avLst>
              <a:gd name="adj" fmla="val 2782"/>
            </a:avLst>
          </a:prstGeom>
          <a:solidFill>
            <a:srgbClr val="7AC861"/>
          </a:solidFill>
          <a:ln w="38100" cap="flat" cmpd="sng" algn="ctr">
            <a:solidFill>
              <a:srgbClr val="FFFFFF"/>
            </a:solidFill>
            <a:prstDash val="solid"/>
            <a:round/>
            <a:headEnd type="none" w="med" len="med"/>
            <a:tailEnd type="none" w="med" len="med"/>
          </a:ln>
          <a:effectLst/>
        </p:spPr>
        <p:txBody>
          <a:bodyPr vert="horz" wrap="square" lIns="96431" tIns="48216" rIns="96431" bIns="48216"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0" cap="none" spc="0" normalizeH="0" baseline="0" noProof="0">
              <a:ln>
                <a:noFill/>
              </a:ln>
              <a:solidFill>
                <a:prstClr val="white"/>
              </a:solidFill>
              <a:effectLst/>
              <a:uLnTx/>
              <a:uFillTx/>
              <a:cs typeface="+mn-ea"/>
              <a:sym typeface="+mn-lt"/>
            </a:endParaRPr>
          </a:p>
        </p:txBody>
      </p:sp>
      <p:sp>
        <p:nvSpPr>
          <p:cNvPr id="19" name="矩形 18"/>
          <p:cNvSpPr/>
          <p:nvPr/>
        </p:nvSpPr>
        <p:spPr>
          <a:xfrm>
            <a:off x="2916555" y="3749675"/>
            <a:ext cx="1449070" cy="2524760"/>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cs typeface="+mn-ea"/>
                <a:sym typeface="+mn-lt"/>
              </a:rPr>
              <a:t>您的内容打在这里，或者通过复制您的文本后，在此框中选择粘贴，并选择只保留文字。</a:t>
            </a:r>
            <a:r>
              <a:rPr lang="zh-CN" altLang="en-US" sz="1200" noProof="0" dirty="0">
                <a:ln>
                  <a:noFill/>
                </a:ln>
                <a:solidFill>
                  <a:prstClr val="white"/>
                </a:solidFill>
                <a:effectLst/>
                <a:uLnTx/>
                <a:uFillTx/>
                <a:cs typeface="+mn-ea"/>
                <a:sym typeface="+mn-lt"/>
              </a:rPr>
              <a:t>您的内容打在这里，或者通过复制您的文本后，在此框中选择粘贴，并选择只保留文字。</a:t>
            </a:r>
            <a:endParaRPr kumimoji="0" lang="zh-CN" altLang="en-US" sz="1200" b="0"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cs typeface="+mn-ea"/>
              <a:sym typeface="+mn-lt"/>
            </a:endParaRPr>
          </a:p>
        </p:txBody>
      </p:sp>
      <p:sp>
        <p:nvSpPr>
          <p:cNvPr id="20" name="文本框 19"/>
          <p:cNvSpPr txBox="1"/>
          <p:nvPr/>
        </p:nvSpPr>
        <p:spPr>
          <a:xfrm>
            <a:off x="2853717" y="3263425"/>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cs typeface="+mn-ea"/>
                <a:sym typeface="+mn-lt"/>
              </a:rPr>
              <a:t>填写段落标题</a:t>
            </a:r>
          </a:p>
        </p:txBody>
      </p:sp>
      <p:sp>
        <p:nvSpPr>
          <p:cNvPr id="27" name="Freeform 46"/>
          <p:cNvSpPr/>
          <p:nvPr/>
        </p:nvSpPr>
        <p:spPr bwMode="auto">
          <a:xfrm>
            <a:off x="2946937" y="1369146"/>
            <a:ext cx="1400280" cy="1576538"/>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blipFill dpi="0" rotWithShape="1">
            <a:blip r:embed="rId11" cstate="screen"/>
            <a:srcRect/>
            <a:stretch>
              <a:fillRect/>
            </a:stretch>
          </a:blipFill>
          <a:ln w="38100" cap="flat" cmpd="sng" algn="ctr">
            <a:solidFill>
              <a:srgbClr val="D1E8A0"/>
            </a:solidFill>
            <a:prstDash val="solid"/>
            <a:miter lim="800000"/>
          </a:ln>
          <a:effectLst>
            <a:outerShdw blurRad="241300" dist="38100" dir="5400000" sx="90000" sy="-19000" rotWithShape="0">
              <a:sysClr val="windowText" lastClr="000000">
                <a:alpha val="1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a:ln>
                <a:noFill/>
              </a:ln>
              <a:solidFill>
                <a:prstClr val="white"/>
              </a:solidFill>
              <a:effectLst/>
              <a:uLnTx/>
              <a:uFillTx/>
              <a:cs typeface="+mn-ea"/>
              <a:sym typeface="+mn-lt"/>
            </a:endParaRPr>
          </a:p>
        </p:txBody>
      </p:sp>
      <p:grpSp>
        <p:nvGrpSpPr>
          <p:cNvPr id="31" name="组合 30"/>
          <p:cNvGrpSpPr/>
          <p:nvPr/>
        </p:nvGrpSpPr>
        <p:grpSpPr>
          <a:xfrm>
            <a:off x="47624" y="2996043"/>
            <a:ext cx="1731479" cy="551245"/>
            <a:chOff x="47624" y="3148443"/>
            <a:chExt cx="1731479" cy="551245"/>
          </a:xfrm>
        </p:grpSpPr>
        <p:sp>
          <p:nvSpPr>
            <p:cNvPr id="32" name="直角三角形 31"/>
            <p:cNvSpPr/>
            <p:nvPr/>
          </p:nvSpPr>
          <p:spPr>
            <a:xfrm rot="16200000" flipH="1">
              <a:off x="41676" y="3601662"/>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33" name="组合 32"/>
            <p:cNvGrpSpPr/>
            <p:nvPr/>
          </p:nvGrpSpPr>
          <p:grpSpPr>
            <a:xfrm>
              <a:off x="47624" y="3148443"/>
              <a:ext cx="1731479" cy="447270"/>
              <a:chOff x="47624" y="2775910"/>
              <a:chExt cx="1731479" cy="447270"/>
            </a:xfrm>
          </p:grpSpPr>
          <p:sp>
            <p:nvSpPr>
              <p:cNvPr id="35" name="五边形 62"/>
              <p:cNvSpPr/>
              <p:nvPr/>
            </p:nvSpPr>
            <p:spPr>
              <a:xfrm>
                <a:off x="47624" y="2775910"/>
                <a:ext cx="1731479" cy="447270"/>
              </a:xfrm>
              <a:prstGeom prst="homePlate">
                <a:avLst/>
              </a:prstGeom>
              <a:solidFill>
                <a:srgbClr val="00B050"/>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cs typeface="+mn-ea"/>
                  <a:sym typeface="+mn-lt"/>
                </a:endParaRPr>
              </a:p>
            </p:txBody>
          </p:sp>
          <p:sp>
            <p:nvSpPr>
              <p:cNvPr id="36" name="矩形 35"/>
              <p:cNvSpPr/>
              <p:nvPr/>
            </p:nvSpPr>
            <p:spPr>
              <a:xfrm>
                <a:off x="507007" y="2820743"/>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内容分析</a:t>
                </a:r>
              </a:p>
            </p:txBody>
          </p:sp>
        </p:grpSp>
        <p:sp>
          <p:nvSpPr>
            <p:cNvPr id="34" name="Freeform 5"/>
            <p:cNvSpPr>
              <a:spLocks noEditPoints="1"/>
            </p:cNvSpPr>
            <p:nvPr/>
          </p:nvSpPr>
          <p:spPr bwMode="auto">
            <a:xfrm>
              <a:off x="223039" y="3239505"/>
              <a:ext cx="239735" cy="265145"/>
            </a:xfrm>
            <a:custGeom>
              <a:avLst/>
              <a:gdLst>
                <a:gd name="T0" fmla="*/ 1341 w 2696"/>
                <a:gd name="T1" fmla="*/ 849 h 2979"/>
                <a:gd name="T2" fmla="*/ 596 w 2696"/>
                <a:gd name="T3" fmla="*/ 849 h 2979"/>
                <a:gd name="T4" fmla="*/ 596 w 2696"/>
                <a:gd name="T5" fmla="*/ 1058 h 2979"/>
                <a:gd name="T6" fmla="*/ 1341 w 2696"/>
                <a:gd name="T7" fmla="*/ 1058 h 2979"/>
                <a:gd name="T8" fmla="*/ 1341 w 2696"/>
                <a:gd name="T9" fmla="*/ 849 h 2979"/>
                <a:gd name="T10" fmla="*/ 596 w 2696"/>
                <a:gd name="T11" fmla="*/ 1683 h 2979"/>
                <a:gd name="T12" fmla="*/ 2085 w 2696"/>
                <a:gd name="T13" fmla="*/ 1683 h 2979"/>
                <a:gd name="T14" fmla="*/ 2085 w 2696"/>
                <a:gd name="T15" fmla="*/ 1475 h 2979"/>
                <a:gd name="T16" fmla="*/ 596 w 2696"/>
                <a:gd name="T17" fmla="*/ 1475 h 2979"/>
                <a:gd name="T18" fmla="*/ 596 w 2696"/>
                <a:gd name="T19" fmla="*/ 1683 h 2979"/>
                <a:gd name="T20" fmla="*/ 596 w 2696"/>
                <a:gd name="T21" fmla="*/ 2309 h 2979"/>
                <a:gd name="T22" fmla="*/ 2085 w 2696"/>
                <a:gd name="T23" fmla="*/ 2309 h 2979"/>
                <a:gd name="T24" fmla="*/ 2085 w 2696"/>
                <a:gd name="T25" fmla="*/ 2100 h 2979"/>
                <a:gd name="T26" fmla="*/ 596 w 2696"/>
                <a:gd name="T27" fmla="*/ 2100 h 2979"/>
                <a:gd name="T28" fmla="*/ 596 w 2696"/>
                <a:gd name="T29" fmla="*/ 2309 h 2979"/>
                <a:gd name="T30" fmla="*/ 2651 w 2696"/>
                <a:gd name="T31" fmla="*/ 685 h 2979"/>
                <a:gd name="T32" fmla="*/ 1936 w 2696"/>
                <a:gd name="T33" fmla="*/ 30 h 2979"/>
                <a:gd name="T34" fmla="*/ 1877 w 2696"/>
                <a:gd name="T35" fmla="*/ 0 h 2979"/>
                <a:gd name="T36" fmla="*/ 104 w 2696"/>
                <a:gd name="T37" fmla="*/ 0 h 2979"/>
                <a:gd name="T38" fmla="*/ 0 w 2696"/>
                <a:gd name="T39" fmla="*/ 104 h 2979"/>
                <a:gd name="T40" fmla="*/ 0 w 2696"/>
                <a:gd name="T41" fmla="*/ 2875 h 2979"/>
                <a:gd name="T42" fmla="*/ 104 w 2696"/>
                <a:gd name="T43" fmla="*/ 2979 h 2979"/>
                <a:gd name="T44" fmla="*/ 2592 w 2696"/>
                <a:gd name="T45" fmla="*/ 2979 h 2979"/>
                <a:gd name="T46" fmla="*/ 2696 w 2696"/>
                <a:gd name="T47" fmla="*/ 2875 h 2979"/>
                <a:gd name="T48" fmla="*/ 2696 w 2696"/>
                <a:gd name="T49" fmla="*/ 760 h 2979"/>
                <a:gd name="T50" fmla="*/ 2651 w 2696"/>
                <a:gd name="T51" fmla="*/ 685 h 2979"/>
                <a:gd name="T52" fmla="*/ 1921 w 2696"/>
                <a:gd name="T53" fmla="*/ 283 h 2979"/>
                <a:gd name="T54" fmla="*/ 2458 w 2696"/>
                <a:gd name="T55" fmla="*/ 789 h 2979"/>
                <a:gd name="T56" fmla="*/ 1921 w 2696"/>
                <a:gd name="T57" fmla="*/ 789 h 2979"/>
                <a:gd name="T58" fmla="*/ 1921 w 2696"/>
                <a:gd name="T59" fmla="*/ 283 h 2979"/>
                <a:gd name="T60" fmla="*/ 2472 w 2696"/>
                <a:gd name="T61" fmla="*/ 2770 h 2979"/>
                <a:gd name="T62" fmla="*/ 209 w 2696"/>
                <a:gd name="T63" fmla="*/ 2770 h 2979"/>
                <a:gd name="T64" fmla="*/ 209 w 2696"/>
                <a:gd name="T65" fmla="*/ 209 h 2979"/>
                <a:gd name="T66" fmla="*/ 1713 w 2696"/>
                <a:gd name="T67" fmla="*/ 209 h 2979"/>
                <a:gd name="T68" fmla="*/ 1713 w 2696"/>
                <a:gd name="T69" fmla="*/ 894 h 2979"/>
                <a:gd name="T70" fmla="*/ 1817 w 2696"/>
                <a:gd name="T71" fmla="*/ 998 h 2979"/>
                <a:gd name="T72" fmla="*/ 2487 w 2696"/>
                <a:gd name="T73" fmla="*/ 998 h 2979"/>
                <a:gd name="T74" fmla="*/ 2487 w 2696"/>
                <a:gd name="T75" fmla="*/ 2770 h 2979"/>
                <a:gd name="T76" fmla="*/ 2472 w 2696"/>
                <a:gd name="T77" fmla="*/ 2770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6" h="2979">
                  <a:moveTo>
                    <a:pt x="1341" y="849"/>
                  </a:moveTo>
                  <a:cubicBezTo>
                    <a:pt x="596" y="849"/>
                    <a:pt x="596" y="849"/>
                    <a:pt x="596" y="849"/>
                  </a:cubicBezTo>
                  <a:cubicBezTo>
                    <a:pt x="596" y="1058"/>
                    <a:pt x="596" y="1058"/>
                    <a:pt x="596" y="1058"/>
                  </a:cubicBezTo>
                  <a:cubicBezTo>
                    <a:pt x="1341" y="1058"/>
                    <a:pt x="1341" y="1058"/>
                    <a:pt x="1341" y="1058"/>
                  </a:cubicBezTo>
                  <a:cubicBezTo>
                    <a:pt x="1341" y="849"/>
                    <a:pt x="1341" y="849"/>
                    <a:pt x="1341" y="849"/>
                  </a:cubicBezTo>
                  <a:close/>
                  <a:moveTo>
                    <a:pt x="596" y="1683"/>
                  </a:moveTo>
                  <a:cubicBezTo>
                    <a:pt x="2085" y="1683"/>
                    <a:pt x="2085" y="1683"/>
                    <a:pt x="2085" y="1683"/>
                  </a:cubicBezTo>
                  <a:cubicBezTo>
                    <a:pt x="2085" y="1475"/>
                    <a:pt x="2085" y="1475"/>
                    <a:pt x="2085" y="1475"/>
                  </a:cubicBezTo>
                  <a:cubicBezTo>
                    <a:pt x="596" y="1475"/>
                    <a:pt x="596" y="1475"/>
                    <a:pt x="596" y="1475"/>
                  </a:cubicBezTo>
                  <a:cubicBezTo>
                    <a:pt x="596" y="1683"/>
                    <a:pt x="596" y="1683"/>
                    <a:pt x="596" y="1683"/>
                  </a:cubicBezTo>
                  <a:close/>
                  <a:moveTo>
                    <a:pt x="596" y="2309"/>
                  </a:moveTo>
                  <a:cubicBezTo>
                    <a:pt x="2085" y="2309"/>
                    <a:pt x="2085" y="2309"/>
                    <a:pt x="2085" y="2309"/>
                  </a:cubicBezTo>
                  <a:cubicBezTo>
                    <a:pt x="2085" y="2100"/>
                    <a:pt x="2085" y="2100"/>
                    <a:pt x="2085" y="2100"/>
                  </a:cubicBezTo>
                  <a:cubicBezTo>
                    <a:pt x="596" y="2100"/>
                    <a:pt x="596" y="2100"/>
                    <a:pt x="596" y="2100"/>
                  </a:cubicBezTo>
                  <a:cubicBezTo>
                    <a:pt x="596" y="2309"/>
                    <a:pt x="596" y="2309"/>
                    <a:pt x="596" y="2309"/>
                  </a:cubicBezTo>
                  <a:close/>
                  <a:moveTo>
                    <a:pt x="2651" y="685"/>
                  </a:moveTo>
                  <a:cubicBezTo>
                    <a:pt x="1936" y="30"/>
                    <a:pt x="1936" y="30"/>
                    <a:pt x="1936" y="30"/>
                  </a:cubicBezTo>
                  <a:cubicBezTo>
                    <a:pt x="1921" y="15"/>
                    <a:pt x="1892" y="0"/>
                    <a:pt x="1877" y="0"/>
                  </a:cubicBezTo>
                  <a:cubicBezTo>
                    <a:pt x="104" y="0"/>
                    <a:pt x="104" y="0"/>
                    <a:pt x="104" y="0"/>
                  </a:cubicBezTo>
                  <a:cubicBezTo>
                    <a:pt x="45" y="0"/>
                    <a:pt x="0" y="45"/>
                    <a:pt x="0" y="104"/>
                  </a:cubicBezTo>
                  <a:cubicBezTo>
                    <a:pt x="0" y="2875"/>
                    <a:pt x="0" y="2875"/>
                    <a:pt x="0" y="2875"/>
                  </a:cubicBezTo>
                  <a:cubicBezTo>
                    <a:pt x="0" y="2934"/>
                    <a:pt x="45" y="2979"/>
                    <a:pt x="104" y="2979"/>
                  </a:cubicBezTo>
                  <a:cubicBezTo>
                    <a:pt x="2592" y="2979"/>
                    <a:pt x="2592" y="2979"/>
                    <a:pt x="2592" y="2979"/>
                  </a:cubicBezTo>
                  <a:cubicBezTo>
                    <a:pt x="2651" y="2979"/>
                    <a:pt x="2696" y="2934"/>
                    <a:pt x="2696" y="2875"/>
                  </a:cubicBezTo>
                  <a:cubicBezTo>
                    <a:pt x="2696" y="760"/>
                    <a:pt x="2696" y="760"/>
                    <a:pt x="2696" y="760"/>
                  </a:cubicBezTo>
                  <a:cubicBezTo>
                    <a:pt x="2681" y="745"/>
                    <a:pt x="2666" y="715"/>
                    <a:pt x="2651" y="685"/>
                  </a:cubicBezTo>
                  <a:close/>
                  <a:moveTo>
                    <a:pt x="1921" y="283"/>
                  </a:moveTo>
                  <a:cubicBezTo>
                    <a:pt x="2458" y="789"/>
                    <a:pt x="2458" y="789"/>
                    <a:pt x="2458" y="789"/>
                  </a:cubicBezTo>
                  <a:cubicBezTo>
                    <a:pt x="1921" y="789"/>
                    <a:pt x="1921" y="789"/>
                    <a:pt x="1921" y="789"/>
                  </a:cubicBezTo>
                  <a:cubicBezTo>
                    <a:pt x="1921" y="283"/>
                    <a:pt x="1921" y="283"/>
                    <a:pt x="1921" y="283"/>
                  </a:cubicBezTo>
                  <a:close/>
                  <a:moveTo>
                    <a:pt x="2472" y="2770"/>
                  </a:moveTo>
                  <a:cubicBezTo>
                    <a:pt x="209" y="2770"/>
                    <a:pt x="209" y="2770"/>
                    <a:pt x="209" y="2770"/>
                  </a:cubicBezTo>
                  <a:cubicBezTo>
                    <a:pt x="209" y="209"/>
                    <a:pt x="209" y="209"/>
                    <a:pt x="209" y="209"/>
                  </a:cubicBezTo>
                  <a:cubicBezTo>
                    <a:pt x="1713" y="209"/>
                    <a:pt x="1713" y="209"/>
                    <a:pt x="1713" y="209"/>
                  </a:cubicBezTo>
                  <a:cubicBezTo>
                    <a:pt x="1713" y="894"/>
                    <a:pt x="1713" y="894"/>
                    <a:pt x="1713" y="894"/>
                  </a:cubicBezTo>
                  <a:cubicBezTo>
                    <a:pt x="1713" y="953"/>
                    <a:pt x="1758" y="998"/>
                    <a:pt x="1817" y="998"/>
                  </a:cubicBezTo>
                  <a:cubicBezTo>
                    <a:pt x="2487" y="998"/>
                    <a:pt x="2487" y="998"/>
                    <a:pt x="2487" y="998"/>
                  </a:cubicBezTo>
                  <a:cubicBezTo>
                    <a:pt x="2487" y="2770"/>
                    <a:pt x="2487" y="2770"/>
                    <a:pt x="2487" y="2770"/>
                  </a:cubicBezTo>
                  <a:cubicBezTo>
                    <a:pt x="2472" y="2770"/>
                    <a:pt x="2472" y="2770"/>
                    <a:pt x="2472" y="277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37" name="组合 36"/>
          <p:cNvGrpSpPr/>
          <p:nvPr/>
        </p:nvGrpSpPr>
        <p:grpSpPr>
          <a:xfrm>
            <a:off x="47624" y="2161827"/>
            <a:ext cx="1731479" cy="551245"/>
            <a:chOff x="47624" y="2314227"/>
            <a:chExt cx="1731479" cy="551245"/>
          </a:xfrm>
        </p:grpSpPr>
        <p:sp>
          <p:nvSpPr>
            <p:cNvPr id="38" name="直角三角形 37"/>
            <p:cNvSpPr/>
            <p:nvPr/>
          </p:nvSpPr>
          <p:spPr>
            <a:xfrm rot="16200000" flipH="1">
              <a:off x="41676" y="2767446"/>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39" name="组合 38"/>
            <p:cNvGrpSpPr/>
            <p:nvPr/>
          </p:nvGrpSpPr>
          <p:grpSpPr>
            <a:xfrm>
              <a:off x="47624" y="2314227"/>
              <a:ext cx="1731479" cy="447270"/>
              <a:chOff x="47624" y="2136427"/>
              <a:chExt cx="1731479" cy="447270"/>
            </a:xfrm>
          </p:grpSpPr>
          <p:sp>
            <p:nvSpPr>
              <p:cNvPr id="41" name="五边形 61"/>
              <p:cNvSpPr/>
              <p:nvPr/>
            </p:nvSpPr>
            <p:spPr>
              <a:xfrm>
                <a:off x="47624" y="2136427"/>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42" name="矩形 41"/>
              <p:cNvSpPr/>
              <p:nvPr/>
            </p:nvSpPr>
            <p:spPr>
              <a:xfrm>
                <a:off x="507007" y="2178679"/>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学情分析</a:t>
                </a:r>
              </a:p>
            </p:txBody>
          </p:sp>
        </p:grpSp>
        <p:sp>
          <p:nvSpPr>
            <p:cNvPr id="40" name="Freeform 5"/>
            <p:cNvSpPr>
              <a:spLocks noEditPoints="1"/>
            </p:cNvSpPr>
            <p:nvPr/>
          </p:nvSpPr>
          <p:spPr bwMode="auto">
            <a:xfrm>
              <a:off x="229178" y="2424088"/>
              <a:ext cx="251428" cy="234844"/>
            </a:xfrm>
            <a:custGeom>
              <a:avLst/>
              <a:gdLst>
                <a:gd name="T0" fmla="*/ 205 w 3072"/>
                <a:gd name="T1" fmla="*/ 717 h 2867"/>
                <a:gd name="T2" fmla="*/ 307 w 3072"/>
                <a:gd name="T3" fmla="*/ 614 h 2867"/>
                <a:gd name="T4" fmla="*/ 348 w 3072"/>
                <a:gd name="T5" fmla="*/ 614 h 2867"/>
                <a:gd name="T6" fmla="*/ 1024 w 3072"/>
                <a:gd name="T7" fmla="*/ 143 h 2867"/>
                <a:gd name="T8" fmla="*/ 1024 w 3072"/>
                <a:gd name="T9" fmla="*/ 123 h 2867"/>
                <a:gd name="T10" fmla="*/ 1126 w 3072"/>
                <a:gd name="T11" fmla="*/ 0 h 2867"/>
                <a:gd name="T12" fmla="*/ 1229 w 3072"/>
                <a:gd name="T13" fmla="*/ 102 h 2867"/>
                <a:gd name="T14" fmla="*/ 1229 w 3072"/>
                <a:gd name="T15" fmla="*/ 123 h 2867"/>
                <a:gd name="T16" fmla="*/ 1905 w 3072"/>
                <a:gd name="T17" fmla="*/ 635 h 2867"/>
                <a:gd name="T18" fmla="*/ 1987 w 3072"/>
                <a:gd name="T19" fmla="*/ 635 h 2867"/>
                <a:gd name="T20" fmla="*/ 2662 w 3072"/>
                <a:gd name="T21" fmla="*/ 123 h 2867"/>
                <a:gd name="T22" fmla="*/ 2662 w 3072"/>
                <a:gd name="T23" fmla="*/ 102 h 2867"/>
                <a:gd name="T24" fmla="*/ 2765 w 3072"/>
                <a:gd name="T25" fmla="*/ 0 h 2867"/>
                <a:gd name="T26" fmla="*/ 2867 w 3072"/>
                <a:gd name="T27" fmla="*/ 102 h 2867"/>
                <a:gd name="T28" fmla="*/ 2765 w 3072"/>
                <a:gd name="T29" fmla="*/ 205 h 2867"/>
                <a:gd name="T30" fmla="*/ 2724 w 3072"/>
                <a:gd name="T31" fmla="*/ 205 h 2867"/>
                <a:gd name="T32" fmla="*/ 2048 w 3072"/>
                <a:gd name="T33" fmla="*/ 717 h 2867"/>
                <a:gd name="T34" fmla="*/ 2048 w 3072"/>
                <a:gd name="T35" fmla="*/ 737 h 2867"/>
                <a:gd name="T36" fmla="*/ 1946 w 3072"/>
                <a:gd name="T37" fmla="*/ 819 h 2867"/>
                <a:gd name="T38" fmla="*/ 1843 w 3072"/>
                <a:gd name="T39" fmla="*/ 717 h 2867"/>
                <a:gd name="T40" fmla="*/ 1843 w 3072"/>
                <a:gd name="T41" fmla="*/ 696 h 2867"/>
                <a:gd name="T42" fmla="*/ 1167 w 3072"/>
                <a:gd name="T43" fmla="*/ 205 h 2867"/>
                <a:gd name="T44" fmla="*/ 1126 w 3072"/>
                <a:gd name="T45" fmla="*/ 205 h 2867"/>
                <a:gd name="T46" fmla="*/ 1106 w 3072"/>
                <a:gd name="T47" fmla="*/ 205 h 2867"/>
                <a:gd name="T48" fmla="*/ 410 w 3072"/>
                <a:gd name="T49" fmla="*/ 717 h 2867"/>
                <a:gd name="T50" fmla="*/ 307 w 3072"/>
                <a:gd name="T51" fmla="*/ 819 h 2867"/>
                <a:gd name="T52" fmla="*/ 205 w 3072"/>
                <a:gd name="T53" fmla="*/ 717 h 2867"/>
                <a:gd name="T54" fmla="*/ 2970 w 3072"/>
                <a:gd name="T55" fmla="*/ 2662 h 2867"/>
                <a:gd name="T56" fmla="*/ 2867 w 3072"/>
                <a:gd name="T57" fmla="*/ 2662 h 2867"/>
                <a:gd name="T58" fmla="*/ 2867 w 3072"/>
                <a:gd name="T59" fmla="*/ 819 h 2867"/>
                <a:gd name="T60" fmla="*/ 2662 w 3072"/>
                <a:gd name="T61" fmla="*/ 819 h 2867"/>
                <a:gd name="T62" fmla="*/ 2662 w 3072"/>
                <a:gd name="T63" fmla="*/ 2662 h 2867"/>
                <a:gd name="T64" fmla="*/ 2048 w 3072"/>
                <a:gd name="T65" fmla="*/ 2662 h 2867"/>
                <a:gd name="T66" fmla="*/ 2048 w 3072"/>
                <a:gd name="T67" fmla="*/ 1229 h 2867"/>
                <a:gd name="T68" fmla="*/ 1843 w 3072"/>
                <a:gd name="T69" fmla="*/ 1229 h 2867"/>
                <a:gd name="T70" fmla="*/ 1843 w 3072"/>
                <a:gd name="T71" fmla="*/ 2662 h 2867"/>
                <a:gd name="T72" fmla="*/ 1229 w 3072"/>
                <a:gd name="T73" fmla="*/ 2662 h 2867"/>
                <a:gd name="T74" fmla="*/ 1229 w 3072"/>
                <a:gd name="T75" fmla="*/ 819 h 2867"/>
                <a:gd name="T76" fmla="*/ 1024 w 3072"/>
                <a:gd name="T77" fmla="*/ 819 h 2867"/>
                <a:gd name="T78" fmla="*/ 1024 w 3072"/>
                <a:gd name="T79" fmla="*/ 2662 h 2867"/>
                <a:gd name="T80" fmla="*/ 410 w 3072"/>
                <a:gd name="T81" fmla="*/ 2662 h 2867"/>
                <a:gd name="T82" fmla="*/ 410 w 3072"/>
                <a:gd name="T83" fmla="*/ 1229 h 2867"/>
                <a:gd name="T84" fmla="*/ 205 w 3072"/>
                <a:gd name="T85" fmla="*/ 1229 h 2867"/>
                <a:gd name="T86" fmla="*/ 205 w 3072"/>
                <a:gd name="T87" fmla="*/ 2662 h 2867"/>
                <a:gd name="T88" fmla="*/ 102 w 3072"/>
                <a:gd name="T89" fmla="*/ 2662 h 2867"/>
                <a:gd name="T90" fmla="*/ 0 w 3072"/>
                <a:gd name="T91" fmla="*/ 2765 h 2867"/>
                <a:gd name="T92" fmla="*/ 102 w 3072"/>
                <a:gd name="T93" fmla="*/ 2867 h 2867"/>
                <a:gd name="T94" fmla="*/ 2970 w 3072"/>
                <a:gd name="T95" fmla="*/ 2867 h 2867"/>
                <a:gd name="T96" fmla="*/ 3072 w 3072"/>
                <a:gd name="T97" fmla="*/ 2765 h 2867"/>
                <a:gd name="T98" fmla="*/ 2970 w 3072"/>
                <a:gd name="T99" fmla="*/ 2662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2" h="2867">
                  <a:moveTo>
                    <a:pt x="205" y="717"/>
                  </a:moveTo>
                  <a:cubicBezTo>
                    <a:pt x="205" y="676"/>
                    <a:pt x="246" y="614"/>
                    <a:pt x="307" y="614"/>
                  </a:cubicBezTo>
                  <a:cubicBezTo>
                    <a:pt x="348" y="614"/>
                    <a:pt x="348" y="614"/>
                    <a:pt x="348" y="614"/>
                  </a:cubicBezTo>
                  <a:cubicBezTo>
                    <a:pt x="1024" y="143"/>
                    <a:pt x="1024" y="143"/>
                    <a:pt x="1024" y="143"/>
                  </a:cubicBezTo>
                  <a:cubicBezTo>
                    <a:pt x="1024" y="123"/>
                    <a:pt x="1024" y="123"/>
                    <a:pt x="1024" y="123"/>
                  </a:cubicBezTo>
                  <a:cubicBezTo>
                    <a:pt x="1024" y="61"/>
                    <a:pt x="1065" y="0"/>
                    <a:pt x="1126" y="0"/>
                  </a:cubicBezTo>
                  <a:cubicBezTo>
                    <a:pt x="1188" y="0"/>
                    <a:pt x="1229" y="61"/>
                    <a:pt x="1229" y="102"/>
                  </a:cubicBezTo>
                  <a:cubicBezTo>
                    <a:pt x="1229" y="123"/>
                    <a:pt x="1229" y="123"/>
                    <a:pt x="1229" y="123"/>
                  </a:cubicBezTo>
                  <a:cubicBezTo>
                    <a:pt x="1905" y="635"/>
                    <a:pt x="1905" y="635"/>
                    <a:pt x="1905" y="635"/>
                  </a:cubicBezTo>
                  <a:cubicBezTo>
                    <a:pt x="1987" y="635"/>
                    <a:pt x="1987" y="635"/>
                    <a:pt x="1987" y="635"/>
                  </a:cubicBezTo>
                  <a:cubicBezTo>
                    <a:pt x="2662" y="123"/>
                    <a:pt x="2662" y="123"/>
                    <a:pt x="2662" y="123"/>
                  </a:cubicBezTo>
                  <a:cubicBezTo>
                    <a:pt x="2662" y="102"/>
                    <a:pt x="2662" y="102"/>
                    <a:pt x="2662" y="102"/>
                  </a:cubicBezTo>
                  <a:cubicBezTo>
                    <a:pt x="2662" y="61"/>
                    <a:pt x="2703" y="0"/>
                    <a:pt x="2765" y="0"/>
                  </a:cubicBezTo>
                  <a:cubicBezTo>
                    <a:pt x="2826" y="0"/>
                    <a:pt x="2867" y="61"/>
                    <a:pt x="2867" y="102"/>
                  </a:cubicBezTo>
                  <a:cubicBezTo>
                    <a:pt x="2867" y="164"/>
                    <a:pt x="2826" y="205"/>
                    <a:pt x="2765" y="205"/>
                  </a:cubicBezTo>
                  <a:cubicBezTo>
                    <a:pt x="2724" y="205"/>
                    <a:pt x="2724" y="205"/>
                    <a:pt x="2724" y="205"/>
                  </a:cubicBezTo>
                  <a:cubicBezTo>
                    <a:pt x="2048" y="717"/>
                    <a:pt x="2048" y="717"/>
                    <a:pt x="2048" y="717"/>
                  </a:cubicBezTo>
                  <a:cubicBezTo>
                    <a:pt x="2048" y="737"/>
                    <a:pt x="2048" y="737"/>
                    <a:pt x="2048" y="737"/>
                  </a:cubicBezTo>
                  <a:cubicBezTo>
                    <a:pt x="2048" y="778"/>
                    <a:pt x="2007" y="819"/>
                    <a:pt x="1946" y="819"/>
                  </a:cubicBezTo>
                  <a:cubicBezTo>
                    <a:pt x="1884" y="819"/>
                    <a:pt x="1843" y="778"/>
                    <a:pt x="1843" y="717"/>
                  </a:cubicBezTo>
                  <a:cubicBezTo>
                    <a:pt x="1843" y="696"/>
                    <a:pt x="1843" y="696"/>
                    <a:pt x="1843" y="696"/>
                  </a:cubicBezTo>
                  <a:cubicBezTo>
                    <a:pt x="1167" y="205"/>
                    <a:pt x="1167" y="205"/>
                    <a:pt x="1167" y="205"/>
                  </a:cubicBezTo>
                  <a:cubicBezTo>
                    <a:pt x="1126" y="205"/>
                    <a:pt x="1126" y="205"/>
                    <a:pt x="1126" y="205"/>
                  </a:cubicBezTo>
                  <a:cubicBezTo>
                    <a:pt x="1106" y="205"/>
                    <a:pt x="1106" y="205"/>
                    <a:pt x="1106" y="205"/>
                  </a:cubicBezTo>
                  <a:cubicBezTo>
                    <a:pt x="410" y="717"/>
                    <a:pt x="410" y="717"/>
                    <a:pt x="410" y="717"/>
                  </a:cubicBezTo>
                  <a:cubicBezTo>
                    <a:pt x="410" y="778"/>
                    <a:pt x="369" y="819"/>
                    <a:pt x="307" y="819"/>
                  </a:cubicBezTo>
                  <a:cubicBezTo>
                    <a:pt x="246" y="819"/>
                    <a:pt x="205" y="778"/>
                    <a:pt x="205" y="717"/>
                  </a:cubicBezTo>
                  <a:close/>
                  <a:moveTo>
                    <a:pt x="2970" y="2662"/>
                  </a:moveTo>
                  <a:cubicBezTo>
                    <a:pt x="2867" y="2662"/>
                    <a:pt x="2867" y="2662"/>
                    <a:pt x="2867" y="2662"/>
                  </a:cubicBezTo>
                  <a:cubicBezTo>
                    <a:pt x="2867" y="819"/>
                    <a:pt x="2867" y="819"/>
                    <a:pt x="2867" y="819"/>
                  </a:cubicBezTo>
                  <a:cubicBezTo>
                    <a:pt x="2662" y="819"/>
                    <a:pt x="2662" y="819"/>
                    <a:pt x="2662" y="819"/>
                  </a:cubicBezTo>
                  <a:cubicBezTo>
                    <a:pt x="2662" y="2662"/>
                    <a:pt x="2662" y="2662"/>
                    <a:pt x="2662" y="2662"/>
                  </a:cubicBezTo>
                  <a:cubicBezTo>
                    <a:pt x="2048" y="2662"/>
                    <a:pt x="2048" y="2662"/>
                    <a:pt x="2048" y="2662"/>
                  </a:cubicBezTo>
                  <a:cubicBezTo>
                    <a:pt x="2048" y="1229"/>
                    <a:pt x="2048" y="1229"/>
                    <a:pt x="2048" y="1229"/>
                  </a:cubicBezTo>
                  <a:cubicBezTo>
                    <a:pt x="1843" y="1229"/>
                    <a:pt x="1843" y="1229"/>
                    <a:pt x="1843" y="1229"/>
                  </a:cubicBezTo>
                  <a:cubicBezTo>
                    <a:pt x="1843" y="2662"/>
                    <a:pt x="1843" y="2662"/>
                    <a:pt x="1843" y="2662"/>
                  </a:cubicBezTo>
                  <a:cubicBezTo>
                    <a:pt x="1229" y="2662"/>
                    <a:pt x="1229" y="2662"/>
                    <a:pt x="1229" y="2662"/>
                  </a:cubicBezTo>
                  <a:cubicBezTo>
                    <a:pt x="1229" y="819"/>
                    <a:pt x="1229" y="819"/>
                    <a:pt x="1229" y="819"/>
                  </a:cubicBezTo>
                  <a:cubicBezTo>
                    <a:pt x="1024" y="819"/>
                    <a:pt x="1024" y="819"/>
                    <a:pt x="1024" y="819"/>
                  </a:cubicBezTo>
                  <a:cubicBezTo>
                    <a:pt x="1024" y="2662"/>
                    <a:pt x="1024" y="2662"/>
                    <a:pt x="1024" y="2662"/>
                  </a:cubicBezTo>
                  <a:cubicBezTo>
                    <a:pt x="410" y="2662"/>
                    <a:pt x="410" y="2662"/>
                    <a:pt x="410" y="2662"/>
                  </a:cubicBezTo>
                  <a:cubicBezTo>
                    <a:pt x="410" y="1229"/>
                    <a:pt x="410" y="1229"/>
                    <a:pt x="410" y="1229"/>
                  </a:cubicBezTo>
                  <a:cubicBezTo>
                    <a:pt x="205" y="1229"/>
                    <a:pt x="205" y="1229"/>
                    <a:pt x="205" y="1229"/>
                  </a:cubicBezTo>
                  <a:cubicBezTo>
                    <a:pt x="205" y="2662"/>
                    <a:pt x="205" y="2662"/>
                    <a:pt x="205" y="2662"/>
                  </a:cubicBezTo>
                  <a:cubicBezTo>
                    <a:pt x="102" y="2662"/>
                    <a:pt x="102" y="2662"/>
                    <a:pt x="102" y="2662"/>
                  </a:cubicBezTo>
                  <a:cubicBezTo>
                    <a:pt x="41" y="2662"/>
                    <a:pt x="0" y="2703"/>
                    <a:pt x="0" y="2765"/>
                  </a:cubicBezTo>
                  <a:cubicBezTo>
                    <a:pt x="0" y="2826"/>
                    <a:pt x="41" y="2867"/>
                    <a:pt x="102" y="2867"/>
                  </a:cubicBezTo>
                  <a:cubicBezTo>
                    <a:pt x="2970" y="2867"/>
                    <a:pt x="2970" y="2867"/>
                    <a:pt x="2970" y="2867"/>
                  </a:cubicBezTo>
                  <a:cubicBezTo>
                    <a:pt x="3031" y="2867"/>
                    <a:pt x="3072" y="2826"/>
                    <a:pt x="3072" y="2765"/>
                  </a:cubicBezTo>
                  <a:cubicBezTo>
                    <a:pt x="3072" y="2703"/>
                    <a:pt x="3031" y="2662"/>
                    <a:pt x="2970" y="2662"/>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43" name="组合 42"/>
          <p:cNvGrpSpPr/>
          <p:nvPr/>
        </p:nvGrpSpPr>
        <p:grpSpPr>
          <a:xfrm>
            <a:off x="47624" y="4664476"/>
            <a:ext cx="1731479" cy="551244"/>
            <a:chOff x="47624" y="4816876"/>
            <a:chExt cx="1731479" cy="551244"/>
          </a:xfrm>
        </p:grpSpPr>
        <p:sp>
          <p:nvSpPr>
            <p:cNvPr id="44" name="直角三角形 43"/>
            <p:cNvSpPr/>
            <p:nvPr/>
          </p:nvSpPr>
          <p:spPr>
            <a:xfrm rot="16200000" flipH="1">
              <a:off x="41676" y="5270094"/>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45" name="组合 44"/>
            <p:cNvGrpSpPr/>
            <p:nvPr/>
          </p:nvGrpSpPr>
          <p:grpSpPr>
            <a:xfrm>
              <a:off x="47624" y="4816876"/>
              <a:ext cx="1731479" cy="447270"/>
              <a:chOff x="47624" y="4054876"/>
              <a:chExt cx="1731479" cy="447270"/>
            </a:xfrm>
          </p:grpSpPr>
          <p:sp>
            <p:nvSpPr>
              <p:cNvPr id="47" name="五边形 64"/>
              <p:cNvSpPr/>
              <p:nvPr/>
            </p:nvSpPr>
            <p:spPr>
              <a:xfrm>
                <a:off x="47624" y="4054876"/>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48" name="矩形 47"/>
              <p:cNvSpPr/>
              <p:nvPr/>
            </p:nvSpPr>
            <p:spPr>
              <a:xfrm>
                <a:off x="507007" y="4104871"/>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教学目标</a:t>
                </a:r>
              </a:p>
            </p:txBody>
          </p:sp>
        </p:grpSp>
        <p:sp>
          <p:nvSpPr>
            <p:cNvPr id="46" name="Freeform 5"/>
            <p:cNvSpPr>
              <a:spLocks noEditPoints="1"/>
            </p:cNvSpPr>
            <p:nvPr/>
          </p:nvSpPr>
          <p:spPr bwMode="auto">
            <a:xfrm>
              <a:off x="216346" y="4901965"/>
              <a:ext cx="277091" cy="277091"/>
            </a:xfrm>
            <a:custGeom>
              <a:avLst/>
              <a:gdLst>
                <a:gd name="T0" fmla="*/ 1767 w 2867"/>
                <a:gd name="T1" fmla="*/ 287 h 2867"/>
                <a:gd name="T2" fmla="*/ 1327 w 2867"/>
                <a:gd name="T3" fmla="*/ 213 h 2867"/>
                <a:gd name="T4" fmla="*/ 0 w 2867"/>
                <a:gd name="T5" fmla="*/ 1540 h 2867"/>
                <a:gd name="T6" fmla="*/ 1327 w 2867"/>
                <a:gd name="T7" fmla="*/ 2867 h 2867"/>
                <a:gd name="T8" fmla="*/ 2654 w 2867"/>
                <a:gd name="T9" fmla="*/ 1540 h 2867"/>
                <a:gd name="T10" fmla="*/ 2582 w 2867"/>
                <a:gd name="T11" fmla="*/ 1105 h 2867"/>
                <a:gd name="T12" fmla="*/ 2403 w 2867"/>
                <a:gd name="T13" fmla="*/ 1284 h 2867"/>
                <a:gd name="T14" fmla="*/ 2433 w 2867"/>
                <a:gd name="T15" fmla="*/ 1540 h 2867"/>
                <a:gd name="T16" fmla="*/ 1327 w 2867"/>
                <a:gd name="T17" fmla="*/ 2646 h 2867"/>
                <a:gd name="T18" fmla="*/ 221 w 2867"/>
                <a:gd name="T19" fmla="*/ 1540 h 2867"/>
                <a:gd name="T20" fmla="*/ 1327 w 2867"/>
                <a:gd name="T21" fmla="*/ 434 h 2867"/>
                <a:gd name="T22" fmla="*/ 1589 w 2867"/>
                <a:gd name="T23" fmla="*/ 465 h 2867"/>
                <a:gd name="T24" fmla="*/ 1767 w 2867"/>
                <a:gd name="T25" fmla="*/ 287 h 2867"/>
                <a:gd name="T26" fmla="*/ 2387 w 2867"/>
                <a:gd name="T27" fmla="*/ 180 h 2867"/>
                <a:gd name="T28" fmla="*/ 2408 w 2867"/>
                <a:gd name="T29" fmla="*/ 426 h 2867"/>
                <a:gd name="T30" fmla="*/ 2445 w 2867"/>
                <a:gd name="T31" fmla="*/ 462 h 2867"/>
                <a:gd name="T32" fmla="*/ 2836 w 2867"/>
                <a:gd name="T33" fmla="*/ 496 h 2867"/>
                <a:gd name="T34" fmla="*/ 2867 w 2867"/>
                <a:gd name="T35" fmla="*/ 502 h 2867"/>
                <a:gd name="T36" fmla="*/ 2849 w 2867"/>
                <a:gd name="T37" fmla="*/ 524 h 2867"/>
                <a:gd name="T38" fmla="*/ 2370 w 2867"/>
                <a:gd name="T39" fmla="*/ 1005 h 2867"/>
                <a:gd name="T40" fmla="*/ 2322 w 2867"/>
                <a:gd name="T41" fmla="*/ 1023 h 2867"/>
                <a:gd name="T42" fmla="*/ 2070 w 2867"/>
                <a:gd name="T43" fmla="*/ 999 h 2867"/>
                <a:gd name="T44" fmla="*/ 2022 w 2867"/>
                <a:gd name="T45" fmla="*/ 1016 h 2867"/>
                <a:gd name="T46" fmla="*/ 1593 w 2867"/>
                <a:gd name="T47" fmla="*/ 1445 h 2867"/>
                <a:gd name="T48" fmla="*/ 1465 w 2867"/>
                <a:gd name="T49" fmla="*/ 1484 h 2867"/>
                <a:gd name="T50" fmla="*/ 1406 w 2867"/>
                <a:gd name="T51" fmla="*/ 1298 h 2867"/>
                <a:gd name="T52" fmla="*/ 1433 w 2867"/>
                <a:gd name="T53" fmla="*/ 1270 h 2867"/>
                <a:gd name="T54" fmla="*/ 1850 w 2867"/>
                <a:gd name="T55" fmla="*/ 853 h 2867"/>
                <a:gd name="T56" fmla="*/ 1871 w 2867"/>
                <a:gd name="T57" fmla="*/ 796 h 2867"/>
                <a:gd name="T58" fmla="*/ 1847 w 2867"/>
                <a:gd name="T59" fmla="*/ 541 h 2867"/>
                <a:gd name="T60" fmla="*/ 1859 w 2867"/>
                <a:gd name="T61" fmla="*/ 507 h 2867"/>
                <a:gd name="T62" fmla="*/ 2360 w 2867"/>
                <a:gd name="T63" fmla="*/ 6 h 2867"/>
                <a:gd name="T64" fmla="*/ 2370 w 2867"/>
                <a:gd name="T65" fmla="*/ 0 h 2867"/>
                <a:gd name="T66" fmla="*/ 2387 w 2867"/>
                <a:gd name="T67" fmla="*/ 180 h 2867"/>
                <a:gd name="T68" fmla="*/ 1880 w 2867"/>
                <a:gd name="T69" fmla="*/ 1540 h 2867"/>
                <a:gd name="T70" fmla="*/ 1327 w 2867"/>
                <a:gd name="T71" fmla="*/ 2093 h 2867"/>
                <a:gd name="T72" fmla="*/ 774 w 2867"/>
                <a:gd name="T73" fmla="*/ 1540 h 2867"/>
                <a:gd name="T74" fmla="*/ 1327 w 2867"/>
                <a:gd name="T75" fmla="*/ 987 h 2867"/>
                <a:gd name="T76" fmla="*/ 1460 w 2867"/>
                <a:gd name="T77" fmla="*/ 1003 h 2867"/>
                <a:gd name="T78" fmla="*/ 1378 w 2867"/>
                <a:gd name="T79" fmla="*/ 1085 h 2867"/>
                <a:gd name="T80" fmla="*/ 1244 w 2867"/>
                <a:gd name="T81" fmla="*/ 1219 h 2867"/>
                <a:gd name="T82" fmla="*/ 995 w 2867"/>
                <a:gd name="T83" fmla="*/ 1540 h 2867"/>
                <a:gd name="T84" fmla="*/ 1327 w 2867"/>
                <a:gd name="T85" fmla="*/ 1872 h 2867"/>
                <a:gd name="T86" fmla="*/ 1653 w 2867"/>
                <a:gd name="T87" fmla="*/ 1602 h 2867"/>
                <a:gd name="T88" fmla="*/ 1773 w 2867"/>
                <a:gd name="T89" fmla="*/ 1482 h 2867"/>
                <a:gd name="T90" fmla="*/ 1861 w 2867"/>
                <a:gd name="T91" fmla="*/ 1394 h 2867"/>
                <a:gd name="T92" fmla="*/ 1880 w 2867"/>
                <a:gd name="T93" fmla="*/ 1540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67" h="2867">
                  <a:moveTo>
                    <a:pt x="1767" y="287"/>
                  </a:moveTo>
                  <a:cubicBezTo>
                    <a:pt x="1629" y="239"/>
                    <a:pt x="1481" y="213"/>
                    <a:pt x="1327" y="213"/>
                  </a:cubicBezTo>
                  <a:cubicBezTo>
                    <a:pt x="594" y="213"/>
                    <a:pt x="0" y="807"/>
                    <a:pt x="0" y="1540"/>
                  </a:cubicBezTo>
                  <a:cubicBezTo>
                    <a:pt x="0" y="2273"/>
                    <a:pt x="594" y="2867"/>
                    <a:pt x="1327" y="2867"/>
                  </a:cubicBezTo>
                  <a:cubicBezTo>
                    <a:pt x="2060" y="2867"/>
                    <a:pt x="2654" y="2273"/>
                    <a:pt x="2654" y="1540"/>
                  </a:cubicBezTo>
                  <a:cubicBezTo>
                    <a:pt x="2654" y="1388"/>
                    <a:pt x="2629" y="1241"/>
                    <a:pt x="2582" y="1105"/>
                  </a:cubicBezTo>
                  <a:cubicBezTo>
                    <a:pt x="2522" y="1165"/>
                    <a:pt x="2463" y="1224"/>
                    <a:pt x="2403" y="1284"/>
                  </a:cubicBezTo>
                  <a:cubicBezTo>
                    <a:pt x="2423" y="1366"/>
                    <a:pt x="2433" y="1452"/>
                    <a:pt x="2433" y="1540"/>
                  </a:cubicBezTo>
                  <a:cubicBezTo>
                    <a:pt x="2433" y="2151"/>
                    <a:pt x="1938" y="2646"/>
                    <a:pt x="1327" y="2646"/>
                  </a:cubicBezTo>
                  <a:cubicBezTo>
                    <a:pt x="716" y="2646"/>
                    <a:pt x="221" y="2151"/>
                    <a:pt x="221" y="1540"/>
                  </a:cubicBezTo>
                  <a:cubicBezTo>
                    <a:pt x="221" y="929"/>
                    <a:pt x="716" y="434"/>
                    <a:pt x="1327" y="434"/>
                  </a:cubicBezTo>
                  <a:cubicBezTo>
                    <a:pt x="1417" y="434"/>
                    <a:pt x="1505" y="445"/>
                    <a:pt x="1589" y="465"/>
                  </a:cubicBezTo>
                  <a:cubicBezTo>
                    <a:pt x="1648" y="406"/>
                    <a:pt x="1707" y="346"/>
                    <a:pt x="1767" y="287"/>
                  </a:cubicBezTo>
                  <a:close/>
                  <a:moveTo>
                    <a:pt x="2387" y="180"/>
                  </a:moveTo>
                  <a:cubicBezTo>
                    <a:pt x="2394" y="262"/>
                    <a:pt x="2403" y="344"/>
                    <a:pt x="2408" y="426"/>
                  </a:cubicBezTo>
                  <a:cubicBezTo>
                    <a:pt x="2410" y="452"/>
                    <a:pt x="2420" y="460"/>
                    <a:pt x="2445" y="462"/>
                  </a:cubicBezTo>
                  <a:cubicBezTo>
                    <a:pt x="2575" y="472"/>
                    <a:pt x="2706" y="484"/>
                    <a:pt x="2836" y="496"/>
                  </a:cubicBezTo>
                  <a:cubicBezTo>
                    <a:pt x="2847" y="497"/>
                    <a:pt x="2858" y="494"/>
                    <a:pt x="2867" y="502"/>
                  </a:cubicBezTo>
                  <a:cubicBezTo>
                    <a:pt x="2865" y="513"/>
                    <a:pt x="2856" y="518"/>
                    <a:pt x="2849" y="524"/>
                  </a:cubicBezTo>
                  <a:cubicBezTo>
                    <a:pt x="2690" y="684"/>
                    <a:pt x="2529" y="844"/>
                    <a:pt x="2370" y="1005"/>
                  </a:cubicBezTo>
                  <a:cubicBezTo>
                    <a:pt x="2356" y="1019"/>
                    <a:pt x="2342" y="1025"/>
                    <a:pt x="2322" y="1023"/>
                  </a:cubicBezTo>
                  <a:cubicBezTo>
                    <a:pt x="2238" y="1014"/>
                    <a:pt x="2154" y="1008"/>
                    <a:pt x="2070" y="999"/>
                  </a:cubicBezTo>
                  <a:cubicBezTo>
                    <a:pt x="2049" y="997"/>
                    <a:pt x="2036" y="1001"/>
                    <a:pt x="2022" y="1016"/>
                  </a:cubicBezTo>
                  <a:cubicBezTo>
                    <a:pt x="1805" y="1233"/>
                    <a:pt x="1810" y="1228"/>
                    <a:pt x="1593" y="1445"/>
                  </a:cubicBezTo>
                  <a:cubicBezTo>
                    <a:pt x="1557" y="1482"/>
                    <a:pt x="1516" y="1500"/>
                    <a:pt x="1465" y="1484"/>
                  </a:cubicBezTo>
                  <a:cubicBezTo>
                    <a:pt x="1384" y="1460"/>
                    <a:pt x="1354" y="1364"/>
                    <a:pt x="1406" y="1298"/>
                  </a:cubicBezTo>
                  <a:cubicBezTo>
                    <a:pt x="1414" y="1288"/>
                    <a:pt x="1423" y="1279"/>
                    <a:pt x="1433" y="1270"/>
                  </a:cubicBezTo>
                  <a:cubicBezTo>
                    <a:pt x="1645" y="1057"/>
                    <a:pt x="1637" y="1065"/>
                    <a:pt x="1850" y="853"/>
                  </a:cubicBezTo>
                  <a:cubicBezTo>
                    <a:pt x="1867" y="836"/>
                    <a:pt x="1874" y="821"/>
                    <a:pt x="1871" y="796"/>
                  </a:cubicBezTo>
                  <a:cubicBezTo>
                    <a:pt x="1861" y="712"/>
                    <a:pt x="1855" y="626"/>
                    <a:pt x="1847" y="541"/>
                  </a:cubicBezTo>
                  <a:cubicBezTo>
                    <a:pt x="1846" y="527"/>
                    <a:pt x="1849" y="517"/>
                    <a:pt x="1859" y="507"/>
                  </a:cubicBezTo>
                  <a:cubicBezTo>
                    <a:pt x="2026" y="340"/>
                    <a:pt x="2193" y="173"/>
                    <a:pt x="2360" y="6"/>
                  </a:cubicBezTo>
                  <a:cubicBezTo>
                    <a:pt x="2361" y="5"/>
                    <a:pt x="2364" y="4"/>
                    <a:pt x="2370" y="0"/>
                  </a:cubicBezTo>
                  <a:cubicBezTo>
                    <a:pt x="2376" y="62"/>
                    <a:pt x="2382" y="121"/>
                    <a:pt x="2387" y="180"/>
                  </a:cubicBezTo>
                  <a:close/>
                  <a:moveTo>
                    <a:pt x="1880" y="1540"/>
                  </a:moveTo>
                  <a:cubicBezTo>
                    <a:pt x="1880" y="1845"/>
                    <a:pt x="1633" y="2093"/>
                    <a:pt x="1327" y="2093"/>
                  </a:cubicBezTo>
                  <a:cubicBezTo>
                    <a:pt x="1022" y="2093"/>
                    <a:pt x="774" y="1845"/>
                    <a:pt x="774" y="1540"/>
                  </a:cubicBezTo>
                  <a:cubicBezTo>
                    <a:pt x="774" y="1234"/>
                    <a:pt x="1022" y="987"/>
                    <a:pt x="1327" y="987"/>
                  </a:cubicBezTo>
                  <a:cubicBezTo>
                    <a:pt x="1373" y="987"/>
                    <a:pt x="1417" y="992"/>
                    <a:pt x="1460" y="1003"/>
                  </a:cubicBezTo>
                  <a:cubicBezTo>
                    <a:pt x="1432" y="1030"/>
                    <a:pt x="1405" y="1057"/>
                    <a:pt x="1378" y="1085"/>
                  </a:cubicBezTo>
                  <a:cubicBezTo>
                    <a:pt x="1333" y="1129"/>
                    <a:pt x="1288" y="1174"/>
                    <a:pt x="1244" y="1219"/>
                  </a:cubicBezTo>
                  <a:cubicBezTo>
                    <a:pt x="1101" y="1256"/>
                    <a:pt x="995" y="1385"/>
                    <a:pt x="995" y="1540"/>
                  </a:cubicBezTo>
                  <a:cubicBezTo>
                    <a:pt x="995" y="1723"/>
                    <a:pt x="1144" y="1872"/>
                    <a:pt x="1327" y="1872"/>
                  </a:cubicBezTo>
                  <a:cubicBezTo>
                    <a:pt x="1489" y="1872"/>
                    <a:pt x="1624" y="1756"/>
                    <a:pt x="1653" y="1602"/>
                  </a:cubicBezTo>
                  <a:cubicBezTo>
                    <a:pt x="1693" y="1562"/>
                    <a:pt x="1733" y="1522"/>
                    <a:pt x="1773" y="1482"/>
                  </a:cubicBezTo>
                  <a:cubicBezTo>
                    <a:pt x="1803" y="1452"/>
                    <a:pt x="1830" y="1425"/>
                    <a:pt x="1861" y="1394"/>
                  </a:cubicBezTo>
                  <a:cubicBezTo>
                    <a:pt x="1873" y="1441"/>
                    <a:pt x="1880" y="1489"/>
                    <a:pt x="1880" y="154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49" name="组合 48"/>
          <p:cNvGrpSpPr/>
          <p:nvPr/>
        </p:nvGrpSpPr>
        <p:grpSpPr>
          <a:xfrm>
            <a:off x="47624" y="3830259"/>
            <a:ext cx="1731479" cy="551244"/>
            <a:chOff x="47624" y="3982659"/>
            <a:chExt cx="1731479" cy="551244"/>
          </a:xfrm>
        </p:grpSpPr>
        <p:sp>
          <p:nvSpPr>
            <p:cNvPr id="50" name="直角三角形 49"/>
            <p:cNvSpPr/>
            <p:nvPr/>
          </p:nvSpPr>
          <p:spPr>
            <a:xfrm rot="16200000" flipH="1">
              <a:off x="41676" y="4435878"/>
              <a:ext cx="103975"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51" name="组合 50"/>
            <p:cNvGrpSpPr/>
            <p:nvPr/>
          </p:nvGrpSpPr>
          <p:grpSpPr>
            <a:xfrm>
              <a:off x="47624" y="3982659"/>
              <a:ext cx="1731479" cy="447270"/>
              <a:chOff x="47624" y="3415393"/>
              <a:chExt cx="1731479" cy="447270"/>
            </a:xfrm>
          </p:grpSpPr>
          <p:sp>
            <p:nvSpPr>
              <p:cNvPr id="55" name="五边形 63"/>
              <p:cNvSpPr/>
              <p:nvPr/>
            </p:nvSpPr>
            <p:spPr>
              <a:xfrm>
                <a:off x="47624" y="3415393"/>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56" name="矩形 55"/>
              <p:cNvSpPr/>
              <p:nvPr/>
            </p:nvSpPr>
            <p:spPr>
              <a:xfrm>
                <a:off x="507007" y="3462807"/>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教材分析</a:t>
                </a:r>
              </a:p>
            </p:txBody>
          </p:sp>
        </p:grpSp>
        <p:grpSp>
          <p:nvGrpSpPr>
            <p:cNvPr id="52" name="Group 4"/>
            <p:cNvGrpSpPr>
              <a:grpSpLocks noChangeAspect="1"/>
            </p:cNvGrpSpPr>
            <p:nvPr/>
          </p:nvGrpSpPr>
          <p:grpSpPr bwMode="auto">
            <a:xfrm>
              <a:off x="204441" y="4076683"/>
              <a:ext cx="259012" cy="259221"/>
              <a:chOff x="1992" y="309"/>
              <a:chExt cx="3698" cy="3701"/>
            </a:xfrm>
            <a:solidFill>
              <a:schemeClr val="tx2"/>
            </a:solidFill>
          </p:grpSpPr>
          <p:sp>
            <p:nvSpPr>
              <p:cNvPr id="53" name="Freeform 5"/>
              <p:cNvSpPr>
                <a:spLocks noEditPoints="1"/>
              </p:cNvSpPr>
              <p:nvPr/>
            </p:nvSpPr>
            <p:spPr bwMode="auto">
              <a:xfrm>
                <a:off x="2883" y="1203"/>
                <a:ext cx="1912" cy="1912"/>
              </a:xfrm>
              <a:custGeom>
                <a:avLst/>
                <a:gdLst>
                  <a:gd name="T0" fmla="*/ 1270 w 1270"/>
                  <a:gd name="T1" fmla="*/ 560 h 1269"/>
                  <a:gd name="T2" fmla="*/ 711 w 1270"/>
                  <a:gd name="T3" fmla="*/ 0 h 1269"/>
                  <a:gd name="T4" fmla="*/ 711 w 1270"/>
                  <a:gd name="T5" fmla="*/ 117 h 1269"/>
                  <a:gd name="T6" fmla="*/ 561 w 1270"/>
                  <a:gd name="T7" fmla="*/ 117 h 1269"/>
                  <a:gd name="T8" fmla="*/ 561 w 1270"/>
                  <a:gd name="T9" fmla="*/ 0 h 1269"/>
                  <a:gd name="T10" fmla="*/ 0 w 1270"/>
                  <a:gd name="T11" fmla="*/ 560 h 1269"/>
                  <a:gd name="T12" fmla="*/ 118 w 1270"/>
                  <a:gd name="T13" fmla="*/ 560 h 1269"/>
                  <a:gd name="T14" fmla="*/ 118 w 1270"/>
                  <a:gd name="T15" fmla="*/ 710 h 1269"/>
                  <a:gd name="T16" fmla="*/ 1 w 1270"/>
                  <a:gd name="T17" fmla="*/ 710 h 1269"/>
                  <a:gd name="T18" fmla="*/ 561 w 1270"/>
                  <a:gd name="T19" fmla="*/ 1269 h 1269"/>
                  <a:gd name="T20" fmla="*/ 561 w 1270"/>
                  <a:gd name="T21" fmla="*/ 1153 h 1269"/>
                  <a:gd name="T22" fmla="*/ 711 w 1270"/>
                  <a:gd name="T23" fmla="*/ 1153 h 1269"/>
                  <a:gd name="T24" fmla="*/ 711 w 1270"/>
                  <a:gd name="T25" fmla="*/ 1269 h 1269"/>
                  <a:gd name="T26" fmla="*/ 1270 w 1270"/>
                  <a:gd name="T27" fmla="*/ 710 h 1269"/>
                  <a:gd name="T28" fmla="*/ 1154 w 1270"/>
                  <a:gd name="T29" fmla="*/ 710 h 1269"/>
                  <a:gd name="T30" fmla="*/ 1154 w 1270"/>
                  <a:gd name="T31" fmla="*/ 560 h 1269"/>
                  <a:gd name="T32" fmla="*/ 1270 w 1270"/>
                  <a:gd name="T33" fmla="*/ 560 h 1269"/>
                  <a:gd name="T34" fmla="*/ 1270 w 1270"/>
                  <a:gd name="T35" fmla="*/ 560 h 1269"/>
                  <a:gd name="T36" fmla="*/ 635 w 1270"/>
                  <a:gd name="T37" fmla="*/ 872 h 1269"/>
                  <a:gd name="T38" fmla="*/ 397 w 1270"/>
                  <a:gd name="T39" fmla="*/ 634 h 1269"/>
                  <a:gd name="T40" fmla="*/ 635 w 1270"/>
                  <a:gd name="T41" fmla="*/ 396 h 1269"/>
                  <a:gd name="T42" fmla="*/ 873 w 1270"/>
                  <a:gd name="T43" fmla="*/ 634 h 1269"/>
                  <a:gd name="T44" fmla="*/ 635 w 1270"/>
                  <a:gd name="T45" fmla="*/ 872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0" h="1269">
                    <a:moveTo>
                      <a:pt x="1270" y="560"/>
                    </a:moveTo>
                    <a:cubicBezTo>
                      <a:pt x="1236" y="268"/>
                      <a:pt x="1003" y="35"/>
                      <a:pt x="711" y="0"/>
                    </a:cubicBezTo>
                    <a:cubicBezTo>
                      <a:pt x="711" y="117"/>
                      <a:pt x="711" y="117"/>
                      <a:pt x="711" y="117"/>
                    </a:cubicBezTo>
                    <a:cubicBezTo>
                      <a:pt x="561" y="117"/>
                      <a:pt x="561" y="117"/>
                      <a:pt x="561" y="117"/>
                    </a:cubicBezTo>
                    <a:cubicBezTo>
                      <a:pt x="561" y="0"/>
                      <a:pt x="561" y="0"/>
                      <a:pt x="561" y="0"/>
                    </a:cubicBezTo>
                    <a:cubicBezTo>
                      <a:pt x="268" y="34"/>
                      <a:pt x="35" y="267"/>
                      <a:pt x="0" y="560"/>
                    </a:cubicBezTo>
                    <a:cubicBezTo>
                      <a:pt x="118" y="560"/>
                      <a:pt x="118" y="560"/>
                      <a:pt x="118" y="560"/>
                    </a:cubicBezTo>
                    <a:cubicBezTo>
                      <a:pt x="118" y="710"/>
                      <a:pt x="118" y="710"/>
                      <a:pt x="118" y="710"/>
                    </a:cubicBezTo>
                    <a:cubicBezTo>
                      <a:pt x="1" y="710"/>
                      <a:pt x="1" y="710"/>
                      <a:pt x="1" y="710"/>
                    </a:cubicBezTo>
                    <a:cubicBezTo>
                      <a:pt x="35" y="1002"/>
                      <a:pt x="268" y="1235"/>
                      <a:pt x="561" y="1269"/>
                    </a:cubicBezTo>
                    <a:cubicBezTo>
                      <a:pt x="561" y="1153"/>
                      <a:pt x="561" y="1153"/>
                      <a:pt x="561" y="1153"/>
                    </a:cubicBezTo>
                    <a:cubicBezTo>
                      <a:pt x="711" y="1153"/>
                      <a:pt x="711" y="1153"/>
                      <a:pt x="711" y="1153"/>
                    </a:cubicBezTo>
                    <a:cubicBezTo>
                      <a:pt x="711" y="1269"/>
                      <a:pt x="711" y="1269"/>
                      <a:pt x="711" y="1269"/>
                    </a:cubicBezTo>
                    <a:cubicBezTo>
                      <a:pt x="1003" y="1234"/>
                      <a:pt x="1235" y="1002"/>
                      <a:pt x="1270" y="710"/>
                    </a:cubicBezTo>
                    <a:cubicBezTo>
                      <a:pt x="1154" y="710"/>
                      <a:pt x="1154" y="710"/>
                      <a:pt x="1154" y="710"/>
                    </a:cubicBezTo>
                    <a:cubicBezTo>
                      <a:pt x="1154" y="560"/>
                      <a:pt x="1154" y="560"/>
                      <a:pt x="1154" y="560"/>
                    </a:cubicBezTo>
                    <a:cubicBezTo>
                      <a:pt x="1270" y="560"/>
                      <a:pt x="1270" y="560"/>
                      <a:pt x="1270" y="560"/>
                    </a:cubicBezTo>
                    <a:cubicBezTo>
                      <a:pt x="1270" y="560"/>
                      <a:pt x="1270" y="560"/>
                      <a:pt x="1270" y="560"/>
                    </a:cubicBezTo>
                    <a:close/>
                    <a:moveTo>
                      <a:pt x="635" y="872"/>
                    </a:moveTo>
                    <a:cubicBezTo>
                      <a:pt x="504" y="872"/>
                      <a:pt x="397" y="766"/>
                      <a:pt x="397" y="634"/>
                    </a:cubicBezTo>
                    <a:cubicBezTo>
                      <a:pt x="397" y="503"/>
                      <a:pt x="504" y="396"/>
                      <a:pt x="635" y="396"/>
                    </a:cubicBezTo>
                    <a:cubicBezTo>
                      <a:pt x="766" y="396"/>
                      <a:pt x="873" y="503"/>
                      <a:pt x="873" y="634"/>
                    </a:cubicBezTo>
                    <a:cubicBezTo>
                      <a:pt x="873" y="766"/>
                      <a:pt x="766" y="872"/>
                      <a:pt x="635" y="8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4" name="Freeform 6"/>
              <p:cNvSpPr>
                <a:spLocks noEditPoints="1"/>
              </p:cNvSpPr>
              <p:nvPr/>
            </p:nvSpPr>
            <p:spPr bwMode="auto">
              <a:xfrm>
                <a:off x="1992" y="309"/>
                <a:ext cx="3698" cy="3701"/>
              </a:xfrm>
              <a:custGeom>
                <a:avLst/>
                <a:gdLst>
                  <a:gd name="T0" fmla="*/ 1228 w 2456"/>
                  <a:gd name="T1" fmla="*/ 0 h 2456"/>
                  <a:gd name="T2" fmla="*/ 0 w 2456"/>
                  <a:gd name="T3" fmla="*/ 1228 h 2456"/>
                  <a:gd name="T4" fmla="*/ 1228 w 2456"/>
                  <a:gd name="T5" fmla="*/ 2456 h 2456"/>
                  <a:gd name="T6" fmla="*/ 2456 w 2456"/>
                  <a:gd name="T7" fmla="*/ 1228 h 2456"/>
                  <a:gd name="T8" fmla="*/ 1228 w 2456"/>
                  <a:gd name="T9" fmla="*/ 0 h 2456"/>
                  <a:gd name="T10" fmla="*/ 2016 w 2456"/>
                  <a:gd name="T11" fmla="*/ 1303 h 2456"/>
                  <a:gd name="T12" fmla="*/ 1788 w 2456"/>
                  <a:gd name="T13" fmla="*/ 1788 h 2456"/>
                  <a:gd name="T14" fmla="*/ 1303 w 2456"/>
                  <a:gd name="T15" fmla="*/ 2016 h 2456"/>
                  <a:gd name="T16" fmla="*/ 1303 w 2456"/>
                  <a:gd name="T17" fmla="*/ 2120 h 2456"/>
                  <a:gd name="T18" fmla="*/ 1153 w 2456"/>
                  <a:gd name="T19" fmla="*/ 2120 h 2456"/>
                  <a:gd name="T20" fmla="*/ 1153 w 2456"/>
                  <a:gd name="T21" fmla="*/ 2017 h 2456"/>
                  <a:gd name="T22" fmla="*/ 666 w 2456"/>
                  <a:gd name="T23" fmla="*/ 1788 h 2456"/>
                  <a:gd name="T24" fmla="*/ 438 w 2456"/>
                  <a:gd name="T25" fmla="*/ 1303 h 2456"/>
                  <a:gd name="T26" fmla="*/ 336 w 2456"/>
                  <a:gd name="T27" fmla="*/ 1303 h 2456"/>
                  <a:gd name="T28" fmla="*/ 336 w 2456"/>
                  <a:gd name="T29" fmla="*/ 1153 h 2456"/>
                  <a:gd name="T30" fmla="*/ 438 w 2456"/>
                  <a:gd name="T31" fmla="*/ 1153 h 2456"/>
                  <a:gd name="T32" fmla="*/ 666 w 2456"/>
                  <a:gd name="T33" fmla="*/ 667 h 2456"/>
                  <a:gd name="T34" fmla="*/ 1153 w 2456"/>
                  <a:gd name="T35" fmla="*/ 438 h 2456"/>
                  <a:gd name="T36" fmla="*/ 1153 w 2456"/>
                  <a:gd name="T37" fmla="*/ 336 h 2456"/>
                  <a:gd name="T38" fmla="*/ 1303 w 2456"/>
                  <a:gd name="T39" fmla="*/ 336 h 2456"/>
                  <a:gd name="T40" fmla="*/ 1303 w 2456"/>
                  <a:gd name="T41" fmla="*/ 438 h 2456"/>
                  <a:gd name="T42" fmla="*/ 1788 w 2456"/>
                  <a:gd name="T43" fmla="*/ 667 h 2456"/>
                  <a:gd name="T44" fmla="*/ 2017 w 2456"/>
                  <a:gd name="T45" fmla="*/ 1153 h 2456"/>
                  <a:gd name="T46" fmla="*/ 2120 w 2456"/>
                  <a:gd name="T47" fmla="*/ 1153 h 2456"/>
                  <a:gd name="T48" fmla="*/ 2120 w 2456"/>
                  <a:gd name="T49" fmla="*/ 1303 h 2456"/>
                  <a:gd name="T50" fmla="*/ 2016 w 2456"/>
                  <a:gd name="T51" fmla="*/ 1303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6" h="2456">
                    <a:moveTo>
                      <a:pt x="1228" y="0"/>
                    </a:moveTo>
                    <a:cubicBezTo>
                      <a:pt x="550" y="0"/>
                      <a:pt x="0" y="550"/>
                      <a:pt x="0" y="1228"/>
                    </a:cubicBezTo>
                    <a:cubicBezTo>
                      <a:pt x="0" y="1906"/>
                      <a:pt x="550" y="2456"/>
                      <a:pt x="1228" y="2456"/>
                    </a:cubicBezTo>
                    <a:cubicBezTo>
                      <a:pt x="1906" y="2456"/>
                      <a:pt x="2456" y="1906"/>
                      <a:pt x="2456" y="1228"/>
                    </a:cubicBezTo>
                    <a:cubicBezTo>
                      <a:pt x="2456" y="550"/>
                      <a:pt x="1906" y="0"/>
                      <a:pt x="1228" y="0"/>
                    </a:cubicBezTo>
                    <a:close/>
                    <a:moveTo>
                      <a:pt x="2016" y="1303"/>
                    </a:moveTo>
                    <a:cubicBezTo>
                      <a:pt x="1999" y="1486"/>
                      <a:pt x="1919" y="1656"/>
                      <a:pt x="1788" y="1788"/>
                    </a:cubicBezTo>
                    <a:cubicBezTo>
                      <a:pt x="1656" y="1920"/>
                      <a:pt x="1486" y="1999"/>
                      <a:pt x="1303" y="2016"/>
                    </a:cubicBezTo>
                    <a:cubicBezTo>
                      <a:pt x="1303" y="2120"/>
                      <a:pt x="1303" y="2120"/>
                      <a:pt x="1303" y="2120"/>
                    </a:cubicBezTo>
                    <a:cubicBezTo>
                      <a:pt x="1153" y="2120"/>
                      <a:pt x="1153" y="2120"/>
                      <a:pt x="1153" y="2120"/>
                    </a:cubicBezTo>
                    <a:cubicBezTo>
                      <a:pt x="1153" y="2017"/>
                      <a:pt x="1153" y="2017"/>
                      <a:pt x="1153" y="2017"/>
                    </a:cubicBezTo>
                    <a:cubicBezTo>
                      <a:pt x="969" y="2000"/>
                      <a:pt x="799" y="1920"/>
                      <a:pt x="666" y="1788"/>
                    </a:cubicBezTo>
                    <a:cubicBezTo>
                      <a:pt x="535" y="1656"/>
                      <a:pt x="455" y="1486"/>
                      <a:pt x="438" y="1303"/>
                    </a:cubicBezTo>
                    <a:cubicBezTo>
                      <a:pt x="336" y="1303"/>
                      <a:pt x="336" y="1303"/>
                      <a:pt x="336" y="1303"/>
                    </a:cubicBezTo>
                    <a:cubicBezTo>
                      <a:pt x="336" y="1153"/>
                      <a:pt x="336" y="1153"/>
                      <a:pt x="336" y="1153"/>
                    </a:cubicBezTo>
                    <a:cubicBezTo>
                      <a:pt x="438" y="1153"/>
                      <a:pt x="438" y="1153"/>
                      <a:pt x="438" y="1153"/>
                    </a:cubicBezTo>
                    <a:cubicBezTo>
                      <a:pt x="455" y="969"/>
                      <a:pt x="534" y="799"/>
                      <a:pt x="666" y="667"/>
                    </a:cubicBezTo>
                    <a:cubicBezTo>
                      <a:pt x="799" y="534"/>
                      <a:pt x="969" y="455"/>
                      <a:pt x="1153" y="438"/>
                    </a:cubicBezTo>
                    <a:cubicBezTo>
                      <a:pt x="1153" y="336"/>
                      <a:pt x="1153" y="336"/>
                      <a:pt x="1153" y="336"/>
                    </a:cubicBezTo>
                    <a:cubicBezTo>
                      <a:pt x="1303" y="336"/>
                      <a:pt x="1303" y="336"/>
                      <a:pt x="1303" y="336"/>
                    </a:cubicBezTo>
                    <a:cubicBezTo>
                      <a:pt x="1303" y="438"/>
                      <a:pt x="1303" y="438"/>
                      <a:pt x="1303" y="438"/>
                    </a:cubicBezTo>
                    <a:cubicBezTo>
                      <a:pt x="1486" y="455"/>
                      <a:pt x="1656" y="535"/>
                      <a:pt x="1788" y="667"/>
                    </a:cubicBezTo>
                    <a:cubicBezTo>
                      <a:pt x="1920" y="799"/>
                      <a:pt x="2000" y="969"/>
                      <a:pt x="2017" y="1153"/>
                    </a:cubicBezTo>
                    <a:cubicBezTo>
                      <a:pt x="2120" y="1153"/>
                      <a:pt x="2120" y="1153"/>
                      <a:pt x="2120" y="1153"/>
                    </a:cubicBezTo>
                    <a:cubicBezTo>
                      <a:pt x="2120" y="1303"/>
                      <a:pt x="2120" y="1303"/>
                      <a:pt x="2120" y="1303"/>
                    </a:cubicBezTo>
                    <a:cubicBezTo>
                      <a:pt x="2016" y="1303"/>
                      <a:pt x="2016" y="1303"/>
                      <a:pt x="2016" y="1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sp>
        <p:nvSpPr>
          <p:cNvPr id="2" name="圆角矩形 2"/>
          <p:cNvSpPr/>
          <p:nvPr/>
        </p:nvSpPr>
        <p:spPr>
          <a:xfrm>
            <a:off x="4984750" y="1911350"/>
            <a:ext cx="1764665" cy="4336415"/>
          </a:xfrm>
          <a:prstGeom prst="roundRect">
            <a:avLst>
              <a:gd name="adj" fmla="val 2782"/>
            </a:avLst>
          </a:prstGeom>
          <a:solidFill>
            <a:srgbClr val="003D55"/>
          </a:solidFill>
          <a:ln w="38100" cap="flat" cmpd="sng" algn="ctr">
            <a:solidFill>
              <a:srgbClr val="FFFFFF"/>
            </a:solidFill>
            <a:prstDash val="solid"/>
            <a:round/>
            <a:headEnd type="none" w="med" len="med"/>
            <a:tailEnd type="none" w="med" len="med"/>
          </a:ln>
          <a:effectLst/>
        </p:spPr>
        <p:txBody>
          <a:bodyPr vert="horz" wrap="square" lIns="96431" tIns="48216" rIns="96431" bIns="48216"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0" cap="none" spc="0" normalizeH="0" baseline="0" noProof="0">
              <a:ln>
                <a:noFill/>
              </a:ln>
              <a:solidFill>
                <a:prstClr val="white"/>
              </a:solidFill>
              <a:effectLst/>
              <a:uLnTx/>
              <a:uFillTx/>
              <a:cs typeface="+mn-ea"/>
              <a:sym typeface="+mn-lt"/>
            </a:endParaRPr>
          </a:p>
        </p:txBody>
      </p:sp>
      <p:sp>
        <p:nvSpPr>
          <p:cNvPr id="11" name="矩形 10"/>
          <p:cNvSpPr/>
          <p:nvPr/>
        </p:nvSpPr>
        <p:spPr>
          <a:xfrm>
            <a:off x="5145405" y="3750310"/>
            <a:ext cx="1449070" cy="2524760"/>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cs typeface="+mn-ea"/>
                <a:sym typeface="+mn-lt"/>
              </a:rPr>
              <a:t>您的内容打在这里，或者通过复制您的文本后，在此框中选择粘贴，并选择只保留文字。</a:t>
            </a:r>
            <a:r>
              <a:rPr lang="zh-CN" altLang="en-US" sz="1200" noProof="0" dirty="0">
                <a:ln>
                  <a:noFill/>
                </a:ln>
                <a:solidFill>
                  <a:prstClr val="white"/>
                </a:solidFill>
                <a:effectLst/>
                <a:uLnTx/>
                <a:uFillTx/>
                <a:cs typeface="+mn-ea"/>
                <a:sym typeface="+mn-lt"/>
              </a:rPr>
              <a:t>您的内容打在这里，或者通过复制您的文本后，在此框中选择粘贴，并选择只保留文字。</a:t>
            </a:r>
            <a:endParaRPr kumimoji="0" lang="zh-CN" altLang="en-US" sz="1200" b="0"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cs typeface="+mn-ea"/>
              <a:sym typeface="+mn-lt"/>
            </a:endParaRPr>
          </a:p>
        </p:txBody>
      </p:sp>
      <p:sp>
        <p:nvSpPr>
          <p:cNvPr id="12" name="文本框 11"/>
          <p:cNvSpPr txBox="1"/>
          <p:nvPr/>
        </p:nvSpPr>
        <p:spPr>
          <a:xfrm>
            <a:off x="5082567" y="3264060"/>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cs typeface="+mn-ea"/>
                <a:sym typeface="+mn-lt"/>
              </a:rPr>
              <a:t>填写段落标题</a:t>
            </a:r>
          </a:p>
        </p:txBody>
      </p:sp>
      <p:sp>
        <p:nvSpPr>
          <p:cNvPr id="13" name="Freeform 46"/>
          <p:cNvSpPr/>
          <p:nvPr/>
        </p:nvSpPr>
        <p:spPr bwMode="auto">
          <a:xfrm>
            <a:off x="5175787" y="1369781"/>
            <a:ext cx="1400280" cy="1576538"/>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blipFill dpi="0" rotWithShape="1">
            <a:blip r:embed="rId12" cstate="screen"/>
            <a:srcRect/>
            <a:stretch>
              <a:fillRect/>
            </a:stretch>
          </a:blipFill>
          <a:ln w="38100" cap="flat" cmpd="sng" algn="ctr">
            <a:solidFill>
              <a:srgbClr val="D1E8A0"/>
            </a:solidFill>
            <a:prstDash val="solid"/>
            <a:miter lim="800000"/>
          </a:ln>
          <a:effectLst>
            <a:outerShdw blurRad="241300" dist="38100" dir="5400000" sx="90000" sy="-19000" rotWithShape="0">
              <a:sysClr val="windowText" lastClr="000000">
                <a:alpha val="1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a:ln>
                <a:noFill/>
              </a:ln>
              <a:solidFill>
                <a:prstClr val="white"/>
              </a:solidFill>
              <a:effectLst/>
              <a:uLnTx/>
              <a:uFillTx/>
              <a:cs typeface="+mn-ea"/>
              <a:sym typeface="+mn-lt"/>
            </a:endParaRPr>
          </a:p>
        </p:txBody>
      </p:sp>
      <p:sp>
        <p:nvSpPr>
          <p:cNvPr id="14" name="圆角矩形 2"/>
          <p:cNvSpPr/>
          <p:nvPr/>
        </p:nvSpPr>
        <p:spPr>
          <a:xfrm>
            <a:off x="7213600" y="1911350"/>
            <a:ext cx="1764665" cy="4336415"/>
          </a:xfrm>
          <a:prstGeom prst="roundRect">
            <a:avLst>
              <a:gd name="adj" fmla="val 2782"/>
            </a:avLst>
          </a:prstGeom>
          <a:solidFill>
            <a:srgbClr val="7AC861"/>
          </a:solidFill>
          <a:ln w="38100" cap="flat" cmpd="sng" algn="ctr">
            <a:solidFill>
              <a:srgbClr val="FFFFFF"/>
            </a:solidFill>
            <a:prstDash val="solid"/>
            <a:round/>
            <a:headEnd type="none" w="med" len="med"/>
            <a:tailEnd type="none" w="med" len="med"/>
          </a:ln>
          <a:effectLst/>
        </p:spPr>
        <p:txBody>
          <a:bodyPr vert="horz" wrap="square" lIns="96431" tIns="48216" rIns="96431" bIns="48216"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0" cap="none" spc="0" normalizeH="0" baseline="0" noProof="0">
              <a:ln>
                <a:noFill/>
              </a:ln>
              <a:solidFill>
                <a:prstClr val="white"/>
              </a:solidFill>
              <a:effectLst/>
              <a:uLnTx/>
              <a:uFillTx/>
              <a:cs typeface="+mn-ea"/>
              <a:sym typeface="+mn-lt"/>
            </a:endParaRPr>
          </a:p>
        </p:txBody>
      </p:sp>
      <p:sp>
        <p:nvSpPr>
          <p:cNvPr id="57" name="矩形 56"/>
          <p:cNvSpPr/>
          <p:nvPr/>
        </p:nvSpPr>
        <p:spPr>
          <a:xfrm>
            <a:off x="7374255" y="3750310"/>
            <a:ext cx="1449070" cy="2524760"/>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cs typeface="+mn-ea"/>
                <a:sym typeface="+mn-lt"/>
              </a:rPr>
              <a:t>您的内容打在这里，或者通过复制您的文本后，在此框中选择粘贴，并选择只保留文字。</a:t>
            </a:r>
            <a:r>
              <a:rPr lang="zh-CN" altLang="en-US" sz="1200" noProof="0" dirty="0">
                <a:ln>
                  <a:noFill/>
                </a:ln>
                <a:solidFill>
                  <a:prstClr val="white"/>
                </a:solidFill>
                <a:effectLst/>
                <a:uLnTx/>
                <a:uFillTx/>
                <a:cs typeface="+mn-ea"/>
                <a:sym typeface="+mn-lt"/>
              </a:rPr>
              <a:t>您的内容打在这里，或者通过复制您的文本后，在此框中选择粘贴，并选择只保留文字。</a:t>
            </a:r>
            <a:endParaRPr kumimoji="0" lang="zh-CN" altLang="en-US" sz="1200" b="0"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cs typeface="+mn-ea"/>
              <a:sym typeface="+mn-lt"/>
            </a:endParaRPr>
          </a:p>
        </p:txBody>
      </p:sp>
      <p:sp>
        <p:nvSpPr>
          <p:cNvPr id="58" name="文本框 57"/>
          <p:cNvSpPr txBox="1"/>
          <p:nvPr/>
        </p:nvSpPr>
        <p:spPr>
          <a:xfrm>
            <a:off x="7311417" y="3264060"/>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cs typeface="+mn-ea"/>
                <a:sym typeface="+mn-lt"/>
              </a:rPr>
              <a:t>填写段落标题</a:t>
            </a:r>
          </a:p>
        </p:txBody>
      </p:sp>
      <p:sp>
        <p:nvSpPr>
          <p:cNvPr id="59" name="Freeform 46"/>
          <p:cNvSpPr/>
          <p:nvPr/>
        </p:nvSpPr>
        <p:spPr bwMode="auto">
          <a:xfrm>
            <a:off x="7404637" y="1369781"/>
            <a:ext cx="1400280" cy="1576538"/>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blipFill dpi="0" rotWithShape="1">
            <a:blip r:embed="rId13" cstate="screen"/>
            <a:srcRect/>
            <a:stretch>
              <a:fillRect/>
            </a:stretch>
          </a:blipFill>
          <a:ln w="38100" cap="flat" cmpd="sng" algn="ctr">
            <a:solidFill>
              <a:srgbClr val="D1E8A0"/>
            </a:solidFill>
            <a:prstDash val="solid"/>
            <a:miter lim="800000"/>
          </a:ln>
          <a:effectLst>
            <a:outerShdw blurRad="241300" dist="38100" dir="5400000" sx="90000" sy="-19000" rotWithShape="0">
              <a:sysClr val="windowText" lastClr="000000">
                <a:alpha val="1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a:ln>
                <a:noFill/>
              </a:ln>
              <a:solidFill>
                <a:prstClr val="white"/>
              </a:solidFill>
              <a:effectLst/>
              <a:uLnTx/>
              <a:uFillTx/>
              <a:cs typeface="+mn-ea"/>
              <a:sym typeface="+mn-lt"/>
            </a:endParaRPr>
          </a:p>
        </p:txBody>
      </p:sp>
      <p:sp>
        <p:nvSpPr>
          <p:cNvPr id="60" name="圆角矩形 2"/>
          <p:cNvSpPr/>
          <p:nvPr/>
        </p:nvSpPr>
        <p:spPr>
          <a:xfrm>
            <a:off x="9442450" y="1911985"/>
            <a:ext cx="1764665" cy="4336415"/>
          </a:xfrm>
          <a:prstGeom prst="roundRect">
            <a:avLst>
              <a:gd name="adj" fmla="val 2782"/>
            </a:avLst>
          </a:prstGeom>
          <a:solidFill>
            <a:srgbClr val="003D55"/>
          </a:solidFill>
          <a:ln w="38100" cap="flat" cmpd="sng" algn="ctr">
            <a:solidFill>
              <a:srgbClr val="FFFFFF"/>
            </a:solidFill>
            <a:prstDash val="solid"/>
            <a:round/>
            <a:headEnd type="none" w="med" len="med"/>
            <a:tailEnd type="none" w="med" len="med"/>
          </a:ln>
          <a:effectLst/>
        </p:spPr>
        <p:txBody>
          <a:bodyPr vert="horz" wrap="square" lIns="96431" tIns="48216" rIns="96431" bIns="48216"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0" cap="none" spc="0" normalizeH="0" baseline="0" noProof="0">
              <a:ln>
                <a:noFill/>
              </a:ln>
              <a:solidFill>
                <a:prstClr val="white"/>
              </a:solidFill>
              <a:effectLst/>
              <a:uLnTx/>
              <a:uFillTx/>
              <a:cs typeface="+mn-ea"/>
              <a:sym typeface="+mn-lt"/>
            </a:endParaRPr>
          </a:p>
        </p:txBody>
      </p:sp>
      <p:sp>
        <p:nvSpPr>
          <p:cNvPr id="61" name="矩形 60"/>
          <p:cNvSpPr/>
          <p:nvPr/>
        </p:nvSpPr>
        <p:spPr>
          <a:xfrm>
            <a:off x="9603105" y="3750945"/>
            <a:ext cx="1449070" cy="2524760"/>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cs typeface="+mn-ea"/>
                <a:sym typeface="+mn-lt"/>
              </a:rPr>
              <a:t>您的内容打在这里，或者通过复制您的文本后，在此框中选择粘贴，并选择只保留文字。</a:t>
            </a:r>
            <a:r>
              <a:rPr lang="zh-CN" altLang="en-US" sz="1200" noProof="0" dirty="0">
                <a:ln>
                  <a:noFill/>
                </a:ln>
                <a:solidFill>
                  <a:prstClr val="white"/>
                </a:solidFill>
                <a:effectLst/>
                <a:uLnTx/>
                <a:uFillTx/>
                <a:cs typeface="+mn-ea"/>
                <a:sym typeface="+mn-lt"/>
              </a:rPr>
              <a:t>您的内容打在这里，或者通过复制您的文本后，在此框中选择粘贴，并选择只保留文字。</a:t>
            </a:r>
            <a:endParaRPr kumimoji="0" lang="zh-CN" altLang="en-US" sz="1200" b="0"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cs typeface="+mn-ea"/>
              <a:sym typeface="+mn-lt"/>
            </a:endParaRPr>
          </a:p>
        </p:txBody>
      </p:sp>
      <p:sp>
        <p:nvSpPr>
          <p:cNvPr id="62" name="文本框 61"/>
          <p:cNvSpPr txBox="1"/>
          <p:nvPr/>
        </p:nvSpPr>
        <p:spPr>
          <a:xfrm>
            <a:off x="9540267" y="3264695"/>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cs typeface="+mn-ea"/>
                <a:sym typeface="+mn-lt"/>
              </a:rPr>
              <a:t>填写段落标题</a:t>
            </a:r>
          </a:p>
        </p:txBody>
      </p:sp>
      <p:sp>
        <p:nvSpPr>
          <p:cNvPr id="63" name="Freeform 46"/>
          <p:cNvSpPr/>
          <p:nvPr/>
        </p:nvSpPr>
        <p:spPr bwMode="auto">
          <a:xfrm>
            <a:off x="9627772" y="1369146"/>
            <a:ext cx="1400280" cy="1576538"/>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blipFill dpi="0" rotWithShape="1">
            <a:blip r:embed="rId14" cstate="screen"/>
            <a:srcRect/>
            <a:stretch>
              <a:fillRect/>
            </a:stretch>
          </a:blipFill>
          <a:ln w="38100" cap="flat" cmpd="sng" algn="ctr">
            <a:solidFill>
              <a:srgbClr val="D1E8A0"/>
            </a:solidFill>
            <a:prstDash val="solid"/>
            <a:miter lim="800000"/>
          </a:ln>
          <a:effectLst>
            <a:outerShdw blurRad="241300" dist="38100" dir="5400000" sx="90000" sy="-19000" rotWithShape="0">
              <a:sysClr val="windowText" lastClr="000000">
                <a:alpha val="1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a:ln>
                <a:noFill/>
              </a:ln>
              <a:solidFill>
                <a:prstClr val="white"/>
              </a:solidFill>
              <a:effectLst/>
              <a:uLnTx/>
              <a:uFillTx/>
              <a:cs typeface="+mn-ea"/>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par>
                                <p:cTn id="41" presetID="10" presetClass="entr" presetSubtype="0" fill="hold" grpId="0" nodeType="withEffect">
                                  <p:stCondLst>
                                    <p:cond delay="7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750"/>
                                        <p:tgtEl>
                                          <p:spTgt spid="15"/>
                                        </p:tgtEl>
                                      </p:cBhvr>
                                    </p:animEffect>
                                  </p:childTnLst>
                                </p:cTn>
                              </p:par>
                              <p:par>
                                <p:cTn id="44" presetID="35" presetClass="path" presetSubtype="0" accel="50000" decel="50000" fill="hold" grpId="1" nodeType="withEffect">
                                  <p:stCondLst>
                                    <p:cond delay="750"/>
                                  </p:stCondLst>
                                  <p:childTnLst>
                                    <p:animMotion origin="layout" path="M 0.01602 -3.7037E-7 L -3.95833E-6 -3.7037E-7 " pathEditMode="relative" rAng="0" ptsTypes="AA">
                                      <p:cBhvr>
                                        <p:cTn id="45" dur="750" fill="hold"/>
                                        <p:tgtEl>
                                          <p:spTgt spid="15"/>
                                        </p:tgtEl>
                                        <p:attrNameLst>
                                          <p:attrName>ppt_x</p:attrName>
                                          <p:attrName>ppt_y</p:attrName>
                                        </p:attrNameLst>
                                      </p:cBhvr>
                                      <p:rCtr x="-807" y="0"/>
                                    </p:animMotion>
                                  </p:childTnLst>
                                </p:cTn>
                              </p:par>
                              <p:par>
                                <p:cTn id="46" presetID="22" presetClass="entr" presetSubtype="8" fill="hold" grpId="0" nodeType="withEffect">
                                  <p:stCondLst>
                                    <p:cond delay="125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750"/>
                                        <p:tgtEl>
                                          <p:spTgt spid="20"/>
                                        </p:tgtEl>
                                      </p:cBhvr>
                                    </p:animEffect>
                                  </p:childTnLst>
                                </p:cTn>
                              </p:par>
                              <p:par>
                                <p:cTn id="49" presetID="22" presetClass="entr" presetSubtype="8" fill="hold" grpId="0" nodeType="withEffect">
                                  <p:stCondLst>
                                    <p:cond delay="125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750"/>
                                        <p:tgtEl>
                                          <p:spTgt spid="19"/>
                                        </p:tgtEl>
                                      </p:cBhvr>
                                    </p:animEffect>
                                  </p:childTnLst>
                                </p:cTn>
                              </p:par>
                              <p:par>
                                <p:cTn id="52" presetID="53" presetClass="entr" presetSubtype="16" fill="hold" grpId="0" nodeType="withEffect">
                                  <p:stCondLst>
                                    <p:cond delay="1750"/>
                                  </p:stCondLst>
                                  <p:childTnLst>
                                    <p:set>
                                      <p:cBhvr>
                                        <p:cTn id="53" dur="1" fill="hold">
                                          <p:stCondLst>
                                            <p:cond delay="0"/>
                                          </p:stCondLst>
                                        </p:cTn>
                                        <p:tgtEl>
                                          <p:spTgt spid="27"/>
                                        </p:tgtEl>
                                        <p:attrNameLst>
                                          <p:attrName>style.visibility</p:attrName>
                                        </p:attrNameLst>
                                      </p:cBhvr>
                                      <p:to>
                                        <p:strVal val="visible"/>
                                      </p:to>
                                    </p:set>
                                    <p:anim calcmode="lin" valueType="num">
                                      <p:cBhvr>
                                        <p:cTn id="54" dur="750" fill="hold"/>
                                        <p:tgtEl>
                                          <p:spTgt spid="27"/>
                                        </p:tgtEl>
                                        <p:attrNameLst>
                                          <p:attrName>ppt_w</p:attrName>
                                        </p:attrNameLst>
                                      </p:cBhvr>
                                      <p:tavLst>
                                        <p:tav tm="0">
                                          <p:val>
                                            <p:fltVal val="0"/>
                                          </p:val>
                                        </p:tav>
                                        <p:tav tm="100000">
                                          <p:val>
                                            <p:strVal val="#ppt_w"/>
                                          </p:val>
                                        </p:tav>
                                      </p:tavLst>
                                    </p:anim>
                                    <p:anim calcmode="lin" valueType="num">
                                      <p:cBhvr>
                                        <p:cTn id="55" dur="750" fill="hold"/>
                                        <p:tgtEl>
                                          <p:spTgt spid="27"/>
                                        </p:tgtEl>
                                        <p:attrNameLst>
                                          <p:attrName>ppt_h</p:attrName>
                                        </p:attrNameLst>
                                      </p:cBhvr>
                                      <p:tavLst>
                                        <p:tav tm="0">
                                          <p:val>
                                            <p:fltVal val="0"/>
                                          </p:val>
                                        </p:tav>
                                        <p:tav tm="100000">
                                          <p:val>
                                            <p:strVal val="#ppt_h"/>
                                          </p:val>
                                        </p:tav>
                                      </p:tavLst>
                                    </p:anim>
                                    <p:animEffect transition="in" filter="fade">
                                      <p:cBhvr>
                                        <p:cTn id="56" dur="750"/>
                                        <p:tgtEl>
                                          <p:spTgt spid="27"/>
                                        </p:tgtEl>
                                      </p:cBhvr>
                                    </p:animEffect>
                                  </p:childTnLst>
                                </p:cTn>
                              </p:par>
                              <p:par>
                                <p:cTn id="57" presetID="10" presetClass="entr" presetSubtype="0" fill="hold" grpId="0" nodeType="withEffect">
                                  <p:stCondLst>
                                    <p:cond delay="75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750"/>
                                        <p:tgtEl>
                                          <p:spTgt spid="2"/>
                                        </p:tgtEl>
                                      </p:cBhvr>
                                    </p:animEffect>
                                  </p:childTnLst>
                                </p:cTn>
                              </p:par>
                              <p:par>
                                <p:cTn id="60" presetID="35" presetClass="path" presetSubtype="0" accel="50000" decel="50000" fill="hold" grpId="1" nodeType="withEffect">
                                  <p:stCondLst>
                                    <p:cond delay="750"/>
                                  </p:stCondLst>
                                  <p:childTnLst>
                                    <p:animMotion origin="layout" path="M 0.01602 -3.7037E-7 L -3.95833E-6 -3.7037E-7 " pathEditMode="relative" rAng="0" ptsTypes="AA">
                                      <p:cBhvr>
                                        <p:cTn id="61" dur="750" fill="hold"/>
                                        <p:tgtEl>
                                          <p:spTgt spid="2"/>
                                        </p:tgtEl>
                                        <p:attrNameLst>
                                          <p:attrName>ppt_x</p:attrName>
                                          <p:attrName>ppt_y</p:attrName>
                                        </p:attrNameLst>
                                      </p:cBhvr>
                                      <p:rCtr x="-807" y="0"/>
                                    </p:animMotion>
                                  </p:childTnLst>
                                </p:cTn>
                              </p:par>
                              <p:par>
                                <p:cTn id="62" presetID="22" presetClass="entr" presetSubtype="8" fill="hold" grpId="0" nodeType="withEffect">
                                  <p:stCondLst>
                                    <p:cond delay="1250"/>
                                  </p:stCondLst>
                                  <p:childTnLst>
                                    <p:set>
                                      <p:cBhvr>
                                        <p:cTn id="63" dur="1" fill="hold">
                                          <p:stCondLst>
                                            <p:cond delay="0"/>
                                          </p:stCondLst>
                                        </p:cTn>
                                        <p:tgtEl>
                                          <p:spTgt spid="12"/>
                                        </p:tgtEl>
                                        <p:attrNameLst>
                                          <p:attrName>style.visibility</p:attrName>
                                        </p:attrNameLst>
                                      </p:cBhvr>
                                      <p:to>
                                        <p:strVal val="visible"/>
                                      </p:to>
                                    </p:set>
                                    <p:animEffect transition="in" filter="wipe(left)">
                                      <p:cBhvr>
                                        <p:cTn id="64" dur="750"/>
                                        <p:tgtEl>
                                          <p:spTgt spid="12"/>
                                        </p:tgtEl>
                                      </p:cBhvr>
                                    </p:animEffect>
                                  </p:childTnLst>
                                </p:cTn>
                              </p:par>
                              <p:par>
                                <p:cTn id="65" presetID="22" presetClass="entr" presetSubtype="8" fill="hold" grpId="0" nodeType="withEffect">
                                  <p:stCondLst>
                                    <p:cond delay="125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750"/>
                                        <p:tgtEl>
                                          <p:spTgt spid="11"/>
                                        </p:tgtEl>
                                      </p:cBhvr>
                                    </p:animEffect>
                                  </p:childTnLst>
                                </p:cTn>
                              </p:par>
                              <p:par>
                                <p:cTn id="68" presetID="53" presetClass="entr" presetSubtype="16" fill="hold" grpId="0" nodeType="withEffect">
                                  <p:stCondLst>
                                    <p:cond delay="1750"/>
                                  </p:stCondLst>
                                  <p:childTnLst>
                                    <p:set>
                                      <p:cBhvr>
                                        <p:cTn id="69" dur="1" fill="hold">
                                          <p:stCondLst>
                                            <p:cond delay="0"/>
                                          </p:stCondLst>
                                        </p:cTn>
                                        <p:tgtEl>
                                          <p:spTgt spid="13"/>
                                        </p:tgtEl>
                                        <p:attrNameLst>
                                          <p:attrName>style.visibility</p:attrName>
                                        </p:attrNameLst>
                                      </p:cBhvr>
                                      <p:to>
                                        <p:strVal val="visible"/>
                                      </p:to>
                                    </p:set>
                                    <p:anim calcmode="lin" valueType="num">
                                      <p:cBhvr>
                                        <p:cTn id="70" dur="750" fill="hold"/>
                                        <p:tgtEl>
                                          <p:spTgt spid="13"/>
                                        </p:tgtEl>
                                        <p:attrNameLst>
                                          <p:attrName>ppt_w</p:attrName>
                                        </p:attrNameLst>
                                      </p:cBhvr>
                                      <p:tavLst>
                                        <p:tav tm="0">
                                          <p:val>
                                            <p:fltVal val="0"/>
                                          </p:val>
                                        </p:tav>
                                        <p:tav tm="100000">
                                          <p:val>
                                            <p:strVal val="#ppt_w"/>
                                          </p:val>
                                        </p:tav>
                                      </p:tavLst>
                                    </p:anim>
                                    <p:anim calcmode="lin" valueType="num">
                                      <p:cBhvr>
                                        <p:cTn id="71" dur="750" fill="hold"/>
                                        <p:tgtEl>
                                          <p:spTgt spid="13"/>
                                        </p:tgtEl>
                                        <p:attrNameLst>
                                          <p:attrName>ppt_h</p:attrName>
                                        </p:attrNameLst>
                                      </p:cBhvr>
                                      <p:tavLst>
                                        <p:tav tm="0">
                                          <p:val>
                                            <p:fltVal val="0"/>
                                          </p:val>
                                        </p:tav>
                                        <p:tav tm="100000">
                                          <p:val>
                                            <p:strVal val="#ppt_h"/>
                                          </p:val>
                                        </p:tav>
                                      </p:tavLst>
                                    </p:anim>
                                    <p:animEffect transition="in" filter="fade">
                                      <p:cBhvr>
                                        <p:cTn id="72" dur="750"/>
                                        <p:tgtEl>
                                          <p:spTgt spid="13"/>
                                        </p:tgtEl>
                                      </p:cBhvr>
                                    </p:animEffect>
                                  </p:childTnLst>
                                </p:cTn>
                              </p:par>
                              <p:par>
                                <p:cTn id="73" presetID="10" presetClass="entr" presetSubtype="0" fill="hold" grpId="0" nodeType="withEffect">
                                  <p:stCondLst>
                                    <p:cond delay="75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750"/>
                                        <p:tgtEl>
                                          <p:spTgt spid="14"/>
                                        </p:tgtEl>
                                      </p:cBhvr>
                                    </p:animEffect>
                                  </p:childTnLst>
                                </p:cTn>
                              </p:par>
                              <p:par>
                                <p:cTn id="76" presetID="35" presetClass="path" presetSubtype="0" accel="50000" decel="50000" fill="hold" grpId="1" nodeType="withEffect">
                                  <p:stCondLst>
                                    <p:cond delay="750"/>
                                  </p:stCondLst>
                                  <p:childTnLst>
                                    <p:animMotion origin="layout" path="M 0.01602 -3.7037E-7 L -3.95833E-6 -3.7037E-7 " pathEditMode="relative" rAng="0" ptsTypes="AA">
                                      <p:cBhvr>
                                        <p:cTn id="77" dur="750" fill="hold"/>
                                        <p:tgtEl>
                                          <p:spTgt spid="14"/>
                                        </p:tgtEl>
                                        <p:attrNameLst>
                                          <p:attrName>ppt_x</p:attrName>
                                          <p:attrName>ppt_y</p:attrName>
                                        </p:attrNameLst>
                                      </p:cBhvr>
                                      <p:rCtr x="-807" y="0"/>
                                    </p:animMotion>
                                  </p:childTnLst>
                                </p:cTn>
                              </p:par>
                              <p:par>
                                <p:cTn id="78" presetID="22" presetClass="entr" presetSubtype="8" fill="hold" grpId="0" nodeType="withEffect">
                                  <p:stCondLst>
                                    <p:cond delay="1250"/>
                                  </p:stCondLst>
                                  <p:childTnLst>
                                    <p:set>
                                      <p:cBhvr>
                                        <p:cTn id="79" dur="1" fill="hold">
                                          <p:stCondLst>
                                            <p:cond delay="0"/>
                                          </p:stCondLst>
                                        </p:cTn>
                                        <p:tgtEl>
                                          <p:spTgt spid="58"/>
                                        </p:tgtEl>
                                        <p:attrNameLst>
                                          <p:attrName>style.visibility</p:attrName>
                                        </p:attrNameLst>
                                      </p:cBhvr>
                                      <p:to>
                                        <p:strVal val="visible"/>
                                      </p:to>
                                    </p:set>
                                    <p:animEffect transition="in" filter="wipe(left)">
                                      <p:cBhvr>
                                        <p:cTn id="80" dur="750"/>
                                        <p:tgtEl>
                                          <p:spTgt spid="58"/>
                                        </p:tgtEl>
                                      </p:cBhvr>
                                    </p:animEffect>
                                  </p:childTnLst>
                                </p:cTn>
                              </p:par>
                              <p:par>
                                <p:cTn id="81" presetID="22" presetClass="entr" presetSubtype="8" fill="hold" grpId="0" nodeType="withEffect">
                                  <p:stCondLst>
                                    <p:cond delay="1250"/>
                                  </p:stCondLst>
                                  <p:childTnLst>
                                    <p:set>
                                      <p:cBhvr>
                                        <p:cTn id="82" dur="1" fill="hold">
                                          <p:stCondLst>
                                            <p:cond delay="0"/>
                                          </p:stCondLst>
                                        </p:cTn>
                                        <p:tgtEl>
                                          <p:spTgt spid="57"/>
                                        </p:tgtEl>
                                        <p:attrNameLst>
                                          <p:attrName>style.visibility</p:attrName>
                                        </p:attrNameLst>
                                      </p:cBhvr>
                                      <p:to>
                                        <p:strVal val="visible"/>
                                      </p:to>
                                    </p:set>
                                    <p:animEffect transition="in" filter="wipe(left)">
                                      <p:cBhvr>
                                        <p:cTn id="83" dur="750"/>
                                        <p:tgtEl>
                                          <p:spTgt spid="57"/>
                                        </p:tgtEl>
                                      </p:cBhvr>
                                    </p:animEffect>
                                  </p:childTnLst>
                                </p:cTn>
                              </p:par>
                              <p:par>
                                <p:cTn id="84" presetID="53" presetClass="entr" presetSubtype="16" fill="hold" grpId="0" nodeType="withEffect">
                                  <p:stCondLst>
                                    <p:cond delay="1750"/>
                                  </p:stCondLst>
                                  <p:childTnLst>
                                    <p:set>
                                      <p:cBhvr>
                                        <p:cTn id="85" dur="1" fill="hold">
                                          <p:stCondLst>
                                            <p:cond delay="0"/>
                                          </p:stCondLst>
                                        </p:cTn>
                                        <p:tgtEl>
                                          <p:spTgt spid="59"/>
                                        </p:tgtEl>
                                        <p:attrNameLst>
                                          <p:attrName>style.visibility</p:attrName>
                                        </p:attrNameLst>
                                      </p:cBhvr>
                                      <p:to>
                                        <p:strVal val="visible"/>
                                      </p:to>
                                    </p:set>
                                    <p:anim calcmode="lin" valueType="num">
                                      <p:cBhvr>
                                        <p:cTn id="86" dur="750" fill="hold"/>
                                        <p:tgtEl>
                                          <p:spTgt spid="59"/>
                                        </p:tgtEl>
                                        <p:attrNameLst>
                                          <p:attrName>ppt_w</p:attrName>
                                        </p:attrNameLst>
                                      </p:cBhvr>
                                      <p:tavLst>
                                        <p:tav tm="0">
                                          <p:val>
                                            <p:fltVal val="0"/>
                                          </p:val>
                                        </p:tav>
                                        <p:tav tm="100000">
                                          <p:val>
                                            <p:strVal val="#ppt_w"/>
                                          </p:val>
                                        </p:tav>
                                      </p:tavLst>
                                    </p:anim>
                                    <p:anim calcmode="lin" valueType="num">
                                      <p:cBhvr>
                                        <p:cTn id="87" dur="750" fill="hold"/>
                                        <p:tgtEl>
                                          <p:spTgt spid="59"/>
                                        </p:tgtEl>
                                        <p:attrNameLst>
                                          <p:attrName>ppt_h</p:attrName>
                                        </p:attrNameLst>
                                      </p:cBhvr>
                                      <p:tavLst>
                                        <p:tav tm="0">
                                          <p:val>
                                            <p:fltVal val="0"/>
                                          </p:val>
                                        </p:tav>
                                        <p:tav tm="100000">
                                          <p:val>
                                            <p:strVal val="#ppt_h"/>
                                          </p:val>
                                        </p:tav>
                                      </p:tavLst>
                                    </p:anim>
                                    <p:animEffect transition="in" filter="fade">
                                      <p:cBhvr>
                                        <p:cTn id="88" dur="750"/>
                                        <p:tgtEl>
                                          <p:spTgt spid="59"/>
                                        </p:tgtEl>
                                      </p:cBhvr>
                                    </p:animEffect>
                                  </p:childTnLst>
                                </p:cTn>
                              </p:par>
                              <p:par>
                                <p:cTn id="89" presetID="10" presetClass="entr" presetSubtype="0" fill="hold" grpId="0" nodeType="withEffect">
                                  <p:stCondLst>
                                    <p:cond delay="750"/>
                                  </p:stCondLst>
                                  <p:childTnLst>
                                    <p:set>
                                      <p:cBhvr>
                                        <p:cTn id="90" dur="1" fill="hold">
                                          <p:stCondLst>
                                            <p:cond delay="0"/>
                                          </p:stCondLst>
                                        </p:cTn>
                                        <p:tgtEl>
                                          <p:spTgt spid="60"/>
                                        </p:tgtEl>
                                        <p:attrNameLst>
                                          <p:attrName>style.visibility</p:attrName>
                                        </p:attrNameLst>
                                      </p:cBhvr>
                                      <p:to>
                                        <p:strVal val="visible"/>
                                      </p:to>
                                    </p:set>
                                    <p:animEffect transition="in" filter="fade">
                                      <p:cBhvr>
                                        <p:cTn id="91" dur="750"/>
                                        <p:tgtEl>
                                          <p:spTgt spid="60"/>
                                        </p:tgtEl>
                                      </p:cBhvr>
                                    </p:animEffect>
                                  </p:childTnLst>
                                </p:cTn>
                              </p:par>
                              <p:par>
                                <p:cTn id="92" presetID="35" presetClass="path" presetSubtype="0" accel="50000" decel="50000" fill="hold" grpId="1" nodeType="withEffect">
                                  <p:stCondLst>
                                    <p:cond delay="750"/>
                                  </p:stCondLst>
                                  <p:childTnLst>
                                    <p:animMotion origin="layout" path="M 0.01602 -3.7037E-7 L -3.95833E-6 -3.7037E-7 " pathEditMode="relative" rAng="0" ptsTypes="AA">
                                      <p:cBhvr>
                                        <p:cTn id="93" dur="750" fill="hold"/>
                                        <p:tgtEl>
                                          <p:spTgt spid="60"/>
                                        </p:tgtEl>
                                        <p:attrNameLst>
                                          <p:attrName>ppt_x</p:attrName>
                                          <p:attrName>ppt_y</p:attrName>
                                        </p:attrNameLst>
                                      </p:cBhvr>
                                      <p:rCtr x="-807" y="0"/>
                                    </p:animMotion>
                                  </p:childTnLst>
                                </p:cTn>
                              </p:par>
                              <p:par>
                                <p:cTn id="94" presetID="22" presetClass="entr" presetSubtype="8" fill="hold" grpId="0" nodeType="withEffect">
                                  <p:stCondLst>
                                    <p:cond delay="1250"/>
                                  </p:stCondLst>
                                  <p:childTnLst>
                                    <p:set>
                                      <p:cBhvr>
                                        <p:cTn id="95" dur="1" fill="hold">
                                          <p:stCondLst>
                                            <p:cond delay="0"/>
                                          </p:stCondLst>
                                        </p:cTn>
                                        <p:tgtEl>
                                          <p:spTgt spid="62"/>
                                        </p:tgtEl>
                                        <p:attrNameLst>
                                          <p:attrName>style.visibility</p:attrName>
                                        </p:attrNameLst>
                                      </p:cBhvr>
                                      <p:to>
                                        <p:strVal val="visible"/>
                                      </p:to>
                                    </p:set>
                                    <p:animEffect transition="in" filter="wipe(left)">
                                      <p:cBhvr>
                                        <p:cTn id="96" dur="750"/>
                                        <p:tgtEl>
                                          <p:spTgt spid="62"/>
                                        </p:tgtEl>
                                      </p:cBhvr>
                                    </p:animEffect>
                                  </p:childTnLst>
                                </p:cTn>
                              </p:par>
                              <p:par>
                                <p:cTn id="97" presetID="22" presetClass="entr" presetSubtype="8" fill="hold" grpId="0" nodeType="withEffect">
                                  <p:stCondLst>
                                    <p:cond delay="1250"/>
                                  </p:stCondLst>
                                  <p:childTnLst>
                                    <p:set>
                                      <p:cBhvr>
                                        <p:cTn id="98" dur="1" fill="hold">
                                          <p:stCondLst>
                                            <p:cond delay="0"/>
                                          </p:stCondLst>
                                        </p:cTn>
                                        <p:tgtEl>
                                          <p:spTgt spid="61"/>
                                        </p:tgtEl>
                                        <p:attrNameLst>
                                          <p:attrName>style.visibility</p:attrName>
                                        </p:attrNameLst>
                                      </p:cBhvr>
                                      <p:to>
                                        <p:strVal val="visible"/>
                                      </p:to>
                                    </p:set>
                                    <p:animEffect transition="in" filter="wipe(left)">
                                      <p:cBhvr>
                                        <p:cTn id="99" dur="750"/>
                                        <p:tgtEl>
                                          <p:spTgt spid="61"/>
                                        </p:tgtEl>
                                      </p:cBhvr>
                                    </p:animEffect>
                                  </p:childTnLst>
                                </p:cTn>
                              </p:par>
                              <p:par>
                                <p:cTn id="100" presetID="53" presetClass="entr" presetSubtype="16" fill="hold" grpId="0" nodeType="withEffect">
                                  <p:stCondLst>
                                    <p:cond delay="1750"/>
                                  </p:stCondLst>
                                  <p:childTnLst>
                                    <p:set>
                                      <p:cBhvr>
                                        <p:cTn id="101" dur="1" fill="hold">
                                          <p:stCondLst>
                                            <p:cond delay="0"/>
                                          </p:stCondLst>
                                        </p:cTn>
                                        <p:tgtEl>
                                          <p:spTgt spid="63"/>
                                        </p:tgtEl>
                                        <p:attrNameLst>
                                          <p:attrName>style.visibility</p:attrName>
                                        </p:attrNameLst>
                                      </p:cBhvr>
                                      <p:to>
                                        <p:strVal val="visible"/>
                                      </p:to>
                                    </p:set>
                                    <p:anim calcmode="lin" valueType="num">
                                      <p:cBhvr>
                                        <p:cTn id="102" dur="750" fill="hold"/>
                                        <p:tgtEl>
                                          <p:spTgt spid="63"/>
                                        </p:tgtEl>
                                        <p:attrNameLst>
                                          <p:attrName>ppt_w</p:attrName>
                                        </p:attrNameLst>
                                      </p:cBhvr>
                                      <p:tavLst>
                                        <p:tav tm="0">
                                          <p:val>
                                            <p:fltVal val="0"/>
                                          </p:val>
                                        </p:tav>
                                        <p:tav tm="100000">
                                          <p:val>
                                            <p:strVal val="#ppt_w"/>
                                          </p:val>
                                        </p:tav>
                                      </p:tavLst>
                                    </p:anim>
                                    <p:anim calcmode="lin" valueType="num">
                                      <p:cBhvr>
                                        <p:cTn id="103" dur="750" fill="hold"/>
                                        <p:tgtEl>
                                          <p:spTgt spid="63"/>
                                        </p:tgtEl>
                                        <p:attrNameLst>
                                          <p:attrName>ppt_h</p:attrName>
                                        </p:attrNameLst>
                                      </p:cBhvr>
                                      <p:tavLst>
                                        <p:tav tm="0">
                                          <p:val>
                                            <p:fltVal val="0"/>
                                          </p:val>
                                        </p:tav>
                                        <p:tav tm="100000">
                                          <p:val>
                                            <p:strVal val="#ppt_h"/>
                                          </p:val>
                                        </p:tav>
                                      </p:tavLst>
                                    </p:anim>
                                    <p:animEffect transition="in" filter="fade">
                                      <p:cBhvr>
                                        <p:cTn id="104"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15" grpId="0" bldLvl="0" animBg="1"/>
      <p:bldP spid="15" grpId="1" bldLvl="0" animBg="1"/>
      <p:bldP spid="19" grpId="0"/>
      <p:bldP spid="20" grpId="0"/>
      <p:bldP spid="27" grpId="0" bldLvl="0" animBg="1"/>
      <p:bldP spid="2" grpId="0" bldLvl="0" animBg="1"/>
      <p:bldP spid="2" grpId="1" bldLvl="0" animBg="1"/>
      <p:bldP spid="11" grpId="0"/>
      <p:bldP spid="12" grpId="0"/>
      <p:bldP spid="13" grpId="0" bldLvl="0" animBg="1"/>
      <p:bldP spid="14" grpId="0" bldLvl="0" animBg="1"/>
      <p:bldP spid="14" grpId="1" bldLvl="0" animBg="1"/>
      <p:bldP spid="57" grpId="0"/>
      <p:bldP spid="58" grpId="0"/>
      <p:bldP spid="59" grpId="0" bldLvl="0" animBg="1"/>
      <p:bldP spid="60" grpId="0" bldLvl="0" animBg="1"/>
      <p:bldP spid="60" grpId="1" bldLvl="0" animBg="1"/>
      <p:bldP spid="61" grpId="0"/>
      <p:bldP spid="62" grpId="0"/>
      <p:bldP spid="63"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PA_椭圆 1"/>
          <p:cNvSpPr/>
          <p:nvPr>
            <p:custDataLst>
              <p:tags r:id="rId1"/>
            </p:custDataLst>
          </p:nvPr>
        </p:nvSpPr>
        <p:spPr>
          <a:xfrm>
            <a:off x="5268686" y="490753"/>
            <a:ext cx="1421477" cy="446739"/>
          </a:xfrm>
          <a:prstGeom prst="roundRect">
            <a:avLst>
              <a:gd name="adj" fmla="val 50000"/>
            </a:avLst>
          </a:prstGeom>
          <a:solidFill>
            <a:srgbClr val="0070C0"/>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sp>
        <p:nvSpPr>
          <p:cNvPr id="73"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4" name="椭圆 73"/>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5"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76" name="矩形 75"/>
          <p:cNvSpPr/>
          <p:nvPr/>
        </p:nvSpPr>
        <p:spPr>
          <a:xfrm>
            <a:off x="1015602" y="642700"/>
            <a:ext cx="2002471"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77" name="文本框 76"/>
          <p:cNvSpPr txBox="1"/>
          <p:nvPr/>
        </p:nvSpPr>
        <p:spPr>
          <a:xfrm>
            <a:off x="1009702" y="159657"/>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5171"/>
                </a:solidFill>
                <a:effectLst/>
                <a:uLnTx/>
                <a:uFillTx/>
                <a:cs typeface="+mn-ea"/>
                <a:sym typeface="+mn-lt"/>
              </a:rPr>
              <a:t>课程分析</a:t>
            </a:r>
          </a:p>
        </p:txBody>
      </p:sp>
      <p:grpSp>
        <p:nvGrpSpPr>
          <p:cNvPr id="2" name="Group 4"/>
          <p:cNvGrpSpPr/>
          <p:nvPr/>
        </p:nvGrpSpPr>
        <p:grpSpPr>
          <a:xfrm>
            <a:off x="8571596" y="1795658"/>
            <a:ext cx="718867" cy="762973"/>
            <a:chOff x="8571596" y="1886276"/>
            <a:chExt cx="718867" cy="762973"/>
          </a:xfrm>
          <a:gradFill>
            <a:gsLst>
              <a:gs pos="0">
                <a:srgbClr val="269DCE"/>
              </a:gs>
              <a:gs pos="100000">
                <a:srgbClr val="54BA82"/>
              </a:gs>
            </a:gsLst>
            <a:lin ang="2040000" scaled="0"/>
          </a:gradFill>
        </p:grpSpPr>
        <p:sp>
          <p:nvSpPr>
            <p:cNvPr id="61" name="Oval 60"/>
            <p:cNvSpPr>
              <a:spLocks noChangeArrowheads="1"/>
            </p:cNvSpPr>
            <p:nvPr/>
          </p:nvSpPr>
          <p:spPr bwMode="auto">
            <a:xfrm>
              <a:off x="8571596" y="1886276"/>
              <a:ext cx="718867" cy="729924"/>
            </a:xfrm>
            <a:prstGeom prst="ellipse">
              <a:avLst/>
            </a:prstGeom>
            <a:grpFill/>
            <a:ln>
              <a:noFill/>
            </a:ln>
          </p:spPr>
          <p:txBody>
            <a:bodyPr vert="horz" wrap="square" lIns="121920" tIns="60960" rIns="121920" bIns="60960" numCol="1" anchor="t" anchorCtr="0" compatLnSpc="1"/>
            <a:lstStyle/>
            <a:p>
              <a:endParaRPr lang="en-US" sz="2400" b="1">
                <a:solidFill>
                  <a:schemeClr val="bg1"/>
                </a:solidFill>
                <a:cs typeface="+mn-ea"/>
                <a:sym typeface="+mn-lt"/>
              </a:endParaRPr>
            </a:p>
          </p:txBody>
        </p:sp>
        <p:sp>
          <p:nvSpPr>
            <p:cNvPr id="62" name="Text Box 10"/>
            <p:cNvSpPr txBox="1">
              <a:spLocks noChangeArrowheads="1"/>
            </p:cNvSpPr>
            <p:nvPr/>
          </p:nvSpPr>
          <p:spPr bwMode="auto">
            <a:xfrm>
              <a:off x="8650781" y="2095251"/>
              <a:ext cx="560495" cy="553998"/>
            </a:xfrm>
            <a:prstGeom prst="rect">
              <a:avLst/>
            </a:prstGeom>
            <a:grpFill/>
            <a:ln w="9525">
              <a:noFill/>
              <a:miter lim="800000"/>
            </a:ln>
          </p:spPr>
          <p:txBody>
            <a:bodyPr wrap="square" lIns="60960" tIns="30480" rIns="60960" bIns="30480">
              <a:spAutoFit/>
            </a:bodyPr>
            <a:lstStyle/>
            <a:p>
              <a:pPr algn="ctr" defTabSz="1450975"/>
              <a:r>
                <a:rPr lang="en-US" sz="1600" b="1">
                  <a:solidFill>
                    <a:schemeClr val="bg1"/>
                  </a:solidFill>
                  <a:cs typeface="+mn-ea"/>
                  <a:sym typeface="+mn-lt"/>
                </a:rPr>
                <a:t>10%</a:t>
              </a:r>
              <a:endParaRPr lang="en-US" sz="1335" b="1">
                <a:solidFill>
                  <a:schemeClr val="bg1"/>
                </a:solidFill>
                <a:cs typeface="+mn-ea"/>
                <a:sym typeface="+mn-lt"/>
              </a:endParaRPr>
            </a:p>
          </p:txBody>
        </p:sp>
      </p:grpSp>
      <p:sp>
        <p:nvSpPr>
          <p:cNvPr id="63" name="Text Box 10"/>
          <p:cNvSpPr txBox="1">
            <a:spLocks noChangeArrowheads="1"/>
          </p:cNvSpPr>
          <p:nvPr/>
        </p:nvSpPr>
        <p:spPr bwMode="auto">
          <a:xfrm>
            <a:off x="9431035" y="3342670"/>
            <a:ext cx="2208132" cy="1272540"/>
          </a:xfrm>
          <a:prstGeom prst="rect">
            <a:avLst/>
          </a:prstGeom>
          <a:noFill/>
          <a:ln w="9525">
            <a:noFill/>
            <a:miter lim="800000"/>
          </a:ln>
        </p:spPr>
        <p:txBody>
          <a:bodyPr wrap="square" lIns="60960" tIns="30480" rIns="60960" bIns="30480">
            <a:spAutoFit/>
          </a:bodyPr>
          <a:lstStyle/>
          <a:p>
            <a:pPr algn="l" defTabSz="1450975">
              <a:lnSpc>
                <a:spcPct val="200000"/>
              </a:lnSpc>
            </a:pPr>
            <a:r>
              <a:rPr lang="zh-CN" sz="1600" b="1" dirty="0">
                <a:solidFill>
                  <a:schemeClr val="tx1">
                    <a:lumMod val="65000"/>
                    <a:lumOff val="35000"/>
                  </a:schemeClr>
                </a:solidFill>
                <a:cs typeface="+mn-ea"/>
                <a:sym typeface="+mn-lt"/>
              </a:rPr>
              <a:t>输入文字</a:t>
            </a:r>
            <a:endParaRPr lang="en-US" sz="1600" b="1" dirty="0">
              <a:solidFill>
                <a:schemeClr val="bg1"/>
              </a:solidFill>
              <a:cs typeface="+mn-ea"/>
              <a:sym typeface="+mn-lt"/>
            </a:endParaRPr>
          </a:p>
          <a:p>
            <a:pPr marL="0" marR="0" lvl="0" indent="0" algn="l" defTabSz="914400" rtl="0" eaLnBrk="1" fontAlgn="auto" latinLnBrk="0" hangingPunct="1">
              <a:lnSpc>
                <a:spcPct val="130000"/>
              </a:lnSpc>
              <a:spcBef>
                <a:spcPts val="0"/>
              </a:spcBef>
              <a:spcAft>
                <a:spcPts val="0"/>
              </a:spcAft>
              <a:buClrTx/>
              <a:buSzTx/>
              <a:buFontTx/>
              <a:buNone/>
              <a:defRPr/>
            </a:pPr>
            <a:r>
              <a:rPr lang="zh-CN" altLang="en-US" sz="1200" noProof="0" dirty="0">
                <a:ln>
                  <a:noFill/>
                </a:ln>
                <a:solidFill>
                  <a:prstClr val="black">
                    <a:lumMod val="65000"/>
                    <a:lumOff val="35000"/>
                  </a:prstClr>
                </a:solidFill>
                <a:effectLst/>
                <a:uLnTx/>
                <a:uFillTx/>
                <a:cs typeface="+mn-ea"/>
                <a:sym typeface="+mn-lt"/>
              </a:rPr>
              <a:t>您的内容打在这里，或者通过复制您的文本后，在此框中选择粘贴，并选择只保留文字。</a:t>
            </a:r>
          </a:p>
        </p:txBody>
      </p:sp>
      <p:grpSp>
        <p:nvGrpSpPr>
          <p:cNvPr id="11" name="Group 3"/>
          <p:cNvGrpSpPr/>
          <p:nvPr/>
        </p:nvGrpSpPr>
        <p:grpSpPr>
          <a:xfrm>
            <a:off x="8571596" y="3489401"/>
            <a:ext cx="718867" cy="762973"/>
            <a:chOff x="8571596" y="3580019"/>
            <a:chExt cx="718867" cy="762973"/>
          </a:xfrm>
          <a:gradFill>
            <a:gsLst>
              <a:gs pos="0">
                <a:srgbClr val="269DCE"/>
              </a:gs>
              <a:gs pos="100000">
                <a:srgbClr val="54BA82"/>
              </a:gs>
            </a:gsLst>
            <a:lin ang="2040000" scaled="0"/>
          </a:gradFill>
        </p:grpSpPr>
        <p:sp>
          <p:nvSpPr>
            <p:cNvPr id="65" name="Oval 64"/>
            <p:cNvSpPr>
              <a:spLocks noChangeArrowheads="1"/>
            </p:cNvSpPr>
            <p:nvPr/>
          </p:nvSpPr>
          <p:spPr bwMode="auto">
            <a:xfrm>
              <a:off x="8571596" y="3580019"/>
              <a:ext cx="718867" cy="729924"/>
            </a:xfrm>
            <a:prstGeom prst="ellipse">
              <a:avLst/>
            </a:prstGeom>
            <a:grpFill/>
            <a:ln>
              <a:noFill/>
            </a:ln>
          </p:spPr>
          <p:txBody>
            <a:bodyPr vert="horz" wrap="square" lIns="121920" tIns="60960" rIns="121920" bIns="60960" numCol="1" anchor="t" anchorCtr="0" compatLnSpc="1"/>
            <a:lstStyle/>
            <a:p>
              <a:endParaRPr lang="en-US" sz="2400" b="1">
                <a:solidFill>
                  <a:schemeClr val="bg1"/>
                </a:solidFill>
                <a:cs typeface="+mn-ea"/>
                <a:sym typeface="+mn-lt"/>
              </a:endParaRPr>
            </a:p>
          </p:txBody>
        </p:sp>
        <p:sp>
          <p:nvSpPr>
            <p:cNvPr id="66" name="Text Box 10"/>
            <p:cNvSpPr txBox="1">
              <a:spLocks noChangeArrowheads="1"/>
            </p:cNvSpPr>
            <p:nvPr/>
          </p:nvSpPr>
          <p:spPr bwMode="auto">
            <a:xfrm>
              <a:off x="8650781" y="3788994"/>
              <a:ext cx="560495" cy="553998"/>
            </a:xfrm>
            <a:prstGeom prst="rect">
              <a:avLst/>
            </a:prstGeom>
            <a:grpFill/>
            <a:ln w="9525">
              <a:noFill/>
              <a:miter lim="800000"/>
            </a:ln>
          </p:spPr>
          <p:txBody>
            <a:bodyPr wrap="square" lIns="60960" tIns="30480" rIns="60960" bIns="30480">
              <a:spAutoFit/>
            </a:bodyPr>
            <a:lstStyle/>
            <a:p>
              <a:pPr algn="ctr" defTabSz="1450975"/>
              <a:r>
                <a:rPr lang="en-US" sz="1600" b="1">
                  <a:solidFill>
                    <a:schemeClr val="bg1"/>
                  </a:solidFill>
                  <a:cs typeface="+mn-ea"/>
                  <a:sym typeface="+mn-lt"/>
                </a:rPr>
                <a:t>25%</a:t>
              </a:r>
              <a:endParaRPr lang="en-US" sz="1335" b="1">
                <a:solidFill>
                  <a:schemeClr val="bg1"/>
                </a:solidFill>
                <a:cs typeface="+mn-ea"/>
                <a:sym typeface="+mn-lt"/>
              </a:endParaRPr>
            </a:p>
          </p:txBody>
        </p:sp>
      </p:grpSp>
      <p:grpSp>
        <p:nvGrpSpPr>
          <p:cNvPr id="12" name="Group 5"/>
          <p:cNvGrpSpPr/>
          <p:nvPr/>
        </p:nvGrpSpPr>
        <p:grpSpPr>
          <a:xfrm>
            <a:off x="8616429" y="5310219"/>
            <a:ext cx="718867" cy="762973"/>
            <a:chOff x="8616429" y="5400837"/>
            <a:chExt cx="718867" cy="762973"/>
          </a:xfrm>
          <a:gradFill>
            <a:gsLst>
              <a:gs pos="0">
                <a:srgbClr val="269DCE"/>
              </a:gs>
              <a:gs pos="100000">
                <a:srgbClr val="54BA82"/>
              </a:gs>
            </a:gsLst>
            <a:lin ang="2040000" scaled="0"/>
          </a:gradFill>
        </p:grpSpPr>
        <p:sp>
          <p:nvSpPr>
            <p:cNvPr id="69" name="Oval 68"/>
            <p:cNvSpPr>
              <a:spLocks noChangeArrowheads="1"/>
            </p:cNvSpPr>
            <p:nvPr/>
          </p:nvSpPr>
          <p:spPr bwMode="auto">
            <a:xfrm>
              <a:off x="8616429" y="5400837"/>
              <a:ext cx="718867" cy="729924"/>
            </a:xfrm>
            <a:prstGeom prst="ellipse">
              <a:avLst/>
            </a:prstGeom>
            <a:grpFill/>
            <a:ln>
              <a:noFill/>
            </a:ln>
          </p:spPr>
          <p:txBody>
            <a:bodyPr vert="horz" wrap="square" lIns="121920" tIns="60960" rIns="121920" bIns="60960" numCol="1" anchor="t" anchorCtr="0" compatLnSpc="1"/>
            <a:lstStyle/>
            <a:p>
              <a:endParaRPr lang="en-US" sz="2400" b="1">
                <a:solidFill>
                  <a:schemeClr val="bg1"/>
                </a:solidFill>
                <a:cs typeface="+mn-ea"/>
                <a:sym typeface="+mn-lt"/>
              </a:endParaRPr>
            </a:p>
          </p:txBody>
        </p:sp>
        <p:sp>
          <p:nvSpPr>
            <p:cNvPr id="70" name="Text Box 10"/>
            <p:cNvSpPr txBox="1">
              <a:spLocks noChangeArrowheads="1"/>
            </p:cNvSpPr>
            <p:nvPr/>
          </p:nvSpPr>
          <p:spPr bwMode="auto">
            <a:xfrm>
              <a:off x="8695614" y="5609812"/>
              <a:ext cx="560495" cy="553998"/>
            </a:xfrm>
            <a:prstGeom prst="rect">
              <a:avLst/>
            </a:prstGeom>
            <a:grpFill/>
            <a:ln w="9525">
              <a:noFill/>
              <a:miter lim="800000"/>
            </a:ln>
          </p:spPr>
          <p:txBody>
            <a:bodyPr wrap="square" lIns="60960" tIns="30480" rIns="60960" bIns="30480">
              <a:spAutoFit/>
            </a:bodyPr>
            <a:lstStyle/>
            <a:p>
              <a:pPr algn="ctr" defTabSz="1450975"/>
              <a:r>
                <a:rPr lang="en-US" sz="1600" b="1">
                  <a:solidFill>
                    <a:schemeClr val="bg1"/>
                  </a:solidFill>
                  <a:cs typeface="+mn-ea"/>
                  <a:sym typeface="+mn-lt"/>
                </a:rPr>
                <a:t>20%</a:t>
              </a:r>
              <a:endParaRPr lang="en-US" sz="1335" b="1">
                <a:solidFill>
                  <a:schemeClr val="bg1"/>
                </a:solidFill>
                <a:cs typeface="+mn-ea"/>
                <a:sym typeface="+mn-lt"/>
              </a:endParaRPr>
            </a:p>
          </p:txBody>
        </p:sp>
      </p:grpSp>
      <p:grpSp>
        <p:nvGrpSpPr>
          <p:cNvPr id="13" name="Group 1"/>
          <p:cNvGrpSpPr/>
          <p:nvPr/>
        </p:nvGrpSpPr>
        <p:grpSpPr>
          <a:xfrm>
            <a:off x="2837133" y="2226018"/>
            <a:ext cx="718867" cy="762973"/>
            <a:chOff x="2837133" y="2316636"/>
            <a:chExt cx="718867" cy="762973"/>
          </a:xfrm>
          <a:gradFill>
            <a:gsLst>
              <a:gs pos="0">
                <a:srgbClr val="269DCE"/>
              </a:gs>
              <a:gs pos="100000">
                <a:srgbClr val="54BA82"/>
              </a:gs>
            </a:gsLst>
            <a:lin ang="2040000" scaled="0"/>
          </a:gradFill>
        </p:grpSpPr>
        <p:sp>
          <p:nvSpPr>
            <p:cNvPr id="72" name="Oval 71"/>
            <p:cNvSpPr>
              <a:spLocks noChangeArrowheads="1"/>
            </p:cNvSpPr>
            <p:nvPr/>
          </p:nvSpPr>
          <p:spPr bwMode="auto">
            <a:xfrm>
              <a:off x="2837133" y="2316636"/>
              <a:ext cx="718867" cy="729924"/>
            </a:xfrm>
            <a:prstGeom prst="ellipse">
              <a:avLst/>
            </a:prstGeom>
            <a:grpFill/>
            <a:ln>
              <a:noFill/>
            </a:ln>
          </p:spPr>
          <p:txBody>
            <a:bodyPr vert="horz" wrap="square" lIns="121920" tIns="60960" rIns="121920" bIns="60960" numCol="1" anchor="t" anchorCtr="0" compatLnSpc="1"/>
            <a:lstStyle/>
            <a:p>
              <a:endParaRPr lang="en-US" sz="2400" b="1">
                <a:solidFill>
                  <a:schemeClr val="bg1"/>
                </a:solidFill>
                <a:cs typeface="+mn-ea"/>
                <a:sym typeface="+mn-lt"/>
              </a:endParaRPr>
            </a:p>
          </p:txBody>
        </p:sp>
        <p:sp>
          <p:nvSpPr>
            <p:cNvPr id="14" name="Text Box 10"/>
            <p:cNvSpPr txBox="1">
              <a:spLocks noChangeArrowheads="1"/>
            </p:cNvSpPr>
            <p:nvPr/>
          </p:nvSpPr>
          <p:spPr bwMode="auto">
            <a:xfrm>
              <a:off x="2916318" y="2525611"/>
              <a:ext cx="560495" cy="553998"/>
            </a:xfrm>
            <a:prstGeom prst="rect">
              <a:avLst/>
            </a:prstGeom>
            <a:grpFill/>
            <a:ln w="9525">
              <a:noFill/>
              <a:miter lim="800000"/>
            </a:ln>
          </p:spPr>
          <p:txBody>
            <a:bodyPr wrap="square" lIns="60960" tIns="30480" rIns="60960" bIns="30480">
              <a:spAutoFit/>
            </a:bodyPr>
            <a:lstStyle/>
            <a:p>
              <a:pPr algn="ctr" defTabSz="1450975"/>
              <a:r>
                <a:rPr lang="en-US" sz="1600" b="1" dirty="0">
                  <a:solidFill>
                    <a:schemeClr val="bg1"/>
                  </a:solidFill>
                  <a:cs typeface="+mn-ea"/>
                  <a:sym typeface="+mn-lt"/>
                </a:rPr>
                <a:t>20%</a:t>
              </a:r>
              <a:endParaRPr lang="en-US" sz="1335" b="1" dirty="0">
                <a:solidFill>
                  <a:schemeClr val="bg1"/>
                </a:solidFill>
                <a:cs typeface="+mn-ea"/>
                <a:sym typeface="+mn-lt"/>
              </a:endParaRPr>
            </a:p>
          </p:txBody>
        </p:sp>
      </p:grpSp>
      <p:grpSp>
        <p:nvGrpSpPr>
          <p:cNvPr id="30" name="Group 2"/>
          <p:cNvGrpSpPr/>
          <p:nvPr/>
        </p:nvGrpSpPr>
        <p:grpSpPr>
          <a:xfrm>
            <a:off x="2837133" y="4149290"/>
            <a:ext cx="718867" cy="762973"/>
            <a:chOff x="2837133" y="4239908"/>
            <a:chExt cx="718867" cy="762973"/>
          </a:xfrm>
          <a:gradFill>
            <a:gsLst>
              <a:gs pos="0">
                <a:srgbClr val="269DCE"/>
              </a:gs>
              <a:gs pos="100000">
                <a:srgbClr val="54BA82"/>
              </a:gs>
            </a:gsLst>
            <a:lin ang="2040000" scaled="0"/>
          </a:gradFill>
        </p:grpSpPr>
        <p:sp>
          <p:nvSpPr>
            <p:cNvPr id="31" name="Oval 74"/>
            <p:cNvSpPr>
              <a:spLocks noChangeArrowheads="1"/>
            </p:cNvSpPr>
            <p:nvPr/>
          </p:nvSpPr>
          <p:spPr bwMode="auto">
            <a:xfrm>
              <a:off x="2837133" y="4239908"/>
              <a:ext cx="718867" cy="729924"/>
            </a:xfrm>
            <a:prstGeom prst="ellipse">
              <a:avLst/>
            </a:prstGeom>
            <a:grpFill/>
            <a:ln>
              <a:noFill/>
            </a:ln>
          </p:spPr>
          <p:txBody>
            <a:bodyPr vert="horz" wrap="square" lIns="121920" tIns="60960" rIns="121920" bIns="60960" numCol="1" anchor="t" anchorCtr="0" compatLnSpc="1"/>
            <a:lstStyle/>
            <a:p>
              <a:endParaRPr lang="en-US" sz="2400" b="1">
                <a:solidFill>
                  <a:schemeClr val="bg1"/>
                </a:solidFill>
                <a:cs typeface="+mn-ea"/>
                <a:sym typeface="+mn-lt"/>
              </a:endParaRPr>
            </a:p>
          </p:txBody>
        </p:sp>
        <p:sp>
          <p:nvSpPr>
            <p:cNvPr id="32" name="Text Box 10"/>
            <p:cNvSpPr txBox="1">
              <a:spLocks noChangeArrowheads="1"/>
            </p:cNvSpPr>
            <p:nvPr/>
          </p:nvSpPr>
          <p:spPr bwMode="auto">
            <a:xfrm>
              <a:off x="2916318" y="4448883"/>
              <a:ext cx="560495" cy="553998"/>
            </a:xfrm>
            <a:prstGeom prst="rect">
              <a:avLst/>
            </a:prstGeom>
            <a:grpFill/>
            <a:ln w="9525">
              <a:noFill/>
              <a:miter lim="800000"/>
            </a:ln>
          </p:spPr>
          <p:txBody>
            <a:bodyPr wrap="square" lIns="60960" tIns="30480" rIns="60960" bIns="30480">
              <a:spAutoFit/>
            </a:bodyPr>
            <a:lstStyle/>
            <a:p>
              <a:pPr algn="ctr" defTabSz="1450975"/>
              <a:r>
                <a:rPr lang="en-US" sz="1600" b="1">
                  <a:solidFill>
                    <a:schemeClr val="bg1"/>
                  </a:solidFill>
                  <a:cs typeface="+mn-ea"/>
                  <a:sym typeface="+mn-lt"/>
                </a:rPr>
                <a:t>25%</a:t>
              </a:r>
              <a:endParaRPr lang="en-US" sz="1335" b="1">
                <a:solidFill>
                  <a:schemeClr val="bg1"/>
                </a:solidFill>
                <a:cs typeface="+mn-ea"/>
                <a:sym typeface="+mn-lt"/>
              </a:endParaRPr>
            </a:p>
          </p:txBody>
        </p:sp>
      </p:grpSp>
      <p:grpSp>
        <p:nvGrpSpPr>
          <p:cNvPr id="34" name="Group 10"/>
          <p:cNvGrpSpPr/>
          <p:nvPr/>
        </p:nvGrpSpPr>
        <p:grpSpPr>
          <a:xfrm>
            <a:off x="6159799" y="2856985"/>
            <a:ext cx="2005397" cy="2005397"/>
            <a:chOff x="6159799" y="2947603"/>
            <a:chExt cx="2005397" cy="2005397"/>
          </a:xfrm>
          <a:gradFill>
            <a:gsLst>
              <a:gs pos="0">
                <a:srgbClr val="269DCE"/>
              </a:gs>
              <a:gs pos="100000">
                <a:srgbClr val="54BA82"/>
              </a:gs>
            </a:gsLst>
            <a:lin ang="2040000" scaled="0"/>
          </a:gradFill>
        </p:grpSpPr>
        <p:sp>
          <p:nvSpPr>
            <p:cNvPr id="89" name="Freeform 88"/>
            <p:cNvSpPr>
              <a:spLocks noEditPoints="1"/>
            </p:cNvSpPr>
            <p:nvPr/>
          </p:nvSpPr>
          <p:spPr bwMode="auto">
            <a:xfrm>
              <a:off x="6159799" y="2947603"/>
              <a:ext cx="2005397" cy="2005397"/>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grpFill/>
            <a:ln>
              <a:noFill/>
            </a:ln>
          </p:spPr>
          <p:txBody>
            <a:bodyPr vert="horz" wrap="square" lIns="121920" tIns="60960" rIns="121920" bIns="60960" numCol="1" anchor="t" anchorCtr="0" compatLnSpc="1"/>
            <a:lstStyle/>
            <a:p>
              <a:endParaRPr lang="en-US" sz="2400">
                <a:solidFill>
                  <a:schemeClr val="bg1"/>
                </a:solidFill>
                <a:cs typeface="+mn-ea"/>
                <a:sym typeface="+mn-lt"/>
              </a:endParaRPr>
            </a:p>
          </p:txBody>
        </p:sp>
        <p:sp>
          <p:nvSpPr>
            <p:cNvPr id="90" name="Freeform 55"/>
            <p:cNvSpPr>
              <a:spLocks noEditPoints="1"/>
            </p:cNvSpPr>
            <p:nvPr/>
          </p:nvSpPr>
          <p:spPr bwMode="auto">
            <a:xfrm>
              <a:off x="6814395" y="3638534"/>
              <a:ext cx="696207" cy="728591"/>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grpFill/>
            <a:ln>
              <a:noFill/>
            </a:ln>
          </p:spPr>
          <p:txBody>
            <a:bodyPr vert="horz" wrap="square" lIns="121920" tIns="60960" rIns="121920" bIns="60960" numCol="1" anchor="t" anchorCtr="0" compatLnSpc="1"/>
            <a:lstStyle/>
            <a:p>
              <a:endParaRPr lang="en-US" sz="2400">
                <a:solidFill>
                  <a:schemeClr val="bg1"/>
                </a:solidFill>
                <a:cs typeface="+mn-ea"/>
                <a:sym typeface="+mn-lt"/>
              </a:endParaRPr>
            </a:p>
          </p:txBody>
        </p:sp>
      </p:grpSp>
      <p:grpSp>
        <p:nvGrpSpPr>
          <p:cNvPr id="35" name="Group 8"/>
          <p:cNvGrpSpPr/>
          <p:nvPr/>
        </p:nvGrpSpPr>
        <p:grpSpPr>
          <a:xfrm>
            <a:off x="4943816" y="1885954"/>
            <a:ext cx="1625600" cy="1625600"/>
            <a:chOff x="4943816" y="1976572"/>
            <a:chExt cx="1625600" cy="1625600"/>
          </a:xfrm>
          <a:gradFill>
            <a:gsLst>
              <a:gs pos="0">
                <a:srgbClr val="269DCE"/>
              </a:gs>
              <a:gs pos="100000">
                <a:srgbClr val="54BA82"/>
              </a:gs>
            </a:gsLst>
            <a:lin ang="2040000" scaled="0"/>
          </a:gradFill>
        </p:grpSpPr>
        <p:sp>
          <p:nvSpPr>
            <p:cNvPr id="92" name="Freeform 91"/>
            <p:cNvSpPr>
              <a:spLocks noEditPoints="1"/>
            </p:cNvSpPr>
            <p:nvPr/>
          </p:nvSpPr>
          <p:spPr bwMode="auto">
            <a:xfrm>
              <a:off x="4943816" y="1976572"/>
              <a:ext cx="1625600" cy="1625600"/>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grpFill/>
            <a:ln>
              <a:noFill/>
            </a:ln>
          </p:spPr>
          <p:txBody>
            <a:bodyPr vert="horz" wrap="square" lIns="121920" tIns="60960" rIns="121920" bIns="60960" numCol="1" anchor="t" anchorCtr="0" compatLnSpc="1"/>
            <a:lstStyle/>
            <a:p>
              <a:endParaRPr lang="en-US" sz="2400">
                <a:solidFill>
                  <a:schemeClr val="bg1"/>
                </a:solidFill>
                <a:cs typeface="+mn-ea"/>
                <a:sym typeface="+mn-lt"/>
              </a:endParaRPr>
            </a:p>
          </p:txBody>
        </p:sp>
        <p:grpSp>
          <p:nvGrpSpPr>
            <p:cNvPr id="93" name="Group 92"/>
            <p:cNvGrpSpPr/>
            <p:nvPr/>
          </p:nvGrpSpPr>
          <p:grpSpPr>
            <a:xfrm>
              <a:off x="5414047" y="2452240"/>
              <a:ext cx="685139" cy="674264"/>
              <a:chOff x="1587575" y="2265358"/>
              <a:chExt cx="314468" cy="309477"/>
            </a:xfrm>
            <a:grpFill/>
          </p:grpSpPr>
          <p:sp>
            <p:nvSpPr>
              <p:cNvPr id="94"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1"/>
                  </a:solidFill>
                  <a:cs typeface="+mn-ea"/>
                  <a:sym typeface="+mn-lt"/>
                </a:endParaRPr>
              </a:p>
            </p:txBody>
          </p:sp>
          <p:sp>
            <p:nvSpPr>
              <p:cNvPr id="95"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1"/>
                  </a:solidFill>
                  <a:cs typeface="+mn-ea"/>
                  <a:sym typeface="+mn-lt"/>
                </a:endParaRPr>
              </a:p>
            </p:txBody>
          </p:sp>
        </p:grpSp>
      </p:grpSp>
      <p:grpSp>
        <p:nvGrpSpPr>
          <p:cNvPr id="36" name="Group 7"/>
          <p:cNvGrpSpPr/>
          <p:nvPr/>
        </p:nvGrpSpPr>
        <p:grpSpPr>
          <a:xfrm>
            <a:off x="4154402" y="3511554"/>
            <a:ext cx="2005397" cy="2005397"/>
            <a:chOff x="4154402" y="3602172"/>
            <a:chExt cx="2005397" cy="2005397"/>
          </a:xfrm>
          <a:gradFill>
            <a:gsLst>
              <a:gs pos="0">
                <a:srgbClr val="269DCE"/>
              </a:gs>
              <a:gs pos="100000">
                <a:srgbClr val="54BA82"/>
              </a:gs>
            </a:gsLst>
            <a:lin ang="2040000" scaled="0"/>
          </a:gradFill>
        </p:grpSpPr>
        <p:sp>
          <p:nvSpPr>
            <p:cNvPr id="97" name="Freeform 96"/>
            <p:cNvSpPr>
              <a:spLocks noEditPoints="1"/>
            </p:cNvSpPr>
            <p:nvPr/>
          </p:nvSpPr>
          <p:spPr bwMode="auto">
            <a:xfrm>
              <a:off x="4154402" y="3602172"/>
              <a:ext cx="2005397" cy="2005397"/>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grpFill/>
            <a:ln>
              <a:noFill/>
            </a:ln>
          </p:spPr>
          <p:txBody>
            <a:bodyPr vert="horz" wrap="square" lIns="121920" tIns="60960" rIns="121920" bIns="60960" numCol="1" anchor="t" anchorCtr="0" compatLnSpc="1"/>
            <a:lstStyle/>
            <a:p>
              <a:endParaRPr lang="en-US" sz="2400">
                <a:solidFill>
                  <a:schemeClr val="bg1"/>
                </a:solidFill>
                <a:cs typeface="+mn-ea"/>
                <a:sym typeface="+mn-lt"/>
              </a:endParaRPr>
            </a:p>
          </p:txBody>
        </p:sp>
        <p:grpSp>
          <p:nvGrpSpPr>
            <p:cNvPr id="103" name="Group 102"/>
            <p:cNvGrpSpPr/>
            <p:nvPr/>
          </p:nvGrpSpPr>
          <p:grpSpPr>
            <a:xfrm>
              <a:off x="4863217" y="4352329"/>
              <a:ext cx="587765" cy="562576"/>
              <a:chOff x="7927976" y="3294063"/>
              <a:chExt cx="333375" cy="319088"/>
            </a:xfrm>
            <a:grpFill/>
          </p:grpSpPr>
          <p:sp>
            <p:nvSpPr>
              <p:cNvPr id="104" name="Oval 52"/>
              <p:cNvSpPr>
                <a:spLocks noChangeArrowheads="1"/>
              </p:cNvSpPr>
              <p:nvPr/>
            </p:nvSpPr>
            <p:spPr bwMode="auto">
              <a:xfrm>
                <a:off x="8054976" y="3533776"/>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105" name="Freeform 53"/>
              <p:cNvSpPr/>
              <p:nvPr/>
            </p:nvSpPr>
            <p:spPr bwMode="auto">
              <a:xfrm>
                <a:off x="8024813" y="3440113"/>
                <a:ext cx="139700" cy="68263"/>
              </a:xfrm>
              <a:custGeom>
                <a:avLst/>
                <a:gdLst>
                  <a:gd name="T0" fmla="*/ 1 w 37"/>
                  <a:gd name="T1" fmla="*/ 8 h 18"/>
                  <a:gd name="T2" fmla="*/ 0 w 37"/>
                  <a:gd name="T3" fmla="*/ 11 h 18"/>
                  <a:gd name="T4" fmla="*/ 1 w 37"/>
                  <a:gd name="T5" fmla="*/ 14 h 18"/>
                  <a:gd name="T6" fmla="*/ 3 w 37"/>
                  <a:gd name="T7" fmla="*/ 16 h 18"/>
                  <a:gd name="T8" fmla="*/ 9 w 37"/>
                  <a:gd name="T9" fmla="*/ 17 h 18"/>
                  <a:gd name="T10" fmla="*/ 28 w 37"/>
                  <a:gd name="T11" fmla="*/ 17 h 18"/>
                  <a:gd name="T12" fmla="*/ 34 w 37"/>
                  <a:gd name="T13" fmla="*/ 16 h 18"/>
                  <a:gd name="T14" fmla="*/ 36 w 37"/>
                  <a:gd name="T15" fmla="*/ 14 h 18"/>
                  <a:gd name="T16" fmla="*/ 37 w 37"/>
                  <a:gd name="T17" fmla="*/ 11 h 18"/>
                  <a:gd name="T18" fmla="*/ 36 w 37"/>
                  <a:gd name="T19" fmla="*/ 8 h 18"/>
                  <a:gd name="T20" fmla="*/ 1 w 37"/>
                  <a:gd name="T21"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8">
                    <a:moveTo>
                      <a:pt x="1" y="8"/>
                    </a:moveTo>
                    <a:cubicBezTo>
                      <a:pt x="0" y="8"/>
                      <a:pt x="0" y="9"/>
                      <a:pt x="0" y="11"/>
                    </a:cubicBezTo>
                    <a:cubicBezTo>
                      <a:pt x="0" y="12"/>
                      <a:pt x="0" y="13"/>
                      <a:pt x="1" y="14"/>
                    </a:cubicBezTo>
                    <a:cubicBezTo>
                      <a:pt x="3" y="16"/>
                      <a:pt x="3" y="16"/>
                      <a:pt x="3" y="16"/>
                    </a:cubicBezTo>
                    <a:cubicBezTo>
                      <a:pt x="5" y="18"/>
                      <a:pt x="7" y="18"/>
                      <a:pt x="9" y="17"/>
                    </a:cubicBezTo>
                    <a:cubicBezTo>
                      <a:pt x="14" y="13"/>
                      <a:pt x="22" y="13"/>
                      <a:pt x="28" y="17"/>
                    </a:cubicBezTo>
                    <a:cubicBezTo>
                      <a:pt x="30" y="18"/>
                      <a:pt x="32" y="18"/>
                      <a:pt x="34" y="16"/>
                    </a:cubicBezTo>
                    <a:cubicBezTo>
                      <a:pt x="36" y="14"/>
                      <a:pt x="36" y="14"/>
                      <a:pt x="36" y="14"/>
                    </a:cubicBezTo>
                    <a:cubicBezTo>
                      <a:pt x="37" y="13"/>
                      <a:pt x="37" y="12"/>
                      <a:pt x="37" y="11"/>
                    </a:cubicBezTo>
                    <a:cubicBezTo>
                      <a:pt x="37" y="9"/>
                      <a:pt x="37" y="8"/>
                      <a:pt x="36" y="8"/>
                    </a:cubicBezTo>
                    <a:cubicBezTo>
                      <a:pt x="25" y="0"/>
                      <a:pt x="12" y="0"/>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106" name="Freeform 54"/>
              <p:cNvSpPr/>
              <p:nvPr/>
            </p:nvSpPr>
            <p:spPr bwMode="auto">
              <a:xfrm>
                <a:off x="7972426" y="3365501"/>
                <a:ext cx="241300" cy="93663"/>
              </a:xfrm>
              <a:custGeom>
                <a:avLst/>
                <a:gdLst>
                  <a:gd name="T0" fmla="*/ 2 w 64"/>
                  <a:gd name="T1" fmla="*/ 15 h 25"/>
                  <a:gd name="T2" fmla="*/ 1 w 64"/>
                  <a:gd name="T3" fmla="*/ 18 h 25"/>
                  <a:gd name="T4" fmla="*/ 2 w 64"/>
                  <a:gd name="T5" fmla="*/ 21 h 25"/>
                  <a:gd name="T6" fmla="*/ 4 w 64"/>
                  <a:gd name="T7" fmla="*/ 23 h 25"/>
                  <a:gd name="T8" fmla="*/ 10 w 64"/>
                  <a:gd name="T9" fmla="*/ 23 h 25"/>
                  <a:gd name="T10" fmla="*/ 55 w 64"/>
                  <a:gd name="T11" fmla="*/ 23 h 25"/>
                  <a:gd name="T12" fmla="*/ 61 w 64"/>
                  <a:gd name="T13" fmla="*/ 23 h 25"/>
                  <a:gd name="T14" fmla="*/ 63 w 64"/>
                  <a:gd name="T15" fmla="*/ 21 h 25"/>
                  <a:gd name="T16" fmla="*/ 64 w 64"/>
                  <a:gd name="T17" fmla="*/ 18 h 25"/>
                  <a:gd name="T18" fmla="*/ 63 w 64"/>
                  <a:gd name="T19" fmla="*/ 15 h 25"/>
                  <a:gd name="T20" fmla="*/ 2 w 64"/>
                  <a:gd name="T21"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25">
                    <a:moveTo>
                      <a:pt x="2" y="15"/>
                    </a:moveTo>
                    <a:cubicBezTo>
                      <a:pt x="1" y="15"/>
                      <a:pt x="1" y="16"/>
                      <a:pt x="1" y="18"/>
                    </a:cubicBezTo>
                    <a:cubicBezTo>
                      <a:pt x="0" y="19"/>
                      <a:pt x="1" y="20"/>
                      <a:pt x="2" y="21"/>
                    </a:cubicBezTo>
                    <a:cubicBezTo>
                      <a:pt x="4" y="23"/>
                      <a:pt x="4" y="23"/>
                      <a:pt x="4" y="23"/>
                    </a:cubicBezTo>
                    <a:cubicBezTo>
                      <a:pt x="6" y="25"/>
                      <a:pt x="8" y="25"/>
                      <a:pt x="10" y="23"/>
                    </a:cubicBezTo>
                    <a:cubicBezTo>
                      <a:pt x="23" y="13"/>
                      <a:pt x="42" y="13"/>
                      <a:pt x="55" y="23"/>
                    </a:cubicBezTo>
                    <a:cubicBezTo>
                      <a:pt x="57" y="25"/>
                      <a:pt x="59" y="25"/>
                      <a:pt x="61" y="23"/>
                    </a:cubicBezTo>
                    <a:cubicBezTo>
                      <a:pt x="63" y="21"/>
                      <a:pt x="63" y="21"/>
                      <a:pt x="63" y="21"/>
                    </a:cubicBezTo>
                    <a:cubicBezTo>
                      <a:pt x="64" y="20"/>
                      <a:pt x="64" y="19"/>
                      <a:pt x="64" y="18"/>
                    </a:cubicBezTo>
                    <a:cubicBezTo>
                      <a:pt x="64" y="16"/>
                      <a:pt x="64" y="15"/>
                      <a:pt x="63" y="15"/>
                    </a:cubicBezTo>
                    <a:cubicBezTo>
                      <a:pt x="45" y="0"/>
                      <a:pt x="20" y="0"/>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107" name="Freeform 55"/>
              <p:cNvSpPr/>
              <p:nvPr/>
            </p:nvSpPr>
            <p:spPr bwMode="auto">
              <a:xfrm>
                <a:off x="7927976" y="3294063"/>
                <a:ext cx="333375" cy="120650"/>
              </a:xfrm>
              <a:custGeom>
                <a:avLst/>
                <a:gdLst>
                  <a:gd name="T0" fmla="*/ 87 w 89"/>
                  <a:gd name="T1" fmla="*/ 22 h 32"/>
                  <a:gd name="T2" fmla="*/ 2 w 89"/>
                  <a:gd name="T3" fmla="*/ 22 h 32"/>
                  <a:gd name="T4" fmla="*/ 0 w 89"/>
                  <a:gd name="T5" fmla="*/ 24 h 32"/>
                  <a:gd name="T6" fmla="*/ 2 w 89"/>
                  <a:gd name="T7" fmla="*/ 27 h 32"/>
                  <a:gd name="T8" fmla="*/ 4 w 89"/>
                  <a:gd name="T9" fmla="*/ 30 h 32"/>
                  <a:gd name="T10" fmla="*/ 9 w 89"/>
                  <a:gd name="T11" fmla="*/ 30 h 32"/>
                  <a:gd name="T12" fmla="*/ 79 w 89"/>
                  <a:gd name="T13" fmla="*/ 30 h 32"/>
                  <a:gd name="T14" fmla="*/ 85 w 89"/>
                  <a:gd name="T15" fmla="*/ 30 h 32"/>
                  <a:gd name="T16" fmla="*/ 87 w 89"/>
                  <a:gd name="T17" fmla="*/ 27 h 32"/>
                  <a:gd name="T18" fmla="*/ 89 w 89"/>
                  <a:gd name="T19" fmla="*/ 24 h 32"/>
                  <a:gd name="T20" fmla="*/ 87 w 89"/>
                  <a:gd name="T21"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32">
                    <a:moveTo>
                      <a:pt x="87" y="22"/>
                    </a:moveTo>
                    <a:cubicBezTo>
                      <a:pt x="63" y="0"/>
                      <a:pt x="26" y="0"/>
                      <a:pt x="2" y="22"/>
                    </a:cubicBezTo>
                    <a:cubicBezTo>
                      <a:pt x="1" y="22"/>
                      <a:pt x="0" y="23"/>
                      <a:pt x="0" y="24"/>
                    </a:cubicBezTo>
                    <a:cubicBezTo>
                      <a:pt x="0" y="26"/>
                      <a:pt x="1" y="27"/>
                      <a:pt x="2" y="27"/>
                    </a:cubicBezTo>
                    <a:cubicBezTo>
                      <a:pt x="4" y="30"/>
                      <a:pt x="4" y="30"/>
                      <a:pt x="4" y="30"/>
                    </a:cubicBezTo>
                    <a:cubicBezTo>
                      <a:pt x="6" y="31"/>
                      <a:pt x="8" y="32"/>
                      <a:pt x="9" y="30"/>
                    </a:cubicBezTo>
                    <a:cubicBezTo>
                      <a:pt x="29" y="13"/>
                      <a:pt x="59" y="13"/>
                      <a:pt x="79" y="30"/>
                    </a:cubicBezTo>
                    <a:cubicBezTo>
                      <a:pt x="81" y="32"/>
                      <a:pt x="83" y="31"/>
                      <a:pt x="85" y="30"/>
                    </a:cubicBezTo>
                    <a:cubicBezTo>
                      <a:pt x="87" y="27"/>
                      <a:pt x="87" y="27"/>
                      <a:pt x="87" y="27"/>
                    </a:cubicBezTo>
                    <a:cubicBezTo>
                      <a:pt x="88" y="27"/>
                      <a:pt x="89" y="26"/>
                      <a:pt x="89" y="24"/>
                    </a:cubicBezTo>
                    <a:cubicBezTo>
                      <a:pt x="89" y="23"/>
                      <a:pt x="88" y="22"/>
                      <a:pt x="8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grpSp>
      </p:grpSp>
      <p:grpSp>
        <p:nvGrpSpPr>
          <p:cNvPr id="37" name="Group 6"/>
          <p:cNvGrpSpPr/>
          <p:nvPr/>
        </p:nvGrpSpPr>
        <p:grpSpPr>
          <a:xfrm>
            <a:off x="5800655" y="4862382"/>
            <a:ext cx="1625600" cy="1625600"/>
            <a:chOff x="5800655" y="4953000"/>
            <a:chExt cx="1625600" cy="1625600"/>
          </a:xfrm>
          <a:gradFill>
            <a:gsLst>
              <a:gs pos="0">
                <a:srgbClr val="269DCE"/>
              </a:gs>
              <a:gs pos="100000">
                <a:srgbClr val="54BA82"/>
              </a:gs>
            </a:gsLst>
            <a:lin ang="2040000" scaled="0"/>
          </a:gradFill>
        </p:grpSpPr>
        <p:sp>
          <p:nvSpPr>
            <p:cNvPr id="80" name="Freeform 79"/>
            <p:cNvSpPr>
              <a:spLocks noEditPoints="1"/>
            </p:cNvSpPr>
            <p:nvPr/>
          </p:nvSpPr>
          <p:spPr bwMode="auto">
            <a:xfrm>
              <a:off x="5800655" y="4953000"/>
              <a:ext cx="1625600" cy="1625600"/>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grpFill/>
            <a:ln>
              <a:noFill/>
            </a:ln>
          </p:spPr>
          <p:txBody>
            <a:bodyPr vert="horz" wrap="square" lIns="121920" tIns="60960" rIns="121920" bIns="60960" numCol="1" anchor="t" anchorCtr="0" compatLnSpc="1"/>
            <a:lstStyle/>
            <a:p>
              <a:endParaRPr lang="en-US" sz="2400">
                <a:solidFill>
                  <a:schemeClr val="bg1"/>
                </a:solidFill>
                <a:cs typeface="+mn-ea"/>
                <a:sym typeface="+mn-lt"/>
              </a:endParaRPr>
            </a:p>
          </p:txBody>
        </p:sp>
        <p:grpSp>
          <p:nvGrpSpPr>
            <p:cNvPr id="109" name="Group 108"/>
            <p:cNvGrpSpPr/>
            <p:nvPr/>
          </p:nvGrpSpPr>
          <p:grpSpPr>
            <a:xfrm>
              <a:off x="6326079" y="5508147"/>
              <a:ext cx="531426" cy="534688"/>
              <a:chOff x="7972426" y="2076451"/>
              <a:chExt cx="258762" cy="260350"/>
            </a:xfrm>
            <a:grpFill/>
          </p:grpSpPr>
          <p:sp>
            <p:nvSpPr>
              <p:cNvPr id="110" name="Freeform 56"/>
              <p:cNvSpPr>
                <a:spLocks noEditPoints="1"/>
              </p:cNvSpPr>
              <p:nvPr/>
            </p:nvSpPr>
            <p:spPr bwMode="auto">
              <a:xfrm>
                <a:off x="8066088" y="2076451"/>
                <a:ext cx="165100" cy="161925"/>
              </a:xfrm>
              <a:custGeom>
                <a:avLst/>
                <a:gdLst>
                  <a:gd name="T0" fmla="*/ 36 w 44"/>
                  <a:gd name="T1" fmla="*/ 7 h 43"/>
                  <a:gd name="T2" fmla="*/ 8 w 44"/>
                  <a:gd name="T3" fmla="*/ 7 h 43"/>
                  <a:gd name="T4" fmla="*/ 12 w 44"/>
                  <a:gd name="T5" fmla="*/ 32 h 43"/>
                  <a:gd name="T6" fmla="*/ 36 w 44"/>
                  <a:gd name="T7" fmla="*/ 35 h 43"/>
                  <a:gd name="T8" fmla="*/ 36 w 44"/>
                  <a:gd name="T9" fmla="*/ 7 h 43"/>
                  <a:gd name="T10" fmla="*/ 36 w 44"/>
                  <a:gd name="T11" fmla="*/ 21 h 43"/>
                  <a:gd name="T12" fmla="*/ 34 w 44"/>
                  <a:gd name="T13" fmla="*/ 22 h 43"/>
                  <a:gd name="T14" fmla="*/ 32 w 44"/>
                  <a:gd name="T15" fmla="*/ 22 h 43"/>
                  <a:gd name="T16" fmla="*/ 22 w 44"/>
                  <a:gd name="T17" fmla="*/ 12 h 43"/>
                  <a:gd name="T18" fmla="*/ 21 w 44"/>
                  <a:gd name="T19" fmla="*/ 9 h 43"/>
                  <a:gd name="T20" fmla="*/ 23 w 44"/>
                  <a:gd name="T21" fmla="*/ 8 h 43"/>
                  <a:gd name="T22" fmla="*/ 33 w 44"/>
                  <a:gd name="T23" fmla="*/ 11 h 43"/>
                  <a:gd name="T24" fmla="*/ 36 w 44"/>
                  <a:gd name="T25"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43">
                    <a:moveTo>
                      <a:pt x="36" y="7"/>
                    </a:moveTo>
                    <a:cubicBezTo>
                      <a:pt x="28" y="0"/>
                      <a:pt x="16" y="0"/>
                      <a:pt x="8" y="7"/>
                    </a:cubicBezTo>
                    <a:cubicBezTo>
                      <a:pt x="0" y="15"/>
                      <a:pt x="4" y="24"/>
                      <a:pt x="12" y="32"/>
                    </a:cubicBezTo>
                    <a:cubicBezTo>
                      <a:pt x="20" y="39"/>
                      <a:pt x="28" y="43"/>
                      <a:pt x="36" y="35"/>
                    </a:cubicBezTo>
                    <a:cubicBezTo>
                      <a:pt x="44" y="28"/>
                      <a:pt x="44" y="15"/>
                      <a:pt x="36" y="7"/>
                    </a:cubicBezTo>
                    <a:close/>
                    <a:moveTo>
                      <a:pt x="36" y="21"/>
                    </a:moveTo>
                    <a:cubicBezTo>
                      <a:pt x="36" y="22"/>
                      <a:pt x="35" y="22"/>
                      <a:pt x="34" y="22"/>
                    </a:cubicBezTo>
                    <a:cubicBezTo>
                      <a:pt x="33" y="22"/>
                      <a:pt x="32" y="22"/>
                      <a:pt x="32" y="22"/>
                    </a:cubicBezTo>
                    <a:cubicBezTo>
                      <a:pt x="22" y="12"/>
                      <a:pt x="22" y="12"/>
                      <a:pt x="22" y="12"/>
                    </a:cubicBezTo>
                    <a:cubicBezTo>
                      <a:pt x="21" y="11"/>
                      <a:pt x="21" y="10"/>
                      <a:pt x="21" y="9"/>
                    </a:cubicBezTo>
                    <a:cubicBezTo>
                      <a:pt x="21" y="9"/>
                      <a:pt x="22" y="8"/>
                      <a:pt x="23" y="8"/>
                    </a:cubicBezTo>
                    <a:cubicBezTo>
                      <a:pt x="26" y="7"/>
                      <a:pt x="30" y="8"/>
                      <a:pt x="33" y="11"/>
                    </a:cubicBezTo>
                    <a:cubicBezTo>
                      <a:pt x="36" y="14"/>
                      <a:pt x="37" y="18"/>
                      <a:pt x="3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111" name="Freeform 120"/>
              <p:cNvSpPr/>
              <p:nvPr/>
            </p:nvSpPr>
            <p:spPr bwMode="auto">
              <a:xfrm>
                <a:off x="7972426" y="2185988"/>
                <a:ext cx="150813" cy="150813"/>
              </a:xfrm>
              <a:custGeom>
                <a:avLst/>
                <a:gdLst>
                  <a:gd name="T0" fmla="*/ 38 w 40"/>
                  <a:gd name="T1" fmla="*/ 7 h 40"/>
                  <a:gd name="T2" fmla="*/ 38 w 40"/>
                  <a:gd name="T3" fmla="*/ 7 h 40"/>
                  <a:gd name="T4" fmla="*/ 33 w 40"/>
                  <a:gd name="T5" fmla="*/ 2 h 40"/>
                  <a:gd name="T6" fmla="*/ 31 w 40"/>
                  <a:gd name="T7" fmla="*/ 0 h 40"/>
                  <a:gd name="T8" fmla="*/ 27 w 40"/>
                  <a:gd name="T9" fmla="*/ 4 h 40"/>
                  <a:gd name="T10" fmla="*/ 22 w 40"/>
                  <a:gd name="T11" fmla="*/ 5 h 40"/>
                  <a:gd name="T12" fmla="*/ 18 w 40"/>
                  <a:gd name="T13" fmla="*/ 10 h 40"/>
                  <a:gd name="T14" fmla="*/ 17 w 40"/>
                  <a:gd name="T15" fmla="*/ 15 h 40"/>
                  <a:gd name="T16" fmla="*/ 12 w 40"/>
                  <a:gd name="T17" fmla="*/ 20 h 40"/>
                  <a:gd name="T18" fmla="*/ 8 w 40"/>
                  <a:gd name="T19" fmla="*/ 20 h 40"/>
                  <a:gd name="T20" fmla="*/ 1 w 40"/>
                  <a:gd name="T21" fmla="*/ 27 h 40"/>
                  <a:gd name="T22" fmla="*/ 0 w 40"/>
                  <a:gd name="T23" fmla="*/ 37 h 40"/>
                  <a:gd name="T24" fmla="*/ 11 w 40"/>
                  <a:gd name="T25" fmla="*/ 38 h 40"/>
                  <a:gd name="T26" fmla="*/ 40 w 40"/>
                  <a:gd name="T27" fmla="*/ 9 h 40"/>
                  <a:gd name="T28" fmla="*/ 38 w 40"/>
                  <a:gd name="T29"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40">
                    <a:moveTo>
                      <a:pt x="38" y="7"/>
                    </a:moveTo>
                    <a:cubicBezTo>
                      <a:pt x="38" y="7"/>
                      <a:pt x="38" y="7"/>
                      <a:pt x="38" y="7"/>
                    </a:cubicBezTo>
                    <a:cubicBezTo>
                      <a:pt x="33" y="2"/>
                      <a:pt x="33" y="2"/>
                      <a:pt x="33" y="2"/>
                    </a:cubicBezTo>
                    <a:cubicBezTo>
                      <a:pt x="32" y="1"/>
                      <a:pt x="31" y="0"/>
                      <a:pt x="31" y="0"/>
                    </a:cubicBezTo>
                    <a:cubicBezTo>
                      <a:pt x="27" y="4"/>
                      <a:pt x="27" y="4"/>
                      <a:pt x="27" y="4"/>
                    </a:cubicBezTo>
                    <a:cubicBezTo>
                      <a:pt x="22" y="5"/>
                      <a:pt x="22" y="5"/>
                      <a:pt x="22" y="5"/>
                    </a:cubicBezTo>
                    <a:cubicBezTo>
                      <a:pt x="18" y="10"/>
                      <a:pt x="18" y="10"/>
                      <a:pt x="18" y="10"/>
                    </a:cubicBezTo>
                    <a:cubicBezTo>
                      <a:pt x="17" y="15"/>
                      <a:pt x="17" y="15"/>
                      <a:pt x="17" y="15"/>
                    </a:cubicBezTo>
                    <a:cubicBezTo>
                      <a:pt x="12" y="20"/>
                      <a:pt x="12" y="20"/>
                      <a:pt x="12" y="20"/>
                    </a:cubicBezTo>
                    <a:cubicBezTo>
                      <a:pt x="8" y="20"/>
                      <a:pt x="8" y="20"/>
                      <a:pt x="8" y="20"/>
                    </a:cubicBezTo>
                    <a:cubicBezTo>
                      <a:pt x="1" y="27"/>
                      <a:pt x="1" y="27"/>
                      <a:pt x="1" y="27"/>
                    </a:cubicBezTo>
                    <a:cubicBezTo>
                      <a:pt x="0" y="37"/>
                      <a:pt x="0" y="37"/>
                      <a:pt x="0" y="37"/>
                    </a:cubicBezTo>
                    <a:cubicBezTo>
                      <a:pt x="1" y="39"/>
                      <a:pt x="9" y="40"/>
                      <a:pt x="11" y="38"/>
                    </a:cubicBezTo>
                    <a:cubicBezTo>
                      <a:pt x="40" y="9"/>
                      <a:pt x="40" y="9"/>
                      <a:pt x="40" y="9"/>
                    </a:cubicBezTo>
                    <a:cubicBezTo>
                      <a:pt x="39" y="8"/>
                      <a:pt x="38" y="8"/>
                      <a:pt x="3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grpSp>
      </p:grpSp>
      <p:sp>
        <p:nvSpPr>
          <p:cNvPr id="38" name="Text Box 10"/>
          <p:cNvSpPr txBox="1">
            <a:spLocks noChangeArrowheads="1"/>
          </p:cNvSpPr>
          <p:nvPr/>
        </p:nvSpPr>
        <p:spPr bwMode="auto">
          <a:xfrm>
            <a:off x="9431670" y="5031770"/>
            <a:ext cx="2208132" cy="1272540"/>
          </a:xfrm>
          <a:prstGeom prst="rect">
            <a:avLst/>
          </a:prstGeom>
          <a:noFill/>
          <a:ln w="9525">
            <a:noFill/>
            <a:miter lim="800000"/>
          </a:ln>
        </p:spPr>
        <p:txBody>
          <a:bodyPr wrap="square" lIns="60960" tIns="30480" rIns="60960" bIns="30480">
            <a:spAutoFit/>
          </a:bodyPr>
          <a:lstStyle/>
          <a:p>
            <a:pPr algn="l" defTabSz="1450975">
              <a:lnSpc>
                <a:spcPct val="200000"/>
              </a:lnSpc>
            </a:pPr>
            <a:r>
              <a:rPr lang="zh-CN" sz="1600" b="1" dirty="0">
                <a:solidFill>
                  <a:schemeClr val="tx1">
                    <a:lumMod val="65000"/>
                    <a:lumOff val="35000"/>
                  </a:schemeClr>
                </a:solidFill>
                <a:cs typeface="+mn-ea"/>
                <a:sym typeface="+mn-lt"/>
              </a:rPr>
              <a:t>输入文字</a:t>
            </a:r>
            <a:endParaRPr lang="en-US" sz="1600" b="1" dirty="0">
              <a:solidFill>
                <a:schemeClr val="bg1"/>
              </a:solidFill>
              <a:cs typeface="+mn-ea"/>
              <a:sym typeface="+mn-lt"/>
            </a:endParaRPr>
          </a:p>
          <a:p>
            <a:pPr marL="0" marR="0" lvl="0" indent="0" algn="l" defTabSz="914400" rtl="0" eaLnBrk="1" fontAlgn="auto" latinLnBrk="0" hangingPunct="1">
              <a:lnSpc>
                <a:spcPct val="130000"/>
              </a:lnSpc>
              <a:spcBef>
                <a:spcPts val="0"/>
              </a:spcBef>
              <a:spcAft>
                <a:spcPts val="0"/>
              </a:spcAft>
              <a:buClrTx/>
              <a:buSzTx/>
              <a:buFontTx/>
              <a:buNone/>
              <a:defRPr/>
            </a:pPr>
            <a:r>
              <a:rPr lang="zh-CN" altLang="en-US" sz="1200" noProof="0" dirty="0">
                <a:ln>
                  <a:noFill/>
                </a:ln>
                <a:solidFill>
                  <a:prstClr val="black">
                    <a:lumMod val="65000"/>
                    <a:lumOff val="35000"/>
                  </a:prstClr>
                </a:solidFill>
                <a:effectLst/>
                <a:uLnTx/>
                <a:uFillTx/>
                <a:cs typeface="+mn-ea"/>
                <a:sym typeface="+mn-lt"/>
              </a:rPr>
              <a:t>您的内容打在这里，或者通过复制您的文本后，在此框中选择粘贴，并选择只保留文字。</a:t>
            </a:r>
          </a:p>
        </p:txBody>
      </p:sp>
      <p:sp>
        <p:nvSpPr>
          <p:cNvPr id="39" name="Text Box 10"/>
          <p:cNvSpPr txBox="1">
            <a:spLocks noChangeArrowheads="1"/>
          </p:cNvSpPr>
          <p:nvPr/>
        </p:nvSpPr>
        <p:spPr bwMode="auto">
          <a:xfrm>
            <a:off x="9432305" y="1553875"/>
            <a:ext cx="2208132" cy="1272540"/>
          </a:xfrm>
          <a:prstGeom prst="rect">
            <a:avLst/>
          </a:prstGeom>
          <a:noFill/>
          <a:ln w="9525">
            <a:noFill/>
            <a:miter lim="800000"/>
          </a:ln>
        </p:spPr>
        <p:txBody>
          <a:bodyPr wrap="square" lIns="60960" tIns="30480" rIns="60960" bIns="30480">
            <a:spAutoFit/>
          </a:bodyPr>
          <a:lstStyle/>
          <a:p>
            <a:pPr algn="l" defTabSz="1450975">
              <a:lnSpc>
                <a:spcPct val="200000"/>
              </a:lnSpc>
            </a:pPr>
            <a:r>
              <a:rPr lang="zh-CN" sz="1600" b="1" dirty="0">
                <a:solidFill>
                  <a:schemeClr val="tx1">
                    <a:lumMod val="65000"/>
                    <a:lumOff val="35000"/>
                  </a:schemeClr>
                </a:solidFill>
                <a:cs typeface="+mn-ea"/>
                <a:sym typeface="+mn-lt"/>
              </a:rPr>
              <a:t>输入文字</a:t>
            </a:r>
            <a:endParaRPr lang="en-US" sz="1600" b="1" dirty="0">
              <a:solidFill>
                <a:schemeClr val="bg1"/>
              </a:solidFill>
              <a:cs typeface="+mn-ea"/>
              <a:sym typeface="+mn-lt"/>
            </a:endParaRPr>
          </a:p>
          <a:p>
            <a:pPr marL="0" marR="0" lvl="0" indent="0" algn="l" defTabSz="914400" rtl="0" eaLnBrk="1" fontAlgn="auto" latinLnBrk="0" hangingPunct="1">
              <a:lnSpc>
                <a:spcPct val="130000"/>
              </a:lnSpc>
              <a:spcBef>
                <a:spcPts val="0"/>
              </a:spcBef>
              <a:spcAft>
                <a:spcPts val="0"/>
              </a:spcAft>
              <a:buClrTx/>
              <a:buSzTx/>
              <a:buFontTx/>
              <a:buNone/>
              <a:defRPr/>
            </a:pPr>
            <a:r>
              <a:rPr lang="zh-CN" altLang="en-US" sz="1200" noProof="0" dirty="0">
                <a:ln>
                  <a:noFill/>
                </a:ln>
                <a:solidFill>
                  <a:prstClr val="black">
                    <a:lumMod val="65000"/>
                    <a:lumOff val="35000"/>
                  </a:prstClr>
                </a:solidFill>
                <a:effectLst/>
                <a:uLnTx/>
                <a:uFillTx/>
                <a:cs typeface="+mn-ea"/>
                <a:sym typeface="+mn-lt"/>
              </a:rPr>
              <a:t>您的内容打在这里，或者通过复制您的文本后，在此框中选择粘贴，并选择只保留文字。</a:t>
            </a:r>
          </a:p>
        </p:txBody>
      </p:sp>
      <p:sp>
        <p:nvSpPr>
          <p:cNvPr id="40" name="Text Box 10"/>
          <p:cNvSpPr txBox="1">
            <a:spLocks noChangeArrowheads="1"/>
          </p:cNvSpPr>
          <p:nvPr/>
        </p:nvSpPr>
        <p:spPr bwMode="auto">
          <a:xfrm>
            <a:off x="422925" y="3759230"/>
            <a:ext cx="2208132" cy="1272540"/>
          </a:xfrm>
          <a:prstGeom prst="rect">
            <a:avLst/>
          </a:prstGeom>
          <a:noFill/>
          <a:ln w="9525">
            <a:noFill/>
            <a:miter lim="800000"/>
          </a:ln>
        </p:spPr>
        <p:txBody>
          <a:bodyPr wrap="square" lIns="60960" tIns="30480" rIns="60960" bIns="30480">
            <a:spAutoFit/>
          </a:bodyPr>
          <a:lstStyle/>
          <a:p>
            <a:pPr algn="r" defTabSz="1450975">
              <a:lnSpc>
                <a:spcPct val="200000"/>
              </a:lnSpc>
            </a:pPr>
            <a:r>
              <a:rPr lang="zh-CN" sz="1600" b="1" dirty="0">
                <a:solidFill>
                  <a:schemeClr val="tx1">
                    <a:lumMod val="65000"/>
                    <a:lumOff val="35000"/>
                  </a:schemeClr>
                </a:solidFill>
                <a:cs typeface="+mn-ea"/>
                <a:sym typeface="+mn-lt"/>
              </a:rPr>
              <a:t>输入文字</a:t>
            </a:r>
            <a:endParaRPr lang="en-US" sz="1600" b="1" dirty="0">
              <a:solidFill>
                <a:schemeClr val="bg1"/>
              </a:solidFill>
              <a:cs typeface="+mn-ea"/>
              <a:sym typeface="+mn-lt"/>
            </a:endParaRPr>
          </a:p>
          <a:p>
            <a:pPr marL="0" marR="0" lvl="0" indent="0" algn="r" defTabSz="914400" rtl="0" eaLnBrk="1" fontAlgn="auto" latinLnBrk="0" hangingPunct="1">
              <a:lnSpc>
                <a:spcPct val="130000"/>
              </a:lnSpc>
              <a:spcBef>
                <a:spcPts val="0"/>
              </a:spcBef>
              <a:spcAft>
                <a:spcPts val="0"/>
              </a:spcAft>
              <a:buClrTx/>
              <a:buSzTx/>
              <a:buFontTx/>
              <a:buNone/>
              <a:defRPr/>
            </a:pPr>
            <a:r>
              <a:rPr lang="zh-CN" altLang="en-US" sz="1200" noProof="0" dirty="0">
                <a:ln>
                  <a:noFill/>
                </a:ln>
                <a:solidFill>
                  <a:prstClr val="black">
                    <a:lumMod val="65000"/>
                    <a:lumOff val="35000"/>
                  </a:prstClr>
                </a:solidFill>
                <a:effectLst/>
                <a:uLnTx/>
                <a:uFillTx/>
                <a:cs typeface="+mn-ea"/>
                <a:sym typeface="+mn-lt"/>
              </a:rPr>
              <a:t>您的内容打在这里，或者通过复制您的文本后，在此框中选择粘贴，并选择只保留文字。</a:t>
            </a:r>
          </a:p>
        </p:txBody>
      </p:sp>
      <p:sp>
        <p:nvSpPr>
          <p:cNvPr id="41" name="Text Box 10"/>
          <p:cNvSpPr txBox="1">
            <a:spLocks noChangeArrowheads="1"/>
          </p:cNvSpPr>
          <p:nvPr/>
        </p:nvSpPr>
        <p:spPr bwMode="auto">
          <a:xfrm>
            <a:off x="423560" y="1941225"/>
            <a:ext cx="2208132" cy="1272540"/>
          </a:xfrm>
          <a:prstGeom prst="rect">
            <a:avLst/>
          </a:prstGeom>
          <a:noFill/>
          <a:ln w="9525">
            <a:noFill/>
            <a:miter lim="800000"/>
          </a:ln>
        </p:spPr>
        <p:txBody>
          <a:bodyPr wrap="square" lIns="60960" tIns="30480" rIns="60960" bIns="30480">
            <a:spAutoFit/>
          </a:bodyPr>
          <a:lstStyle/>
          <a:p>
            <a:pPr algn="r" defTabSz="1450975">
              <a:lnSpc>
                <a:spcPct val="200000"/>
              </a:lnSpc>
            </a:pPr>
            <a:r>
              <a:rPr lang="zh-CN" sz="1600" b="1" dirty="0">
                <a:solidFill>
                  <a:schemeClr val="tx1">
                    <a:lumMod val="65000"/>
                    <a:lumOff val="35000"/>
                  </a:schemeClr>
                </a:solidFill>
                <a:cs typeface="+mn-ea"/>
                <a:sym typeface="+mn-lt"/>
              </a:rPr>
              <a:t>输入文字</a:t>
            </a:r>
            <a:endParaRPr lang="en-US" sz="1600" b="1" dirty="0">
              <a:solidFill>
                <a:schemeClr val="bg1"/>
              </a:solidFill>
              <a:cs typeface="+mn-ea"/>
              <a:sym typeface="+mn-lt"/>
            </a:endParaRPr>
          </a:p>
          <a:p>
            <a:pPr marL="0" marR="0" lvl="0" indent="0" algn="r" defTabSz="914400" rtl="0" eaLnBrk="1" fontAlgn="auto" latinLnBrk="0" hangingPunct="1">
              <a:lnSpc>
                <a:spcPct val="130000"/>
              </a:lnSpc>
              <a:spcBef>
                <a:spcPts val="0"/>
              </a:spcBef>
              <a:spcAft>
                <a:spcPts val="0"/>
              </a:spcAft>
              <a:buClrTx/>
              <a:buSzTx/>
              <a:buFontTx/>
              <a:buNone/>
              <a:defRPr/>
            </a:pPr>
            <a:r>
              <a:rPr lang="zh-CN" altLang="en-US" sz="1200" noProof="0" dirty="0">
                <a:ln>
                  <a:noFill/>
                </a:ln>
                <a:solidFill>
                  <a:prstClr val="black">
                    <a:lumMod val="65000"/>
                    <a:lumOff val="35000"/>
                  </a:prstClr>
                </a:solidFill>
                <a:effectLst/>
                <a:uLnTx/>
                <a:uFillTx/>
                <a:cs typeface="+mn-ea"/>
                <a:sym typeface="+mn-lt"/>
              </a:rPr>
              <a:t>您的内容打在这里，或者通过复制您的文本后，在此框中选择粘贴，并选择只保留文字。</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childTnLst>
                          </p:cTn>
                        </p:par>
                        <p:par>
                          <p:cTn id="41" fill="hold">
                            <p:stCondLst>
                              <p:cond delay="1100"/>
                            </p:stCondLst>
                            <p:childTnLst>
                              <p:par>
                                <p:cTn id="42" presetID="53" presetClass="entr" presetSubtype="16"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ppt_w</p:attrName>
                                        </p:attrNameLst>
                                      </p:cBhvr>
                                      <p:tavLst>
                                        <p:tav tm="0">
                                          <p:val>
                                            <p:fltVal val="0"/>
                                          </p:val>
                                        </p:tav>
                                        <p:tav tm="100000">
                                          <p:val>
                                            <p:strVal val="#ppt_w"/>
                                          </p:val>
                                        </p:tav>
                                      </p:tavLst>
                                    </p:anim>
                                    <p:anim calcmode="lin" valueType="num">
                                      <p:cBhvr>
                                        <p:cTn id="45" dur="500" fill="hold"/>
                                        <p:tgtEl>
                                          <p:spTgt spid="35"/>
                                        </p:tgtEl>
                                        <p:attrNameLst>
                                          <p:attrName>ppt_h</p:attrName>
                                        </p:attrNameLst>
                                      </p:cBhvr>
                                      <p:tavLst>
                                        <p:tav tm="0">
                                          <p:val>
                                            <p:fltVal val="0"/>
                                          </p:val>
                                        </p:tav>
                                        <p:tav tm="100000">
                                          <p:val>
                                            <p:strVal val="#ppt_h"/>
                                          </p:val>
                                        </p:tav>
                                      </p:tavLst>
                                    </p:anim>
                                    <p:animEffect transition="in" filter="fade">
                                      <p:cBhvr>
                                        <p:cTn id="46" dur="500"/>
                                        <p:tgtEl>
                                          <p:spTgt spid="35"/>
                                        </p:tgtEl>
                                      </p:cBhvr>
                                    </p:animEffect>
                                  </p:childTnLst>
                                </p:cTn>
                              </p:par>
                            </p:childTnLst>
                          </p:cTn>
                        </p:par>
                        <p:par>
                          <p:cTn id="47" fill="hold">
                            <p:stCondLst>
                              <p:cond delay="1600"/>
                            </p:stCondLst>
                            <p:childTnLst>
                              <p:par>
                                <p:cTn id="48" presetID="53" presetClass="entr" presetSubtype="16" fill="hold" nodeType="after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p:cTn id="50" dur="500" fill="hold"/>
                                        <p:tgtEl>
                                          <p:spTgt spid="34"/>
                                        </p:tgtEl>
                                        <p:attrNameLst>
                                          <p:attrName>ppt_w</p:attrName>
                                        </p:attrNameLst>
                                      </p:cBhvr>
                                      <p:tavLst>
                                        <p:tav tm="0">
                                          <p:val>
                                            <p:fltVal val="0"/>
                                          </p:val>
                                        </p:tav>
                                        <p:tav tm="100000">
                                          <p:val>
                                            <p:strVal val="#ppt_w"/>
                                          </p:val>
                                        </p:tav>
                                      </p:tavLst>
                                    </p:anim>
                                    <p:anim calcmode="lin" valueType="num">
                                      <p:cBhvr>
                                        <p:cTn id="51" dur="500" fill="hold"/>
                                        <p:tgtEl>
                                          <p:spTgt spid="34"/>
                                        </p:tgtEl>
                                        <p:attrNameLst>
                                          <p:attrName>ppt_h</p:attrName>
                                        </p:attrNameLst>
                                      </p:cBhvr>
                                      <p:tavLst>
                                        <p:tav tm="0">
                                          <p:val>
                                            <p:fltVal val="0"/>
                                          </p:val>
                                        </p:tav>
                                        <p:tav tm="100000">
                                          <p:val>
                                            <p:strVal val="#ppt_h"/>
                                          </p:val>
                                        </p:tav>
                                      </p:tavLst>
                                    </p:anim>
                                    <p:animEffect transition="in" filter="fade">
                                      <p:cBhvr>
                                        <p:cTn id="52" dur="500"/>
                                        <p:tgtEl>
                                          <p:spTgt spid="34"/>
                                        </p:tgtEl>
                                      </p:cBhvr>
                                    </p:animEffect>
                                  </p:childTnLst>
                                </p:cTn>
                              </p:par>
                            </p:childTnLst>
                          </p:cTn>
                        </p:par>
                        <p:par>
                          <p:cTn id="53" fill="hold">
                            <p:stCondLst>
                              <p:cond delay="2100"/>
                            </p:stCondLst>
                            <p:childTnLst>
                              <p:par>
                                <p:cTn id="54" presetID="53" presetClass="entr" presetSubtype="16" fill="hold"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animEffect transition="in" filter="fade">
                                      <p:cBhvr>
                                        <p:cTn id="58" dur="500"/>
                                        <p:tgtEl>
                                          <p:spTgt spid="36"/>
                                        </p:tgtEl>
                                      </p:cBhvr>
                                    </p:animEffect>
                                  </p:childTnLst>
                                </p:cTn>
                              </p:par>
                            </p:childTnLst>
                          </p:cTn>
                        </p:par>
                        <p:par>
                          <p:cTn id="59" fill="hold">
                            <p:stCondLst>
                              <p:cond delay="2600"/>
                            </p:stCondLst>
                            <p:childTnLst>
                              <p:par>
                                <p:cTn id="60" presetID="53" presetClass="entr" presetSubtype="16" fill="hold" nodeType="after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500" fill="hold"/>
                                        <p:tgtEl>
                                          <p:spTgt spid="37"/>
                                        </p:tgtEl>
                                        <p:attrNameLst>
                                          <p:attrName>ppt_w</p:attrName>
                                        </p:attrNameLst>
                                      </p:cBhvr>
                                      <p:tavLst>
                                        <p:tav tm="0">
                                          <p:val>
                                            <p:fltVal val="0"/>
                                          </p:val>
                                        </p:tav>
                                        <p:tav tm="100000">
                                          <p:val>
                                            <p:strVal val="#ppt_w"/>
                                          </p:val>
                                        </p:tav>
                                      </p:tavLst>
                                    </p:anim>
                                    <p:anim calcmode="lin" valueType="num">
                                      <p:cBhvr>
                                        <p:cTn id="63" dur="500" fill="hold"/>
                                        <p:tgtEl>
                                          <p:spTgt spid="37"/>
                                        </p:tgtEl>
                                        <p:attrNameLst>
                                          <p:attrName>ppt_h</p:attrName>
                                        </p:attrNameLst>
                                      </p:cBhvr>
                                      <p:tavLst>
                                        <p:tav tm="0">
                                          <p:val>
                                            <p:fltVal val="0"/>
                                          </p:val>
                                        </p:tav>
                                        <p:tav tm="100000">
                                          <p:val>
                                            <p:strVal val="#ppt_h"/>
                                          </p:val>
                                        </p:tav>
                                      </p:tavLst>
                                    </p:anim>
                                    <p:animEffect transition="in" filter="fade">
                                      <p:cBhvr>
                                        <p:cTn id="64" dur="500"/>
                                        <p:tgtEl>
                                          <p:spTgt spid="37"/>
                                        </p:tgtEl>
                                      </p:cBhvr>
                                    </p:animEffect>
                                  </p:childTnLst>
                                </p:cTn>
                              </p:par>
                            </p:childTnLst>
                          </p:cTn>
                        </p:par>
                        <p:par>
                          <p:cTn id="65" fill="hold">
                            <p:stCondLst>
                              <p:cond delay="3100"/>
                            </p:stCondLst>
                            <p:childTnLst>
                              <p:par>
                                <p:cTn id="66" presetID="2" presetClass="entr" presetSubtype="4"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additive="base">
                                        <p:cTn id="68" dur="500" fill="hold"/>
                                        <p:tgtEl>
                                          <p:spTgt spid="13"/>
                                        </p:tgtEl>
                                        <p:attrNameLst>
                                          <p:attrName>ppt_x</p:attrName>
                                        </p:attrNameLst>
                                      </p:cBhvr>
                                      <p:tavLst>
                                        <p:tav tm="0">
                                          <p:val>
                                            <p:strVal val="#ppt_x"/>
                                          </p:val>
                                        </p:tav>
                                        <p:tav tm="100000">
                                          <p:val>
                                            <p:strVal val="#ppt_x"/>
                                          </p:val>
                                        </p:tav>
                                      </p:tavLst>
                                    </p:anim>
                                    <p:anim calcmode="lin" valueType="num">
                                      <p:cBhvr additive="base">
                                        <p:cTn id="69" dur="500" fill="hold"/>
                                        <p:tgtEl>
                                          <p:spTgt spid="13"/>
                                        </p:tgtEl>
                                        <p:attrNameLst>
                                          <p:attrName>ppt_y</p:attrName>
                                        </p:attrNameLst>
                                      </p:cBhvr>
                                      <p:tavLst>
                                        <p:tav tm="0">
                                          <p:val>
                                            <p:strVal val="1+#ppt_h/2"/>
                                          </p:val>
                                        </p:tav>
                                        <p:tav tm="100000">
                                          <p:val>
                                            <p:strVal val="#ppt_y"/>
                                          </p:val>
                                        </p:tav>
                                      </p:tavLst>
                                    </p:anim>
                                  </p:childTnLst>
                                </p:cTn>
                              </p:par>
                            </p:childTnLst>
                          </p:cTn>
                        </p:par>
                        <p:par>
                          <p:cTn id="70" fill="hold">
                            <p:stCondLst>
                              <p:cond delay="3600"/>
                            </p:stCondLst>
                            <p:childTnLst>
                              <p:par>
                                <p:cTn id="71" presetID="2" presetClass="entr" presetSubtype="4"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ppt_x"/>
                                          </p:val>
                                        </p:tav>
                                        <p:tav tm="100000">
                                          <p:val>
                                            <p:strVal val="#ppt_x"/>
                                          </p:val>
                                        </p:tav>
                                      </p:tavLst>
                                    </p:anim>
                                    <p:anim calcmode="lin" valueType="num">
                                      <p:cBhvr additive="base">
                                        <p:cTn id="74" dur="500" fill="hold"/>
                                        <p:tgtEl>
                                          <p:spTgt spid="30"/>
                                        </p:tgtEl>
                                        <p:attrNameLst>
                                          <p:attrName>ppt_y</p:attrName>
                                        </p:attrNameLst>
                                      </p:cBhvr>
                                      <p:tavLst>
                                        <p:tav tm="0">
                                          <p:val>
                                            <p:strVal val="1+#ppt_h/2"/>
                                          </p:val>
                                        </p:tav>
                                        <p:tav tm="100000">
                                          <p:val>
                                            <p:strVal val="#ppt_y"/>
                                          </p:val>
                                        </p:tav>
                                      </p:tavLst>
                                    </p:anim>
                                  </p:childTnLst>
                                </p:cTn>
                              </p:par>
                            </p:childTnLst>
                          </p:cTn>
                        </p:par>
                        <p:par>
                          <p:cTn id="75" fill="hold">
                            <p:stCondLst>
                              <p:cond delay="4100"/>
                            </p:stCondLst>
                            <p:childTnLst>
                              <p:par>
                                <p:cTn id="76" presetID="2" presetClass="entr" presetSubtype="4" fill="hold" nodeType="afterEffect">
                                  <p:stCondLst>
                                    <p:cond delay="0"/>
                                  </p:stCondLst>
                                  <p:childTnLst>
                                    <p:set>
                                      <p:cBhvr>
                                        <p:cTn id="77" dur="1" fill="hold">
                                          <p:stCondLst>
                                            <p:cond delay="0"/>
                                          </p:stCondLst>
                                        </p:cTn>
                                        <p:tgtEl>
                                          <p:spTgt spid="2"/>
                                        </p:tgtEl>
                                        <p:attrNameLst>
                                          <p:attrName>style.visibility</p:attrName>
                                        </p:attrNameLst>
                                      </p:cBhvr>
                                      <p:to>
                                        <p:strVal val="visible"/>
                                      </p:to>
                                    </p:set>
                                    <p:anim calcmode="lin" valueType="num">
                                      <p:cBhvr additive="base">
                                        <p:cTn id="78" dur="500" fill="hold"/>
                                        <p:tgtEl>
                                          <p:spTgt spid="2"/>
                                        </p:tgtEl>
                                        <p:attrNameLst>
                                          <p:attrName>ppt_x</p:attrName>
                                        </p:attrNameLst>
                                      </p:cBhvr>
                                      <p:tavLst>
                                        <p:tav tm="0">
                                          <p:val>
                                            <p:strVal val="#ppt_x"/>
                                          </p:val>
                                        </p:tav>
                                        <p:tav tm="100000">
                                          <p:val>
                                            <p:strVal val="#ppt_x"/>
                                          </p:val>
                                        </p:tav>
                                      </p:tavLst>
                                    </p:anim>
                                    <p:anim calcmode="lin" valueType="num">
                                      <p:cBhvr additive="base">
                                        <p:cTn id="79" dur="500" fill="hold"/>
                                        <p:tgtEl>
                                          <p:spTgt spid="2"/>
                                        </p:tgtEl>
                                        <p:attrNameLst>
                                          <p:attrName>ppt_y</p:attrName>
                                        </p:attrNameLst>
                                      </p:cBhvr>
                                      <p:tavLst>
                                        <p:tav tm="0">
                                          <p:val>
                                            <p:strVal val="1+#ppt_h/2"/>
                                          </p:val>
                                        </p:tav>
                                        <p:tav tm="100000">
                                          <p:val>
                                            <p:strVal val="#ppt_y"/>
                                          </p:val>
                                        </p:tav>
                                      </p:tavLst>
                                    </p:anim>
                                  </p:childTnLst>
                                </p:cTn>
                              </p:par>
                            </p:childTnLst>
                          </p:cTn>
                        </p:par>
                        <p:par>
                          <p:cTn id="80" fill="hold">
                            <p:stCondLst>
                              <p:cond delay="4600"/>
                            </p:stCondLst>
                            <p:childTnLst>
                              <p:par>
                                <p:cTn id="81" presetID="2" presetClass="entr" presetSubtype="4" fill="hold" nodeType="after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additive="base">
                                        <p:cTn id="83" dur="500" fill="hold"/>
                                        <p:tgtEl>
                                          <p:spTgt spid="11"/>
                                        </p:tgtEl>
                                        <p:attrNameLst>
                                          <p:attrName>ppt_x</p:attrName>
                                        </p:attrNameLst>
                                      </p:cBhvr>
                                      <p:tavLst>
                                        <p:tav tm="0">
                                          <p:val>
                                            <p:strVal val="#ppt_x"/>
                                          </p:val>
                                        </p:tav>
                                        <p:tav tm="100000">
                                          <p:val>
                                            <p:strVal val="#ppt_x"/>
                                          </p:val>
                                        </p:tav>
                                      </p:tavLst>
                                    </p:anim>
                                    <p:anim calcmode="lin" valueType="num">
                                      <p:cBhvr additive="base">
                                        <p:cTn id="84" dur="500" fill="hold"/>
                                        <p:tgtEl>
                                          <p:spTgt spid="11"/>
                                        </p:tgtEl>
                                        <p:attrNameLst>
                                          <p:attrName>ppt_y</p:attrName>
                                        </p:attrNameLst>
                                      </p:cBhvr>
                                      <p:tavLst>
                                        <p:tav tm="0">
                                          <p:val>
                                            <p:strVal val="1+#ppt_h/2"/>
                                          </p:val>
                                        </p:tav>
                                        <p:tav tm="100000">
                                          <p:val>
                                            <p:strVal val="#ppt_y"/>
                                          </p:val>
                                        </p:tav>
                                      </p:tavLst>
                                    </p:anim>
                                  </p:childTnLst>
                                </p:cTn>
                              </p:par>
                            </p:childTnLst>
                          </p:cTn>
                        </p:par>
                        <p:par>
                          <p:cTn id="85" fill="hold">
                            <p:stCondLst>
                              <p:cond delay="5100"/>
                            </p:stCondLst>
                            <p:childTnLst>
                              <p:par>
                                <p:cTn id="86" presetID="2" presetClass="entr" presetSubtype="4" fill="hold" grpId="0" nodeType="afterEffect">
                                  <p:stCondLst>
                                    <p:cond delay="0"/>
                                  </p:stCondLst>
                                  <p:childTnLst>
                                    <p:set>
                                      <p:cBhvr>
                                        <p:cTn id="87" dur="1" fill="hold">
                                          <p:stCondLst>
                                            <p:cond delay="0"/>
                                          </p:stCondLst>
                                        </p:cTn>
                                        <p:tgtEl>
                                          <p:spTgt spid="63"/>
                                        </p:tgtEl>
                                        <p:attrNameLst>
                                          <p:attrName>style.visibility</p:attrName>
                                        </p:attrNameLst>
                                      </p:cBhvr>
                                      <p:to>
                                        <p:strVal val="visible"/>
                                      </p:to>
                                    </p:set>
                                    <p:anim calcmode="lin" valueType="num">
                                      <p:cBhvr additive="base">
                                        <p:cTn id="88" dur="500" fill="hold"/>
                                        <p:tgtEl>
                                          <p:spTgt spid="63"/>
                                        </p:tgtEl>
                                        <p:attrNameLst>
                                          <p:attrName>ppt_x</p:attrName>
                                        </p:attrNameLst>
                                      </p:cBhvr>
                                      <p:tavLst>
                                        <p:tav tm="0">
                                          <p:val>
                                            <p:strVal val="#ppt_x"/>
                                          </p:val>
                                        </p:tav>
                                        <p:tav tm="100000">
                                          <p:val>
                                            <p:strVal val="#ppt_x"/>
                                          </p:val>
                                        </p:tav>
                                      </p:tavLst>
                                    </p:anim>
                                    <p:anim calcmode="lin" valueType="num">
                                      <p:cBhvr additive="base">
                                        <p:cTn id="89" dur="500" fill="hold"/>
                                        <p:tgtEl>
                                          <p:spTgt spid="63"/>
                                        </p:tgtEl>
                                        <p:attrNameLst>
                                          <p:attrName>ppt_y</p:attrName>
                                        </p:attrNameLst>
                                      </p:cBhvr>
                                      <p:tavLst>
                                        <p:tav tm="0">
                                          <p:val>
                                            <p:strVal val="1+#ppt_h/2"/>
                                          </p:val>
                                        </p:tav>
                                        <p:tav tm="100000">
                                          <p:val>
                                            <p:strVal val="#ppt_y"/>
                                          </p:val>
                                        </p:tav>
                                      </p:tavLst>
                                    </p:anim>
                                  </p:childTnLst>
                                </p:cTn>
                              </p:par>
                            </p:childTnLst>
                          </p:cTn>
                        </p:par>
                        <p:par>
                          <p:cTn id="90" fill="hold">
                            <p:stCondLst>
                              <p:cond delay="5600"/>
                            </p:stCondLst>
                            <p:childTnLst>
                              <p:par>
                                <p:cTn id="91" presetID="2" presetClass="entr" presetSubtype="4"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 calcmode="lin" valueType="num">
                                      <p:cBhvr additive="base">
                                        <p:cTn id="93" dur="500" fill="hold"/>
                                        <p:tgtEl>
                                          <p:spTgt spid="12"/>
                                        </p:tgtEl>
                                        <p:attrNameLst>
                                          <p:attrName>ppt_x</p:attrName>
                                        </p:attrNameLst>
                                      </p:cBhvr>
                                      <p:tavLst>
                                        <p:tav tm="0">
                                          <p:val>
                                            <p:strVal val="#ppt_x"/>
                                          </p:val>
                                        </p:tav>
                                        <p:tav tm="100000">
                                          <p:val>
                                            <p:strVal val="#ppt_x"/>
                                          </p:val>
                                        </p:tav>
                                      </p:tavLst>
                                    </p:anim>
                                    <p:anim calcmode="lin" valueType="num">
                                      <p:cBhvr additive="base">
                                        <p:cTn id="94" dur="500" fill="hold"/>
                                        <p:tgtEl>
                                          <p:spTgt spid="12"/>
                                        </p:tgtEl>
                                        <p:attrNameLst>
                                          <p:attrName>ppt_y</p:attrName>
                                        </p:attrNameLst>
                                      </p:cBhvr>
                                      <p:tavLst>
                                        <p:tav tm="0">
                                          <p:val>
                                            <p:strVal val="1+#ppt_h/2"/>
                                          </p:val>
                                        </p:tav>
                                        <p:tav tm="100000">
                                          <p:val>
                                            <p:strVal val="#ppt_y"/>
                                          </p:val>
                                        </p:tav>
                                      </p:tavLst>
                                    </p:anim>
                                  </p:childTnLst>
                                </p:cTn>
                              </p:par>
                            </p:childTnLst>
                          </p:cTn>
                        </p:par>
                        <p:par>
                          <p:cTn id="95" fill="hold">
                            <p:stCondLst>
                              <p:cond delay="6100"/>
                            </p:stCondLst>
                            <p:childTnLst>
                              <p:par>
                                <p:cTn id="96" presetID="2" presetClass="entr" presetSubtype="4" fill="hold" grpId="0" nodeType="after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additive="base">
                                        <p:cTn id="98" dur="500" fill="hold"/>
                                        <p:tgtEl>
                                          <p:spTgt spid="38"/>
                                        </p:tgtEl>
                                        <p:attrNameLst>
                                          <p:attrName>ppt_x</p:attrName>
                                        </p:attrNameLst>
                                      </p:cBhvr>
                                      <p:tavLst>
                                        <p:tav tm="0">
                                          <p:val>
                                            <p:strVal val="#ppt_x"/>
                                          </p:val>
                                        </p:tav>
                                        <p:tav tm="100000">
                                          <p:val>
                                            <p:strVal val="#ppt_x"/>
                                          </p:val>
                                        </p:tav>
                                      </p:tavLst>
                                    </p:anim>
                                    <p:anim calcmode="lin" valueType="num">
                                      <p:cBhvr additive="base">
                                        <p:cTn id="99" dur="500" fill="hold"/>
                                        <p:tgtEl>
                                          <p:spTgt spid="38"/>
                                        </p:tgtEl>
                                        <p:attrNameLst>
                                          <p:attrName>ppt_y</p:attrName>
                                        </p:attrNameLst>
                                      </p:cBhvr>
                                      <p:tavLst>
                                        <p:tav tm="0">
                                          <p:val>
                                            <p:strVal val="1+#ppt_h/2"/>
                                          </p:val>
                                        </p:tav>
                                        <p:tav tm="100000">
                                          <p:val>
                                            <p:strVal val="#ppt_y"/>
                                          </p:val>
                                        </p:tav>
                                      </p:tavLst>
                                    </p:anim>
                                  </p:childTnLst>
                                </p:cTn>
                              </p:par>
                            </p:childTnLst>
                          </p:cTn>
                        </p:par>
                        <p:par>
                          <p:cTn id="100" fill="hold">
                            <p:stCondLst>
                              <p:cond delay="6600"/>
                            </p:stCondLst>
                            <p:childTnLst>
                              <p:par>
                                <p:cTn id="101" presetID="2" presetClass="entr" presetSubtype="4"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additive="base">
                                        <p:cTn id="103" dur="500" fill="hold"/>
                                        <p:tgtEl>
                                          <p:spTgt spid="39"/>
                                        </p:tgtEl>
                                        <p:attrNameLst>
                                          <p:attrName>ppt_x</p:attrName>
                                        </p:attrNameLst>
                                      </p:cBhvr>
                                      <p:tavLst>
                                        <p:tav tm="0">
                                          <p:val>
                                            <p:strVal val="#ppt_x"/>
                                          </p:val>
                                        </p:tav>
                                        <p:tav tm="100000">
                                          <p:val>
                                            <p:strVal val="#ppt_x"/>
                                          </p:val>
                                        </p:tav>
                                      </p:tavLst>
                                    </p:anim>
                                    <p:anim calcmode="lin" valueType="num">
                                      <p:cBhvr additive="base">
                                        <p:cTn id="104" dur="500" fill="hold"/>
                                        <p:tgtEl>
                                          <p:spTgt spid="39"/>
                                        </p:tgtEl>
                                        <p:attrNameLst>
                                          <p:attrName>ppt_y</p:attrName>
                                        </p:attrNameLst>
                                      </p:cBhvr>
                                      <p:tavLst>
                                        <p:tav tm="0">
                                          <p:val>
                                            <p:strVal val="1+#ppt_h/2"/>
                                          </p:val>
                                        </p:tav>
                                        <p:tav tm="100000">
                                          <p:val>
                                            <p:strVal val="#ppt_y"/>
                                          </p:val>
                                        </p:tav>
                                      </p:tavLst>
                                    </p:anim>
                                  </p:childTnLst>
                                </p:cTn>
                              </p:par>
                            </p:childTnLst>
                          </p:cTn>
                        </p:par>
                        <p:par>
                          <p:cTn id="105" fill="hold">
                            <p:stCondLst>
                              <p:cond delay="7100"/>
                            </p:stCondLst>
                            <p:childTnLst>
                              <p:par>
                                <p:cTn id="106" presetID="2" presetClass="entr" presetSubtype="4" fill="hold" grpId="0" nodeType="afterEffect">
                                  <p:stCondLst>
                                    <p:cond delay="0"/>
                                  </p:stCondLst>
                                  <p:childTnLst>
                                    <p:set>
                                      <p:cBhvr>
                                        <p:cTn id="107" dur="1" fill="hold">
                                          <p:stCondLst>
                                            <p:cond delay="0"/>
                                          </p:stCondLst>
                                        </p:cTn>
                                        <p:tgtEl>
                                          <p:spTgt spid="40"/>
                                        </p:tgtEl>
                                        <p:attrNameLst>
                                          <p:attrName>style.visibility</p:attrName>
                                        </p:attrNameLst>
                                      </p:cBhvr>
                                      <p:to>
                                        <p:strVal val="visible"/>
                                      </p:to>
                                    </p:set>
                                    <p:anim calcmode="lin" valueType="num">
                                      <p:cBhvr additive="base">
                                        <p:cTn id="108" dur="500" fill="hold"/>
                                        <p:tgtEl>
                                          <p:spTgt spid="40"/>
                                        </p:tgtEl>
                                        <p:attrNameLst>
                                          <p:attrName>ppt_x</p:attrName>
                                        </p:attrNameLst>
                                      </p:cBhvr>
                                      <p:tavLst>
                                        <p:tav tm="0">
                                          <p:val>
                                            <p:strVal val="#ppt_x"/>
                                          </p:val>
                                        </p:tav>
                                        <p:tav tm="100000">
                                          <p:val>
                                            <p:strVal val="#ppt_x"/>
                                          </p:val>
                                        </p:tav>
                                      </p:tavLst>
                                    </p:anim>
                                    <p:anim calcmode="lin" valueType="num">
                                      <p:cBhvr additive="base">
                                        <p:cTn id="109" dur="500" fill="hold"/>
                                        <p:tgtEl>
                                          <p:spTgt spid="40"/>
                                        </p:tgtEl>
                                        <p:attrNameLst>
                                          <p:attrName>ppt_y</p:attrName>
                                        </p:attrNameLst>
                                      </p:cBhvr>
                                      <p:tavLst>
                                        <p:tav tm="0">
                                          <p:val>
                                            <p:strVal val="1+#ppt_h/2"/>
                                          </p:val>
                                        </p:tav>
                                        <p:tav tm="100000">
                                          <p:val>
                                            <p:strVal val="#ppt_y"/>
                                          </p:val>
                                        </p:tav>
                                      </p:tavLst>
                                    </p:anim>
                                  </p:childTnLst>
                                </p:cTn>
                              </p:par>
                            </p:childTnLst>
                          </p:cTn>
                        </p:par>
                        <p:par>
                          <p:cTn id="110" fill="hold">
                            <p:stCondLst>
                              <p:cond delay="7600"/>
                            </p:stCondLst>
                            <p:childTnLst>
                              <p:par>
                                <p:cTn id="111" presetID="2" presetClass="entr" presetSubtype="4" fill="hold" grpId="0" nodeType="afterEffect">
                                  <p:stCondLst>
                                    <p:cond delay="0"/>
                                  </p:stCondLst>
                                  <p:childTnLst>
                                    <p:set>
                                      <p:cBhvr>
                                        <p:cTn id="112" dur="1" fill="hold">
                                          <p:stCondLst>
                                            <p:cond delay="0"/>
                                          </p:stCondLst>
                                        </p:cTn>
                                        <p:tgtEl>
                                          <p:spTgt spid="41"/>
                                        </p:tgtEl>
                                        <p:attrNameLst>
                                          <p:attrName>style.visibility</p:attrName>
                                        </p:attrNameLst>
                                      </p:cBhvr>
                                      <p:to>
                                        <p:strVal val="visible"/>
                                      </p:to>
                                    </p:set>
                                    <p:anim calcmode="lin" valueType="num">
                                      <p:cBhvr additive="base">
                                        <p:cTn id="113" dur="500" fill="hold"/>
                                        <p:tgtEl>
                                          <p:spTgt spid="41"/>
                                        </p:tgtEl>
                                        <p:attrNameLst>
                                          <p:attrName>ppt_x</p:attrName>
                                        </p:attrNameLst>
                                      </p:cBhvr>
                                      <p:tavLst>
                                        <p:tav tm="0">
                                          <p:val>
                                            <p:strVal val="#ppt_x"/>
                                          </p:val>
                                        </p:tav>
                                        <p:tav tm="100000">
                                          <p:val>
                                            <p:strVal val="#ppt_x"/>
                                          </p:val>
                                        </p:tav>
                                      </p:tavLst>
                                    </p:anim>
                                    <p:anim calcmode="lin" valueType="num">
                                      <p:cBhvr additive="base">
                                        <p:cTn id="1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63" grpId="0"/>
      <p:bldP spid="38" grpId="0"/>
      <p:bldP spid="39" grpId="0"/>
      <p:bldP spid="40" grpId="0"/>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矩形 2"/>
          <p:cNvSpPr/>
          <p:nvPr/>
        </p:nvSpPr>
        <p:spPr>
          <a:xfrm>
            <a:off x="1" y="0"/>
            <a:ext cx="4971594"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83" name="椭圆 37"/>
          <p:cNvSpPr/>
          <p:nvPr/>
        </p:nvSpPr>
        <p:spPr>
          <a:xfrm rot="16200000" flipV="1">
            <a:off x="2821786" y="4380592"/>
            <a:ext cx="417592" cy="417592"/>
          </a:xfrm>
          <a:custGeom>
            <a:avLst/>
            <a:gdLst>
              <a:gd name="connsiteX0" fmla="*/ 165100 w 331788"/>
              <a:gd name="connsiteY0" fmla="*/ 53975 h 331788"/>
              <a:gd name="connsiteX1" fmla="*/ 156055 w 331788"/>
              <a:gd name="connsiteY1" fmla="*/ 57874 h 331788"/>
              <a:gd name="connsiteX2" fmla="*/ 135381 w 331788"/>
              <a:gd name="connsiteY2" fmla="*/ 77370 h 331788"/>
              <a:gd name="connsiteX3" fmla="*/ 57852 w 331788"/>
              <a:gd name="connsiteY3" fmla="*/ 155352 h 331788"/>
              <a:gd name="connsiteX4" fmla="*/ 53975 w 331788"/>
              <a:gd name="connsiteY4" fmla="*/ 165750 h 331788"/>
              <a:gd name="connsiteX5" fmla="*/ 57852 w 331788"/>
              <a:gd name="connsiteY5" fmla="*/ 174848 h 331788"/>
              <a:gd name="connsiteX6" fmla="*/ 77234 w 331788"/>
              <a:gd name="connsiteY6" fmla="*/ 194343 h 331788"/>
              <a:gd name="connsiteX7" fmla="*/ 87571 w 331788"/>
              <a:gd name="connsiteY7" fmla="*/ 198243 h 331788"/>
              <a:gd name="connsiteX8" fmla="*/ 96616 w 331788"/>
              <a:gd name="connsiteY8" fmla="*/ 194343 h 331788"/>
              <a:gd name="connsiteX9" fmla="*/ 137965 w 331788"/>
              <a:gd name="connsiteY9" fmla="*/ 154053 h 331788"/>
              <a:gd name="connsiteX10" fmla="*/ 137965 w 331788"/>
              <a:gd name="connsiteY10" fmla="*/ 263228 h 331788"/>
              <a:gd name="connsiteX11" fmla="*/ 141842 w 331788"/>
              <a:gd name="connsiteY11" fmla="*/ 272326 h 331788"/>
              <a:gd name="connsiteX12" fmla="*/ 150887 w 331788"/>
              <a:gd name="connsiteY12" fmla="*/ 276225 h 331788"/>
              <a:gd name="connsiteX13" fmla="*/ 179314 w 331788"/>
              <a:gd name="connsiteY13" fmla="*/ 276225 h 331788"/>
              <a:gd name="connsiteX14" fmla="*/ 188359 w 331788"/>
              <a:gd name="connsiteY14" fmla="*/ 272326 h 331788"/>
              <a:gd name="connsiteX15" fmla="*/ 192235 w 331788"/>
              <a:gd name="connsiteY15" fmla="*/ 263228 h 331788"/>
              <a:gd name="connsiteX16" fmla="*/ 192235 w 331788"/>
              <a:gd name="connsiteY16" fmla="*/ 154053 h 331788"/>
              <a:gd name="connsiteX17" fmla="*/ 233584 w 331788"/>
              <a:gd name="connsiteY17" fmla="*/ 194343 h 331788"/>
              <a:gd name="connsiteX18" fmla="*/ 242629 w 331788"/>
              <a:gd name="connsiteY18" fmla="*/ 199542 h 331788"/>
              <a:gd name="connsiteX19" fmla="*/ 252967 w 331788"/>
              <a:gd name="connsiteY19" fmla="*/ 194343 h 331788"/>
              <a:gd name="connsiteX20" fmla="*/ 272349 w 331788"/>
              <a:gd name="connsiteY20" fmla="*/ 174848 h 331788"/>
              <a:gd name="connsiteX21" fmla="*/ 276225 w 331788"/>
              <a:gd name="connsiteY21" fmla="*/ 165750 h 331788"/>
              <a:gd name="connsiteX22" fmla="*/ 272349 w 331788"/>
              <a:gd name="connsiteY22" fmla="*/ 155352 h 331788"/>
              <a:gd name="connsiteX23" fmla="*/ 194820 w 331788"/>
              <a:gd name="connsiteY23" fmla="*/ 77370 h 331788"/>
              <a:gd name="connsiteX24" fmla="*/ 175437 w 331788"/>
              <a:gd name="connsiteY24" fmla="*/ 57874 h 331788"/>
              <a:gd name="connsiteX25" fmla="*/ 165100 w 331788"/>
              <a:gd name="connsiteY25" fmla="*/ 53975 h 331788"/>
              <a:gd name="connsiteX26" fmla="*/ 165894 w 331788"/>
              <a:gd name="connsiteY26" fmla="*/ 0 h 331788"/>
              <a:gd name="connsiteX27" fmla="*/ 248841 w 331788"/>
              <a:gd name="connsiteY27" fmla="*/ 22033 h 331788"/>
              <a:gd name="connsiteX28" fmla="*/ 309755 w 331788"/>
              <a:gd name="connsiteY28" fmla="*/ 82947 h 331788"/>
              <a:gd name="connsiteX29" fmla="*/ 331788 w 331788"/>
              <a:gd name="connsiteY29" fmla="*/ 165894 h 331788"/>
              <a:gd name="connsiteX30" fmla="*/ 309755 w 331788"/>
              <a:gd name="connsiteY30" fmla="*/ 248841 h 331788"/>
              <a:gd name="connsiteX31" fmla="*/ 248841 w 331788"/>
              <a:gd name="connsiteY31" fmla="*/ 309755 h 331788"/>
              <a:gd name="connsiteX32" fmla="*/ 165894 w 331788"/>
              <a:gd name="connsiteY32" fmla="*/ 331788 h 331788"/>
              <a:gd name="connsiteX33" fmla="*/ 82947 w 331788"/>
              <a:gd name="connsiteY33" fmla="*/ 309755 h 331788"/>
              <a:gd name="connsiteX34" fmla="*/ 22033 w 331788"/>
              <a:gd name="connsiteY34" fmla="*/ 248841 h 331788"/>
              <a:gd name="connsiteX35" fmla="*/ 0 w 331788"/>
              <a:gd name="connsiteY35" fmla="*/ 165894 h 331788"/>
              <a:gd name="connsiteX36" fmla="*/ 22033 w 331788"/>
              <a:gd name="connsiteY36" fmla="*/ 82947 h 331788"/>
              <a:gd name="connsiteX37" fmla="*/ 82947 w 331788"/>
              <a:gd name="connsiteY37" fmla="*/ 22033 h 331788"/>
              <a:gd name="connsiteX38" fmla="*/ 165894 w 331788"/>
              <a:gd name="connsiteY38"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1788" h="331788">
                <a:moveTo>
                  <a:pt x="165100" y="53975"/>
                </a:moveTo>
                <a:cubicBezTo>
                  <a:pt x="161224" y="53975"/>
                  <a:pt x="158639" y="55275"/>
                  <a:pt x="156055" y="57874"/>
                </a:cubicBezTo>
                <a:cubicBezTo>
                  <a:pt x="156055" y="57874"/>
                  <a:pt x="156055" y="57874"/>
                  <a:pt x="135381" y="77370"/>
                </a:cubicBezTo>
                <a:cubicBezTo>
                  <a:pt x="135381" y="77370"/>
                  <a:pt x="135381" y="77370"/>
                  <a:pt x="57852" y="155352"/>
                </a:cubicBezTo>
                <a:cubicBezTo>
                  <a:pt x="55267" y="157952"/>
                  <a:pt x="53975" y="161851"/>
                  <a:pt x="53975" y="165750"/>
                </a:cubicBezTo>
                <a:cubicBezTo>
                  <a:pt x="53975" y="169649"/>
                  <a:pt x="55267" y="172248"/>
                  <a:pt x="57852" y="174848"/>
                </a:cubicBezTo>
                <a:cubicBezTo>
                  <a:pt x="57852" y="174848"/>
                  <a:pt x="57852" y="174848"/>
                  <a:pt x="77234" y="194343"/>
                </a:cubicBezTo>
                <a:cubicBezTo>
                  <a:pt x="79818" y="196943"/>
                  <a:pt x="83695" y="198243"/>
                  <a:pt x="87571" y="198243"/>
                </a:cubicBezTo>
                <a:cubicBezTo>
                  <a:pt x="91448" y="198243"/>
                  <a:pt x="94032" y="196943"/>
                  <a:pt x="96616" y="194343"/>
                </a:cubicBezTo>
                <a:cubicBezTo>
                  <a:pt x="96616" y="194343"/>
                  <a:pt x="96616" y="194343"/>
                  <a:pt x="137965" y="154053"/>
                </a:cubicBezTo>
                <a:cubicBezTo>
                  <a:pt x="137965" y="154053"/>
                  <a:pt x="137965" y="154053"/>
                  <a:pt x="137965" y="263228"/>
                </a:cubicBezTo>
                <a:cubicBezTo>
                  <a:pt x="137965" y="267127"/>
                  <a:pt x="139257" y="269727"/>
                  <a:pt x="141842" y="272326"/>
                </a:cubicBezTo>
                <a:cubicBezTo>
                  <a:pt x="144426" y="274925"/>
                  <a:pt x="147010" y="276225"/>
                  <a:pt x="150887" y="276225"/>
                </a:cubicBezTo>
                <a:cubicBezTo>
                  <a:pt x="150887" y="276225"/>
                  <a:pt x="150887" y="276225"/>
                  <a:pt x="179314" y="276225"/>
                </a:cubicBezTo>
                <a:cubicBezTo>
                  <a:pt x="183190" y="276225"/>
                  <a:pt x="185775" y="274925"/>
                  <a:pt x="188359" y="272326"/>
                </a:cubicBezTo>
                <a:cubicBezTo>
                  <a:pt x="190943" y="269727"/>
                  <a:pt x="192235" y="267127"/>
                  <a:pt x="192235" y="263228"/>
                </a:cubicBezTo>
                <a:cubicBezTo>
                  <a:pt x="192235" y="263228"/>
                  <a:pt x="192235" y="263228"/>
                  <a:pt x="192235" y="154053"/>
                </a:cubicBezTo>
                <a:cubicBezTo>
                  <a:pt x="192235" y="154053"/>
                  <a:pt x="192235" y="154053"/>
                  <a:pt x="233584" y="194343"/>
                </a:cubicBezTo>
                <a:cubicBezTo>
                  <a:pt x="236169" y="198243"/>
                  <a:pt x="238753" y="199542"/>
                  <a:pt x="242629" y="199542"/>
                </a:cubicBezTo>
                <a:cubicBezTo>
                  <a:pt x="246506" y="199542"/>
                  <a:pt x="250382" y="198243"/>
                  <a:pt x="252967" y="194343"/>
                </a:cubicBezTo>
                <a:cubicBezTo>
                  <a:pt x="252967" y="194343"/>
                  <a:pt x="252967" y="194343"/>
                  <a:pt x="272349" y="174848"/>
                </a:cubicBezTo>
                <a:cubicBezTo>
                  <a:pt x="274933" y="172248"/>
                  <a:pt x="276225" y="169649"/>
                  <a:pt x="276225" y="165750"/>
                </a:cubicBezTo>
                <a:cubicBezTo>
                  <a:pt x="276225" y="161851"/>
                  <a:pt x="274933" y="157952"/>
                  <a:pt x="272349" y="155352"/>
                </a:cubicBezTo>
                <a:cubicBezTo>
                  <a:pt x="272349" y="155352"/>
                  <a:pt x="272349" y="155352"/>
                  <a:pt x="194820" y="77370"/>
                </a:cubicBezTo>
                <a:cubicBezTo>
                  <a:pt x="194820" y="77370"/>
                  <a:pt x="194820" y="77370"/>
                  <a:pt x="175437" y="57874"/>
                </a:cubicBezTo>
                <a:cubicBezTo>
                  <a:pt x="171561" y="55275"/>
                  <a:pt x="168977" y="53975"/>
                  <a:pt x="165100" y="53975"/>
                </a:cubicBezTo>
                <a:close/>
                <a:moveTo>
                  <a:pt x="165894" y="0"/>
                </a:moveTo>
                <a:cubicBezTo>
                  <a:pt x="195703" y="0"/>
                  <a:pt x="224216" y="7776"/>
                  <a:pt x="248841" y="22033"/>
                </a:cubicBezTo>
                <a:cubicBezTo>
                  <a:pt x="274762" y="37585"/>
                  <a:pt x="294203" y="57026"/>
                  <a:pt x="309755" y="82947"/>
                </a:cubicBezTo>
                <a:cubicBezTo>
                  <a:pt x="324012" y="107572"/>
                  <a:pt x="331788" y="136085"/>
                  <a:pt x="331788" y="165894"/>
                </a:cubicBezTo>
                <a:cubicBezTo>
                  <a:pt x="331788" y="195703"/>
                  <a:pt x="324012" y="224216"/>
                  <a:pt x="309755" y="248841"/>
                </a:cubicBezTo>
                <a:cubicBezTo>
                  <a:pt x="294203" y="274762"/>
                  <a:pt x="274762" y="294203"/>
                  <a:pt x="248841" y="309755"/>
                </a:cubicBezTo>
                <a:cubicBezTo>
                  <a:pt x="224216" y="324012"/>
                  <a:pt x="195703" y="331788"/>
                  <a:pt x="165894" y="331788"/>
                </a:cubicBezTo>
                <a:cubicBezTo>
                  <a:pt x="136085" y="331788"/>
                  <a:pt x="107572" y="324012"/>
                  <a:pt x="82947" y="309755"/>
                </a:cubicBezTo>
                <a:cubicBezTo>
                  <a:pt x="57026" y="294203"/>
                  <a:pt x="37585" y="274762"/>
                  <a:pt x="22033" y="248841"/>
                </a:cubicBezTo>
                <a:cubicBezTo>
                  <a:pt x="7776" y="224216"/>
                  <a:pt x="0" y="195703"/>
                  <a:pt x="0" y="165894"/>
                </a:cubicBezTo>
                <a:cubicBezTo>
                  <a:pt x="0" y="136085"/>
                  <a:pt x="7776" y="107572"/>
                  <a:pt x="22033" y="82947"/>
                </a:cubicBezTo>
                <a:cubicBezTo>
                  <a:pt x="37585" y="57026"/>
                  <a:pt x="57026" y="37585"/>
                  <a:pt x="82947" y="22033"/>
                </a:cubicBezTo>
                <a:cubicBezTo>
                  <a:pt x="107572" y="7776"/>
                  <a:pt x="136085" y="0"/>
                  <a:pt x="16589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7" name="直角三角形 6"/>
          <p:cNvSpPr/>
          <p:nvPr/>
        </p:nvSpPr>
        <p:spPr>
          <a:xfrm flipV="1">
            <a:off x="4959528" y="2321713"/>
            <a:ext cx="340816" cy="25523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11" name="组 10"/>
          <p:cNvGrpSpPr/>
          <p:nvPr/>
        </p:nvGrpSpPr>
        <p:grpSpPr>
          <a:xfrm>
            <a:off x="1227907" y="1391633"/>
            <a:ext cx="4072437" cy="930080"/>
            <a:chOff x="1439615" y="684373"/>
            <a:chExt cx="4466981" cy="855945"/>
          </a:xfrm>
        </p:grpSpPr>
        <p:sp>
          <p:nvSpPr>
            <p:cNvPr id="8" name="矩形 7"/>
            <p:cNvSpPr/>
            <p:nvPr/>
          </p:nvSpPr>
          <p:spPr>
            <a:xfrm>
              <a:off x="2097410" y="684373"/>
              <a:ext cx="3809186" cy="855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9" name="圆角矩形 8"/>
            <p:cNvSpPr/>
            <p:nvPr/>
          </p:nvSpPr>
          <p:spPr>
            <a:xfrm>
              <a:off x="1439615" y="684373"/>
              <a:ext cx="1529542" cy="85594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sp>
        <p:nvSpPr>
          <p:cNvPr id="39" name="文本框 38"/>
          <p:cNvSpPr txBox="1"/>
          <p:nvPr/>
        </p:nvSpPr>
        <p:spPr>
          <a:xfrm>
            <a:off x="1873483" y="2376239"/>
            <a:ext cx="2662780" cy="646331"/>
          </a:xfrm>
          <a:prstGeom prst="rect">
            <a:avLst/>
          </a:prstGeom>
          <a:noFill/>
        </p:spPr>
        <p:txBody>
          <a:bodyPr wrap="none" rtlCol="0">
            <a:spAutoFit/>
          </a:bodyPr>
          <a:lstStyle/>
          <a:p>
            <a:pPr algn="ctr"/>
            <a:r>
              <a:rPr kumimoji="1" lang="en-US" altLang="zh-CN" sz="3600" dirty="0">
                <a:solidFill>
                  <a:schemeClr val="bg1"/>
                </a:solidFill>
                <a:cs typeface="+mn-ea"/>
                <a:sym typeface="+mn-lt"/>
              </a:rPr>
              <a:t>CONTENTS</a:t>
            </a:r>
            <a:endParaRPr kumimoji="1" lang="zh-CN" altLang="en-US" sz="3600" dirty="0">
              <a:solidFill>
                <a:schemeClr val="bg1"/>
              </a:solidFill>
              <a:cs typeface="+mn-ea"/>
              <a:sym typeface="+mn-lt"/>
            </a:endParaRPr>
          </a:p>
        </p:txBody>
      </p:sp>
      <p:sp>
        <p:nvSpPr>
          <p:cNvPr id="10" name="文本框 9"/>
          <p:cNvSpPr txBox="1"/>
          <p:nvPr/>
        </p:nvSpPr>
        <p:spPr>
          <a:xfrm>
            <a:off x="2343099" y="1375907"/>
            <a:ext cx="1723549" cy="923330"/>
          </a:xfrm>
          <a:prstGeom prst="rect">
            <a:avLst/>
          </a:prstGeom>
          <a:noFill/>
        </p:spPr>
        <p:txBody>
          <a:bodyPr wrap="none" rtlCol="0">
            <a:spAutoFit/>
          </a:bodyPr>
          <a:lstStyle/>
          <a:p>
            <a:pPr algn="ctr"/>
            <a:r>
              <a:rPr kumimoji="1" lang="zh-CN" altLang="en-US" sz="5400" b="1" spc="600" dirty="0">
                <a:solidFill>
                  <a:schemeClr val="bg1"/>
                </a:solidFill>
                <a:effectLst>
                  <a:outerShdw blurRad="63500" sx="102000" sy="102000" algn="ctr" rotWithShape="0">
                    <a:prstClr val="black">
                      <a:alpha val="23000"/>
                    </a:prstClr>
                  </a:outerShdw>
                </a:effectLst>
                <a:cs typeface="+mn-ea"/>
                <a:sym typeface="+mn-lt"/>
              </a:rPr>
              <a:t>目录</a:t>
            </a:r>
          </a:p>
        </p:txBody>
      </p:sp>
      <p:grpSp>
        <p:nvGrpSpPr>
          <p:cNvPr id="86" name="组合 67"/>
          <p:cNvGrpSpPr/>
          <p:nvPr/>
        </p:nvGrpSpPr>
        <p:grpSpPr>
          <a:xfrm>
            <a:off x="6490719" y="603043"/>
            <a:ext cx="4326750" cy="1271573"/>
            <a:chOff x="1039083" y="2469469"/>
            <a:chExt cx="4782754" cy="1405586"/>
          </a:xfrm>
        </p:grpSpPr>
        <p:grpSp>
          <p:nvGrpSpPr>
            <p:cNvPr id="87" name="组合 35"/>
            <p:cNvGrpSpPr/>
            <p:nvPr/>
          </p:nvGrpSpPr>
          <p:grpSpPr>
            <a:xfrm>
              <a:off x="1112363" y="2469469"/>
              <a:ext cx="4709474" cy="868137"/>
              <a:chOff x="806160" y="2046513"/>
              <a:chExt cx="3927022" cy="723901"/>
            </a:xfrm>
          </p:grpSpPr>
          <p:sp>
            <p:nvSpPr>
              <p:cNvPr id="91" name="任意多边形 34"/>
              <p:cNvSpPr/>
              <p:nvPr/>
            </p:nvSpPr>
            <p:spPr>
              <a:xfrm>
                <a:off x="844261" y="2117271"/>
                <a:ext cx="3888921" cy="582384"/>
              </a:xfrm>
              <a:custGeom>
                <a:avLst/>
                <a:gdLst>
                  <a:gd name="connsiteX0" fmla="*/ 145596 w 3888921"/>
                  <a:gd name="connsiteY0" fmla="*/ 0 h 582384"/>
                  <a:gd name="connsiteX1" fmla="*/ 209472 w 3888921"/>
                  <a:gd name="connsiteY1" fmla="*/ 0 h 582384"/>
                  <a:gd name="connsiteX2" fmla="*/ 224391 w 3888921"/>
                  <a:gd name="connsiteY2" fmla="*/ 0 h 582384"/>
                  <a:gd name="connsiteX3" fmla="*/ 277956 w 3888921"/>
                  <a:gd name="connsiteY3" fmla="*/ 0 h 582384"/>
                  <a:gd name="connsiteX4" fmla="*/ 288267 w 3888921"/>
                  <a:gd name="connsiteY4" fmla="*/ 0 h 582384"/>
                  <a:gd name="connsiteX5" fmla="*/ 312846 w 3888921"/>
                  <a:gd name="connsiteY5" fmla="*/ 0 h 582384"/>
                  <a:gd name="connsiteX6" fmla="*/ 356751 w 3888921"/>
                  <a:gd name="connsiteY6" fmla="*/ 0 h 582384"/>
                  <a:gd name="connsiteX7" fmla="*/ 376723 w 3888921"/>
                  <a:gd name="connsiteY7" fmla="*/ 0 h 582384"/>
                  <a:gd name="connsiteX8" fmla="*/ 391641 w 3888921"/>
                  <a:gd name="connsiteY8" fmla="*/ 0 h 582384"/>
                  <a:gd name="connsiteX9" fmla="*/ 436790 w 3888921"/>
                  <a:gd name="connsiteY9" fmla="*/ 0 h 582384"/>
                  <a:gd name="connsiteX10" fmla="*/ 445206 w 3888921"/>
                  <a:gd name="connsiteY10" fmla="*/ 0 h 582384"/>
                  <a:gd name="connsiteX11" fmla="*/ 455517 w 3888921"/>
                  <a:gd name="connsiteY11" fmla="*/ 0 h 582384"/>
                  <a:gd name="connsiteX12" fmla="*/ 500666 w 3888921"/>
                  <a:gd name="connsiteY12" fmla="*/ 0 h 582384"/>
                  <a:gd name="connsiteX13" fmla="*/ 515584 w 3888921"/>
                  <a:gd name="connsiteY13" fmla="*/ 0 h 582384"/>
                  <a:gd name="connsiteX14" fmla="*/ 524001 w 3888921"/>
                  <a:gd name="connsiteY14" fmla="*/ 0 h 582384"/>
                  <a:gd name="connsiteX15" fmla="*/ 569150 w 3888921"/>
                  <a:gd name="connsiteY15" fmla="*/ 0 h 582384"/>
                  <a:gd name="connsiteX16" fmla="*/ 579460 w 3888921"/>
                  <a:gd name="connsiteY16" fmla="*/ 0 h 582384"/>
                  <a:gd name="connsiteX17" fmla="*/ 604040 w 3888921"/>
                  <a:gd name="connsiteY17" fmla="*/ 0 h 582384"/>
                  <a:gd name="connsiteX18" fmla="*/ 647944 w 3888921"/>
                  <a:gd name="connsiteY18" fmla="*/ 0 h 582384"/>
                  <a:gd name="connsiteX19" fmla="*/ 667916 w 3888921"/>
                  <a:gd name="connsiteY19" fmla="*/ 0 h 582384"/>
                  <a:gd name="connsiteX20" fmla="*/ 682835 w 3888921"/>
                  <a:gd name="connsiteY20" fmla="*/ 0 h 582384"/>
                  <a:gd name="connsiteX21" fmla="*/ 736400 w 3888921"/>
                  <a:gd name="connsiteY21" fmla="*/ 0 h 582384"/>
                  <a:gd name="connsiteX22" fmla="*/ 746711 w 3888921"/>
                  <a:gd name="connsiteY22" fmla="*/ 0 h 582384"/>
                  <a:gd name="connsiteX23" fmla="*/ 780924 w 3888921"/>
                  <a:gd name="connsiteY23" fmla="*/ 0 h 582384"/>
                  <a:gd name="connsiteX24" fmla="*/ 815195 w 3888921"/>
                  <a:gd name="connsiteY24" fmla="*/ 0 h 582384"/>
                  <a:gd name="connsiteX25" fmla="*/ 844800 w 3888921"/>
                  <a:gd name="connsiteY25" fmla="*/ 0 h 582384"/>
                  <a:gd name="connsiteX26" fmla="*/ 859719 w 3888921"/>
                  <a:gd name="connsiteY26" fmla="*/ 0 h 582384"/>
                  <a:gd name="connsiteX27" fmla="*/ 913284 w 3888921"/>
                  <a:gd name="connsiteY27" fmla="*/ 0 h 582384"/>
                  <a:gd name="connsiteX28" fmla="*/ 923595 w 3888921"/>
                  <a:gd name="connsiteY28" fmla="*/ 0 h 582384"/>
                  <a:gd name="connsiteX29" fmla="*/ 948174 w 3888921"/>
                  <a:gd name="connsiteY29" fmla="*/ 0 h 582384"/>
                  <a:gd name="connsiteX30" fmla="*/ 992079 w 3888921"/>
                  <a:gd name="connsiteY30" fmla="*/ 0 h 582384"/>
                  <a:gd name="connsiteX31" fmla="*/ 1012050 w 3888921"/>
                  <a:gd name="connsiteY31" fmla="*/ 0 h 582384"/>
                  <a:gd name="connsiteX32" fmla="*/ 1026969 w 3888921"/>
                  <a:gd name="connsiteY32" fmla="*/ 0 h 582384"/>
                  <a:gd name="connsiteX33" fmla="*/ 1042662 w 3888921"/>
                  <a:gd name="connsiteY33" fmla="*/ 0 h 582384"/>
                  <a:gd name="connsiteX34" fmla="*/ 1072118 w 3888921"/>
                  <a:gd name="connsiteY34" fmla="*/ 0 h 582384"/>
                  <a:gd name="connsiteX35" fmla="*/ 1080534 w 3888921"/>
                  <a:gd name="connsiteY35" fmla="*/ 0 h 582384"/>
                  <a:gd name="connsiteX36" fmla="*/ 1090845 w 3888921"/>
                  <a:gd name="connsiteY36" fmla="*/ 0 h 582384"/>
                  <a:gd name="connsiteX37" fmla="*/ 1106538 w 3888921"/>
                  <a:gd name="connsiteY37" fmla="*/ 0 h 582384"/>
                  <a:gd name="connsiteX38" fmla="*/ 1121457 w 3888921"/>
                  <a:gd name="connsiteY38" fmla="*/ 0 h 582384"/>
                  <a:gd name="connsiteX39" fmla="*/ 1135994 w 3888921"/>
                  <a:gd name="connsiteY39" fmla="*/ 0 h 582384"/>
                  <a:gd name="connsiteX40" fmla="*/ 1150912 w 3888921"/>
                  <a:gd name="connsiteY40" fmla="*/ 0 h 582384"/>
                  <a:gd name="connsiteX41" fmla="*/ 1159329 w 3888921"/>
                  <a:gd name="connsiteY41" fmla="*/ 0 h 582384"/>
                  <a:gd name="connsiteX42" fmla="*/ 1175022 w 3888921"/>
                  <a:gd name="connsiteY42" fmla="*/ 0 h 582384"/>
                  <a:gd name="connsiteX43" fmla="*/ 1185333 w 3888921"/>
                  <a:gd name="connsiteY43" fmla="*/ 0 h 582384"/>
                  <a:gd name="connsiteX44" fmla="*/ 1204478 w 3888921"/>
                  <a:gd name="connsiteY44" fmla="*/ 0 h 582384"/>
                  <a:gd name="connsiteX45" fmla="*/ 1209912 w 3888921"/>
                  <a:gd name="connsiteY45" fmla="*/ 0 h 582384"/>
                  <a:gd name="connsiteX46" fmla="*/ 1214789 w 3888921"/>
                  <a:gd name="connsiteY46" fmla="*/ 0 h 582384"/>
                  <a:gd name="connsiteX47" fmla="*/ 1239368 w 3888921"/>
                  <a:gd name="connsiteY47" fmla="*/ 0 h 582384"/>
                  <a:gd name="connsiteX48" fmla="*/ 1253817 w 3888921"/>
                  <a:gd name="connsiteY48" fmla="*/ 0 h 582384"/>
                  <a:gd name="connsiteX49" fmla="*/ 1273788 w 3888921"/>
                  <a:gd name="connsiteY49" fmla="*/ 0 h 582384"/>
                  <a:gd name="connsiteX50" fmla="*/ 1283272 w 3888921"/>
                  <a:gd name="connsiteY50" fmla="*/ 0 h 582384"/>
                  <a:gd name="connsiteX51" fmla="*/ 1288707 w 3888921"/>
                  <a:gd name="connsiteY51" fmla="*/ 0 h 582384"/>
                  <a:gd name="connsiteX52" fmla="*/ 1303244 w 3888921"/>
                  <a:gd name="connsiteY52" fmla="*/ 0 h 582384"/>
                  <a:gd name="connsiteX53" fmla="*/ 1318163 w 3888921"/>
                  <a:gd name="connsiteY53" fmla="*/ 0 h 582384"/>
                  <a:gd name="connsiteX54" fmla="*/ 1333856 w 3888921"/>
                  <a:gd name="connsiteY54" fmla="*/ 0 h 582384"/>
                  <a:gd name="connsiteX55" fmla="*/ 1342272 w 3888921"/>
                  <a:gd name="connsiteY55" fmla="*/ 0 h 582384"/>
                  <a:gd name="connsiteX56" fmla="*/ 1352583 w 3888921"/>
                  <a:gd name="connsiteY56" fmla="*/ 0 h 582384"/>
                  <a:gd name="connsiteX57" fmla="*/ 1371728 w 3888921"/>
                  <a:gd name="connsiteY57" fmla="*/ 0 h 582384"/>
                  <a:gd name="connsiteX58" fmla="*/ 1382039 w 3888921"/>
                  <a:gd name="connsiteY58" fmla="*/ 0 h 582384"/>
                  <a:gd name="connsiteX59" fmla="*/ 1397732 w 3888921"/>
                  <a:gd name="connsiteY59" fmla="*/ 0 h 582384"/>
                  <a:gd name="connsiteX60" fmla="*/ 1412650 w 3888921"/>
                  <a:gd name="connsiteY60" fmla="*/ 0 h 582384"/>
                  <a:gd name="connsiteX61" fmla="*/ 1421067 w 3888921"/>
                  <a:gd name="connsiteY61" fmla="*/ 0 h 582384"/>
                  <a:gd name="connsiteX62" fmla="*/ 1450523 w 3888921"/>
                  <a:gd name="connsiteY62" fmla="*/ 0 h 582384"/>
                  <a:gd name="connsiteX63" fmla="*/ 1466215 w 3888921"/>
                  <a:gd name="connsiteY63" fmla="*/ 0 h 582384"/>
                  <a:gd name="connsiteX64" fmla="*/ 1476526 w 3888921"/>
                  <a:gd name="connsiteY64" fmla="*/ 0 h 582384"/>
                  <a:gd name="connsiteX65" fmla="*/ 1501106 w 3888921"/>
                  <a:gd name="connsiteY65" fmla="*/ 0 h 582384"/>
                  <a:gd name="connsiteX66" fmla="*/ 1545010 w 3888921"/>
                  <a:gd name="connsiteY66" fmla="*/ 0 h 582384"/>
                  <a:gd name="connsiteX67" fmla="*/ 1564982 w 3888921"/>
                  <a:gd name="connsiteY67" fmla="*/ 0 h 582384"/>
                  <a:gd name="connsiteX68" fmla="*/ 1579901 w 3888921"/>
                  <a:gd name="connsiteY68" fmla="*/ 0 h 582384"/>
                  <a:gd name="connsiteX69" fmla="*/ 1633466 w 3888921"/>
                  <a:gd name="connsiteY69" fmla="*/ 0 h 582384"/>
                  <a:gd name="connsiteX70" fmla="*/ 1643777 w 3888921"/>
                  <a:gd name="connsiteY70" fmla="*/ 0 h 582384"/>
                  <a:gd name="connsiteX71" fmla="*/ 1677990 w 3888921"/>
                  <a:gd name="connsiteY71" fmla="*/ 0 h 582384"/>
                  <a:gd name="connsiteX72" fmla="*/ 1712261 w 3888921"/>
                  <a:gd name="connsiteY72" fmla="*/ 0 h 582384"/>
                  <a:gd name="connsiteX73" fmla="*/ 1741866 w 3888921"/>
                  <a:gd name="connsiteY73" fmla="*/ 0 h 582384"/>
                  <a:gd name="connsiteX74" fmla="*/ 1756785 w 3888921"/>
                  <a:gd name="connsiteY74" fmla="*/ 0 h 582384"/>
                  <a:gd name="connsiteX75" fmla="*/ 1810350 w 3888921"/>
                  <a:gd name="connsiteY75" fmla="*/ 0 h 582384"/>
                  <a:gd name="connsiteX76" fmla="*/ 1820661 w 3888921"/>
                  <a:gd name="connsiteY76" fmla="*/ 0 h 582384"/>
                  <a:gd name="connsiteX77" fmla="*/ 1845240 w 3888921"/>
                  <a:gd name="connsiteY77" fmla="*/ 0 h 582384"/>
                  <a:gd name="connsiteX78" fmla="*/ 1889145 w 3888921"/>
                  <a:gd name="connsiteY78" fmla="*/ 0 h 582384"/>
                  <a:gd name="connsiteX79" fmla="*/ 1909116 w 3888921"/>
                  <a:gd name="connsiteY79" fmla="*/ 0 h 582384"/>
                  <a:gd name="connsiteX80" fmla="*/ 1924035 w 3888921"/>
                  <a:gd name="connsiteY80" fmla="*/ 0 h 582384"/>
                  <a:gd name="connsiteX81" fmla="*/ 1969183 w 3888921"/>
                  <a:gd name="connsiteY81" fmla="*/ 0 h 582384"/>
                  <a:gd name="connsiteX82" fmla="*/ 1977600 w 3888921"/>
                  <a:gd name="connsiteY82" fmla="*/ 0 h 582384"/>
                  <a:gd name="connsiteX83" fmla="*/ 1987911 w 3888921"/>
                  <a:gd name="connsiteY83" fmla="*/ 0 h 582384"/>
                  <a:gd name="connsiteX84" fmla="*/ 2033059 w 3888921"/>
                  <a:gd name="connsiteY84" fmla="*/ 0 h 582384"/>
                  <a:gd name="connsiteX85" fmla="*/ 2047978 w 3888921"/>
                  <a:gd name="connsiteY85" fmla="*/ 0 h 582384"/>
                  <a:gd name="connsiteX86" fmla="*/ 2056395 w 3888921"/>
                  <a:gd name="connsiteY86" fmla="*/ 0 h 582384"/>
                  <a:gd name="connsiteX87" fmla="*/ 2078052 w 3888921"/>
                  <a:gd name="connsiteY87" fmla="*/ 0 h 582384"/>
                  <a:gd name="connsiteX88" fmla="*/ 2101544 w 3888921"/>
                  <a:gd name="connsiteY88" fmla="*/ 0 h 582384"/>
                  <a:gd name="connsiteX89" fmla="*/ 2111854 w 3888921"/>
                  <a:gd name="connsiteY89" fmla="*/ 0 h 582384"/>
                  <a:gd name="connsiteX90" fmla="*/ 2136434 w 3888921"/>
                  <a:gd name="connsiteY90" fmla="*/ 0 h 582384"/>
                  <a:gd name="connsiteX91" fmla="*/ 2141928 w 3888921"/>
                  <a:gd name="connsiteY91" fmla="*/ 0 h 582384"/>
                  <a:gd name="connsiteX92" fmla="*/ 2156847 w 3888921"/>
                  <a:gd name="connsiteY92" fmla="*/ 0 h 582384"/>
                  <a:gd name="connsiteX93" fmla="*/ 2180338 w 3888921"/>
                  <a:gd name="connsiteY93" fmla="*/ 0 h 582384"/>
                  <a:gd name="connsiteX94" fmla="*/ 2200310 w 3888921"/>
                  <a:gd name="connsiteY94" fmla="*/ 0 h 582384"/>
                  <a:gd name="connsiteX95" fmla="*/ 2210412 w 3888921"/>
                  <a:gd name="connsiteY95" fmla="*/ 0 h 582384"/>
                  <a:gd name="connsiteX96" fmla="*/ 2215228 w 3888921"/>
                  <a:gd name="connsiteY96" fmla="*/ 0 h 582384"/>
                  <a:gd name="connsiteX97" fmla="*/ 2220723 w 3888921"/>
                  <a:gd name="connsiteY97" fmla="*/ 0 h 582384"/>
                  <a:gd name="connsiteX98" fmla="*/ 2245302 w 3888921"/>
                  <a:gd name="connsiteY98" fmla="*/ 0 h 582384"/>
                  <a:gd name="connsiteX99" fmla="*/ 2268794 w 3888921"/>
                  <a:gd name="connsiteY99" fmla="*/ 0 h 582384"/>
                  <a:gd name="connsiteX100" fmla="*/ 2279104 w 3888921"/>
                  <a:gd name="connsiteY100" fmla="*/ 0 h 582384"/>
                  <a:gd name="connsiteX101" fmla="*/ 2289207 w 3888921"/>
                  <a:gd name="connsiteY101" fmla="*/ 0 h 582384"/>
                  <a:gd name="connsiteX102" fmla="*/ 2309179 w 3888921"/>
                  <a:gd name="connsiteY102" fmla="*/ 0 h 582384"/>
                  <a:gd name="connsiteX103" fmla="*/ 2324097 w 3888921"/>
                  <a:gd name="connsiteY103" fmla="*/ 0 h 582384"/>
                  <a:gd name="connsiteX104" fmla="*/ 2347589 w 3888921"/>
                  <a:gd name="connsiteY104" fmla="*/ 0 h 582384"/>
                  <a:gd name="connsiteX105" fmla="*/ 2369246 w 3888921"/>
                  <a:gd name="connsiteY105" fmla="*/ 0 h 582384"/>
                  <a:gd name="connsiteX106" fmla="*/ 2377662 w 3888921"/>
                  <a:gd name="connsiteY106" fmla="*/ 0 h 582384"/>
                  <a:gd name="connsiteX107" fmla="*/ 2387973 w 3888921"/>
                  <a:gd name="connsiteY107" fmla="*/ 0 h 582384"/>
                  <a:gd name="connsiteX108" fmla="*/ 2433122 w 3888921"/>
                  <a:gd name="connsiteY108" fmla="*/ 0 h 582384"/>
                  <a:gd name="connsiteX109" fmla="*/ 2448040 w 3888921"/>
                  <a:gd name="connsiteY109" fmla="*/ 0 h 582384"/>
                  <a:gd name="connsiteX110" fmla="*/ 2456457 w 3888921"/>
                  <a:gd name="connsiteY110" fmla="*/ 0 h 582384"/>
                  <a:gd name="connsiteX111" fmla="*/ 2501605 w 3888921"/>
                  <a:gd name="connsiteY111" fmla="*/ 0 h 582384"/>
                  <a:gd name="connsiteX112" fmla="*/ 2511917 w 3888921"/>
                  <a:gd name="connsiteY112" fmla="*/ 0 h 582384"/>
                  <a:gd name="connsiteX113" fmla="*/ 2536496 w 3888921"/>
                  <a:gd name="connsiteY113" fmla="*/ 0 h 582384"/>
                  <a:gd name="connsiteX114" fmla="*/ 2580400 w 3888921"/>
                  <a:gd name="connsiteY114" fmla="*/ 0 h 582384"/>
                  <a:gd name="connsiteX115" fmla="*/ 2600372 w 3888921"/>
                  <a:gd name="connsiteY115" fmla="*/ 0 h 582384"/>
                  <a:gd name="connsiteX116" fmla="*/ 2615291 w 3888921"/>
                  <a:gd name="connsiteY116" fmla="*/ 0 h 582384"/>
                  <a:gd name="connsiteX117" fmla="*/ 2668856 w 3888921"/>
                  <a:gd name="connsiteY117" fmla="*/ 0 h 582384"/>
                  <a:gd name="connsiteX118" fmla="*/ 2679167 w 3888921"/>
                  <a:gd name="connsiteY118" fmla="*/ 0 h 582384"/>
                  <a:gd name="connsiteX119" fmla="*/ 2713380 w 3888921"/>
                  <a:gd name="connsiteY119" fmla="*/ 0 h 582384"/>
                  <a:gd name="connsiteX120" fmla="*/ 2747650 w 3888921"/>
                  <a:gd name="connsiteY120" fmla="*/ 0 h 582384"/>
                  <a:gd name="connsiteX121" fmla="*/ 2777256 w 3888921"/>
                  <a:gd name="connsiteY121" fmla="*/ 0 h 582384"/>
                  <a:gd name="connsiteX122" fmla="*/ 2792175 w 3888921"/>
                  <a:gd name="connsiteY122" fmla="*/ 0 h 582384"/>
                  <a:gd name="connsiteX123" fmla="*/ 2845740 w 3888921"/>
                  <a:gd name="connsiteY123" fmla="*/ 0 h 582384"/>
                  <a:gd name="connsiteX124" fmla="*/ 2856051 w 3888921"/>
                  <a:gd name="connsiteY124" fmla="*/ 0 h 582384"/>
                  <a:gd name="connsiteX125" fmla="*/ 2858976 w 3888921"/>
                  <a:gd name="connsiteY125" fmla="*/ 0 h 582384"/>
                  <a:gd name="connsiteX126" fmla="*/ 2880630 w 3888921"/>
                  <a:gd name="connsiteY126" fmla="*/ 0 h 582384"/>
                  <a:gd name="connsiteX127" fmla="*/ 2922852 w 3888921"/>
                  <a:gd name="connsiteY127" fmla="*/ 0 h 582384"/>
                  <a:gd name="connsiteX128" fmla="*/ 2924535 w 3888921"/>
                  <a:gd name="connsiteY128" fmla="*/ 0 h 582384"/>
                  <a:gd name="connsiteX129" fmla="*/ 2937771 w 3888921"/>
                  <a:gd name="connsiteY129" fmla="*/ 0 h 582384"/>
                  <a:gd name="connsiteX130" fmla="*/ 2944506 w 3888921"/>
                  <a:gd name="connsiteY130" fmla="*/ 0 h 582384"/>
                  <a:gd name="connsiteX131" fmla="*/ 2959425 w 3888921"/>
                  <a:gd name="connsiteY131" fmla="*/ 0 h 582384"/>
                  <a:gd name="connsiteX132" fmla="*/ 2975118 w 3888921"/>
                  <a:gd name="connsiteY132" fmla="*/ 0 h 582384"/>
                  <a:gd name="connsiteX133" fmla="*/ 2991336 w 3888921"/>
                  <a:gd name="connsiteY133" fmla="*/ 0 h 582384"/>
                  <a:gd name="connsiteX134" fmla="*/ 3001647 w 3888921"/>
                  <a:gd name="connsiteY134" fmla="*/ 0 h 582384"/>
                  <a:gd name="connsiteX135" fmla="*/ 3004574 w 3888921"/>
                  <a:gd name="connsiteY135" fmla="*/ 0 h 582384"/>
                  <a:gd name="connsiteX136" fmla="*/ 3012990 w 3888921"/>
                  <a:gd name="connsiteY136" fmla="*/ 0 h 582384"/>
                  <a:gd name="connsiteX137" fmla="*/ 3023301 w 3888921"/>
                  <a:gd name="connsiteY137" fmla="*/ 0 h 582384"/>
                  <a:gd name="connsiteX138" fmla="*/ 3026226 w 3888921"/>
                  <a:gd name="connsiteY138" fmla="*/ 0 h 582384"/>
                  <a:gd name="connsiteX139" fmla="*/ 3038994 w 3888921"/>
                  <a:gd name="connsiteY139" fmla="*/ 0 h 582384"/>
                  <a:gd name="connsiteX140" fmla="*/ 3053913 w 3888921"/>
                  <a:gd name="connsiteY140" fmla="*/ 0 h 582384"/>
                  <a:gd name="connsiteX141" fmla="*/ 3068450 w 3888921"/>
                  <a:gd name="connsiteY141" fmla="*/ 0 h 582384"/>
                  <a:gd name="connsiteX142" fmla="*/ 3070131 w 3888921"/>
                  <a:gd name="connsiteY142" fmla="*/ 0 h 582384"/>
                  <a:gd name="connsiteX143" fmla="*/ 3083368 w 3888921"/>
                  <a:gd name="connsiteY143" fmla="*/ 0 h 582384"/>
                  <a:gd name="connsiteX144" fmla="*/ 3090102 w 3888921"/>
                  <a:gd name="connsiteY144" fmla="*/ 0 h 582384"/>
                  <a:gd name="connsiteX145" fmla="*/ 3091785 w 3888921"/>
                  <a:gd name="connsiteY145" fmla="*/ 0 h 582384"/>
                  <a:gd name="connsiteX146" fmla="*/ 3105021 w 3888921"/>
                  <a:gd name="connsiteY146" fmla="*/ 0 h 582384"/>
                  <a:gd name="connsiteX147" fmla="*/ 3107478 w 3888921"/>
                  <a:gd name="connsiteY147" fmla="*/ 0 h 582384"/>
                  <a:gd name="connsiteX148" fmla="*/ 3117789 w 3888921"/>
                  <a:gd name="connsiteY148" fmla="*/ 0 h 582384"/>
                  <a:gd name="connsiteX149" fmla="*/ 3136934 w 3888921"/>
                  <a:gd name="connsiteY149" fmla="*/ 0 h 582384"/>
                  <a:gd name="connsiteX150" fmla="*/ 3142368 w 3888921"/>
                  <a:gd name="connsiteY150" fmla="*/ 0 h 582384"/>
                  <a:gd name="connsiteX151" fmla="*/ 3147244 w 3888921"/>
                  <a:gd name="connsiteY151" fmla="*/ 0 h 582384"/>
                  <a:gd name="connsiteX152" fmla="*/ 3150170 w 3888921"/>
                  <a:gd name="connsiteY152" fmla="*/ 0 h 582384"/>
                  <a:gd name="connsiteX153" fmla="*/ 3158586 w 3888921"/>
                  <a:gd name="connsiteY153" fmla="*/ 0 h 582384"/>
                  <a:gd name="connsiteX154" fmla="*/ 3168897 w 3888921"/>
                  <a:gd name="connsiteY154" fmla="*/ 0 h 582384"/>
                  <a:gd name="connsiteX155" fmla="*/ 3171824 w 3888921"/>
                  <a:gd name="connsiteY155" fmla="*/ 0 h 582384"/>
                  <a:gd name="connsiteX156" fmla="*/ 3186273 w 3888921"/>
                  <a:gd name="connsiteY156" fmla="*/ 0 h 582384"/>
                  <a:gd name="connsiteX157" fmla="*/ 3206244 w 3888921"/>
                  <a:gd name="connsiteY157" fmla="*/ 0 h 582384"/>
                  <a:gd name="connsiteX158" fmla="*/ 3214046 w 3888921"/>
                  <a:gd name="connsiteY158" fmla="*/ 0 h 582384"/>
                  <a:gd name="connsiteX159" fmla="*/ 3215728 w 3888921"/>
                  <a:gd name="connsiteY159" fmla="*/ 0 h 582384"/>
                  <a:gd name="connsiteX160" fmla="*/ 3221163 w 3888921"/>
                  <a:gd name="connsiteY160" fmla="*/ 0 h 582384"/>
                  <a:gd name="connsiteX161" fmla="*/ 3228964 w 3888921"/>
                  <a:gd name="connsiteY161" fmla="*/ 0 h 582384"/>
                  <a:gd name="connsiteX162" fmla="*/ 3235700 w 3888921"/>
                  <a:gd name="connsiteY162" fmla="*/ 0 h 582384"/>
                  <a:gd name="connsiteX163" fmla="*/ 3237381 w 3888921"/>
                  <a:gd name="connsiteY163" fmla="*/ 0 h 582384"/>
                  <a:gd name="connsiteX164" fmla="*/ 3250618 w 3888921"/>
                  <a:gd name="connsiteY164" fmla="*/ 0 h 582384"/>
                  <a:gd name="connsiteX165" fmla="*/ 3266311 w 3888921"/>
                  <a:gd name="connsiteY165" fmla="*/ 0 h 582384"/>
                  <a:gd name="connsiteX166" fmla="*/ 3274728 w 3888921"/>
                  <a:gd name="connsiteY166" fmla="*/ 0 h 582384"/>
                  <a:gd name="connsiteX167" fmla="*/ 3282529 w 3888921"/>
                  <a:gd name="connsiteY167" fmla="*/ 0 h 582384"/>
                  <a:gd name="connsiteX168" fmla="*/ 3285039 w 3888921"/>
                  <a:gd name="connsiteY168" fmla="*/ 0 h 582384"/>
                  <a:gd name="connsiteX169" fmla="*/ 3292840 w 3888921"/>
                  <a:gd name="connsiteY169" fmla="*/ 0 h 582384"/>
                  <a:gd name="connsiteX170" fmla="*/ 3304184 w 3888921"/>
                  <a:gd name="connsiteY170" fmla="*/ 0 h 582384"/>
                  <a:gd name="connsiteX171" fmla="*/ 3314495 w 3888921"/>
                  <a:gd name="connsiteY171" fmla="*/ 0 h 582384"/>
                  <a:gd name="connsiteX172" fmla="*/ 3317420 w 3888921"/>
                  <a:gd name="connsiteY172" fmla="*/ 0 h 582384"/>
                  <a:gd name="connsiteX173" fmla="*/ 3330188 w 3888921"/>
                  <a:gd name="connsiteY173" fmla="*/ 0 h 582384"/>
                  <a:gd name="connsiteX174" fmla="*/ 3345106 w 3888921"/>
                  <a:gd name="connsiteY174" fmla="*/ 0 h 582384"/>
                  <a:gd name="connsiteX175" fmla="*/ 3353523 w 3888921"/>
                  <a:gd name="connsiteY175" fmla="*/ 0 h 582384"/>
                  <a:gd name="connsiteX176" fmla="*/ 3361324 w 3888921"/>
                  <a:gd name="connsiteY176" fmla="*/ 0 h 582384"/>
                  <a:gd name="connsiteX177" fmla="*/ 3381296 w 3888921"/>
                  <a:gd name="connsiteY177" fmla="*/ 0 h 582384"/>
                  <a:gd name="connsiteX178" fmla="*/ 3382978 w 3888921"/>
                  <a:gd name="connsiteY178" fmla="*/ 0 h 582384"/>
                  <a:gd name="connsiteX179" fmla="*/ 3396214 w 3888921"/>
                  <a:gd name="connsiteY179" fmla="*/ 0 h 582384"/>
                  <a:gd name="connsiteX180" fmla="*/ 3398671 w 3888921"/>
                  <a:gd name="connsiteY180" fmla="*/ 0 h 582384"/>
                  <a:gd name="connsiteX181" fmla="*/ 3408982 w 3888921"/>
                  <a:gd name="connsiteY181" fmla="*/ 0 h 582384"/>
                  <a:gd name="connsiteX182" fmla="*/ 3433561 w 3888921"/>
                  <a:gd name="connsiteY182" fmla="*/ 0 h 582384"/>
                  <a:gd name="connsiteX183" fmla="*/ 3449780 w 3888921"/>
                  <a:gd name="connsiteY183" fmla="*/ 0 h 582384"/>
                  <a:gd name="connsiteX184" fmla="*/ 3460090 w 3888921"/>
                  <a:gd name="connsiteY184" fmla="*/ 0 h 582384"/>
                  <a:gd name="connsiteX185" fmla="*/ 3477466 w 3888921"/>
                  <a:gd name="connsiteY185" fmla="*/ 0 h 582384"/>
                  <a:gd name="connsiteX186" fmla="*/ 3494304 w 3888921"/>
                  <a:gd name="connsiteY186" fmla="*/ 0 h 582384"/>
                  <a:gd name="connsiteX187" fmla="*/ 3497437 w 3888921"/>
                  <a:gd name="connsiteY187" fmla="*/ 0 h 582384"/>
                  <a:gd name="connsiteX188" fmla="*/ 3512356 w 3888921"/>
                  <a:gd name="connsiteY188" fmla="*/ 0 h 582384"/>
                  <a:gd name="connsiteX189" fmla="*/ 3528574 w 3888921"/>
                  <a:gd name="connsiteY189" fmla="*/ 0 h 582384"/>
                  <a:gd name="connsiteX190" fmla="*/ 3558180 w 3888921"/>
                  <a:gd name="connsiteY190" fmla="*/ 0 h 582384"/>
                  <a:gd name="connsiteX191" fmla="*/ 3565921 w 3888921"/>
                  <a:gd name="connsiteY191" fmla="*/ 0 h 582384"/>
                  <a:gd name="connsiteX192" fmla="*/ 3573099 w 3888921"/>
                  <a:gd name="connsiteY192" fmla="*/ 0 h 582384"/>
                  <a:gd name="connsiteX193" fmla="*/ 3576232 w 3888921"/>
                  <a:gd name="connsiteY193" fmla="*/ 0 h 582384"/>
                  <a:gd name="connsiteX194" fmla="*/ 3610446 w 3888921"/>
                  <a:gd name="connsiteY194" fmla="*/ 0 h 582384"/>
                  <a:gd name="connsiteX195" fmla="*/ 3626664 w 3888921"/>
                  <a:gd name="connsiteY195" fmla="*/ 0 h 582384"/>
                  <a:gd name="connsiteX196" fmla="*/ 3636975 w 3888921"/>
                  <a:gd name="connsiteY196" fmla="*/ 0 h 582384"/>
                  <a:gd name="connsiteX197" fmla="*/ 3644716 w 3888921"/>
                  <a:gd name="connsiteY197" fmla="*/ 0 h 582384"/>
                  <a:gd name="connsiteX198" fmla="*/ 3661554 w 3888921"/>
                  <a:gd name="connsiteY198" fmla="*/ 0 h 582384"/>
                  <a:gd name="connsiteX199" fmla="*/ 3674322 w 3888921"/>
                  <a:gd name="connsiteY199" fmla="*/ 0 h 582384"/>
                  <a:gd name="connsiteX200" fmla="*/ 3689241 w 3888921"/>
                  <a:gd name="connsiteY200" fmla="*/ 0 h 582384"/>
                  <a:gd name="connsiteX201" fmla="*/ 3705459 w 3888921"/>
                  <a:gd name="connsiteY201" fmla="*/ 0 h 582384"/>
                  <a:gd name="connsiteX202" fmla="*/ 3725430 w 3888921"/>
                  <a:gd name="connsiteY202" fmla="*/ 0 h 582384"/>
                  <a:gd name="connsiteX203" fmla="*/ 3740349 w 3888921"/>
                  <a:gd name="connsiteY203" fmla="*/ 0 h 582384"/>
                  <a:gd name="connsiteX204" fmla="*/ 3742806 w 3888921"/>
                  <a:gd name="connsiteY204" fmla="*/ 0 h 582384"/>
                  <a:gd name="connsiteX205" fmla="*/ 3753117 w 3888921"/>
                  <a:gd name="connsiteY205" fmla="*/ 0 h 582384"/>
                  <a:gd name="connsiteX206" fmla="*/ 3756042 w 3888921"/>
                  <a:gd name="connsiteY206" fmla="*/ 0 h 582384"/>
                  <a:gd name="connsiteX207" fmla="*/ 3777696 w 3888921"/>
                  <a:gd name="connsiteY207" fmla="*/ 0 h 582384"/>
                  <a:gd name="connsiteX208" fmla="*/ 3785497 w 3888921"/>
                  <a:gd name="connsiteY208" fmla="*/ 0 h 582384"/>
                  <a:gd name="connsiteX209" fmla="*/ 3793914 w 3888921"/>
                  <a:gd name="connsiteY209" fmla="*/ 0 h 582384"/>
                  <a:gd name="connsiteX210" fmla="*/ 3804225 w 3888921"/>
                  <a:gd name="connsiteY210" fmla="*/ 0 h 582384"/>
                  <a:gd name="connsiteX211" fmla="*/ 3819918 w 3888921"/>
                  <a:gd name="connsiteY211" fmla="*/ 0 h 582384"/>
                  <a:gd name="connsiteX212" fmla="*/ 3821601 w 3888921"/>
                  <a:gd name="connsiteY212" fmla="*/ 0 h 582384"/>
                  <a:gd name="connsiteX213" fmla="*/ 3834837 w 3888921"/>
                  <a:gd name="connsiteY213" fmla="*/ 0 h 582384"/>
                  <a:gd name="connsiteX214" fmla="*/ 3841572 w 3888921"/>
                  <a:gd name="connsiteY214" fmla="*/ 0 h 582384"/>
                  <a:gd name="connsiteX215" fmla="*/ 3849373 w 3888921"/>
                  <a:gd name="connsiteY215" fmla="*/ 0 h 582384"/>
                  <a:gd name="connsiteX216" fmla="*/ 3856491 w 3888921"/>
                  <a:gd name="connsiteY216" fmla="*/ 0 h 582384"/>
                  <a:gd name="connsiteX217" fmla="*/ 3864292 w 3888921"/>
                  <a:gd name="connsiteY217" fmla="*/ 0 h 582384"/>
                  <a:gd name="connsiteX218" fmla="*/ 3872709 w 3888921"/>
                  <a:gd name="connsiteY218" fmla="*/ 0 h 582384"/>
                  <a:gd name="connsiteX219" fmla="*/ 3888402 w 3888921"/>
                  <a:gd name="connsiteY219" fmla="*/ 0 h 582384"/>
                  <a:gd name="connsiteX220" fmla="*/ 3888921 w 3888921"/>
                  <a:gd name="connsiteY220" fmla="*/ 0 h 582384"/>
                  <a:gd name="connsiteX221" fmla="*/ 3743325 w 3888921"/>
                  <a:gd name="connsiteY221" fmla="*/ 582384 h 582384"/>
                  <a:gd name="connsiteX222" fmla="*/ 3742806 w 3888921"/>
                  <a:gd name="connsiteY222" fmla="*/ 582384 h 582384"/>
                  <a:gd name="connsiteX223" fmla="*/ 3727113 w 3888921"/>
                  <a:gd name="connsiteY223" fmla="*/ 582384 h 582384"/>
                  <a:gd name="connsiteX224" fmla="*/ 3718696 w 3888921"/>
                  <a:gd name="connsiteY224" fmla="*/ 582384 h 582384"/>
                  <a:gd name="connsiteX225" fmla="*/ 3710895 w 3888921"/>
                  <a:gd name="connsiteY225" fmla="*/ 582384 h 582384"/>
                  <a:gd name="connsiteX226" fmla="*/ 3703777 w 3888921"/>
                  <a:gd name="connsiteY226" fmla="*/ 582384 h 582384"/>
                  <a:gd name="connsiteX227" fmla="*/ 3695976 w 3888921"/>
                  <a:gd name="connsiteY227" fmla="*/ 582384 h 582384"/>
                  <a:gd name="connsiteX228" fmla="*/ 3689241 w 3888921"/>
                  <a:gd name="connsiteY228" fmla="*/ 582384 h 582384"/>
                  <a:gd name="connsiteX229" fmla="*/ 3676005 w 3888921"/>
                  <a:gd name="connsiteY229" fmla="*/ 582384 h 582384"/>
                  <a:gd name="connsiteX230" fmla="*/ 3674322 w 3888921"/>
                  <a:gd name="connsiteY230" fmla="*/ 582384 h 582384"/>
                  <a:gd name="connsiteX231" fmla="*/ 3658629 w 3888921"/>
                  <a:gd name="connsiteY231" fmla="*/ 582384 h 582384"/>
                  <a:gd name="connsiteX232" fmla="*/ 3648318 w 3888921"/>
                  <a:gd name="connsiteY232" fmla="*/ 582384 h 582384"/>
                  <a:gd name="connsiteX233" fmla="*/ 3639901 w 3888921"/>
                  <a:gd name="connsiteY233" fmla="*/ 582384 h 582384"/>
                  <a:gd name="connsiteX234" fmla="*/ 3632100 w 3888921"/>
                  <a:gd name="connsiteY234" fmla="*/ 582384 h 582384"/>
                  <a:gd name="connsiteX235" fmla="*/ 3610446 w 3888921"/>
                  <a:gd name="connsiteY235" fmla="*/ 582384 h 582384"/>
                  <a:gd name="connsiteX236" fmla="*/ 3607521 w 3888921"/>
                  <a:gd name="connsiteY236" fmla="*/ 582384 h 582384"/>
                  <a:gd name="connsiteX237" fmla="*/ 3597210 w 3888921"/>
                  <a:gd name="connsiteY237" fmla="*/ 582384 h 582384"/>
                  <a:gd name="connsiteX238" fmla="*/ 3594753 w 3888921"/>
                  <a:gd name="connsiteY238" fmla="*/ 582384 h 582384"/>
                  <a:gd name="connsiteX239" fmla="*/ 3579834 w 3888921"/>
                  <a:gd name="connsiteY239" fmla="*/ 582384 h 582384"/>
                  <a:gd name="connsiteX240" fmla="*/ 3559863 w 3888921"/>
                  <a:gd name="connsiteY240" fmla="*/ 582384 h 582384"/>
                  <a:gd name="connsiteX241" fmla="*/ 3543645 w 3888921"/>
                  <a:gd name="connsiteY241" fmla="*/ 582384 h 582384"/>
                  <a:gd name="connsiteX242" fmla="*/ 3528726 w 3888921"/>
                  <a:gd name="connsiteY242" fmla="*/ 582384 h 582384"/>
                  <a:gd name="connsiteX243" fmla="*/ 3515958 w 3888921"/>
                  <a:gd name="connsiteY243" fmla="*/ 582384 h 582384"/>
                  <a:gd name="connsiteX244" fmla="*/ 3499120 w 3888921"/>
                  <a:gd name="connsiteY244" fmla="*/ 582384 h 582384"/>
                  <a:gd name="connsiteX245" fmla="*/ 3491379 w 3888921"/>
                  <a:gd name="connsiteY245" fmla="*/ 582384 h 582384"/>
                  <a:gd name="connsiteX246" fmla="*/ 3481068 w 3888921"/>
                  <a:gd name="connsiteY246" fmla="*/ 582384 h 582384"/>
                  <a:gd name="connsiteX247" fmla="*/ 3464850 w 3888921"/>
                  <a:gd name="connsiteY247" fmla="*/ 582384 h 582384"/>
                  <a:gd name="connsiteX248" fmla="*/ 3430636 w 3888921"/>
                  <a:gd name="connsiteY248" fmla="*/ 582384 h 582384"/>
                  <a:gd name="connsiteX249" fmla="*/ 3427503 w 3888921"/>
                  <a:gd name="connsiteY249" fmla="*/ 582384 h 582384"/>
                  <a:gd name="connsiteX250" fmla="*/ 3420325 w 3888921"/>
                  <a:gd name="connsiteY250" fmla="*/ 582384 h 582384"/>
                  <a:gd name="connsiteX251" fmla="*/ 3412584 w 3888921"/>
                  <a:gd name="connsiteY251" fmla="*/ 582384 h 582384"/>
                  <a:gd name="connsiteX252" fmla="*/ 3382978 w 3888921"/>
                  <a:gd name="connsiteY252" fmla="*/ 582384 h 582384"/>
                  <a:gd name="connsiteX253" fmla="*/ 3366760 w 3888921"/>
                  <a:gd name="connsiteY253" fmla="*/ 582384 h 582384"/>
                  <a:gd name="connsiteX254" fmla="*/ 3351842 w 3888921"/>
                  <a:gd name="connsiteY254" fmla="*/ 582384 h 582384"/>
                  <a:gd name="connsiteX255" fmla="*/ 3348708 w 3888921"/>
                  <a:gd name="connsiteY255" fmla="*/ 582384 h 582384"/>
                  <a:gd name="connsiteX256" fmla="*/ 3331870 w 3888921"/>
                  <a:gd name="connsiteY256" fmla="*/ 582384 h 582384"/>
                  <a:gd name="connsiteX257" fmla="*/ 3314495 w 3888921"/>
                  <a:gd name="connsiteY257" fmla="*/ 582384 h 582384"/>
                  <a:gd name="connsiteX258" fmla="*/ 3304184 w 3888921"/>
                  <a:gd name="connsiteY258" fmla="*/ 582384 h 582384"/>
                  <a:gd name="connsiteX259" fmla="*/ 3287966 w 3888921"/>
                  <a:gd name="connsiteY259" fmla="*/ 582384 h 582384"/>
                  <a:gd name="connsiteX260" fmla="*/ 3263386 w 3888921"/>
                  <a:gd name="connsiteY260" fmla="*/ 582384 h 582384"/>
                  <a:gd name="connsiteX261" fmla="*/ 3253075 w 3888921"/>
                  <a:gd name="connsiteY261" fmla="*/ 582384 h 582384"/>
                  <a:gd name="connsiteX262" fmla="*/ 3250618 w 3888921"/>
                  <a:gd name="connsiteY262" fmla="*/ 582384 h 582384"/>
                  <a:gd name="connsiteX263" fmla="*/ 3237383 w 3888921"/>
                  <a:gd name="connsiteY263" fmla="*/ 582384 h 582384"/>
                  <a:gd name="connsiteX264" fmla="*/ 3235700 w 3888921"/>
                  <a:gd name="connsiteY264" fmla="*/ 582384 h 582384"/>
                  <a:gd name="connsiteX265" fmla="*/ 3215728 w 3888921"/>
                  <a:gd name="connsiteY265" fmla="*/ 582384 h 582384"/>
                  <a:gd name="connsiteX266" fmla="*/ 3207927 w 3888921"/>
                  <a:gd name="connsiteY266" fmla="*/ 582384 h 582384"/>
                  <a:gd name="connsiteX267" fmla="*/ 3199510 w 3888921"/>
                  <a:gd name="connsiteY267" fmla="*/ 582384 h 582384"/>
                  <a:gd name="connsiteX268" fmla="*/ 3184592 w 3888921"/>
                  <a:gd name="connsiteY268" fmla="*/ 582384 h 582384"/>
                  <a:gd name="connsiteX269" fmla="*/ 3171824 w 3888921"/>
                  <a:gd name="connsiteY269" fmla="*/ 582384 h 582384"/>
                  <a:gd name="connsiteX270" fmla="*/ 3168898 w 3888921"/>
                  <a:gd name="connsiteY270" fmla="*/ 582384 h 582384"/>
                  <a:gd name="connsiteX271" fmla="*/ 3158588 w 3888921"/>
                  <a:gd name="connsiteY271" fmla="*/ 582384 h 582384"/>
                  <a:gd name="connsiteX272" fmla="*/ 3147244 w 3888921"/>
                  <a:gd name="connsiteY272" fmla="*/ 582384 h 582384"/>
                  <a:gd name="connsiteX273" fmla="*/ 3139443 w 3888921"/>
                  <a:gd name="connsiteY273" fmla="*/ 582384 h 582384"/>
                  <a:gd name="connsiteX274" fmla="*/ 3136934 w 3888921"/>
                  <a:gd name="connsiteY274" fmla="*/ 582384 h 582384"/>
                  <a:gd name="connsiteX275" fmla="*/ 3129132 w 3888921"/>
                  <a:gd name="connsiteY275" fmla="*/ 582384 h 582384"/>
                  <a:gd name="connsiteX276" fmla="*/ 3120716 w 3888921"/>
                  <a:gd name="connsiteY276" fmla="*/ 582384 h 582384"/>
                  <a:gd name="connsiteX277" fmla="*/ 3105023 w 3888921"/>
                  <a:gd name="connsiteY277" fmla="*/ 582384 h 582384"/>
                  <a:gd name="connsiteX278" fmla="*/ 3091785 w 3888921"/>
                  <a:gd name="connsiteY278" fmla="*/ 582384 h 582384"/>
                  <a:gd name="connsiteX279" fmla="*/ 3090104 w 3888921"/>
                  <a:gd name="connsiteY279" fmla="*/ 582384 h 582384"/>
                  <a:gd name="connsiteX280" fmla="*/ 3083368 w 3888921"/>
                  <a:gd name="connsiteY280" fmla="*/ 582384 h 582384"/>
                  <a:gd name="connsiteX281" fmla="*/ 3075567 w 3888921"/>
                  <a:gd name="connsiteY281" fmla="*/ 582384 h 582384"/>
                  <a:gd name="connsiteX282" fmla="*/ 3070132 w 3888921"/>
                  <a:gd name="connsiteY282" fmla="*/ 582384 h 582384"/>
                  <a:gd name="connsiteX283" fmla="*/ 3068450 w 3888921"/>
                  <a:gd name="connsiteY283" fmla="*/ 582384 h 582384"/>
                  <a:gd name="connsiteX284" fmla="*/ 3060648 w 3888921"/>
                  <a:gd name="connsiteY284" fmla="*/ 582384 h 582384"/>
                  <a:gd name="connsiteX285" fmla="*/ 3040677 w 3888921"/>
                  <a:gd name="connsiteY285" fmla="*/ 582384 h 582384"/>
                  <a:gd name="connsiteX286" fmla="*/ 3026228 w 3888921"/>
                  <a:gd name="connsiteY286" fmla="*/ 582384 h 582384"/>
                  <a:gd name="connsiteX287" fmla="*/ 3023301 w 3888921"/>
                  <a:gd name="connsiteY287" fmla="*/ 582384 h 582384"/>
                  <a:gd name="connsiteX288" fmla="*/ 3012990 w 3888921"/>
                  <a:gd name="connsiteY288" fmla="*/ 582384 h 582384"/>
                  <a:gd name="connsiteX289" fmla="*/ 3004574 w 3888921"/>
                  <a:gd name="connsiteY289" fmla="*/ 582384 h 582384"/>
                  <a:gd name="connsiteX290" fmla="*/ 3001648 w 3888921"/>
                  <a:gd name="connsiteY290" fmla="*/ 582384 h 582384"/>
                  <a:gd name="connsiteX291" fmla="*/ 2996772 w 3888921"/>
                  <a:gd name="connsiteY291" fmla="*/ 582384 h 582384"/>
                  <a:gd name="connsiteX292" fmla="*/ 2991338 w 3888921"/>
                  <a:gd name="connsiteY292" fmla="*/ 582384 h 582384"/>
                  <a:gd name="connsiteX293" fmla="*/ 2972193 w 3888921"/>
                  <a:gd name="connsiteY293" fmla="*/ 582384 h 582384"/>
                  <a:gd name="connsiteX294" fmla="*/ 2961882 w 3888921"/>
                  <a:gd name="connsiteY294" fmla="*/ 582384 h 582384"/>
                  <a:gd name="connsiteX295" fmla="*/ 2959425 w 3888921"/>
                  <a:gd name="connsiteY295" fmla="*/ 582384 h 582384"/>
                  <a:gd name="connsiteX296" fmla="*/ 2946189 w 3888921"/>
                  <a:gd name="connsiteY296" fmla="*/ 582384 h 582384"/>
                  <a:gd name="connsiteX297" fmla="*/ 2944506 w 3888921"/>
                  <a:gd name="connsiteY297" fmla="*/ 582384 h 582384"/>
                  <a:gd name="connsiteX298" fmla="*/ 2937772 w 3888921"/>
                  <a:gd name="connsiteY298" fmla="*/ 582384 h 582384"/>
                  <a:gd name="connsiteX299" fmla="*/ 2924535 w 3888921"/>
                  <a:gd name="connsiteY299" fmla="*/ 582384 h 582384"/>
                  <a:gd name="connsiteX300" fmla="*/ 2922853 w 3888921"/>
                  <a:gd name="connsiteY300" fmla="*/ 582384 h 582384"/>
                  <a:gd name="connsiteX301" fmla="*/ 2908317 w 3888921"/>
                  <a:gd name="connsiteY301" fmla="*/ 582384 h 582384"/>
                  <a:gd name="connsiteX302" fmla="*/ 2893398 w 3888921"/>
                  <a:gd name="connsiteY302" fmla="*/ 582384 h 582384"/>
                  <a:gd name="connsiteX303" fmla="*/ 2880630 w 3888921"/>
                  <a:gd name="connsiteY303" fmla="*/ 582384 h 582384"/>
                  <a:gd name="connsiteX304" fmla="*/ 2877705 w 3888921"/>
                  <a:gd name="connsiteY304" fmla="*/ 582384 h 582384"/>
                  <a:gd name="connsiteX305" fmla="*/ 2867394 w 3888921"/>
                  <a:gd name="connsiteY305" fmla="*/ 582384 h 582384"/>
                  <a:gd name="connsiteX306" fmla="*/ 2858977 w 3888921"/>
                  <a:gd name="connsiteY306" fmla="*/ 582384 h 582384"/>
                  <a:gd name="connsiteX307" fmla="*/ 2856051 w 3888921"/>
                  <a:gd name="connsiteY307" fmla="*/ 582384 h 582384"/>
                  <a:gd name="connsiteX308" fmla="*/ 2845740 w 3888921"/>
                  <a:gd name="connsiteY308" fmla="*/ 582384 h 582384"/>
                  <a:gd name="connsiteX309" fmla="*/ 2829522 w 3888921"/>
                  <a:gd name="connsiteY309" fmla="*/ 582384 h 582384"/>
                  <a:gd name="connsiteX310" fmla="*/ 2813829 w 3888921"/>
                  <a:gd name="connsiteY310" fmla="*/ 582384 h 582384"/>
                  <a:gd name="connsiteX311" fmla="*/ 2798910 w 3888921"/>
                  <a:gd name="connsiteY311" fmla="*/ 582384 h 582384"/>
                  <a:gd name="connsiteX312" fmla="*/ 2792175 w 3888921"/>
                  <a:gd name="connsiteY312" fmla="*/ 582384 h 582384"/>
                  <a:gd name="connsiteX313" fmla="*/ 2778939 w 3888921"/>
                  <a:gd name="connsiteY313" fmla="*/ 582384 h 582384"/>
                  <a:gd name="connsiteX314" fmla="*/ 2777256 w 3888921"/>
                  <a:gd name="connsiteY314" fmla="*/ 582384 h 582384"/>
                  <a:gd name="connsiteX315" fmla="*/ 2735034 w 3888921"/>
                  <a:gd name="connsiteY315" fmla="*/ 582384 h 582384"/>
                  <a:gd name="connsiteX316" fmla="*/ 2713380 w 3888921"/>
                  <a:gd name="connsiteY316" fmla="*/ 582384 h 582384"/>
                  <a:gd name="connsiteX317" fmla="*/ 2710455 w 3888921"/>
                  <a:gd name="connsiteY317" fmla="*/ 582384 h 582384"/>
                  <a:gd name="connsiteX318" fmla="*/ 2700144 w 3888921"/>
                  <a:gd name="connsiteY318" fmla="*/ 582384 h 582384"/>
                  <a:gd name="connsiteX319" fmla="*/ 2646579 w 3888921"/>
                  <a:gd name="connsiteY319" fmla="*/ 582384 h 582384"/>
                  <a:gd name="connsiteX320" fmla="*/ 2631660 w 3888921"/>
                  <a:gd name="connsiteY320" fmla="*/ 582384 h 582384"/>
                  <a:gd name="connsiteX321" fmla="*/ 2602055 w 3888921"/>
                  <a:gd name="connsiteY321" fmla="*/ 582384 h 582384"/>
                  <a:gd name="connsiteX322" fmla="*/ 2567784 w 3888921"/>
                  <a:gd name="connsiteY322" fmla="*/ 582384 h 582384"/>
                  <a:gd name="connsiteX323" fmla="*/ 2533571 w 3888921"/>
                  <a:gd name="connsiteY323" fmla="*/ 582384 h 582384"/>
                  <a:gd name="connsiteX324" fmla="*/ 2523260 w 3888921"/>
                  <a:gd name="connsiteY324" fmla="*/ 582384 h 582384"/>
                  <a:gd name="connsiteX325" fmla="*/ 2469695 w 3888921"/>
                  <a:gd name="connsiteY325" fmla="*/ 582384 h 582384"/>
                  <a:gd name="connsiteX326" fmla="*/ 2454776 w 3888921"/>
                  <a:gd name="connsiteY326" fmla="*/ 582384 h 582384"/>
                  <a:gd name="connsiteX327" fmla="*/ 2434804 w 3888921"/>
                  <a:gd name="connsiteY327" fmla="*/ 582384 h 582384"/>
                  <a:gd name="connsiteX328" fmla="*/ 2390900 w 3888921"/>
                  <a:gd name="connsiteY328" fmla="*/ 582384 h 582384"/>
                  <a:gd name="connsiteX329" fmla="*/ 2366320 w 3888921"/>
                  <a:gd name="connsiteY329" fmla="*/ 582384 h 582384"/>
                  <a:gd name="connsiteX330" fmla="*/ 2356010 w 3888921"/>
                  <a:gd name="connsiteY330" fmla="*/ 582384 h 582384"/>
                  <a:gd name="connsiteX331" fmla="*/ 2310861 w 3888921"/>
                  <a:gd name="connsiteY331" fmla="*/ 582384 h 582384"/>
                  <a:gd name="connsiteX332" fmla="*/ 2302444 w 3888921"/>
                  <a:gd name="connsiteY332" fmla="*/ 582384 h 582384"/>
                  <a:gd name="connsiteX333" fmla="*/ 2287526 w 3888921"/>
                  <a:gd name="connsiteY333" fmla="*/ 582384 h 582384"/>
                  <a:gd name="connsiteX334" fmla="*/ 2242377 w 3888921"/>
                  <a:gd name="connsiteY334" fmla="*/ 582384 h 582384"/>
                  <a:gd name="connsiteX335" fmla="*/ 2232066 w 3888921"/>
                  <a:gd name="connsiteY335" fmla="*/ 582384 h 582384"/>
                  <a:gd name="connsiteX336" fmla="*/ 2223650 w 3888921"/>
                  <a:gd name="connsiteY336" fmla="*/ 582384 h 582384"/>
                  <a:gd name="connsiteX337" fmla="*/ 2201992 w 3888921"/>
                  <a:gd name="connsiteY337" fmla="*/ 582384 h 582384"/>
                  <a:gd name="connsiteX338" fmla="*/ 2178501 w 3888921"/>
                  <a:gd name="connsiteY338" fmla="*/ 582384 h 582384"/>
                  <a:gd name="connsiteX339" fmla="*/ 2163583 w 3888921"/>
                  <a:gd name="connsiteY339" fmla="*/ 582384 h 582384"/>
                  <a:gd name="connsiteX340" fmla="*/ 2143611 w 3888921"/>
                  <a:gd name="connsiteY340" fmla="*/ 582384 h 582384"/>
                  <a:gd name="connsiteX341" fmla="*/ 2133509 w 3888921"/>
                  <a:gd name="connsiteY341" fmla="*/ 582384 h 582384"/>
                  <a:gd name="connsiteX342" fmla="*/ 2123198 w 3888921"/>
                  <a:gd name="connsiteY342" fmla="*/ 582384 h 582384"/>
                  <a:gd name="connsiteX343" fmla="*/ 2099706 w 3888921"/>
                  <a:gd name="connsiteY343" fmla="*/ 582384 h 582384"/>
                  <a:gd name="connsiteX344" fmla="*/ 2075127 w 3888921"/>
                  <a:gd name="connsiteY344" fmla="*/ 582384 h 582384"/>
                  <a:gd name="connsiteX345" fmla="*/ 2069633 w 3888921"/>
                  <a:gd name="connsiteY345" fmla="*/ 582384 h 582384"/>
                  <a:gd name="connsiteX346" fmla="*/ 2064816 w 3888921"/>
                  <a:gd name="connsiteY346" fmla="*/ 582384 h 582384"/>
                  <a:gd name="connsiteX347" fmla="*/ 2054714 w 3888921"/>
                  <a:gd name="connsiteY347" fmla="*/ 582384 h 582384"/>
                  <a:gd name="connsiteX348" fmla="*/ 2034742 w 3888921"/>
                  <a:gd name="connsiteY348" fmla="*/ 582384 h 582384"/>
                  <a:gd name="connsiteX349" fmla="*/ 2011251 w 3888921"/>
                  <a:gd name="connsiteY349" fmla="*/ 582384 h 582384"/>
                  <a:gd name="connsiteX350" fmla="*/ 1996332 w 3888921"/>
                  <a:gd name="connsiteY350" fmla="*/ 582384 h 582384"/>
                  <a:gd name="connsiteX351" fmla="*/ 1990838 w 3888921"/>
                  <a:gd name="connsiteY351" fmla="*/ 582384 h 582384"/>
                  <a:gd name="connsiteX352" fmla="*/ 1966258 w 3888921"/>
                  <a:gd name="connsiteY352" fmla="*/ 582384 h 582384"/>
                  <a:gd name="connsiteX353" fmla="*/ 1955948 w 3888921"/>
                  <a:gd name="connsiteY353" fmla="*/ 582384 h 582384"/>
                  <a:gd name="connsiteX354" fmla="*/ 1932456 w 3888921"/>
                  <a:gd name="connsiteY354" fmla="*/ 582384 h 582384"/>
                  <a:gd name="connsiteX355" fmla="*/ 1910799 w 3888921"/>
                  <a:gd name="connsiteY355" fmla="*/ 582384 h 582384"/>
                  <a:gd name="connsiteX356" fmla="*/ 1902382 w 3888921"/>
                  <a:gd name="connsiteY356" fmla="*/ 582384 h 582384"/>
                  <a:gd name="connsiteX357" fmla="*/ 1887464 w 3888921"/>
                  <a:gd name="connsiteY357" fmla="*/ 582384 h 582384"/>
                  <a:gd name="connsiteX358" fmla="*/ 1842315 w 3888921"/>
                  <a:gd name="connsiteY358" fmla="*/ 582384 h 582384"/>
                  <a:gd name="connsiteX359" fmla="*/ 1832004 w 3888921"/>
                  <a:gd name="connsiteY359" fmla="*/ 582384 h 582384"/>
                  <a:gd name="connsiteX360" fmla="*/ 1823588 w 3888921"/>
                  <a:gd name="connsiteY360" fmla="*/ 582384 h 582384"/>
                  <a:gd name="connsiteX361" fmla="*/ 1778439 w 3888921"/>
                  <a:gd name="connsiteY361" fmla="*/ 582384 h 582384"/>
                  <a:gd name="connsiteX362" fmla="*/ 1763520 w 3888921"/>
                  <a:gd name="connsiteY362" fmla="*/ 582384 h 582384"/>
                  <a:gd name="connsiteX363" fmla="*/ 1743549 w 3888921"/>
                  <a:gd name="connsiteY363" fmla="*/ 582384 h 582384"/>
                  <a:gd name="connsiteX364" fmla="*/ 1699644 w 3888921"/>
                  <a:gd name="connsiteY364" fmla="*/ 582384 h 582384"/>
                  <a:gd name="connsiteX365" fmla="*/ 1675065 w 3888921"/>
                  <a:gd name="connsiteY365" fmla="*/ 582384 h 582384"/>
                  <a:gd name="connsiteX366" fmla="*/ 1664754 w 3888921"/>
                  <a:gd name="connsiteY366" fmla="*/ 582384 h 582384"/>
                  <a:gd name="connsiteX367" fmla="*/ 1611189 w 3888921"/>
                  <a:gd name="connsiteY367" fmla="*/ 582384 h 582384"/>
                  <a:gd name="connsiteX368" fmla="*/ 1596270 w 3888921"/>
                  <a:gd name="connsiteY368" fmla="*/ 582384 h 582384"/>
                  <a:gd name="connsiteX369" fmla="*/ 1566665 w 3888921"/>
                  <a:gd name="connsiteY369" fmla="*/ 582384 h 582384"/>
                  <a:gd name="connsiteX370" fmla="*/ 1532394 w 3888921"/>
                  <a:gd name="connsiteY370" fmla="*/ 582384 h 582384"/>
                  <a:gd name="connsiteX371" fmla="*/ 1498181 w 3888921"/>
                  <a:gd name="connsiteY371" fmla="*/ 582384 h 582384"/>
                  <a:gd name="connsiteX372" fmla="*/ 1487870 w 3888921"/>
                  <a:gd name="connsiteY372" fmla="*/ 582384 h 582384"/>
                  <a:gd name="connsiteX373" fmla="*/ 1434304 w 3888921"/>
                  <a:gd name="connsiteY373" fmla="*/ 582384 h 582384"/>
                  <a:gd name="connsiteX374" fmla="*/ 1419386 w 3888921"/>
                  <a:gd name="connsiteY374" fmla="*/ 582384 h 582384"/>
                  <a:gd name="connsiteX375" fmla="*/ 1399414 w 3888921"/>
                  <a:gd name="connsiteY375" fmla="*/ 582384 h 582384"/>
                  <a:gd name="connsiteX376" fmla="*/ 1355510 w 3888921"/>
                  <a:gd name="connsiteY376" fmla="*/ 582384 h 582384"/>
                  <a:gd name="connsiteX377" fmla="*/ 1330930 w 3888921"/>
                  <a:gd name="connsiteY377" fmla="*/ 582384 h 582384"/>
                  <a:gd name="connsiteX378" fmla="*/ 1320620 w 3888921"/>
                  <a:gd name="connsiteY378" fmla="*/ 582384 h 582384"/>
                  <a:gd name="connsiteX379" fmla="*/ 1304927 w 3888921"/>
                  <a:gd name="connsiteY379" fmla="*/ 582384 h 582384"/>
                  <a:gd name="connsiteX380" fmla="*/ 1275471 w 3888921"/>
                  <a:gd name="connsiteY380" fmla="*/ 582384 h 582384"/>
                  <a:gd name="connsiteX381" fmla="*/ 1267054 w 3888921"/>
                  <a:gd name="connsiteY381" fmla="*/ 582384 h 582384"/>
                  <a:gd name="connsiteX382" fmla="*/ 1252135 w 3888921"/>
                  <a:gd name="connsiteY382" fmla="*/ 582384 h 582384"/>
                  <a:gd name="connsiteX383" fmla="*/ 1236443 w 3888921"/>
                  <a:gd name="connsiteY383" fmla="*/ 582384 h 582384"/>
                  <a:gd name="connsiteX384" fmla="*/ 1226132 w 3888921"/>
                  <a:gd name="connsiteY384" fmla="*/ 582384 h 582384"/>
                  <a:gd name="connsiteX385" fmla="*/ 1206987 w 3888921"/>
                  <a:gd name="connsiteY385" fmla="*/ 582384 h 582384"/>
                  <a:gd name="connsiteX386" fmla="*/ 1196676 w 3888921"/>
                  <a:gd name="connsiteY386" fmla="*/ 582384 h 582384"/>
                  <a:gd name="connsiteX387" fmla="*/ 1188259 w 3888921"/>
                  <a:gd name="connsiteY387" fmla="*/ 582384 h 582384"/>
                  <a:gd name="connsiteX388" fmla="*/ 1172567 w 3888921"/>
                  <a:gd name="connsiteY388" fmla="*/ 582384 h 582384"/>
                  <a:gd name="connsiteX389" fmla="*/ 1157648 w 3888921"/>
                  <a:gd name="connsiteY389" fmla="*/ 582384 h 582384"/>
                  <a:gd name="connsiteX390" fmla="*/ 1143111 w 3888921"/>
                  <a:gd name="connsiteY390" fmla="*/ 582384 h 582384"/>
                  <a:gd name="connsiteX391" fmla="*/ 1137676 w 3888921"/>
                  <a:gd name="connsiteY391" fmla="*/ 582384 h 582384"/>
                  <a:gd name="connsiteX392" fmla="*/ 1128192 w 3888921"/>
                  <a:gd name="connsiteY392" fmla="*/ 582384 h 582384"/>
                  <a:gd name="connsiteX393" fmla="*/ 1108221 w 3888921"/>
                  <a:gd name="connsiteY393" fmla="*/ 582384 h 582384"/>
                  <a:gd name="connsiteX394" fmla="*/ 1093772 w 3888921"/>
                  <a:gd name="connsiteY394" fmla="*/ 582384 h 582384"/>
                  <a:gd name="connsiteX395" fmla="*/ 1069192 w 3888921"/>
                  <a:gd name="connsiteY395" fmla="*/ 582384 h 582384"/>
                  <a:gd name="connsiteX396" fmla="*/ 1064316 w 3888921"/>
                  <a:gd name="connsiteY396" fmla="*/ 582384 h 582384"/>
                  <a:gd name="connsiteX397" fmla="*/ 1058882 w 3888921"/>
                  <a:gd name="connsiteY397" fmla="*/ 582384 h 582384"/>
                  <a:gd name="connsiteX398" fmla="*/ 1039737 w 3888921"/>
                  <a:gd name="connsiteY398" fmla="*/ 582384 h 582384"/>
                  <a:gd name="connsiteX399" fmla="*/ 1029426 w 3888921"/>
                  <a:gd name="connsiteY399" fmla="*/ 582384 h 582384"/>
                  <a:gd name="connsiteX400" fmla="*/ 1013733 w 3888921"/>
                  <a:gd name="connsiteY400" fmla="*/ 582384 h 582384"/>
                  <a:gd name="connsiteX401" fmla="*/ 1005316 w 3888921"/>
                  <a:gd name="connsiteY401" fmla="*/ 582384 h 582384"/>
                  <a:gd name="connsiteX402" fmla="*/ 990398 w 3888921"/>
                  <a:gd name="connsiteY402" fmla="*/ 582384 h 582384"/>
                  <a:gd name="connsiteX403" fmla="*/ 975861 w 3888921"/>
                  <a:gd name="connsiteY403" fmla="*/ 582384 h 582384"/>
                  <a:gd name="connsiteX404" fmla="*/ 960942 w 3888921"/>
                  <a:gd name="connsiteY404" fmla="*/ 582384 h 582384"/>
                  <a:gd name="connsiteX405" fmla="*/ 945249 w 3888921"/>
                  <a:gd name="connsiteY405" fmla="*/ 582384 h 582384"/>
                  <a:gd name="connsiteX406" fmla="*/ 934938 w 3888921"/>
                  <a:gd name="connsiteY406" fmla="*/ 582384 h 582384"/>
                  <a:gd name="connsiteX407" fmla="*/ 926522 w 3888921"/>
                  <a:gd name="connsiteY407" fmla="*/ 582384 h 582384"/>
                  <a:gd name="connsiteX408" fmla="*/ 897066 w 3888921"/>
                  <a:gd name="connsiteY408" fmla="*/ 582384 h 582384"/>
                  <a:gd name="connsiteX409" fmla="*/ 881373 w 3888921"/>
                  <a:gd name="connsiteY409" fmla="*/ 582384 h 582384"/>
                  <a:gd name="connsiteX410" fmla="*/ 866455 w 3888921"/>
                  <a:gd name="connsiteY410" fmla="*/ 582384 h 582384"/>
                  <a:gd name="connsiteX411" fmla="*/ 846483 w 3888921"/>
                  <a:gd name="connsiteY411" fmla="*/ 582384 h 582384"/>
                  <a:gd name="connsiteX412" fmla="*/ 802579 w 3888921"/>
                  <a:gd name="connsiteY412" fmla="*/ 582384 h 582384"/>
                  <a:gd name="connsiteX413" fmla="*/ 777999 w 3888921"/>
                  <a:gd name="connsiteY413" fmla="*/ 582384 h 582384"/>
                  <a:gd name="connsiteX414" fmla="*/ 767688 w 3888921"/>
                  <a:gd name="connsiteY414" fmla="*/ 582384 h 582384"/>
                  <a:gd name="connsiteX415" fmla="*/ 714123 w 3888921"/>
                  <a:gd name="connsiteY415" fmla="*/ 582384 h 582384"/>
                  <a:gd name="connsiteX416" fmla="*/ 699204 w 3888921"/>
                  <a:gd name="connsiteY416" fmla="*/ 582384 h 582384"/>
                  <a:gd name="connsiteX417" fmla="*/ 669599 w 3888921"/>
                  <a:gd name="connsiteY417" fmla="*/ 582384 h 582384"/>
                  <a:gd name="connsiteX418" fmla="*/ 635328 w 3888921"/>
                  <a:gd name="connsiteY418" fmla="*/ 582384 h 582384"/>
                  <a:gd name="connsiteX419" fmla="*/ 601115 w 3888921"/>
                  <a:gd name="connsiteY419" fmla="*/ 582384 h 582384"/>
                  <a:gd name="connsiteX420" fmla="*/ 590804 w 3888921"/>
                  <a:gd name="connsiteY420" fmla="*/ 582384 h 582384"/>
                  <a:gd name="connsiteX421" fmla="*/ 537239 w 3888921"/>
                  <a:gd name="connsiteY421" fmla="*/ 582384 h 582384"/>
                  <a:gd name="connsiteX422" fmla="*/ 522320 w 3888921"/>
                  <a:gd name="connsiteY422" fmla="*/ 582384 h 582384"/>
                  <a:gd name="connsiteX423" fmla="*/ 502348 w 3888921"/>
                  <a:gd name="connsiteY423" fmla="*/ 582384 h 582384"/>
                  <a:gd name="connsiteX424" fmla="*/ 458444 w 3888921"/>
                  <a:gd name="connsiteY424" fmla="*/ 582384 h 582384"/>
                  <a:gd name="connsiteX425" fmla="*/ 433864 w 3888921"/>
                  <a:gd name="connsiteY425" fmla="*/ 582384 h 582384"/>
                  <a:gd name="connsiteX426" fmla="*/ 423554 w 3888921"/>
                  <a:gd name="connsiteY426" fmla="*/ 582384 h 582384"/>
                  <a:gd name="connsiteX427" fmla="*/ 378405 w 3888921"/>
                  <a:gd name="connsiteY427" fmla="*/ 582384 h 582384"/>
                  <a:gd name="connsiteX428" fmla="*/ 369989 w 3888921"/>
                  <a:gd name="connsiteY428" fmla="*/ 582384 h 582384"/>
                  <a:gd name="connsiteX429" fmla="*/ 355070 w 3888921"/>
                  <a:gd name="connsiteY429" fmla="*/ 582384 h 582384"/>
                  <a:gd name="connsiteX430" fmla="*/ 309921 w 3888921"/>
                  <a:gd name="connsiteY430" fmla="*/ 582384 h 582384"/>
                  <a:gd name="connsiteX431" fmla="*/ 299611 w 3888921"/>
                  <a:gd name="connsiteY431" fmla="*/ 582384 h 582384"/>
                  <a:gd name="connsiteX432" fmla="*/ 291194 w 3888921"/>
                  <a:gd name="connsiteY432" fmla="*/ 582384 h 582384"/>
                  <a:gd name="connsiteX433" fmla="*/ 246045 w 3888921"/>
                  <a:gd name="connsiteY433" fmla="*/ 582384 h 582384"/>
                  <a:gd name="connsiteX434" fmla="*/ 231126 w 3888921"/>
                  <a:gd name="connsiteY434" fmla="*/ 582384 h 582384"/>
                  <a:gd name="connsiteX435" fmla="*/ 211155 w 3888921"/>
                  <a:gd name="connsiteY435" fmla="*/ 582384 h 582384"/>
                  <a:gd name="connsiteX436" fmla="*/ 167250 w 3888921"/>
                  <a:gd name="connsiteY436" fmla="*/ 582384 h 582384"/>
                  <a:gd name="connsiteX437" fmla="*/ 142671 w 3888921"/>
                  <a:gd name="connsiteY437" fmla="*/ 582384 h 582384"/>
                  <a:gd name="connsiteX438" fmla="*/ 132360 w 3888921"/>
                  <a:gd name="connsiteY438" fmla="*/ 582384 h 582384"/>
                  <a:gd name="connsiteX439" fmla="*/ 78795 w 3888921"/>
                  <a:gd name="connsiteY439" fmla="*/ 582384 h 582384"/>
                  <a:gd name="connsiteX440" fmla="*/ 63876 w 3888921"/>
                  <a:gd name="connsiteY440" fmla="*/ 582384 h 582384"/>
                  <a:gd name="connsiteX441" fmla="*/ 0 w 3888921"/>
                  <a:gd name="connsiteY441" fmla="*/ 582384 h 5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Lst>
                <a:rect l="l" t="t" r="r" b="b"/>
                <a:pathLst>
                  <a:path w="3888921" h="582384">
                    <a:moveTo>
                      <a:pt x="145596" y="0"/>
                    </a:moveTo>
                    <a:lnTo>
                      <a:pt x="209472" y="0"/>
                    </a:lnTo>
                    <a:lnTo>
                      <a:pt x="224391" y="0"/>
                    </a:lnTo>
                    <a:lnTo>
                      <a:pt x="277956" y="0"/>
                    </a:lnTo>
                    <a:lnTo>
                      <a:pt x="288267" y="0"/>
                    </a:lnTo>
                    <a:lnTo>
                      <a:pt x="312846" y="0"/>
                    </a:lnTo>
                    <a:lnTo>
                      <a:pt x="356751" y="0"/>
                    </a:lnTo>
                    <a:lnTo>
                      <a:pt x="376723" y="0"/>
                    </a:lnTo>
                    <a:lnTo>
                      <a:pt x="391641" y="0"/>
                    </a:lnTo>
                    <a:lnTo>
                      <a:pt x="436790" y="0"/>
                    </a:lnTo>
                    <a:lnTo>
                      <a:pt x="445206" y="0"/>
                    </a:lnTo>
                    <a:lnTo>
                      <a:pt x="455517" y="0"/>
                    </a:lnTo>
                    <a:lnTo>
                      <a:pt x="500666" y="0"/>
                    </a:lnTo>
                    <a:lnTo>
                      <a:pt x="515584" y="0"/>
                    </a:lnTo>
                    <a:lnTo>
                      <a:pt x="524001" y="0"/>
                    </a:lnTo>
                    <a:lnTo>
                      <a:pt x="569150" y="0"/>
                    </a:lnTo>
                    <a:lnTo>
                      <a:pt x="579460" y="0"/>
                    </a:lnTo>
                    <a:lnTo>
                      <a:pt x="604040" y="0"/>
                    </a:lnTo>
                    <a:lnTo>
                      <a:pt x="647944" y="0"/>
                    </a:lnTo>
                    <a:lnTo>
                      <a:pt x="667916" y="0"/>
                    </a:lnTo>
                    <a:lnTo>
                      <a:pt x="682835" y="0"/>
                    </a:lnTo>
                    <a:lnTo>
                      <a:pt x="736400" y="0"/>
                    </a:lnTo>
                    <a:lnTo>
                      <a:pt x="746711" y="0"/>
                    </a:lnTo>
                    <a:lnTo>
                      <a:pt x="780924" y="0"/>
                    </a:lnTo>
                    <a:lnTo>
                      <a:pt x="815195" y="0"/>
                    </a:lnTo>
                    <a:lnTo>
                      <a:pt x="844800" y="0"/>
                    </a:lnTo>
                    <a:lnTo>
                      <a:pt x="859719" y="0"/>
                    </a:lnTo>
                    <a:lnTo>
                      <a:pt x="913284" y="0"/>
                    </a:lnTo>
                    <a:lnTo>
                      <a:pt x="923595" y="0"/>
                    </a:lnTo>
                    <a:lnTo>
                      <a:pt x="948174" y="0"/>
                    </a:lnTo>
                    <a:lnTo>
                      <a:pt x="992079" y="0"/>
                    </a:lnTo>
                    <a:lnTo>
                      <a:pt x="1012050" y="0"/>
                    </a:lnTo>
                    <a:lnTo>
                      <a:pt x="1026969" y="0"/>
                    </a:lnTo>
                    <a:lnTo>
                      <a:pt x="1042662" y="0"/>
                    </a:lnTo>
                    <a:lnTo>
                      <a:pt x="1072118" y="0"/>
                    </a:lnTo>
                    <a:lnTo>
                      <a:pt x="1080534" y="0"/>
                    </a:lnTo>
                    <a:lnTo>
                      <a:pt x="1090845" y="0"/>
                    </a:lnTo>
                    <a:lnTo>
                      <a:pt x="1106538" y="0"/>
                    </a:lnTo>
                    <a:lnTo>
                      <a:pt x="1121457" y="0"/>
                    </a:lnTo>
                    <a:lnTo>
                      <a:pt x="1135994" y="0"/>
                    </a:lnTo>
                    <a:lnTo>
                      <a:pt x="1150912" y="0"/>
                    </a:lnTo>
                    <a:lnTo>
                      <a:pt x="1159329" y="0"/>
                    </a:lnTo>
                    <a:lnTo>
                      <a:pt x="1175022" y="0"/>
                    </a:lnTo>
                    <a:lnTo>
                      <a:pt x="1185333" y="0"/>
                    </a:lnTo>
                    <a:lnTo>
                      <a:pt x="1204478" y="0"/>
                    </a:lnTo>
                    <a:lnTo>
                      <a:pt x="1209912" y="0"/>
                    </a:lnTo>
                    <a:lnTo>
                      <a:pt x="1214789" y="0"/>
                    </a:lnTo>
                    <a:lnTo>
                      <a:pt x="1239368" y="0"/>
                    </a:lnTo>
                    <a:lnTo>
                      <a:pt x="1253817" y="0"/>
                    </a:lnTo>
                    <a:lnTo>
                      <a:pt x="1273788" y="0"/>
                    </a:lnTo>
                    <a:lnTo>
                      <a:pt x="1283272" y="0"/>
                    </a:lnTo>
                    <a:lnTo>
                      <a:pt x="1288707" y="0"/>
                    </a:lnTo>
                    <a:lnTo>
                      <a:pt x="1303244" y="0"/>
                    </a:lnTo>
                    <a:lnTo>
                      <a:pt x="1318163" y="0"/>
                    </a:lnTo>
                    <a:lnTo>
                      <a:pt x="1333856" y="0"/>
                    </a:lnTo>
                    <a:lnTo>
                      <a:pt x="1342272" y="0"/>
                    </a:lnTo>
                    <a:lnTo>
                      <a:pt x="1352583" y="0"/>
                    </a:lnTo>
                    <a:lnTo>
                      <a:pt x="1371728" y="0"/>
                    </a:lnTo>
                    <a:lnTo>
                      <a:pt x="1382039" y="0"/>
                    </a:lnTo>
                    <a:lnTo>
                      <a:pt x="1397732" y="0"/>
                    </a:lnTo>
                    <a:lnTo>
                      <a:pt x="1412650" y="0"/>
                    </a:lnTo>
                    <a:lnTo>
                      <a:pt x="1421067" y="0"/>
                    </a:lnTo>
                    <a:lnTo>
                      <a:pt x="1450523" y="0"/>
                    </a:lnTo>
                    <a:lnTo>
                      <a:pt x="1466215" y="0"/>
                    </a:lnTo>
                    <a:lnTo>
                      <a:pt x="1476526" y="0"/>
                    </a:lnTo>
                    <a:lnTo>
                      <a:pt x="1501106" y="0"/>
                    </a:lnTo>
                    <a:lnTo>
                      <a:pt x="1545010" y="0"/>
                    </a:lnTo>
                    <a:lnTo>
                      <a:pt x="1564982" y="0"/>
                    </a:lnTo>
                    <a:lnTo>
                      <a:pt x="1579901" y="0"/>
                    </a:lnTo>
                    <a:lnTo>
                      <a:pt x="1633466" y="0"/>
                    </a:lnTo>
                    <a:lnTo>
                      <a:pt x="1643777" y="0"/>
                    </a:lnTo>
                    <a:lnTo>
                      <a:pt x="1677990" y="0"/>
                    </a:lnTo>
                    <a:lnTo>
                      <a:pt x="1712261" y="0"/>
                    </a:lnTo>
                    <a:lnTo>
                      <a:pt x="1741866" y="0"/>
                    </a:lnTo>
                    <a:lnTo>
                      <a:pt x="1756785" y="0"/>
                    </a:lnTo>
                    <a:lnTo>
                      <a:pt x="1810350" y="0"/>
                    </a:lnTo>
                    <a:lnTo>
                      <a:pt x="1820661" y="0"/>
                    </a:lnTo>
                    <a:lnTo>
                      <a:pt x="1845240" y="0"/>
                    </a:lnTo>
                    <a:lnTo>
                      <a:pt x="1889145" y="0"/>
                    </a:lnTo>
                    <a:lnTo>
                      <a:pt x="1909116" y="0"/>
                    </a:lnTo>
                    <a:lnTo>
                      <a:pt x="1924035" y="0"/>
                    </a:lnTo>
                    <a:lnTo>
                      <a:pt x="1969183" y="0"/>
                    </a:lnTo>
                    <a:lnTo>
                      <a:pt x="1977600" y="0"/>
                    </a:lnTo>
                    <a:lnTo>
                      <a:pt x="1987911" y="0"/>
                    </a:lnTo>
                    <a:lnTo>
                      <a:pt x="2033059" y="0"/>
                    </a:lnTo>
                    <a:lnTo>
                      <a:pt x="2047978" y="0"/>
                    </a:lnTo>
                    <a:lnTo>
                      <a:pt x="2056395" y="0"/>
                    </a:lnTo>
                    <a:lnTo>
                      <a:pt x="2078052" y="0"/>
                    </a:lnTo>
                    <a:lnTo>
                      <a:pt x="2101544" y="0"/>
                    </a:lnTo>
                    <a:lnTo>
                      <a:pt x="2111854" y="0"/>
                    </a:lnTo>
                    <a:lnTo>
                      <a:pt x="2136434" y="0"/>
                    </a:lnTo>
                    <a:lnTo>
                      <a:pt x="2141928" y="0"/>
                    </a:lnTo>
                    <a:lnTo>
                      <a:pt x="2156847" y="0"/>
                    </a:lnTo>
                    <a:lnTo>
                      <a:pt x="2180338" y="0"/>
                    </a:lnTo>
                    <a:lnTo>
                      <a:pt x="2200310" y="0"/>
                    </a:lnTo>
                    <a:lnTo>
                      <a:pt x="2210412" y="0"/>
                    </a:lnTo>
                    <a:lnTo>
                      <a:pt x="2215228" y="0"/>
                    </a:lnTo>
                    <a:lnTo>
                      <a:pt x="2220723" y="0"/>
                    </a:lnTo>
                    <a:lnTo>
                      <a:pt x="2245302" y="0"/>
                    </a:lnTo>
                    <a:lnTo>
                      <a:pt x="2268794" y="0"/>
                    </a:lnTo>
                    <a:lnTo>
                      <a:pt x="2279104" y="0"/>
                    </a:lnTo>
                    <a:lnTo>
                      <a:pt x="2289207" y="0"/>
                    </a:lnTo>
                    <a:lnTo>
                      <a:pt x="2309179" y="0"/>
                    </a:lnTo>
                    <a:lnTo>
                      <a:pt x="2324097" y="0"/>
                    </a:lnTo>
                    <a:lnTo>
                      <a:pt x="2347589" y="0"/>
                    </a:lnTo>
                    <a:lnTo>
                      <a:pt x="2369246" y="0"/>
                    </a:lnTo>
                    <a:lnTo>
                      <a:pt x="2377662" y="0"/>
                    </a:lnTo>
                    <a:lnTo>
                      <a:pt x="2387973" y="0"/>
                    </a:lnTo>
                    <a:lnTo>
                      <a:pt x="2433122" y="0"/>
                    </a:lnTo>
                    <a:lnTo>
                      <a:pt x="2448040" y="0"/>
                    </a:lnTo>
                    <a:lnTo>
                      <a:pt x="2456457" y="0"/>
                    </a:lnTo>
                    <a:lnTo>
                      <a:pt x="2501605" y="0"/>
                    </a:lnTo>
                    <a:lnTo>
                      <a:pt x="2511917" y="0"/>
                    </a:lnTo>
                    <a:lnTo>
                      <a:pt x="2536496" y="0"/>
                    </a:lnTo>
                    <a:lnTo>
                      <a:pt x="2580400" y="0"/>
                    </a:lnTo>
                    <a:lnTo>
                      <a:pt x="2600372" y="0"/>
                    </a:lnTo>
                    <a:lnTo>
                      <a:pt x="2615291" y="0"/>
                    </a:lnTo>
                    <a:lnTo>
                      <a:pt x="2668856" y="0"/>
                    </a:lnTo>
                    <a:lnTo>
                      <a:pt x="2679167" y="0"/>
                    </a:lnTo>
                    <a:lnTo>
                      <a:pt x="2713380" y="0"/>
                    </a:lnTo>
                    <a:lnTo>
                      <a:pt x="2747650" y="0"/>
                    </a:lnTo>
                    <a:lnTo>
                      <a:pt x="2777256" y="0"/>
                    </a:lnTo>
                    <a:lnTo>
                      <a:pt x="2792175" y="0"/>
                    </a:lnTo>
                    <a:lnTo>
                      <a:pt x="2845740" y="0"/>
                    </a:lnTo>
                    <a:lnTo>
                      <a:pt x="2856051" y="0"/>
                    </a:lnTo>
                    <a:lnTo>
                      <a:pt x="2858976" y="0"/>
                    </a:lnTo>
                    <a:lnTo>
                      <a:pt x="2880630" y="0"/>
                    </a:lnTo>
                    <a:lnTo>
                      <a:pt x="2922852" y="0"/>
                    </a:lnTo>
                    <a:lnTo>
                      <a:pt x="2924535" y="0"/>
                    </a:lnTo>
                    <a:lnTo>
                      <a:pt x="2937771" y="0"/>
                    </a:lnTo>
                    <a:lnTo>
                      <a:pt x="2944506" y="0"/>
                    </a:lnTo>
                    <a:lnTo>
                      <a:pt x="2959425" y="0"/>
                    </a:lnTo>
                    <a:lnTo>
                      <a:pt x="2975118" y="0"/>
                    </a:lnTo>
                    <a:lnTo>
                      <a:pt x="2991336" y="0"/>
                    </a:lnTo>
                    <a:lnTo>
                      <a:pt x="3001647" y="0"/>
                    </a:lnTo>
                    <a:lnTo>
                      <a:pt x="3004574" y="0"/>
                    </a:lnTo>
                    <a:lnTo>
                      <a:pt x="3012990" y="0"/>
                    </a:lnTo>
                    <a:lnTo>
                      <a:pt x="3023301" y="0"/>
                    </a:lnTo>
                    <a:lnTo>
                      <a:pt x="3026226" y="0"/>
                    </a:lnTo>
                    <a:lnTo>
                      <a:pt x="3038994" y="0"/>
                    </a:lnTo>
                    <a:lnTo>
                      <a:pt x="3053913" y="0"/>
                    </a:lnTo>
                    <a:lnTo>
                      <a:pt x="3068450" y="0"/>
                    </a:lnTo>
                    <a:lnTo>
                      <a:pt x="3070131" y="0"/>
                    </a:lnTo>
                    <a:lnTo>
                      <a:pt x="3083368" y="0"/>
                    </a:lnTo>
                    <a:lnTo>
                      <a:pt x="3090102" y="0"/>
                    </a:lnTo>
                    <a:lnTo>
                      <a:pt x="3091785" y="0"/>
                    </a:lnTo>
                    <a:lnTo>
                      <a:pt x="3105021" y="0"/>
                    </a:lnTo>
                    <a:lnTo>
                      <a:pt x="3107478" y="0"/>
                    </a:lnTo>
                    <a:lnTo>
                      <a:pt x="3117789" y="0"/>
                    </a:lnTo>
                    <a:lnTo>
                      <a:pt x="3136934" y="0"/>
                    </a:lnTo>
                    <a:lnTo>
                      <a:pt x="3142368" y="0"/>
                    </a:lnTo>
                    <a:lnTo>
                      <a:pt x="3147244" y="0"/>
                    </a:lnTo>
                    <a:lnTo>
                      <a:pt x="3150170" y="0"/>
                    </a:lnTo>
                    <a:lnTo>
                      <a:pt x="3158586" y="0"/>
                    </a:lnTo>
                    <a:lnTo>
                      <a:pt x="3168897" y="0"/>
                    </a:lnTo>
                    <a:lnTo>
                      <a:pt x="3171824" y="0"/>
                    </a:lnTo>
                    <a:lnTo>
                      <a:pt x="3186273" y="0"/>
                    </a:lnTo>
                    <a:lnTo>
                      <a:pt x="3206244" y="0"/>
                    </a:lnTo>
                    <a:lnTo>
                      <a:pt x="3214046" y="0"/>
                    </a:lnTo>
                    <a:lnTo>
                      <a:pt x="3215728" y="0"/>
                    </a:lnTo>
                    <a:lnTo>
                      <a:pt x="3221163" y="0"/>
                    </a:lnTo>
                    <a:lnTo>
                      <a:pt x="3228964" y="0"/>
                    </a:lnTo>
                    <a:lnTo>
                      <a:pt x="3235700" y="0"/>
                    </a:lnTo>
                    <a:lnTo>
                      <a:pt x="3237381" y="0"/>
                    </a:lnTo>
                    <a:lnTo>
                      <a:pt x="3250618" y="0"/>
                    </a:lnTo>
                    <a:lnTo>
                      <a:pt x="3266311" y="0"/>
                    </a:lnTo>
                    <a:lnTo>
                      <a:pt x="3274728" y="0"/>
                    </a:lnTo>
                    <a:lnTo>
                      <a:pt x="3282529" y="0"/>
                    </a:lnTo>
                    <a:lnTo>
                      <a:pt x="3285039" y="0"/>
                    </a:lnTo>
                    <a:lnTo>
                      <a:pt x="3292840" y="0"/>
                    </a:lnTo>
                    <a:lnTo>
                      <a:pt x="3304184" y="0"/>
                    </a:lnTo>
                    <a:lnTo>
                      <a:pt x="3314495" y="0"/>
                    </a:lnTo>
                    <a:lnTo>
                      <a:pt x="3317420" y="0"/>
                    </a:lnTo>
                    <a:lnTo>
                      <a:pt x="3330188" y="0"/>
                    </a:lnTo>
                    <a:lnTo>
                      <a:pt x="3345106" y="0"/>
                    </a:lnTo>
                    <a:lnTo>
                      <a:pt x="3353523" y="0"/>
                    </a:lnTo>
                    <a:lnTo>
                      <a:pt x="3361324" y="0"/>
                    </a:lnTo>
                    <a:lnTo>
                      <a:pt x="3381296" y="0"/>
                    </a:lnTo>
                    <a:lnTo>
                      <a:pt x="3382978" y="0"/>
                    </a:lnTo>
                    <a:lnTo>
                      <a:pt x="3396214" y="0"/>
                    </a:lnTo>
                    <a:lnTo>
                      <a:pt x="3398671" y="0"/>
                    </a:lnTo>
                    <a:lnTo>
                      <a:pt x="3408982" y="0"/>
                    </a:lnTo>
                    <a:lnTo>
                      <a:pt x="3433561" y="0"/>
                    </a:lnTo>
                    <a:lnTo>
                      <a:pt x="3449780" y="0"/>
                    </a:lnTo>
                    <a:lnTo>
                      <a:pt x="3460090" y="0"/>
                    </a:lnTo>
                    <a:lnTo>
                      <a:pt x="3477466" y="0"/>
                    </a:lnTo>
                    <a:lnTo>
                      <a:pt x="3494304" y="0"/>
                    </a:lnTo>
                    <a:lnTo>
                      <a:pt x="3497437" y="0"/>
                    </a:lnTo>
                    <a:lnTo>
                      <a:pt x="3512356" y="0"/>
                    </a:lnTo>
                    <a:lnTo>
                      <a:pt x="3528574" y="0"/>
                    </a:lnTo>
                    <a:lnTo>
                      <a:pt x="3558180" y="0"/>
                    </a:lnTo>
                    <a:lnTo>
                      <a:pt x="3565921" y="0"/>
                    </a:lnTo>
                    <a:lnTo>
                      <a:pt x="3573099" y="0"/>
                    </a:lnTo>
                    <a:lnTo>
                      <a:pt x="3576232" y="0"/>
                    </a:lnTo>
                    <a:lnTo>
                      <a:pt x="3610446" y="0"/>
                    </a:lnTo>
                    <a:lnTo>
                      <a:pt x="3626664" y="0"/>
                    </a:lnTo>
                    <a:lnTo>
                      <a:pt x="3636975" y="0"/>
                    </a:lnTo>
                    <a:lnTo>
                      <a:pt x="3644716" y="0"/>
                    </a:lnTo>
                    <a:lnTo>
                      <a:pt x="3661554" y="0"/>
                    </a:lnTo>
                    <a:lnTo>
                      <a:pt x="3674322" y="0"/>
                    </a:lnTo>
                    <a:lnTo>
                      <a:pt x="3689241" y="0"/>
                    </a:lnTo>
                    <a:lnTo>
                      <a:pt x="3705459" y="0"/>
                    </a:lnTo>
                    <a:lnTo>
                      <a:pt x="3725430" y="0"/>
                    </a:lnTo>
                    <a:lnTo>
                      <a:pt x="3740349" y="0"/>
                    </a:lnTo>
                    <a:lnTo>
                      <a:pt x="3742806" y="0"/>
                    </a:lnTo>
                    <a:lnTo>
                      <a:pt x="3753117" y="0"/>
                    </a:lnTo>
                    <a:lnTo>
                      <a:pt x="3756042" y="0"/>
                    </a:lnTo>
                    <a:lnTo>
                      <a:pt x="3777696" y="0"/>
                    </a:lnTo>
                    <a:lnTo>
                      <a:pt x="3785497" y="0"/>
                    </a:lnTo>
                    <a:lnTo>
                      <a:pt x="3793914" y="0"/>
                    </a:lnTo>
                    <a:lnTo>
                      <a:pt x="3804225" y="0"/>
                    </a:lnTo>
                    <a:lnTo>
                      <a:pt x="3819918" y="0"/>
                    </a:lnTo>
                    <a:lnTo>
                      <a:pt x="3821601" y="0"/>
                    </a:lnTo>
                    <a:lnTo>
                      <a:pt x="3834837" y="0"/>
                    </a:lnTo>
                    <a:lnTo>
                      <a:pt x="3841572" y="0"/>
                    </a:lnTo>
                    <a:lnTo>
                      <a:pt x="3849373" y="0"/>
                    </a:lnTo>
                    <a:lnTo>
                      <a:pt x="3856491" y="0"/>
                    </a:lnTo>
                    <a:lnTo>
                      <a:pt x="3864292" y="0"/>
                    </a:lnTo>
                    <a:lnTo>
                      <a:pt x="3872709" y="0"/>
                    </a:lnTo>
                    <a:lnTo>
                      <a:pt x="3888402" y="0"/>
                    </a:lnTo>
                    <a:lnTo>
                      <a:pt x="3888921" y="0"/>
                    </a:lnTo>
                    <a:lnTo>
                      <a:pt x="3743325" y="582384"/>
                    </a:lnTo>
                    <a:lnTo>
                      <a:pt x="3742806" y="582384"/>
                    </a:lnTo>
                    <a:lnTo>
                      <a:pt x="3727113" y="582384"/>
                    </a:lnTo>
                    <a:lnTo>
                      <a:pt x="3718696" y="582384"/>
                    </a:lnTo>
                    <a:lnTo>
                      <a:pt x="3710895" y="582384"/>
                    </a:lnTo>
                    <a:lnTo>
                      <a:pt x="3703777" y="582384"/>
                    </a:lnTo>
                    <a:lnTo>
                      <a:pt x="3695976" y="582384"/>
                    </a:lnTo>
                    <a:lnTo>
                      <a:pt x="3689241" y="582384"/>
                    </a:lnTo>
                    <a:lnTo>
                      <a:pt x="3676005" y="582384"/>
                    </a:lnTo>
                    <a:lnTo>
                      <a:pt x="3674322" y="582384"/>
                    </a:lnTo>
                    <a:lnTo>
                      <a:pt x="3658629" y="582384"/>
                    </a:lnTo>
                    <a:lnTo>
                      <a:pt x="3648318" y="582384"/>
                    </a:lnTo>
                    <a:lnTo>
                      <a:pt x="3639901" y="582384"/>
                    </a:lnTo>
                    <a:lnTo>
                      <a:pt x="3632100" y="582384"/>
                    </a:lnTo>
                    <a:lnTo>
                      <a:pt x="3610446" y="582384"/>
                    </a:lnTo>
                    <a:lnTo>
                      <a:pt x="3607521" y="582384"/>
                    </a:lnTo>
                    <a:lnTo>
                      <a:pt x="3597210" y="582384"/>
                    </a:lnTo>
                    <a:lnTo>
                      <a:pt x="3594753" y="582384"/>
                    </a:lnTo>
                    <a:lnTo>
                      <a:pt x="3579834" y="582384"/>
                    </a:lnTo>
                    <a:lnTo>
                      <a:pt x="3559863" y="582384"/>
                    </a:lnTo>
                    <a:lnTo>
                      <a:pt x="3543645" y="582384"/>
                    </a:lnTo>
                    <a:lnTo>
                      <a:pt x="3528726" y="582384"/>
                    </a:lnTo>
                    <a:lnTo>
                      <a:pt x="3515958" y="582384"/>
                    </a:lnTo>
                    <a:lnTo>
                      <a:pt x="3499120" y="582384"/>
                    </a:lnTo>
                    <a:lnTo>
                      <a:pt x="3491379" y="582384"/>
                    </a:lnTo>
                    <a:lnTo>
                      <a:pt x="3481068" y="582384"/>
                    </a:lnTo>
                    <a:lnTo>
                      <a:pt x="3464850" y="582384"/>
                    </a:lnTo>
                    <a:lnTo>
                      <a:pt x="3430636" y="582384"/>
                    </a:lnTo>
                    <a:lnTo>
                      <a:pt x="3427503" y="582384"/>
                    </a:lnTo>
                    <a:lnTo>
                      <a:pt x="3420325" y="582384"/>
                    </a:lnTo>
                    <a:lnTo>
                      <a:pt x="3412584" y="582384"/>
                    </a:lnTo>
                    <a:lnTo>
                      <a:pt x="3382978" y="582384"/>
                    </a:lnTo>
                    <a:lnTo>
                      <a:pt x="3366760" y="582384"/>
                    </a:lnTo>
                    <a:lnTo>
                      <a:pt x="3351842" y="582384"/>
                    </a:lnTo>
                    <a:lnTo>
                      <a:pt x="3348708" y="582384"/>
                    </a:lnTo>
                    <a:lnTo>
                      <a:pt x="3331870" y="582384"/>
                    </a:lnTo>
                    <a:lnTo>
                      <a:pt x="3314495" y="582384"/>
                    </a:lnTo>
                    <a:lnTo>
                      <a:pt x="3304184" y="582384"/>
                    </a:lnTo>
                    <a:lnTo>
                      <a:pt x="3287966" y="582384"/>
                    </a:lnTo>
                    <a:lnTo>
                      <a:pt x="3263386" y="582384"/>
                    </a:lnTo>
                    <a:lnTo>
                      <a:pt x="3253075" y="582384"/>
                    </a:lnTo>
                    <a:lnTo>
                      <a:pt x="3250618" y="582384"/>
                    </a:lnTo>
                    <a:lnTo>
                      <a:pt x="3237383" y="582384"/>
                    </a:lnTo>
                    <a:lnTo>
                      <a:pt x="3235700" y="582384"/>
                    </a:lnTo>
                    <a:lnTo>
                      <a:pt x="3215728" y="582384"/>
                    </a:lnTo>
                    <a:lnTo>
                      <a:pt x="3207927" y="582384"/>
                    </a:lnTo>
                    <a:lnTo>
                      <a:pt x="3199510" y="582384"/>
                    </a:lnTo>
                    <a:lnTo>
                      <a:pt x="3184592" y="582384"/>
                    </a:lnTo>
                    <a:lnTo>
                      <a:pt x="3171824" y="582384"/>
                    </a:lnTo>
                    <a:lnTo>
                      <a:pt x="3168898" y="582384"/>
                    </a:lnTo>
                    <a:lnTo>
                      <a:pt x="3158588" y="582384"/>
                    </a:lnTo>
                    <a:lnTo>
                      <a:pt x="3147244" y="582384"/>
                    </a:lnTo>
                    <a:lnTo>
                      <a:pt x="3139443" y="582384"/>
                    </a:lnTo>
                    <a:lnTo>
                      <a:pt x="3136934" y="582384"/>
                    </a:lnTo>
                    <a:lnTo>
                      <a:pt x="3129132" y="582384"/>
                    </a:lnTo>
                    <a:lnTo>
                      <a:pt x="3120716" y="582384"/>
                    </a:lnTo>
                    <a:lnTo>
                      <a:pt x="3105023" y="582384"/>
                    </a:lnTo>
                    <a:lnTo>
                      <a:pt x="3091785" y="582384"/>
                    </a:lnTo>
                    <a:lnTo>
                      <a:pt x="3090104" y="582384"/>
                    </a:lnTo>
                    <a:lnTo>
                      <a:pt x="3083368" y="582384"/>
                    </a:lnTo>
                    <a:lnTo>
                      <a:pt x="3075567" y="582384"/>
                    </a:lnTo>
                    <a:lnTo>
                      <a:pt x="3070132" y="582384"/>
                    </a:lnTo>
                    <a:lnTo>
                      <a:pt x="3068450" y="582384"/>
                    </a:lnTo>
                    <a:lnTo>
                      <a:pt x="3060648" y="582384"/>
                    </a:lnTo>
                    <a:lnTo>
                      <a:pt x="3040677" y="582384"/>
                    </a:lnTo>
                    <a:lnTo>
                      <a:pt x="3026228" y="582384"/>
                    </a:lnTo>
                    <a:lnTo>
                      <a:pt x="3023301" y="582384"/>
                    </a:lnTo>
                    <a:lnTo>
                      <a:pt x="3012990" y="582384"/>
                    </a:lnTo>
                    <a:lnTo>
                      <a:pt x="3004574" y="582384"/>
                    </a:lnTo>
                    <a:lnTo>
                      <a:pt x="3001648" y="582384"/>
                    </a:lnTo>
                    <a:lnTo>
                      <a:pt x="2996772" y="582384"/>
                    </a:lnTo>
                    <a:lnTo>
                      <a:pt x="2991338" y="582384"/>
                    </a:lnTo>
                    <a:lnTo>
                      <a:pt x="2972193" y="582384"/>
                    </a:lnTo>
                    <a:lnTo>
                      <a:pt x="2961882" y="582384"/>
                    </a:lnTo>
                    <a:lnTo>
                      <a:pt x="2959425" y="582384"/>
                    </a:lnTo>
                    <a:lnTo>
                      <a:pt x="2946189" y="582384"/>
                    </a:lnTo>
                    <a:lnTo>
                      <a:pt x="2944506" y="582384"/>
                    </a:lnTo>
                    <a:lnTo>
                      <a:pt x="2937772" y="582384"/>
                    </a:lnTo>
                    <a:lnTo>
                      <a:pt x="2924535" y="582384"/>
                    </a:lnTo>
                    <a:lnTo>
                      <a:pt x="2922853" y="582384"/>
                    </a:lnTo>
                    <a:lnTo>
                      <a:pt x="2908317" y="582384"/>
                    </a:lnTo>
                    <a:lnTo>
                      <a:pt x="2893398" y="582384"/>
                    </a:lnTo>
                    <a:lnTo>
                      <a:pt x="2880630" y="582384"/>
                    </a:lnTo>
                    <a:lnTo>
                      <a:pt x="2877705" y="582384"/>
                    </a:lnTo>
                    <a:lnTo>
                      <a:pt x="2867394" y="582384"/>
                    </a:lnTo>
                    <a:lnTo>
                      <a:pt x="2858977" y="582384"/>
                    </a:lnTo>
                    <a:lnTo>
                      <a:pt x="2856051" y="582384"/>
                    </a:lnTo>
                    <a:lnTo>
                      <a:pt x="2845740" y="582384"/>
                    </a:lnTo>
                    <a:lnTo>
                      <a:pt x="2829522" y="582384"/>
                    </a:lnTo>
                    <a:lnTo>
                      <a:pt x="2813829" y="582384"/>
                    </a:lnTo>
                    <a:lnTo>
                      <a:pt x="2798910" y="582384"/>
                    </a:lnTo>
                    <a:lnTo>
                      <a:pt x="2792175" y="582384"/>
                    </a:lnTo>
                    <a:lnTo>
                      <a:pt x="2778939" y="582384"/>
                    </a:lnTo>
                    <a:lnTo>
                      <a:pt x="2777256" y="582384"/>
                    </a:lnTo>
                    <a:lnTo>
                      <a:pt x="2735034" y="582384"/>
                    </a:lnTo>
                    <a:lnTo>
                      <a:pt x="2713380" y="582384"/>
                    </a:lnTo>
                    <a:lnTo>
                      <a:pt x="2710455" y="582384"/>
                    </a:lnTo>
                    <a:lnTo>
                      <a:pt x="2700144" y="582384"/>
                    </a:lnTo>
                    <a:lnTo>
                      <a:pt x="2646579" y="582384"/>
                    </a:lnTo>
                    <a:lnTo>
                      <a:pt x="2631660" y="582384"/>
                    </a:lnTo>
                    <a:lnTo>
                      <a:pt x="2602055" y="582384"/>
                    </a:lnTo>
                    <a:lnTo>
                      <a:pt x="2567784" y="582384"/>
                    </a:lnTo>
                    <a:lnTo>
                      <a:pt x="2533571" y="582384"/>
                    </a:lnTo>
                    <a:lnTo>
                      <a:pt x="2523260" y="582384"/>
                    </a:lnTo>
                    <a:lnTo>
                      <a:pt x="2469695" y="582384"/>
                    </a:lnTo>
                    <a:lnTo>
                      <a:pt x="2454776" y="582384"/>
                    </a:lnTo>
                    <a:lnTo>
                      <a:pt x="2434804" y="582384"/>
                    </a:lnTo>
                    <a:lnTo>
                      <a:pt x="2390900" y="582384"/>
                    </a:lnTo>
                    <a:lnTo>
                      <a:pt x="2366320" y="582384"/>
                    </a:lnTo>
                    <a:lnTo>
                      <a:pt x="2356010" y="582384"/>
                    </a:lnTo>
                    <a:lnTo>
                      <a:pt x="2310861" y="582384"/>
                    </a:lnTo>
                    <a:lnTo>
                      <a:pt x="2302444" y="582384"/>
                    </a:lnTo>
                    <a:lnTo>
                      <a:pt x="2287526" y="582384"/>
                    </a:lnTo>
                    <a:lnTo>
                      <a:pt x="2242377" y="582384"/>
                    </a:lnTo>
                    <a:lnTo>
                      <a:pt x="2232066" y="582384"/>
                    </a:lnTo>
                    <a:lnTo>
                      <a:pt x="2223650" y="582384"/>
                    </a:lnTo>
                    <a:lnTo>
                      <a:pt x="2201992" y="582384"/>
                    </a:lnTo>
                    <a:lnTo>
                      <a:pt x="2178501" y="582384"/>
                    </a:lnTo>
                    <a:lnTo>
                      <a:pt x="2163583" y="582384"/>
                    </a:lnTo>
                    <a:lnTo>
                      <a:pt x="2143611" y="582384"/>
                    </a:lnTo>
                    <a:lnTo>
                      <a:pt x="2133509" y="582384"/>
                    </a:lnTo>
                    <a:lnTo>
                      <a:pt x="2123198" y="582384"/>
                    </a:lnTo>
                    <a:lnTo>
                      <a:pt x="2099706" y="582384"/>
                    </a:lnTo>
                    <a:lnTo>
                      <a:pt x="2075127" y="582384"/>
                    </a:lnTo>
                    <a:lnTo>
                      <a:pt x="2069633" y="582384"/>
                    </a:lnTo>
                    <a:lnTo>
                      <a:pt x="2064816" y="582384"/>
                    </a:lnTo>
                    <a:lnTo>
                      <a:pt x="2054714" y="582384"/>
                    </a:lnTo>
                    <a:lnTo>
                      <a:pt x="2034742" y="582384"/>
                    </a:lnTo>
                    <a:lnTo>
                      <a:pt x="2011251" y="582384"/>
                    </a:lnTo>
                    <a:lnTo>
                      <a:pt x="1996332" y="582384"/>
                    </a:lnTo>
                    <a:lnTo>
                      <a:pt x="1990838" y="582384"/>
                    </a:lnTo>
                    <a:lnTo>
                      <a:pt x="1966258" y="582384"/>
                    </a:lnTo>
                    <a:lnTo>
                      <a:pt x="1955948" y="582384"/>
                    </a:lnTo>
                    <a:lnTo>
                      <a:pt x="1932456" y="582384"/>
                    </a:lnTo>
                    <a:lnTo>
                      <a:pt x="1910799" y="582384"/>
                    </a:lnTo>
                    <a:lnTo>
                      <a:pt x="1902382" y="582384"/>
                    </a:lnTo>
                    <a:lnTo>
                      <a:pt x="1887464" y="582384"/>
                    </a:lnTo>
                    <a:lnTo>
                      <a:pt x="1842315" y="582384"/>
                    </a:lnTo>
                    <a:lnTo>
                      <a:pt x="1832004" y="582384"/>
                    </a:lnTo>
                    <a:lnTo>
                      <a:pt x="1823588" y="582384"/>
                    </a:lnTo>
                    <a:lnTo>
                      <a:pt x="1778439" y="582384"/>
                    </a:lnTo>
                    <a:lnTo>
                      <a:pt x="1763520" y="582384"/>
                    </a:lnTo>
                    <a:lnTo>
                      <a:pt x="1743549" y="582384"/>
                    </a:lnTo>
                    <a:lnTo>
                      <a:pt x="1699644" y="582384"/>
                    </a:lnTo>
                    <a:lnTo>
                      <a:pt x="1675065" y="582384"/>
                    </a:lnTo>
                    <a:lnTo>
                      <a:pt x="1664754" y="582384"/>
                    </a:lnTo>
                    <a:lnTo>
                      <a:pt x="1611189" y="582384"/>
                    </a:lnTo>
                    <a:lnTo>
                      <a:pt x="1596270" y="582384"/>
                    </a:lnTo>
                    <a:lnTo>
                      <a:pt x="1566665" y="582384"/>
                    </a:lnTo>
                    <a:lnTo>
                      <a:pt x="1532394" y="582384"/>
                    </a:lnTo>
                    <a:lnTo>
                      <a:pt x="1498181" y="582384"/>
                    </a:lnTo>
                    <a:lnTo>
                      <a:pt x="1487870" y="582384"/>
                    </a:lnTo>
                    <a:lnTo>
                      <a:pt x="1434304" y="582384"/>
                    </a:lnTo>
                    <a:lnTo>
                      <a:pt x="1419386" y="582384"/>
                    </a:lnTo>
                    <a:lnTo>
                      <a:pt x="1399414" y="582384"/>
                    </a:lnTo>
                    <a:lnTo>
                      <a:pt x="1355510" y="582384"/>
                    </a:lnTo>
                    <a:lnTo>
                      <a:pt x="1330930" y="582384"/>
                    </a:lnTo>
                    <a:lnTo>
                      <a:pt x="1320620" y="582384"/>
                    </a:lnTo>
                    <a:lnTo>
                      <a:pt x="1304927" y="582384"/>
                    </a:lnTo>
                    <a:lnTo>
                      <a:pt x="1275471" y="582384"/>
                    </a:lnTo>
                    <a:lnTo>
                      <a:pt x="1267054" y="582384"/>
                    </a:lnTo>
                    <a:lnTo>
                      <a:pt x="1252135" y="582384"/>
                    </a:lnTo>
                    <a:lnTo>
                      <a:pt x="1236443" y="582384"/>
                    </a:lnTo>
                    <a:lnTo>
                      <a:pt x="1226132" y="582384"/>
                    </a:lnTo>
                    <a:lnTo>
                      <a:pt x="1206987" y="582384"/>
                    </a:lnTo>
                    <a:lnTo>
                      <a:pt x="1196676" y="582384"/>
                    </a:lnTo>
                    <a:lnTo>
                      <a:pt x="1188259" y="582384"/>
                    </a:lnTo>
                    <a:lnTo>
                      <a:pt x="1172567" y="582384"/>
                    </a:lnTo>
                    <a:lnTo>
                      <a:pt x="1157648" y="582384"/>
                    </a:lnTo>
                    <a:lnTo>
                      <a:pt x="1143111" y="582384"/>
                    </a:lnTo>
                    <a:lnTo>
                      <a:pt x="1137676" y="582384"/>
                    </a:lnTo>
                    <a:lnTo>
                      <a:pt x="1128192" y="582384"/>
                    </a:lnTo>
                    <a:lnTo>
                      <a:pt x="1108221" y="582384"/>
                    </a:lnTo>
                    <a:lnTo>
                      <a:pt x="1093772" y="582384"/>
                    </a:lnTo>
                    <a:lnTo>
                      <a:pt x="1069192" y="582384"/>
                    </a:lnTo>
                    <a:lnTo>
                      <a:pt x="1064316" y="582384"/>
                    </a:lnTo>
                    <a:lnTo>
                      <a:pt x="1058882" y="582384"/>
                    </a:lnTo>
                    <a:lnTo>
                      <a:pt x="1039737" y="582384"/>
                    </a:lnTo>
                    <a:lnTo>
                      <a:pt x="1029426" y="582384"/>
                    </a:lnTo>
                    <a:lnTo>
                      <a:pt x="1013733" y="582384"/>
                    </a:lnTo>
                    <a:lnTo>
                      <a:pt x="1005316" y="582384"/>
                    </a:lnTo>
                    <a:lnTo>
                      <a:pt x="990398" y="582384"/>
                    </a:lnTo>
                    <a:lnTo>
                      <a:pt x="975861" y="582384"/>
                    </a:lnTo>
                    <a:lnTo>
                      <a:pt x="960942" y="582384"/>
                    </a:lnTo>
                    <a:lnTo>
                      <a:pt x="945249" y="582384"/>
                    </a:lnTo>
                    <a:lnTo>
                      <a:pt x="934938" y="582384"/>
                    </a:lnTo>
                    <a:lnTo>
                      <a:pt x="926522" y="582384"/>
                    </a:lnTo>
                    <a:lnTo>
                      <a:pt x="897066" y="582384"/>
                    </a:lnTo>
                    <a:lnTo>
                      <a:pt x="881373" y="582384"/>
                    </a:lnTo>
                    <a:lnTo>
                      <a:pt x="866455" y="582384"/>
                    </a:lnTo>
                    <a:lnTo>
                      <a:pt x="846483" y="582384"/>
                    </a:lnTo>
                    <a:lnTo>
                      <a:pt x="802579" y="582384"/>
                    </a:lnTo>
                    <a:lnTo>
                      <a:pt x="777999" y="582384"/>
                    </a:lnTo>
                    <a:lnTo>
                      <a:pt x="767688" y="582384"/>
                    </a:lnTo>
                    <a:lnTo>
                      <a:pt x="714123" y="582384"/>
                    </a:lnTo>
                    <a:lnTo>
                      <a:pt x="699204" y="582384"/>
                    </a:lnTo>
                    <a:lnTo>
                      <a:pt x="669599" y="582384"/>
                    </a:lnTo>
                    <a:lnTo>
                      <a:pt x="635328" y="582384"/>
                    </a:lnTo>
                    <a:lnTo>
                      <a:pt x="601115" y="582384"/>
                    </a:lnTo>
                    <a:lnTo>
                      <a:pt x="590804" y="582384"/>
                    </a:lnTo>
                    <a:lnTo>
                      <a:pt x="537239" y="582384"/>
                    </a:lnTo>
                    <a:lnTo>
                      <a:pt x="522320" y="582384"/>
                    </a:lnTo>
                    <a:lnTo>
                      <a:pt x="502348" y="582384"/>
                    </a:lnTo>
                    <a:lnTo>
                      <a:pt x="458444" y="582384"/>
                    </a:lnTo>
                    <a:lnTo>
                      <a:pt x="433864" y="582384"/>
                    </a:lnTo>
                    <a:lnTo>
                      <a:pt x="423554" y="582384"/>
                    </a:lnTo>
                    <a:lnTo>
                      <a:pt x="378405" y="582384"/>
                    </a:lnTo>
                    <a:lnTo>
                      <a:pt x="369989" y="582384"/>
                    </a:lnTo>
                    <a:lnTo>
                      <a:pt x="355070" y="582384"/>
                    </a:lnTo>
                    <a:lnTo>
                      <a:pt x="309921" y="582384"/>
                    </a:lnTo>
                    <a:lnTo>
                      <a:pt x="299611" y="582384"/>
                    </a:lnTo>
                    <a:lnTo>
                      <a:pt x="291194" y="582384"/>
                    </a:lnTo>
                    <a:lnTo>
                      <a:pt x="246045" y="582384"/>
                    </a:lnTo>
                    <a:lnTo>
                      <a:pt x="231126" y="582384"/>
                    </a:lnTo>
                    <a:lnTo>
                      <a:pt x="211155" y="582384"/>
                    </a:lnTo>
                    <a:lnTo>
                      <a:pt x="167250" y="582384"/>
                    </a:lnTo>
                    <a:lnTo>
                      <a:pt x="142671" y="582384"/>
                    </a:lnTo>
                    <a:lnTo>
                      <a:pt x="132360" y="582384"/>
                    </a:lnTo>
                    <a:lnTo>
                      <a:pt x="78795" y="582384"/>
                    </a:lnTo>
                    <a:lnTo>
                      <a:pt x="63876" y="582384"/>
                    </a:lnTo>
                    <a:lnTo>
                      <a:pt x="0" y="5823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2" name="组合 26"/>
              <p:cNvGrpSpPr/>
              <p:nvPr/>
            </p:nvGrpSpPr>
            <p:grpSpPr>
              <a:xfrm>
                <a:off x="806160" y="2046513"/>
                <a:ext cx="957909" cy="723901"/>
                <a:chOff x="-391195" y="-1"/>
                <a:chExt cx="1146969" cy="866775"/>
              </a:xfrm>
            </p:grpSpPr>
            <p:sp>
              <p:nvSpPr>
                <p:cNvPr id="93" name="任意多边形 2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任意多边形 2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 name="任意多边形 32"/>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88" name="文本框 87"/>
            <p:cNvSpPr txBox="1"/>
            <p:nvPr/>
          </p:nvSpPr>
          <p:spPr>
            <a:xfrm>
              <a:off x="2792814" y="2578266"/>
              <a:ext cx="2018601" cy="646405"/>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bg1"/>
                  </a:solidFill>
                  <a:effectLst>
                    <a:outerShdw blurRad="63500" sx="102000" sy="102000" algn="ctr" rotWithShape="0">
                      <a:prstClr val="black">
                        <a:alpha val="24000"/>
                      </a:prstClr>
                    </a:outerShdw>
                  </a:effectLst>
                  <a:uLnTx/>
                  <a:uFillTx/>
                  <a:cs typeface="+mn-ea"/>
                  <a:sym typeface="+mn-lt"/>
                </a:rPr>
                <a:t>教学分析</a:t>
              </a:r>
            </a:p>
          </p:txBody>
        </p:sp>
        <p:sp>
          <p:nvSpPr>
            <p:cNvPr id="89" name="文本框 88"/>
            <p:cNvSpPr txBox="1"/>
            <p:nvPr/>
          </p:nvSpPr>
          <p:spPr>
            <a:xfrm>
              <a:off x="1039083" y="3323909"/>
              <a:ext cx="4782754" cy="551146"/>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chemeClr val="tx1">
                      <a:lumMod val="65000"/>
                      <a:lumOff val="35000"/>
                    </a:schemeClr>
                  </a:solidFill>
                  <a:effectLst/>
                  <a:uLnTx/>
                  <a:uFillTx/>
                  <a:cs typeface="+mn-ea"/>
                  <a:sym typeface="+mn-lt"/>
                </a:rPr>
                <a:t>The user can demonstrate on a projector or computer or print the it into a film to be used in a wider field</a:t>
              </a:r>
            </a:p>
          </p:txBody>
        </p:sp>
        <p:sp>
          <p:nvSpPr>
            <p:cNvPr id="90" name="文本框 89"/>
            <p:cNvSpPr txBox="1"/>
            <p:nvPr/>
          </p:nvSpPr>
          <p:spPr>
            <a:xfrm>
              <a:off x="1308583" y="2586176"/>
              <a:ext cx="519534" cy="714449"/>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600" b="1" i="1" u="none" strike="noStrike" kern="1200" cap="none" spc="0" normalizeH="0" baseline="0" noProof="0" dirty="0">
                  <a:ln>
                    <a:noFill/>
                  </a:ln>
                  <a:solidFill>
                    <a:schemeClr val="accent2"/>
                  </a:solidFill>
                  <a:effectLst/>
                  <a:uLnTx/>
                  <a:uFillTx/>
                  <a:cs typeface="+mn-ea"/>
                  <a:sym typeface="+mn-lt"/>
                </a:rPr>
                <a:t>1</a:t>
              </a:r>
              <a:endParaRPr kumimoji="0" lang="zh-CN" altLang="en-US" sz="3600" b="1" i="1" u="none" strike="noStrike" kern="1200" cap="none" spc="0" normalizeH="0" baseline="0" noProof="0" dirty="0">
                <a:ln>
                  <a:noFill/>
                </a:ln>
                <a:solidFill>
                  <a:schemeClr val="accent2"/>
                </a:solidFill>
                <a:effectLst/>
                <a:uLnTx/>
                <a:uFillTx/>
                <a:cs typeface="+mn-ea"/>
                <a:sym typeface="+mn-lt"/>
              </a:endParaRPr>
            </a:p>
          </p:txBody>
        </p:sp>
      </p:grpSp>
      <p:grpSp>
        <p:nvGrpSpPr>
          <p:cNvPr id="151" name="组合 67"/>
          <p:cNvGrpSpPr/>
          <p:nvPr/>
        </p:nvGrpSpPr>
        <p:grpSpPr>
          <a:xfrm>
            <a:off x="6489707" y="2085331"/>
            <a:ext cx="4326750" cy="1271573"/>
            <a:chOff x="1039083" y="2469469"/>
            <a:chExt cx="4782754" cy="1405586"/>
          </a:xfrm>
        </p:grpSpPr>
        <p:grpSp>
          <p:nvGrpSpPr>
            <p:cNvPr id="152" name="组合 35"/>
            <p:cNvGrpSpPr/>
            <p:nvPr/>
          </p:nvGrpSpPr>
          <p:grpSpPr>
            <a:xfrm>
              <a:off x="1112363" y="2469469"/>
              <a:ext cx="4709474" cy="868137"/>
              <a:chOff x="806160" y="2046513"/>
              <a:chExt cx="3927022" cy="723901"/>
            </a:xfrm>
          </p:grpSpPr>
          <p:sp>
            <p:nvSpPr>
              <p:cNvPr id="156" name="任意多边形 34"/>
              <p:cNvSpPr/>
              <p:nvPr/>
            </p:nvSpPr>
            <p:spPr>
              <a:xfrm>
                <a:off x="844261" y="2117271"/>
                <a:ext cx="3888921" cy="582384"/>
              </a:xfrm>
              <a:custGeom>
                <a:avLst/>
                <a:gdLst>
                  <a:gd name="connsiteX0" fmla="*/ 145596 w 3888921"/>
                  <a:gd name="connsiteY0" fmla="*/ 0 h 582384"/>
                  <a:gd name="connsiteX1" fmla="*/ 209472 w 3888921"/>
                  <a:gd name="connsiteY1" fmla="*/ 0 h 582384"/>
                  <a:gd name="connsiteX2" fmla="*/ 224391 w 3888921"/>
                  <a:gd name="connsiteY2" fmla="*/ 0 h 582384"/>
                  <a:gd name="connsiteX3" fmla="*/ 277956 w 3888921"/>
                  <a:gd name="connsiteY3" fmla="*/ 0 h 582384"/>
                  <a:gd name="connsiteX4" fmla="*/ 288267 w 3888921"/>
                  <a:gd name="connsiteY4" fmla="*/ 0 h 582384"/>
                  <a:gd name="connsiteX5" fmla="*/ 312846 w 3888921"/>
                  <a:gd name="connsiteY5" fmla="*/ 0 h 582384"/>
                  <a:gd name="connsiteX6" fmla="*/ 356751 w 3888921"/>
                  <a:gd name="connsiteY6" fmla="*/ 0 h 582384"/>
                  <a:gd name="connsiteX7" fmla="*/ 376723 w 3888921"/>
                  <a:gd name="connsiteY7" fmla="*/ 0 h 582384"/>
                  <a:gd name="connsiteX8" fmla="*/ 391641 w 3888921"/>
                  <a:gd name="connsiteY8" fmla="*/ 0 h 582384"/>
                  <a:gd name="connsiteX9" fmla="*/ 436790 w 3888921"/>
                  <a:gd name="connsiteY9" fmla="*/ 0 h 582384"/>
                  <a:gd name="connsiteX10" fmla="*/ 445206 w 3888921"/>
                  <a:gd name="connsiteY10" fmla="*/ 0 h 582384"/>
                  <a:gd name="connsiteX11" fmla="*/ 455517 w 3888921"/>
                  <a:gd name="connsiteY11" fmla="*/ 0 h 582384"/>
                  <a:gd name="connsiteX12" fmla="*/ 500666 w 3888921"/>
                  <a:gd name="connsiteY12" fmla="*/ 0 h 582384"/>
                  <a:gd name="connsiteX13" fmla="*/ 515584 w 3888921"/>
                  <a:gd name="connsiteY13" fmla="*/ 0 h 582384"/>
                  <a:gd name="connsiteX14" fmla="*/ 524001 w 3888921"/>
                  <a:gd name="connsiteY14" fmla="*/ 0 h 582384"/>
                  <a:gd name="connsiteX15" fmla="*/ 569150 w 3888921"/>
                  <a:gd name="connsiteY15" fmla="*/ 0 h 582384"/>
                  <a:gd name="connsiteX16" fmla="*/ 579460 w 3888921"/>
                  <a:gd name="connsiteY16" fmla="*/ 0 h 582384"/>
                  <a:gd name="connsiteX17" fmla="*/ 604040 w 3888921"/>
                  <a:gd name="connsiteY17" fmla="*/ 0 h 582384"/>
                  <a:gd name="connsiteX18" fmla="*/ 647944 w 3888921"/>
                  <a:gd name="connsiteY18" fmla="*/ 0 h 582384"/>
                  <a:gd name="connsiteX19" fmla="*/ 667916 w 3888921"/>
                  <a:gd name="connsiteY19" fmla="*/ 0 h 582384"/>
                  <a:gd name="connsiteX20" fmla="*/ 682835 w 3888921"/>
                  <a:gd name="connsiteY20" fmla="*/ 0 h 582384"/>
                  <a:gd name="connsiteX21" fmla="*/ 736400 w 3888921"/>
                  <a:gd name="connsiteY21" fmla="*/ 0 h 582384"/>
                  <a:gd name="connsiteX22" fmla="*/ 746711 w 3888921"/>
                  <a:gd name="connsiteY22" fmla="*/ 0 h 582384"/>
                  <a:gd name="connsiteX23" fmla="*/ 780924 w 3888921"/>
                  <a:gd name="connsiteY23" fmla="*/ 0 h 582384"/>
                  <a:gd name="connsiteX24" fmla="*/ 815195 w 3888921"/>
                  <a:gd name="connsiteY24" fmla="*/ 0 h 582384"/>
                  <a:gd name="connsiteX25" fmla="*/ 844800 w 3888921"/>
                  <a:gd name="connsiteY25" fmla="*/ 0 h 582384"/>
                  <a:gd name="connsiteX26" fmla="*/ 859719 w 3888921"/>
                  <a:gd name="connsiteY26" fmla="*/ 0 h 582384"/>
                  <a:gd name="connsiteX27" fmla="*/ 913284 w 3888921"/>
                  <a:gd name="connsiteY27" fmla="*/ 0 h 582384"/>
                  <a:gd name="connsiteX28" fmla="*/ 923595 w 3888921"/>
                  <a:gd name="connsiteY28" fmla="*/ 0 h 582384"/>
                  <a:gd name="connsiteX29" fmla="*/ 948174 w 3888921"/>
                  <a:gd name="connsiteY29" fmla="*/ 0 h 582384"/>
                  <a:gd name="connsiteX30" fmla="*/ 992079 w 3888921"/>
                  <a:gd name="connsiteY30" fmla="*/ 0 h 582384"/>
                  <a:gd name="connsiteX31" fmla="*/ 1012050 w 3888921"/>
                  <a:gd name="connsiteY31" fmla="*/ 0 h 582384"/>
                  <a:gd name="connsiteX32" fmla="*/ 1026969 w 3888921"/>
                  <a:gd name="connsiteY32" fmla="*/ 0 h 582384"/>
                  <a:gd name="connsiteX33" fmla="*/ 1042662 w 3888921"/>
                  <a:gd name="connsiteY33" fmla="*/ 0 h 582384"/>
                  <a:gd name="connsiteX34" fmla="*/ 1072118 w 3888921"/>
                  <a:gd name="connsiteY34" fmla="*/ 0 h 582384"/>
                  <a:gd name="connsiteX35" fmla="*/ 1080534 w 3888921"/>
                  <a:gd name="connsiteY35" fmla="*/ 0 h 582384"/>
                  <a:gd name="connsiteX36" fmla="*/ 1090845 w 3888921"/>
                  <a:gd name="connsiteY36" fmla="*/ 0 h 582384"/>
                  <a:gd name="connsiteX37" fmla="*/ 1106538 w 3888921"/>
                  <a:gd name="connsiteY37" fmla="*/ 0 h 582384"/>
                  <a:gd name="connsiteX38" fmla="*/ 1121457 w 3888921"/>
                  <a:gd name="connsiteY38" fmla="*/ 0 h 582384"/>
                  <a:gd name="connsiteX39" fmla="*/ 1135994 w 3888921"/>
                  <a:gd name="connsiteY39" fmla="*/ 0 h 582384"/>
                  <a:gd name="connsiteX40" fmla="*/ 1150912 w 3888921"/>
                  <a:gd name="connsiteY40" fmla="*/ 0 h 582384"/>
                  <a:gd name="connsiteX41" fmla="*/ 1159329 w 3888921"/>
                  <a:gd name="connsiteY41" fmla="*/ 0 h 582384"/>
                  <a:gd name="connsiteX42" fmla="*/ 1175022 w 3888921"/>
                  <a:gd name="connsiteY42" fmla="*/ 0 h 582384"/>
                  <a:gd name="connsiteX43" fmla="*/ 1185333 w 3888921"/>
                  <a:gd name="connsiteY43" fmla="*/ 0 h 582384"/>
                  <a:gd name="connsiteX44" fmla="*/ 1204478 w 3888921"/>
                  <a:gd name="connsiteY44" fmla="*/ 0 h 582384"/>
                  <a:gd name="connsiteX45" fmla="*/ 1209912 w 3888921"/>
                  <a:gd name="connsiteY45" fmla="*/ 0 h 582384"/>
                  <a:gd name="connsiteX46" fmla="*/ 1214789 w 3888921"/>
                  <a:gd name="connsiteY46" fmla="*/ 0 h 582384"/>
                  <a:gd name="connsiteX47" fmla="*/ 1239368 w 3888921"/>
                  <a:gd name="connsiteY47" fmla="*/ 0 h 582384"/>
                  <a:gd name="connsiteX48" fmla="*/ 1253817 w 3888921"/>
                  <a:gd name="connsiteY48" fmla="*/ 0 h 582384"/>
                  <a:gd name="connsiteX49" fmla="*/ 1273788 w 3888921"/>
                  <a:gd name="connsiteY49" fmla="*/ 0 h 582384"/>
                  <a:gd name="connsiteX50" fmla="*/ 1283272 w 3888921"/>
                  <a:gd name="connsiteY50" fmla="*/ 0 h 582384"/>
                  <a:gd name="connsiteX51" fmla="*/ 1288707 w 3888921"/>
                  <a:gd name="connsiteY51" fmla="*/ 0 h 582384"/>
                  <a:gd name="connsiteX52" fmla="*/ 1303244 w 3888921"/>
                  <a:gd name="connsiteY52" fmla="*/ 0 h 582384"/>
                  <a:gd name="connsiteX53" fmla="*/ 1318163 w 3888921"/>
                  <a:gd name="connsiteY53" fmla="*/ 0 h 582384"/>
                  <a:gd name="connsiteX54" fmla="*/ 1333856 w 3888921"/>
                  <a:gd name="connsiteY54" fmla="*/ 0 h 582384"/>
                  <a:gd name="connsiteX55" fmla="*/ 1342272 w 3888921"/>
                  <a:gd name="connsiteY55" fmla="*/ 0 h 582384"/>
                  <a:gd name="connsiteX56" fmla="*/ 1352583 w 3888921"/>
                  <a:gd name="connsiteY56" fmla="*/ 0 h 582384"/>
                  <a:gd name="connsiteX57" fmla="*/ 1371728 w 3888921"/>
                  <a:gd name="connsiteY57" fmla="*/ 0 h 582384"/>
                  <a:gd name="connsiteX58" fmla="*/ 1382039 w 3888921"/>
                  <a:gd name="connsiteY58" fmla="*/ 0 h 582384"/>
                  <a:gd name="connsiteX59" fmla="*/ 1397732 w 3888921"/>
                  <a:gd name="connsiteY59" fmla="*/ 0 h 582384"/>
                  <a:gd name="connsiteX60" fmla="*/ 1412650 w 3888921"/>
                  <a:gd name="connsiteY60" fmla="*/ 0 h 582384"/>
                  <a:gd name="connsiteX61" fmla="*/ 1421067 w 3888921"/>
                  <a:gd name="connsiteY61" fmla="*/ 0 h 582384"/>
                  <a:gd name="connsiteX62" fmla="*/ 1450523 w 3888921"/>
                  <a:gd name="connsiteY62" fmla="*/ 0 h 582384"/>
                  <a:gd name="connsiteX63" fmla="*/ 1466215 w 3888921"/>
                  <a:gd name="connsiteY63" fmla="*/ 0 h 582384"/>
                  <a:gd name="connsiteX64" fmla="*/ 1476526 w 3888921"/>
                  <a:gd name="connsiteY64" fmla="*/ 0 h 582384"/>
                  <a:gd name="connsiteX65" fmla="*/ 1501106 w 3888921"/>
                  <a:gd name="connsiteY65" fmla="*/ 0 h 582384"/>
                  <a:gd name="connsiteX66" fmla="*/ 1545010 w 3888921"/>
                  <a:gd name="connsiteY66" fmla="*/ 0 h 582384"/>
                  <a:gd name="connsiteX67" fmla="*/ 1564982 w 3888921"/>
                  <a:gd name="connsiteY67" fmla="*/ 0 h 582384"/>
                  <a:gd name="connsiteX68" fmla="*/ 1579901 w 3888921"/>
                  <a:gd name="connsiteY68" fmla="*/ 0 h 582384"/>
                  <a:gd name="connsiteX69" fmla="*/ 1633466 w 3888921"/>
                  <a:gd name="connsiteY69" fmla="*/ 0 h 582384"/>
                  <a:gd name="connsiteX70" fmla="*/ 1643777 w 3888921"/>
                  <a:gd name="connsiteY70" fmla="*/ 0 h 582384"/>
                  <a:gd name="connsiteX71" fmla="*/ 1677990 w 3888921"/>
                  <a:gd name="connsiteY71" fmla="*/ 0 h 582384"/>
                  <a:gd name="connsiteX72" fmla="*/ 1712261 w 3888921"/>
                  <a:gd name="connsiteY72" fmla="*/ 0 h 582384"/>
                  <a:gd name="connsiteX73" fmla="*/ 1741866 w 3888921"/>
                  <a:gd name="connsiteY73" fmla="*/ 0 h 582384"/>
                  <a:gd name="connsiteX74" fmla="*/ 1756785 w 3888921"/>
                  <a:gd name="connsiteY74" fmla="*/ 0 h 582384"/>
                  <a:gd name="connsiteX75" fmla="*/ 1810350 w 3888921"/>
                  <a:gd name="connsiteY75" fmla="*/ 0 h 582384"/>
                  <a:gd name="connsiteX76" fmla="*/ 1820661 w 3888921"/>
                  <a:gd name="connsiteY76" fmla="*/ 0 h 582384"/>
                  <a:gd name="connsiteX77" fmla="*/ 1845240 w 3888921"/>
                  <a:gd name="connsiteY77" fmla="*/ 0 h 582384"/>
                  <a:gd name="connsiteX78" fmla="*/ 1889145 w 3888921"/>
                  <a:gd name="connsiteY78" fmla="*/ 0 h 582384"/>
                  <a:gd name="connsiteX79" fmla="*/ 1909116 w 3888921"/>
                  <a:gd name="connsiteY79" fmla="*/ 0 h 582384"/>
                  <a:gd name="connsiteX80" fmla="*/ 1924035 w 3888921"/>
                  <a:gd name="connsiteY80" fmla="*/ 0 h 582384"/>
                  <a:gd name="connsiteX81" fmla="*/ 1969183 w 3888921"/>
                  <a:gd name="connsiteY81" fmla="*/ 0 h 582384"/>
                  <a:gd name="connsiteX82" fmla="*/ 1977600 w 3888921"/>
                  <a:gd name="connsiteY82" fmla="*/ 0 h 582384"/>
                  <a:gd name="connsiteX83" fmla="*/ 1987911 w 3888921"/>
                  <a:gd name="connsiteY83" fmla="*/ 0 h 582384"/>
                  <a:gd name="connsiteX84" fmla="*/ 2033059 w 3888921"/>
                  <a:gd name="connsiteY84" fmla="*/ 0 h 582384"/>
                  <a:gd name="connsiteX85" fmla="*/ 2047978 w 3888921"/>
                  <a:gd name="connsiteY85" fmla="*/ 0 h 582384"/>
                  <a:gd name="connsiteX86" fmla="*/ 2056395 w 3888921"/>
                  <a:gd name="connsiteY86" fmla="*/ 0 h 582384"/>
                  <a:gd name="connsiteX87" fmla="*/ 2078052 w 3888921"/>
                  <a:gd name="connsiteY87" fmla="*/ 0 h 582384"/>
                  <a:gd name="connsiteX88" fmla="*/ 2101544 w 3888921"/>
                  <a:gd name="connsiteY88" fmla="*/ 0 h 582384"/>
                  <a:gd name="connsiteX89" fmla="*/ 2111854 w 3888921"/>
                  <a:gd name="connsiteY89" fmla="*/ 0 h 582384"/>
                  <a:gd name="connsiteX90" fmla="*/ 2136434 w 3888921"/>
                  <a:gd name="connsiteY90" fmla="*/ 0 h 582384"/>
                  <a:gd name="connsiteX91" fmla="*/ 2141928 w 3888921"/>
                  <a:gd name="connsiteY91" fmla="*/ 0 h 582384"/>
                  <a:gd name="connsiteX92" fmla="*/ 2156847 w 3888921"/>
                  <a:gd name="connsiteY92" fmla="*/ 0 h 582384"/>
                  <a:gd name="connsiteX93" fmla="*/ 2180338 w 3888921"/>
                  <a:gd name="connsiteY93" fmla="*/ 0 h 582384"/>
                  <a:gd name="connsiteX94" fmla="*/ 2200310 w 3888921"/>
                  <a:gd name="connsiteY94" fmla="*/ 0 h 582384"/>
                  <a:gd name="connsiteX95" fmla="*/ 2210412 w 3888921"/>
                  <a:gd name="connsiteY95" fmla="*/ 0 h 582384"/>
                  <a:gd name="connsiteX96" fmla="*/ 2215228 w 3888921"/>
                  <a:gd name="connsiteY96" fmla="*/ 0 h 582384"/>
                  <a:gd name="connsiteX97" fmla="*/ 2220723 w 3888921"/>
                  <a:gd name="connsiteY97" fmla="*/ 0 h 582384"/>
                  <a:gd name="connsiteX98" fmla="*/ 2245302 w 3888921"/>
                  <a:gd name="connsiteY98" fmla="*/ 0 h 582384"/>
                  <a:gd name="connsiteX99" fmla="*/ 2268794 w 3888921"/>
                  <a:gd name="connsiteY99" fmla="*/ 0 h 582384"/>
                  <a:gd name="connsiteX100" fmla="*/ 2279104 w 3888921"/>
                  <a:gd name="connsiteY100" fmla="*/ 0 h 582384"/>
                  <a:gd name="connsiteX101" fmla="*/ 2289207 w 3888921"/>
                  <a:gd name="connsiteY101" fmla="*/ 0 h 582384"/>
                  <a:gd name="connsiteX102" fmla="*/ 2309179 w 3888921"/>
                  <a:gd name="connsiteY102" fmla="*/ 0 h 582384"/>
                  <a:gd name="connsiteX103" fmla="*/ 2324097 w 3888921"/>
                  <a:gd name="connsiteY103" fmla="*/ 0 h 582384"/>
                  <a:gd name="connsiteX104" fmla="*/ 2347589 w 3888921"/>
                  <a:gd name="connsiteY104" fmla="*/ 0 h 582384"/>
                  <a:gd name="connsiteX105" fmla="*/ 2369246 w 3888921"/>
                  <a:gd name="connsiteY105" fmla="*/ 0 h 582384"/>
                  <a:gd name="connsiteX106" fmla="*/ 2377662 w 3888921"/>
                  <a:gd name="connsiteY106" fmla="*/ 0 h 582384"/>
                  <a:gd name="connsiteX107" fmla="*/ 2387973 w 3888921"/>
                  <a:gd name="connsiteY107" fmla="*/ 0 h 582384"/>
                  <a:gd name="connsiteX108" fmla="*/ 2433122 w 3888921"/>
                  <a:gd name="connsiteY108" fmla="*/ 0 h 582384"/>
                  <a:gd name="connsiteX109" fmla="*/ 2448040 w 3888921"/>
                  <a:gd name="connsiteY109" fmla="*/ 0 h 582384"/>
                  <a:gd name="connsiteX110" fmla="*/ 2456457 w 3888921"/>
                  <a:gd name="connsiteY110" fmla="*/ 0 h 582384"/>
                  <a:gd name="connsiteX111" fmla="*/ 2501605 w 3888921"/>
                  <a:gd name="connsiteY111" fmla="*/ 0 h 582384"/>
                  <a:gd name="connsiteX112" fmla="*/ 2511917 w 3888921"/>
                  <a:gd name="connsiteY112" fmla="*/ 0 h 582384"/>
                  <a:gd name="connsiteX113" fmla="*/ 2536496 w 3888921"/>
                  <a:gd name="connsiteY113" fmla="*/ 0 h 582384"/>
                  <a:gd name="connsiteX114" fmla="*/ 2580400 w 3888921"/>
                  <a:gd name="connsiteY114" fmla="*/ 0 h 582384"/>
                  <a:gd name="connsiteX115" fmla="*/ 2600372 w 3888921"/>
                  <a:gd name="connsiteY115" fmla="*/ 0 h 582384"/>
                  <a:gd name="connsiteX116" fmla="*/ 2615291 w 3888921"/>
                  <a:gd name="connsiteY116" fmla="*/ 0 h 582384"/>
                  <a:gd name="connsiteX117" fmla="*/ 2668856 w 3888921"/>
                  <a:gd name="connsiteY117" fmla="*/ 0 h 582384"/>
                  <a:gd name="connsiteX118" fmla="*/ 2679167 w 3888921"/>
                  <a:gd name="connsiteY118" fmla="*/ 0 h 582384"/>
                  <a:gd name="connsiteX119" fmla="*/ 2713380 w 3888921"/>
                  <a:gd name="connsiteY119" fmla="*/ 0 h 582384"/>
                  <a:gd name="connsiteX120" fmla="*/ 2747650 w 3888921"/>
                  <a:gd name="connsiteY120" fmla="*/ 0 h 582384"/>
                  <a:gd name="connsiteX121" fmla="*/ 2777256 w 3888921"/>
                  <a:gd name="connsiteY121" fmla="*/ 0 h 582384"/>
                  <a:gd name="connsiteX122" fmla="*/ 2792175 w 3888921"/>
                  <a:gd name="connsiteY122" fmla="*/ 0 h 582384"/>
                  <a:gd name="connsiteX123" fmla="*/ 2845740 w 3888921"/>
                  <a:gd name="connsiteY123" fmla="*/ 0 h 582384"/>
                  <a:gd name="connsiteX124" fmla="*/ 2856051 w 3888921"/>
                  <a:gd name="connsiteY124" fmla="*/ 0 h 582384"/>
                  <a:gd name="connsiteX125" fmla="*/ 2858976 w 3888921"/>
                  <a:gd name="connsiteY125" fmla="*/ 0 h 582384"/>
                  <a:gd name="connsiteX126" fmla="*/ 2880630 w 3888921"/>
                  <a:gd name="connsiteY126" fmla="*/ 0 h 582384"/>
                  <a:gd name="connsiteX127" fmla="*/ 2922852 w 3888921"/>
                  <a:gd name="connsiteY127" fmla="*/ 0 h 582384"/>
                  <a:gd name="connsiteX128" fmla="*/ 2924535 w 3888921"/>
                  <a:gd name="connsiteY128" fmla="*/ 0 h 582384"/>
                  <a:gd name="connsiteX129" fmla="*/ 2937771 w 3888921"/>
                  <a:gd name="connsiteY129" fmla="*/ 0 h 582384"/>
                  <a:gd name="connsiteX130" fmla="*/ 2944506 w 3888921"/>
                  <a:gd name="connsiteY130" fmla="*/ 0 h 582384"/>
                  <a:gd name="connsiteX131" fmla="*/ 2959425 w 3888921"/>
                  <a:gd name="connsiteY131" fmla="*/ 0 h 582384"/>
                  <a:gd name="connsiteX132" fmla="*/ 2975118 w 3888921"/>
                  <a:gd name="connsiteY132" fmla="*/ 0 h 582384"/>
                  <a:gd name="connsiteX133" fmla="*/ 2991336 w 3888921"/>
                  <a:gd name="connsiteY133" fmla="*/ 0 h 582384"/>
                  <a:gd name="connsiteX134" fmla="*/ 3001647 w 3888921"/>
                  <a:gd name="connsiteY134" fmla="*/ 0 h 582384"/>
                  <a:gd name="connsiteX135" fmla="*/ 3004574 w 3888921"/>
                  <a:gd name="connsiteY135" fmla="*/ 0 h 582384"/>
                  <a:gd name="connsiteX136" fmla="*/ 3012990 w 3888921"/>
                  <a:gd name="connsiteY136" fmla="*/ 0 h 582384"/>
                  <a:gd name="connsiteX137" fmla="*/ 3023301 w 3888921"/>
                  <a:gd name="connsiteY137" fmla="*/ 0 h 582384"/>
                  <a:gd name="connsiteX138" fmla="*/ 3026226 w 3888921"/>
                  <a:gd name="connsiteY138" fmla="*/ 0 h 582384"/>
                  <a:gd name="connsiteX139" fmla="*/ 3038994 w 3888921"/>
                  <a:gd name="connsiteY139" fmla="*/ 0 h 582384"/>
                  <a:gd name="connsiteX140" fmla="*/ 3053913 w 3888921"/>
                  <a:gd name="connsiteY140" fmla="*/ 0 h 582384"/>
                  <a:gd name="connsiteX141" fmla="*/ 3068450 w 3888921"/>
                  <a:gd name="connsiteY141" fmla="*/ 0 h 582384"/>
                  <a:gd name="connsiteX142" fmla="*/ 3070131 w 3888921"/>
                  <a:gd name="connsiteY142" fmla="*/ 0 h 582384"/>
                  <a:gd name="connsiteX143" fmla="*/ 3083368 w 3888921"/>
                  <a:gd name="connsiteY143" fmla="*/ 0 h 582384"/>
                  <a:gd name="connsiteX144" fmla="*/ 3090102 w 3888921"/>
                  <a:gd name="connsiteY144" fmla="*/ 0 h 582384"/>
                  <a:gd name="connsiteX145" fmla="*/ 3091785 w 3888921"/>
                  <a:gd name="connsiteY145" fmla="*/ 0 h 582384"/>
                  <a:gd name="connsiteX146" fmla="*/ 3105021 w 3888921"/>
                  <a:gd name="connsiteY146" fmla="*/ 0 h 582384"/>
                  <a:gd name="connsiteX147" fmla="*/ 3107478 w 3888921"/>
                  <a:gd name="connsiteY147" fmla="*/ 0 h 582384"/>
                  <a:gd name="connsiteX148" fmla="*/ 3117789 w 3888921"/>
                  <a:gd name="connsiteY148" fmla="*/ 0 h 582384"/>
                  <a:gd name="connsiteX149" fmla="*/ 3136934 w 3888921"/>
                  <a:gd name="connsiteY149" fmla="*/ 0 h 582384"/>
                  <a:gd name="connsiteX150" fmla="*/ 3142368 w 3888921"/>
                  <a:gd name="connsiteY150" fmla="*/ 0 h 582384"/>
                  <a:gd name="connsiteX151" fmla="*/ 3147244 w 3888921"/>
                  <a:gd name="connsiteY151" fmla="*/ 0 h 582384"/>
                  <a:gd name="connsiteX152" fmla="*/ 3150170 w 3888921"/>
                  <a:gd name="connsiteY152" fmla="*/ 0 h 582384"/>
                  <a:gd name="connsiteX153" fmla="*/ 3158586 w 3888921"/>
                  <a:gd name="connsiteY153" fmla="*/ 0 h 582384"/>
                  <a:gd name="connsiteX154" fmla="*/ 3168897 w 3888921"/>
                  <a:gd name="connsiteY154" fmla="*/ 0 h 582384"/>
                  <a:gd name="connsiteX155" fmla="*/ 3171824 w 3888921"/>
                  <a:gd name="connsiteY155" fmla="*/ 0 h 582384"/>
                  <a:gd name="connsiteX156" fmla="*/ 3186273 w 3888921"/>
                  <a:gd name="connsiteY156" fmla="*/ 0 h 582384"/>
                  <a:gd name="connsiteX157" fmla="*/ 3206244 w 3888921"/>
                  <a:gd name="connsiteY157" fmla="*/ 0 h 582384"/>
                  <a:gd name="connsiteX158" fmla="*/ 3214046 w 3888921"/>
                  <a:gd name="connsiteY158" fmla="*/ 0 h 582384"/>
                  <a:gd name="connsiteX159" fmla="*/ 3215728 w 3888921"/>
                  <a:gd name="connsiteY159" fmla="*/ 0 h 582384"/>
                  <a:gd name="connsiteX160" fmla="*/ 3221163 w 3888921"/>
                  <a:gd name="connsiteY160" fmla="*/ 0 h 582384"/>
                  <a:gd name="connsiteX161" fmla="*/ 3228964 w 3888921"/>
                  <a:gd name="connsiteY161" fmla="*/ 0 h 582384"/>
                  <a:gd name="connsiteX162" fmla="*/ 3235700 w 3888921"/>
                  <a:gd name="connsiteY162" fmla="*/ 0 h 582384"/>
                  <a:gd name="connsiteX163" fmla="*/ 3237381 w 3888921"/>
                  <a:gd name="connsiteY163" fmla="*/ 0 h 582384"/>
                  <a:gd name="connsiteX164" fmla="*/ 3250618 w 3888921"/>
                  <a:gd name="connsiteY164" fmla="*/ 0 h 582384"/>
                  <a:gd name="connsiteX165" fmla="*/ 3266311 w 3888921"/>
                  <a:gd name="connsiteY165" fmla="*/ 0 h 582384"/>
                  <a:gd name="connsiteX166" fmla="*/ 3274728 w 3888921"/>
                  <a:gd name="connsiteY166" fmla="*/ 0 h 582384"/>
                  <a:gd name="connsiteX167" fmla="*/ 3282529 w 3888921"/>
                  <a:gd name="connsiteY167" fmla="*/ 0 h 582384"/>
                  <a:gd name="connsiteX168" fmla="*/ 3285039 w 3888921"/>
                  <a:gd name="connsiteY168" fmla="*/ 0 h 582384"/>
                  <a:gd name="connsiteX169" fmla="*/ 3292840 w 3888921"/>
                  <a:gd name="connsiteY169" fmla="*/ 0 h 582384"/>
                  <a:gd name="connsiteX170" fmla="*/ 3304184 w 3888921"/>
                  <a:gd name="connsiteY170" fmla="*/ 0 h 582384"/>
                  <a:gd name="connsiteX171" fmla="*/ 3314495 w 3888921"/>
                  <a:gd name="connsiteY171" fmla="*/ 0 h 582384"/>
                  <a:gd name="connsiteX172" fmla="*/ 3317420 w 3888921"/>
                  <a:gd name="connsiteY172" fmla="*/ 0 h 582384"/>
                  <a:gd name="connsiteX173" fmla="*/ 3330188 w 3888921"/>
                  <a:gd name="connsiteY173" fmla="*/ 0 h 582384"/>
                  <a:gd name="connsiteX174" fmla="*/ 3345106 w 3888921"/>
                  <a:gd name="connsiteY174" fmla="*/ 0 h 582384"/>
                  <a:gd name="connsiteX175" fmla="*/ 3353523 w 3888921"/>
                  <a:gd name="connsiteY175" fmla="*/ 0 h 582384"/>
                  <a:gd name="connsiteX176" fmla="*/ 3361324 w 3888921"/>
                  <a:gd name="connsiteY176" fmla="*/ 0 h 582384"/>
                  <a:gd name="connsiteX177" fmla="*/ 3381296 w 3888921"/>
                  <a:gd name="connsiteY177" fmla="*/ 0 h 582384"/>
                  <a:gd name="connsiteX178" fmla="*/ 3382978 w 3888921"/>
                  <a:gd name="connsiteY178" fmla="*/ 0 h 582384"/>
                  <a:gd name="connsiteX179" fmla="*/ 3396214 w 3888921"/>
                  <a:gd name="connsiteY179" fmla="*/ 0 h 582384"/>
                  <a:gd name="connsiteX180" fmla="*/ 3398671 w 3888921"/>
                  <a:gd name="connsiteY180" fmla="*/ 0 h 582384"/>
                  <a:gd name="connsiteX181" fmla="*/ 3408982 w 3888921"/>
                  <a:gd name="connsiteY181" fmla="*/ 0 h 582384"/>
                  <a:gd name="connsiteX182" fmla="*/ 3433561 w 3888921"/>
                  <a:gd name="connsiteY182" fmla="*/ 0 h 582384"/>
                  <a:gd name="connsiteX183" fmla="*/ 3449780 w 3888921"/>
                  <a:gd name="connsiteY183" fmla="*/ 0 h 582384"/>
                  <a:gd name="connsiteX184" fmla="*/ 3460090 w 3888921"/>
                  <a:gd name="connsiteY184" fmla="*/ 0 h 582384"/>
                  <a:gd name="connsiteX185" fmla="*/ 3477466 w 3888921"/>
                  <a:gd name="connsiteY185" fmla="*/ 0 h 582384"/>
                  <a:gd name="connsiteX186" fmla="*/ 3494304 w 3888921"/>
                  <a:gd name="connsiteY186" fmla="*/ 0 h 582384"/>
                  <a:gd name="connsiteX187" fmla="*/ 3497437 w 3888921"/>
                  <a:gd name="connsiteY187" fmla="*/ 0 h 582384"/>
                  <a:gd name="connsiteX188" fmla="*/ 3512356 w 3888921"/>
                  <a:gd name="connsiteY188" fmla="*/ 0 h 582384"/>
                  <a:gd name="connsiteX189" fmla="*/ 3528574 w 3888921"/>
                  <a:gd name="connsiteY189" fmla="*/ 0 h 582384"/>
                  <a:gd name="connsiteX190" fmla="*/ 3558180 w 3888921"/>
                  <a:gd name="connsiteY190" fmla="*/ 0 h 582384"/>
                  <a:gd name="connsiteX191" fmla="*/ 3565921 w 3888921"/>
                  <a:gd name="connsiteY191" fmla="*/ 0 h 582384"/>
                  <a:gd name="connsiteX192" fmla="*/ 3573099 w 3888921"/>
                  <a:gd name="connsiteY192" fmla="*/ 0 h 582384"/>
                  <a:gd name="connsiteX193" fmla="*/ 3576232 w 3888921"/>
                  <a:gd name="connsiteY193" fmla="*/ 0 h 582384"/>
                  <a:gd name="connsiteX194" fmla="*/ 3610446 w 3888921"/>
                  <a:gd name="connsiteY194" fmla="*/ 0 h 582384"/>
                  <a:gd name="connsiteX195" fmla="*/ 3626664 w 3888921"/>
                  <a:gd name="connsiteY195" fmla="*/ 0 h 582384"/>
                  <a:gd name="connsiteX196" fmla="*/ 3636975 w 3888921"/>
                  <a:gd name="connsiteY196" fmla="*/ 0 h 582384"/>
                  <a:gd name="connsiteX197" fmla="*/ 3644716 w 3888921"/>
                  <a:gd name="connsiteY197" fmla="*/ 0 h 582384"/>
                  <a:gd name="connsiteX198" fmla="*/ 3661554 w 3888921"/>
                  <a:gd name="connsiteY198" fmla="*/ 0 h 582384"/>
                  <a:gd name="connsiteX199" fmla="*/ 3674322 w 3888921"/>
                  <a:gd name="connsiteY199" fmla="*/ 0 h 582384"/>
                  <a:gd name="connsiteX200" fmla="*/ 3689241 w 3888921"/>
                  <a:gd name="connsiteY200" fmla="*/ 0 h 582384"/>
                  <a:gd name="connsiteX201" fmla="*/ 3705459 w 3888921"/>
                  <a:gd name="connsiteY201" fmla="*/ 0 h 582384"/>
                  <a:gd name="connsiteX202" fmla="*/ 3725430 w 3888921"/>
                  <a:gd name="connsiteY202" fmla="*/ 0 h 582384"/>
                  <a:gd name="connsiteX203" fmla="*/ 3740349 w 3888921"/>
                  <a:gd name="connsiteY203" fmla="*/ 0 h 582384"/>
                  <a:gd name="connsiteX204" fmla="*/ 3742806 w 3888921"/>
                  <a:gd name="connsiteY204" fmla="*/ 0 h 582384"/>
                  <a:gd name="connsiteX205" fmla="*/ 3753117 w 3888921"/>
                  <a:gd name="connsiteY205" fmla="*/ 0 h 582384"/>
                  <a:gd name="connsiteX206" fmla="*/ 3756042 w 3888921"/>
                  <a:gd name="connsiteY206" fmla="*/ 0 h 582384"/>
                  <a:gd name="connsiteX207" fmla="*/ 3777696 w 3888921"/>
                  <a:gd name="connsiteY207" fmla="*/ 0 h 582384"/>
                  <a:gd name="connsiteX208" fmla="*/ 3785497 w 3888921"/>
                  <a:gd name="connsiteY208" fmla="*/ 0 h 582384"/>
                  <a:gd name="connsiteX209" fmla="*/ 3793914 w 3888921"/>
                  <a:gd name="connsiteY209" fmla="*/ 0 h 582384"/>
                  <a:gd name="connsiteX210" fmla="*/ 3804225 w 3888921"/>
                  <a:gd name="connsiteY210" fmla="*/ 0 h 582384"/>
                  <a:gd name="connsiteX211" fmla="*/ 3819918 w 3888921"/>
                  <a:gd name="connsiteY211" fmla="*/ 0 h 582384"/>
                  <a:gd name="connsiteX212" fmla="*/ 3821601 w 3888921"/>
                  <a:gd name="connsiteY212" fmla="*/ 0 h 582384"/>
                  <a:gd name="connsiteX213" fmla="*/ 3834837 w 3888921"/>
                  <a:gd name="connsiteY213" fmla="*/ 0 h 582384"/>
                  <a:gd name="connsiteX214" fmla="*/ 3841572 w 3888921"/>
                  <a:gd name="connsiteY214" fmla="*/ 0 h 582384"/>
                  <a:gd name="connsiteX215" fmla="*/ 3849373 w 3888921"/>
                  <a:gd name="connsiteY215" fmla="*/ 0 h 582384"/>
                  <a:gd name="connsiteX216" fmla="*/ 3856491 w 3888921"/>
                  <a:gd name="connsiteY216" fmla="*/ 0 h 582384"/>
                  <a:gd name="connsiteX217" fmla="*/ 3864292 w 3888921"/>
                  <a:gd name="connsiteY217" fmla="*/ 0 h 582384"/>
                  <a:gd name="connsiteX218" fmla="*/ 3872709 w 3888921"/>
                  <a:gd name="connsiteY218" fmla="*/ 0 h 582384"/>
                  <a:gd name="connsiteX219" fmla="*/ 3888402 w 3888921"/>
                  <a:gd name="connsiteY219" fmla="*/ 0 h 582384"/>
                  <a:gd name="connsiteX220" fmla="*/ 3888921 w 3888921"/>
                  <a:gd name="connsiteY220" fmla="*/ 0 h 582384"/>
                  <a:gd name="connsiteX221" fmla="*/ 3743325 w 3888921"/>
                  <a:gd name="connsiteY221" fmla="*/ 582384 h 582384"/>
                  <a:gd name="connsiteX222" fmla="*/ 3742806 w 3888921"/>
                  <a:gd name="connsiteY222" fmla="*/ 582384 h 582384"/>
                  <a:gd name="connsiteX223" fmla="*/ 3727113 w 3888921"/>
                  <a:gd name="connsiteY223" fmla="*/ 582384 h 582384"/>
                  <a:gd name="connsiteX224" fmla="*/ 3718696 w 3888921"/>
                  <a:gd name="connsiteY224" fmla="*/ 582384 h 582384"/>
                  <a:gd name="connsiteX225" fmla="*/ 3710895 w 3888921"/>
                  <a:gd name="connsiteY225" fmla="*/ 582384 h 582384"/>
                  <a:gd name="connsiteX226" fmla="*/ 3703777 w 3888921"/>
                  <a:gd name="connsiteY226" fmla="*/ 582384 h 582384"/>
                  <a:gd name="connsiteX227" fmla="*/ 3695976 w 3888921"/>
                  <a:gd name="connsiteY227" fmla="*/ 582384 h 582384"/>
                  <a:gd name="connsiteX228" fmla="*/ 3689241 w 3888921"/>
                  <a:gd name="connsiteY228" fmla="*/ 582384 h 582384"/>
                  <a:gd name="connsiteX229" fmla="*/ 3676005 w 3888921"/>
                  <a:gd name="connsiteY229" fmla="*/ 582384 h 582384"/>
                  <a:gd name="connsiteX230" fmla="*/ 3674322 w 3888921"/>
                  <a:gd name="connsiteY230" fmla="*/ 582384 h 582384"/>
                  <a:gd name="connsiteX231" fmla="*/ 3658629 w 3888921"/>
                  <a:gd name="connsiteY231" fmla="*/ 582384 h 582384"/>
                  <a:gd name="connsiteX232" fmla="*/ 3648318 w 3888921"/>
                  <a:gd name="connsiteY232" fmla="*/ 582384 h 582384"/>
                  <a:gd name="connsiteX233" fmla="*/ 3639901 w 3888921"/>
                  <a:gd name="connsiteY233" fmla="*/ 582384 h 582384"/>
                  <a:gd name="connsiteX234" fmla="*/ 3632100 w 3888921"/>
                  <a:gd name="connsiteY234" fmla="*/ 582384 h 582384"/>
                  <a:gd name="connsiteX235" fmla="*/ 3610446 w 3888921"/>
                  <a:gd name="connsiteY235" fmla="*/ 582384 h 582384"/>
                  <a:gd name="connsiteX236" fmla="*/ 3607521 w 3888921"/>
                  <a:gd name="connsiteY236" fmla="*/ 582384 h 582384"/>
                  <a:gd name="connsiteX237" fmla="*/ 3597210 w 3888921"/>
                  <a:gd name="connsiteY237" fmla="*/ 582384 h 582384"/>
                  <a:gd name="connsiteX238" fmla="*/ 3594753 w 3888921"/>
                  <a:gd name="connsiteY238" fmla="*/ 582384 h 582384"/>
                  <a:gd name="connsiteX239" fmla="*/ 3579834 w 3888921"/>
                  <a:gd name="connsiteY239" fmla="*/ 582384 h 582384"/>
                  <a:gd name="connsiteX240" fmla="*/ 3559863 w 3888921"/>
                  <a:gd name="connsiteY240" fmla="*/ 582384 h 582384"/>
                  <a:gd name="connsiteX241" fmla="*/ 3543645 w 3888921"/>
                  <a:gd name="connsiteY241" fmla="*/ 582384 h 582384"/>
                  <a:gd name="connsiteX242" fmla="*/ 3528726 w 3888921"/>
                  <a:gd name="connsiteY242" fmla="*/ 582384 h 582384"/>
                  <a:gd name="connsiteX243" fmla="*/ 3515958 w 3888921"/>
                  <a:gd name="connsiteY243" fmla="*/ 582384 h 582384"/>
                  <a:gd name="connsiteX244" fmla="*/ 3499120 w 3888921"/>
                  <a:gd name="connsiteY244" fmla="*/ 582384 h 582384"/>
                  <a:gd name="connsiteX245" fmla="*/ 3491379 w 3888921"/>
                  <a:gd name="connsiteY245" fmla="*/ 582384 h 582384"/>
                  <a:gd name="connsiteX246" fmla="*/ 3481068 w 3888921"/>
                  <a:gd name="connsiteY246" fmla="*/ 582384 h 582384"/>
                  <a:gd name="connsiteX247" fmla="*/ 3464850 w 3888921"/>
                  <a:gd name="connsiteY247" fmla="*/ 582384 h 582384"/>
                  <a:gd name="connsiteX248" fmla="*/ 3430636 w 3888921"/>
                  <a:gd name="connsiteY248" fmla="*/ 582384 h 582384"/>
                  <a:gd name="connsiteX249" fmla="*/ 3427503 w 3888921"/>
                  <a:gd name="connsiteY249" fmla="*/ 582384 h 582384"/>
                  <a:gd name="connsiteX250" fmla="*/ 3420325 w 3888921"/>
                  <a:gd name="connsiteY250" fmla="*/ 582384 h 582384"/>
                  <a:gd name="connsiteX251" fmla="*/ 3412584 w 3888921"/>
                  <a:gd name="connsiteY251" fmla="*/ 582384 h 582384"/>
                  <a:gd name="connsiteX252" fmla="*/ 3382978 w 3888921"/>
                  <a:gd name="connsiteY252" fmla="*/ 582384 h 582384"/>
                  <a:gd name="connsiteX253" fmla="*/ 3366760 w 3888921"/>
                  <a:gd name="connsiteY253" fmla="*/ 582384 h 582384"/>
                  <a:gd name="connsiteX254" fmla="*/ 3351842 w 3888921"/>
                  <a:gd name="connsiteY254" fmla="*/ 582384 h 582384"/>
                  <a:gd name="connsiteX255" fmla="*/ 3348708 w 3888921"/>
                  <a:gd name="connsiteY255" fmla="*/ 582384 h 582384"/>
                  <a:gd name="connsiteX256" fmla="*/ 3331870 w 3888921"/>
                  <a:gd name="connsiteY256" fmla="*/ 582384 h 582384"/>
                  <a:gd name="connsiteX257" fmla="*/ 3314495 w 3888921"/>
                  <a:gd name="connsiteY257" fmla="*/ 582384 h 582384"/>
                  <a:gd name="connsiteX258" fmla="*/ 3304184 w 3888921"/>
                  <a:gd name="connsiteY258" fmla="*/ 582384 h 582384"/>
                  <a:gd name="connsiteX259" fmla="*/ 3287966 w 3888921"/>
                  <a:gd name="connsiteY259" fmla="*/ 582384 h 582384"/>
                  <a:gd name="connsiteX260" fmla="*/ 3263386 w 3888921"/>
                  <a:gd name="connsiteY260" fmla="*/ 582384 h 582384"/>
                  <a:gd name="connsiteX261" fmla="*/ 3253075 w 3888921"/>
                  <a:gd name="connsiteY261" fmla="*/ 582384 h 582384"/>
                  <a:gd name="connsiteX262" fmla="*/ 3250618 w 3888921"/>
                  <a:gd name="connsiteY262" fmla="*/ 582384 h 582384"/>
                  <a:gd name="connsiteX263" fmla="*/ 3237383 w 3888921"/>
                  <a:gd name="connsiteY263" fmla="*/ 582384 h 582384"/>
                  <a:gd name="connsiteX264" fmla="*/ 3235700 w 3888921"/>
                  <a:gd name="connsiteY264" fmla="*/ 582384 h 582384"/>
                  <a:gd name="connsiteX265" fmla="*/ 3215728 w 3888921"/>
                  <a:gd name="connsiteY265" fmla="*/ 582384 h 582384"/>
                  <a:gd name="connsiteX266" fmla="*/ 3207927 w 3888921"/>
                  <a:gd name="connsiteY266" fmla="*/ 582384 h 582384"/>
                  <a:gd name="connsiteX267" fmla="*/ 3199510 w 3888921"/>
                  <a:gd name="connsiteY267" fmla="*/ 582384 h 582384"/>
                  <a:gd name="connsiteX268" fmla="*/ 3184592 w 3888921"/>
                  <a:gd name="connsiteY268" fmla="*/ 582384 h 582384"/>
                  <a:gd name="connsiteX269" fmla="*/ 3171824 w 3888921"/>
                  <a:gd name="connsiteY269" fmla="*/ 582384 h 582384"/>
                  <a:gd name="connsiteX270" fmla="*/ 3168898 w 3888921"/>
                  <a:gd name="connsiteY270" fmla="*/ 582384 h 582384"/>
                  <a:gd name="connsiteX271" fmla="*/ 3158588 w 3888921"/>
                  <a:gd name="connsiteY271" fmla="*/ 582384 h 582384"/>
                  <a:gd name="connsiteX272" fmla="*/ 3147244 w 3888921"/>
                  <a:gd name="connsiteY272" fmla="*/ 582384 h 582384"/>
                  <a:gd name="connsiteX273" fmla="*/ 3139443 w 3888921"/>
                  <a:gd name="connsiteY273" fmla="*/ 582384 h 582384"/>
                  <a:gd name="connsiteX274" fmla="*/ 3136934 w 3888921"/>
                  <a:gd name="connsiteY274" fmla="*/ 582384 h 582384"/>
                  <a:gd name="connsiteX275" fmla="*/ 3129132 w 3888921"/>
                  <a:gd name="connsiteY275" fmla="*/ 582384 h 582384"/>
                  <a:gd name="connsiteX276" fmla="*/ 3120716 w 3888921"/>
                  <a:gd name="connsiteY276" fmla="*/ 582384 h 582384"/>
                  <a:gd name="connsiteX277" fmla="*/ 3105023 w 3888921"/>
                  <a:gd name="connsiteY277" fmla="*/ 582384 h 582384"/>
                  <a:gd name="connsiteX278" fmla="*/ 3091785 w 3888921"/>
                  <a:gd name="connsiteY278" fmla="*/ 582384 h 582384"/>
                  <a:gd name="connsiteX279" fmla="*/ 3090104 w 3888921"/>
                  <a:gd name="connsiteY279" fmla="*/ 582384 h 582384"/>
                  <a:gd name="connsiteX280" fmla="*/ 3083368 w 3888921"/>
                  <a:gd name="connsiteY280" fmla="*/ 582384 h 582384"/>
                  <a:gd name="connsiteX281" fmla="*/ 3075567 w 3888921"/>
                  <a:gd name="connsiteY281" fmla="*/ 582384 h 582384"/>
                  <a:gd name="connsiteX282" fmla="*/ 3070132 w 3888921"/>
                  <a:gd name="connsiteY282" fmla="*/ 582384 h 582384"/>
                  <a:gd name="connsiteX283" fmla="*/ 3068450 w 3888921"/>
                  <a:gd name="connsiteY283" fmla="*/ 582384 h 582384"/>
                  <a:gd name="connsiteX284" fmla="*/ 3060648 w 3888921"/>
                  <a:gd name="connsiteY284" fmla="*/ 582384 h 582384"/>
                  <a:gd name="connsiteX285" fmla="*/ 3040677 w 3888921"/>
                  <a:gd name="connsiteY285" fmla="*/ 582384 h 582384"/>
                  <a:gd name="connsiteX286" fmla="*/ 3026228 w 3888921"/>
                  <a:gd name="connsiteY286" fmla="*/ 582384 h 582384"/>
                  <a:gd name="connsiteX287" fmla="*/ 3023301 w 3888921"/>
                  <a:gd name="connsiteY287" fmla="*/ 582384 h 582384"/>
                  <a:gd name="connsiteX288" fmla="*/ 3012990 w 3888921"/>
                  <a:gd name="connsiteY288" fmla="*/ 582384 h 582384"/>
                  <a:gd name="connsiteX289" fmla="*/ 3004574 w 3888921"/>
                  <a:gd name="connsiteY289" fmla="*/ 582384 h 582384"/>
                  <a:gd name="connsiteX290" fmla="*/ 3001648 w 3888921"/>
                  <a:gd name="connsiteY290" fmla="*/ 582384 h 582384"/>
                  <a:gd name="connsiteX291" fmla="*/ 2996772 w 3888921"/>
                  <a:gd name="connsiteY291" fmla="*/ 582384 h 582384"/>
                  <a:gd name="connsiteX292" fmla="*/ 2991338 w 3888921"/>
                  <a:gd name="connsiteY292" fmla="*/ 582384 h 582384"/>
                  <a:gd name="connsiteX293" fmla="*/ 2972193 w 3888921"/>
                  <a:gd name="connsiteY293" fmla="*/ 582384 h 582384"/>
                  <a:gd name="connsiteX294" fmla="*/ 2961882 w 3888921"/>
                  <a:gd name="connsiteY294" fmla="*/ 582384 h 582384"/>
                  <a:gd name="connsiteX295" fmla="*/ 2959425 w 3888921"/>
                  <a:gd name="connsiteY295" fmla="*/ 582384 h 582384"/>
                  <a:gd name="connsiteX296" fmla="*/ 2946189 w 3888921"/>
                  <a:gd name="connsiteY296" fmla="*/ 582384 h 582384"/>
                  <a:gd name="connsiteX297" fmla="*/ 2944506 w 3888921"/>
                  <a:gd name="connsiteY297" fmla="*/ 582384 h 582384"/>
                  <a:gd name="connsiteX298" fmla="*/ 2937772 w 3888921"/>
                  <a:gd name="connsiteY298" fmla="*/ 582384 h 582384"/>
                  <a:gd name="connsiteX299" fmla="*/ 2924535 w 3888921"/>
                  <a:gd name="connsiteY299" fmla="*/ 582384 h 582384"/>
                  <a:gd name="connsiteX300" fmla="*/ 2922853 w 3888921"/>
                  <a:gd name="connsiteY300" fmla="*/ 582384 h 582384"/>
                  <a:gd name="connsiteX301" fmla="*/ 2908317 w 3888921"/>
                  <a:gd name="connsiteY301" fmla="*/ 582384 h 582384"/>
                  <a:gd name="connsiteX302" fmla="*/ 2893398 w 3888921"/>
                  <a:gd name="connsiteY302" fmla="*/ 582384 h 582384"/>
                  <a:gd name="connsiteX303" fmla="*/ 2880630 w 3888921"/>
                  <a:gd name="connsiteY303" fmla="*/ 582384 h 582384"/>
                  <a:gd name="connsiteX304" fmla="*/ 2877705 w 3888921"/>
                  <a:gd name="connsiteY304" fmla="*/ 582384 h 582384"/>
                  <a:gd name="connsiteX305" fmla="*/ 2867394 w 3888921"/>
                  <a:gd name="connsiteY305" fmla="*/ 582384 h 582384"/>
                  <a:gd name="connsiteX306" fmla="*/ 2858977 w 3888921"/>
                  <a:gd name="connsiteY306" fmla="*/ 582384 h 582384"/>
                  <a:gd name="connsiteX307" fmla="*/ 2856051 w 3888921"/>
                  <a:gd name="connsiteY307" fmla="*/ 582384 h 582384"/>
                  <a:gd name="connsiteX308" fmla="*/ 2845740 w 3888921"/>
                  <a:gd name="connsiteY308" fmla="*/ 582384 h 582384"/>
                  <a:gd name="connsiteX309" fmla="*/ 2829522 w 3888921"/>
                  <a:gd name="connsiteY309" fmla="*/ 582384 h 582384"/>
                  <a:gd name="connsiteX310" fmla="*/ 2813829 w 3888921"/>
                  <a:gd name="connsiteY310" fmla="*/ 582384 h 582384"/>
                  <a:gd name="connsiteX311" fmla="*/ 2798910 w 3888921"/>
                  <a:gd name="connsiteY311" fmla="*/ 582384 h 582384"/>
                  <a:gd name="connsiteX312" fmla="*/ 2792175 w 3888921"/>
                  <a:gd name="connsiteY312" fmla="*/ 582384 h 582384"/>
                  <a:gd name="connsiteX313" fmla="*/ 2778939 w 3888921"/>
                  <a:gd name="connsiteY313" fmla="*/ 582384 h 582384"/>
                  <a:gd name="connsiteX314" fmla="*/ 2777256 w 3888921"/>
                  <a:gd name="connsiteY314" fmla="*/ 582384 h 582384"/>
                  <a:gd name="connsiteX315" fmla="*/ 2735034 w 3888921"/>
                  <a:gd name="connsiteY315" fmla="*/ 582384 h 582384"/>
                  <a:gd name="connsiteX316" fmla="*/ 2713380 w 3888921"/>
                  <a:gd name="connsiteY316" fmla="*/ 582384 h 582384"/>
                  <a:gd name="connsiteX317" fmla="*/ 2710455 w 3888921"/>
                  <a:gd name="connsiteY317" fmla="*/ 582384 h 582384"/>
                  <a:gd name="connsiteX318" fmla="*/ 2700144 w 3888921"/>
                  <a:gd name="connsiteY318" fmla="*/ 582384 h 582384"/>
                  <a:gd name="connsiteX319" fmla="*/ 2646579 w 3888921"/>
                  <a:gd name="connsiteY319" fmla="*/ 582384 h 582384"/>
                  <a:gd name="connsiteX320" fmla="*/ 2631660 w 3888921"/>
                  <a:gd name="connsiteY320" fmla="*/ 582384 h 582384"/>
                  <a:gd name="connsiteX321" fmla="*/ 2602055 w 3888921"/>
                  <a:gd name="connsiteY321" fmla="*/ 582384 h 582384"/>
                  <a:gd name="connsiteX322" fmla="*/ 2567784 w 3888921"/>
                  <a:gd name="connsiteY322" fmla="*/ 582384 h 582384"/>
                  <a:gd name="connsiteX323" fmla="*/ 2533571 w 3888921"/>
                  <a:gd name="connsiteY323" fmla="*/ 582384 h 582384"/>
                  <a:gd name="connsiteX324" fmla="*/ 2523260 w 3888921"/>
                  <a:gd name="connsiteY324" fmla="*/ 582384 h 582384"/>
                  <a:gd name="connsiteX325" fmla="*/ 2469695 w 3888921"/>
                  <a:gd name="connsiteY325" fmla="*/ 582384 h 582384"/>
                  <a:gd name="connsiteX326" fmla="*/ 2454776 w 3888921"/>
                  <a:gd name="connsiteY326" fmla="*/ 582384 h 582384"/>
                  <a:gd name="connsiteX327" fmla="*/ 2434804 w 3888921"/>
                  <a:gd name="connsiteY327" fmla="*/ 582384 h 582384"/>
                  <a:gd name="connsiteX328" fmla="*/ 2390900 w 3888921"/>
                  <a:gd name="connsiteY328" fmla="*/ 582384 h 582384"/>
                  <a:gd name="connsiteX329" fmla="*/ 2366320 w 3888921"/>
                  <a:gd name="connsiteY329" fmla="*/ 582384 h 582384"/>
                  <a:gd name="connsiteX330" fmla="*/ 2356010 w 3888921"/>
                  <a:gd name="connsiteY330" fmla="*/ 582384 h 582384"/>
                  <a:gd name="connsiteX331" fmla="*/ 2310861 w 3888921"/>
                  <a:gd name="connsiteY331" fmla="*/ 582384 h 582384"/>
                  <a:gd name="connsiteX332" fmla="*/ 2302444 w 3888921"/>
                  <a:gd name="connsiteY332" fmla="*/ 582384 h 582384"/>
                  <a:gd name="connsiteX333" fmla="*/ 2287526 w 3888921"/>
                  <a:gd name="connsiteY333" fmla="*/ 582384 h 582384"/>
                  <a:gd name="connsiteX334" fmla="*/ 2242377 w 3888921"/>
                  <a:gd name="connsiteY334" fmla="*/ 582384 h 582384"/>
                  <a:gd name="connsiteX335" fmla="*/ 2232066 w 3888921"/>
                  <a:gd name="connsiteY335" fmla="*/ 582384 h 582384"/>
                  <a:gd name="connsiteX336" fmla="*/ 2223650 w 3888921"/>
                  <a:gd name="connsiteY336" fmla="*/ 582384 h 582384"/>
                  <a:gd name="connsiteX337" fmla="*/ 2201992 w 3888921"/>
                  <a:gd name="connsiteY337" fmla="*/ 582384 h 582384"/>
                  <a:gd name="connsiteX338" fmla="*/ 2178501 w 3888921"/>
                  <a:gd name="connsiteY338" fmla="*/ 582384 h 582384"/>
                  <a:gd name="connsiteX339" fmla="*/ 2163583 w 3888921"/>
                  <a:gd name="connsiteY339" fmla="*/ 582384 h 582384"/>
                  <a:gd name="connsiteX340" fmla="*/ 2143611 w 3888921"/>
                  <a:gd name="connsiteY340" fmla="*/ 582384 h 582384"/>
                  <a:gd name="connsiteX341" fmla="*/ 2133509 w 3888921"/>
                  <a:gd name="connsiteY341" fmla="*/ 582384 h 582384"/>
                  <a:gd name="connsiteX342" fmla="*/ 2123198 w 3888921"/>
                  <a:gd name="connsiteY342" fmla="*/ 582384 h 582384"/>
                  <a:gd name="connsiteX343" fmla="*/ 2099706 w 3888921"/>
                  <a:gd name="connsiteY343" fmla="*/ 582384 h 582384"/>
                  <a:gd name="connsiteX344" fmla="*/ 2075127 w 3888921"/>
                  <a:gd name="connsiteY344" fmla="*/ 582384 h 582384"/>
                  <a:gd name="connsiteX345" fmla="*/ 2069633 w 3888921"/>
                  <a:gd name="connsiteY345" fmla="*/ 582384 h 582384"/>
                  <a:gd name="connsiteX346" fmla="*/ 2064816 w 3888921"/>
                  <a:gd name="connsiteY346" fmla="*/ 582384 h 582384"/>
                  <a:gd name="connsiteX347" fmla="*/ 2054714 w 3888921"/>
                  <a:gd name="connsiteY347" fmla="*/ 582384 h 582384"/>
                  <a:gd name="connsiteX348" fmla="*/ 2034742 w 3888921"/>
                  <a:gd name="connsiteY348" fmla="*/ 582384 h 582384"/>
                  <a:gd name="connsiteX349" fmla="*/ 2011251 w 3888921"/>
                  <a:gd name="connsiteY349" fmla="*/ 582384 h 582384"/>
                  <a:gd name="connsiteX350" fmla="*/ 1996332 w 3888921"/>
                  <a:gd name="connsiteY350" fmla="*/ 582384 h 582384"/>
                  <a:gd name="connsiteX351" fmla="*/ 1990838 w 3888921"/>
                  <a:gd name="connsiteY351" fmla="*/ 582384 h 582384"/>
                  <a:gd name="connsiteX352" fmla="*/ 1966258 w 3888921"/>
                  <a:gd name="connsiteY352" fmla="*/ 582384 h 582384"/>
                  <a:gd name="connsiteX353" fmla="*/ 1955948 w 3888921"/>
                  <a:gd name="connsiteY353" fmla="*/ 582384 h 582384"/>
                  <a:gd name="connsiteX354" fmla="*/ 1932456 w 3888921"/>
                  <a:gd name="connsiteY354" fmla="*/ 582384 h 582384"/>
                  <a:gd name="connsiteX355" fmla="*/ 1910799 w 3888921"/>
                  <a:gd name="connsiteY355" fmla="*/ 582384 h 582384"/>
                  <a:gd name="connsiteX356" fmla="*/ 1902382 w 3888921"/>
                  <a:gd name="connsiteY356" fmla="*/ 582384 h 582384"/>
                  <a:gd name="connsiteX357" fmla="*/ 1887464 w 3888921"/>
                  <a:gd name="connsiteY357" fmla="*/ 582384 h 582384"/>
                  <a:gd name="connsiteX358" fmla="*/ 1842315 w 3888921"/>
                  <a:gd name="connsiteY358" fmla="*/ 582384 h 582384"/>
                  <a:gd name="connsiteX359" fmla="*/ 1832004 w 3888921"/>
                  <a:gd name="connsiteY359" fmla="*/ 582384 h 582384"/>
                  <a:gd name="connsiteX360" fmla="*/ 1823588 w 3888921"/>
                  <a:gd name="connsiteY360" fmla="*/ 582384 h 582384"/>
                  <a:gd name="connsiteX361" fmla="*/ 1778439 w 3888921"/>
                  <a:gd name="connsiteY361" fmla="*/ 582384 h 582384"/>
                  <a:gd name="connsiteX362" fmla="*/ 1763520 w 3888921"/>
                  <a:gd name="connsiteY362" fmla="*/ 582384 h 582384"/>
                  <a:gd name="connsiteX363" fmla="*/ 1743549 w 3888921"/>
                  <a:gd name="connsiteY363" fmla="*/ 582384 h 582384"/>
                  <a:gd name="connsiteX364" fmla="*/ 1699644 w 3888921"/>
                  <a:gd name="connsiteY364" fmla="*/ 582384 h 582384"/>
                  <a:gd name="connsiteX365" fmla="*/ 1675065 w 3888921"/>
                  <a:gd name="connsiteY365" fmla="*/ 582384 h 582384"/>
                  <a:gd name="connsiteX366" fmla="*/ 1664754 w 3888921"/>
                  <a:gd name="connsiteY366" fmla="*/ 582384 h 582384"/>
                  <a:gd name="connsiteX367" fmla="*/ 1611189 w 3888921"/>
                  <a:gd name="connsiteY367" fmla="*/ 582384 h 582384"/>
                  <a:gd name="connsiteX368" fmla="*/ 1596270 w 3888921"/>
                  <a:gd name="connsiteY368" fmla="*/ 582384 h 582384"/>
                  <a:gd name="connsiteX369" fmla="*/ 1566665 w 3888921"/>
                  <a:gd name="connsiteY369" fmla="*/ 582384 h 582384"/>
                  <a:gd name="connsiteX370" fmla="*/ 1532394 w 3888921"/>
                  <a:gd name="connsiteY370" fmla="*/ 582384 h 582384"/>
                  <a:gd name="connsiteX371" fmla="*/ 1498181 w 3888921"/>
                  <a:gd name="connsiteY371" fmla="*/ 582384 h 582384"/>
                  <a:gd name="connsiteX372" fmla="*/ 1487870 w 3888921"/>
                  <a:gd name="connsiteY372" fmla="*/ 582384 h 582384"/>
                  <a:gd name="connsiteX373" fmla="*/ 1434304 w 3888921"/>
                  <a:gd name="connsiteY373" fmla="*/ 582384 h 582384"/>
                  <a:gd name="connsiteX374" fmla="*/ 1419386 w 3888921"/>
                  <a:gd name="connsiteY374" fmla="*/ 582384 h 582384"/>
                  <a:gd name="connsiteX375" fmla="*/ 1399414 w 3888921"/>
                  <a:gd name="connsiteY375" fmla="*/ 582384 h 582384"/>
                  <a:gd name="connsiteX376" fmla="*/ 1355510 w 3888921"/>
                  <a:gd name="connsiteY376" fmla="*/ 582384 h 582384"/>
                  <a:gd name="connsiteX377" fmla="*/ 1330930 w 3888921"/>
                  <a:gd name="connsiteY377" fmla="*/ 582384 h 582384"/>
                  <a:gd name="connsiteX378" fmla="*/ 1320620 w 3888921"/>
                  <a:gd name="connsiteY378" fmla="*/ 582384 h 582384"/>
                  <a:gd name="connsiteX379" fmla="*/ 1304927 w 3888921"/>
                  <a:gd name="connsiteY379" fmla="*/ 582384 h 582384"/>
                  <a:gd name="connsiteX380" fmla="*/ 1275471 w 3888921"/>
                  <a:gd name="connsiteY380" fmla="*/ 582384 h 582384"/>
                  <a:gd name="connsiteX381" fmla="*/ 1267054 w 3888921"/>
                  <a:gd name="connsiteY381" fmla="*/ 582384 h 582384"/>
                  <a:gd name="connsiteX382" fmla="*/ 1252135 w 3888921"/>
                  <a:gd name="connsiteY382" fmla="*/ 582384 h 582384"/>
                  <a:gd name="connsiteX383" fmla="*/ 1236443 w 3888921"/>
                  <a:gd name="connsiteY383" fmla="*/ 582384 h 582384"/>
                  <a:gd name="connsiteX384" fmla="*/ 1226132 w 3888921"/>
                  <a:gd name="connsiteY384" fmla="*/ 582384 h 582384"/>
                  <a:gd name="connsiteX385" fmla="*/ 1206987 w 3888921"/>
                  <a:gd name="connsiteY385" fmla="*/ 582384 h 582384"/>
                  <a:gd name="connsiteX386" fmla="*/ 1196676 w 3888921"/>
                  <a:gd name="connsiteY386" fmla="*/ 582384 h 582384"/>
                  <a:gd name="connsiteX387" fmla="*/ 1188259 w 3888921"/>
                  <a:gd name="connsiteY387" fmla="*/ 582384 h 582384"/>
                  <a:gd name="connsiteX388" fmla="*/ 1172567 w 3888921"/>
                  <a:gd name="connsiteY388" fmla="*/ 582384 h 582384"/>
                  <a:gd name="connsiteX389" fmla="*/ 1157648 w 3888921"/>
                  <a:gd name="connsiteY389" fmla="*/ 582384 h 582384"/>
                  <a:gd name="connsiteX390" fmla="*/ 1143111 w 3888921"/>
                  <a:gd name="connsiteY390" fmla="*/ 582384 h 582384"/>
                  <a:gd name="connsiteX391" fmla="*/ 1137676 w 3888921"/>
                  <a:gd name="connsiteY391" fmla="*/ 582384 h 582384"/>
                  <a:gd name="connsiteX392" fmla="*/ 1128192 w 3888921"/>
                  <a:gd name="connsiteY392" fmla="*/ 582384 h 582384"/>
                  <a:gd name="connsiteX393" fmla="*/ 1108221 w 3888921"/>
                  <a:gd name="connsiteY393" fmla="*/ 582384 h 582384"/>
                  <a:gd name="connsiteX394" fmla="*/ 1093772 w 3888921"/>
                  <a:gd name="connsiteY394" fmla="*/ 582384 h 582384"/>
                  <a:gd name="connsiteX395" fmla="*/ 1069192 w 3888921"/>
                  <a:gd name="connsiteY395" fmla="*/ 582384 h 582384"/>
                  <a:gd name="connsiteX396" fmla="*/ 1064316 w 3888921"/>
                  <a:gd name="connsiteY396" fmla="*/ 582384 h 582384"/>
                  <a:gd name="connsiteX397" fmla="*/ 1058882 w 3888921"/>
                  <a:gd name="connsiteY397" fmla="*/ 582384 h 582384"/>
                  <a:gd name="connsiteX398" fmla="*/ 1039737 w 3888921"/>
                  <a:gd name="connsiteY398" fmla="*/ 582384 h 582384"/>
                  <a:gd name="connsiteX399" fmla="*/ 1029426 w 3888921"/>
                  <a:gd name="connsiteY399" fmla="*/ 582384 h 582384"/>
                  <a:gd name="connsiteX400" fmla="*/ 1013733 w 3888921"/>
                  <a:gd name="connsiteY400" fmla="*/ 582384 h 582384"/>
                  <a:gd name="connsiteX401" fmla="*/ 1005316 w 3888921"/>
                  <a:gd name="connsiteY401" fmla="*/ 582384 h 582384"/>
                  <a:gd name="connsiteX402" fmla="*/ 990398 w 3888921"/>
                  <a:gd name="connsiteY402" fmla="*/ 582384 h 582384"/>
                  <a:gd name="connsiteX403" fmla="*/ 975861 w 3888921"/>
                  <a:gd name="connsiteY403" fmla="*/ 582384 h 582384"/>
                  <a:gd name="connsiteX404" fmla="*/ 960942 w 3888921"/>
                  <a:gd name="connsiteY404" fmla="*/ 582384 h 582384"/>
                  <a:gd name="connsiteX405" fmla="*/ 945249 w 3888921"/>
                  <a:gd name="connsiteY405" fmla="*/ 582384 h 582384"/>
                  <a:gd name="connsiteX406" fmla="*/ 934938 w 3888921"/>
                  <a:gd name="connsiteY406" fmla="*/ 582384 h 582384"/>
                  <a:gd name="connsiteX407" fmla="*/ 926522 w 3888921"/>
                  <a:gd name="connsiteY407" fmla="*/ 582384 h 582384"/>
                  <a:gd name="connsiteX408" fmla="*/ 897066 w 3888921"/>
                  <a:gd name="connsiteY408" fmla="*/ 582384 h 582384"/>
                  <a:gd name="connsiteX409" fmla="*/ 881373 w 3888921"/>
                  <a:gd name="connsiteY409" fmla="*/ 582384 h 582384"/>
                  <a:gd name="connsiteX410" fmla="*/ 866455 w 3888921"/>
                  <a:gd name="connsiteY410" fmla="*/ 582384 h 582384"/>
                  <a:gd name="connsiteX411" fmla="*/ 846483 w 3888921"/>
                  <a:gd name="connsiteY411" fmla="*/ 582384 h 582384"/>
                  <a:gd name="connsiteX412" fmla="*/ 802579 w 3888921"/>
                  <a:gd name="connsiteY412" fmla="*/ 582384 h 582384"/>
                  <a:gd name="connsiteX413" fmla="*/ 777999 w 3888921"/>
                  <a:gd name="connsiteY413" fmla="*/ 582384 h 582384"/>
                  <a:gd name="connsiteX414" fmla="*/ 767688 w 3888921"/>
                  <a:gd name="connsiteY414" fmla="*/ 582384 h 582384"/>
                  <a:gd name="connsiteX415" fmla="*/ 714123 w 3888921"/>
                  <a:gd name="connsiteY415" fmla="*/ 582384 h 582384"/>
                  <a:gd name="connsiteX416" fmla="*/ 699204 w 3888921"/>
                  <a:gd name="connsiteY416" fmla="*/ 582384 h 582384"/>
                  <a:gd name="connsiteX417" fmla="*/ 669599 w 3888921"/>
                  <a:gd name="connsiteY417" fmla="*/ 582384 h 582384"/>
                  <a:gd name="connsiteX418" fmla="*/ 635328 w 3888921"/>
                  <a:gd name="connsiteY418" fmla="*/ 582384 h 582384"/>
                  <a:gd name="connsiteX419" fmla="*/ 601115 w 3888921"/>
                  <a:gd name="connsiteY419" fmla="*/ 582384 h 582384"/>
                  <a:gd name="connsiteX420" fmla="*/ 590804 w 3888921"/>
                  <a:gd name="connsiteY420" fmla="*/ 582384 h 582384"/>
                  <a:gd name="connsiteX421" fmla="*/ 537239 w 3888921"/>
                  <a:gd name="connsiteY421" fmla="*/ 582384 h 582384"/>
                  <a:gd name="connsiteX422" fmla="*/ 522320 w 3888921"/>
                  <a:gd name="connsiteY422" fmla="*/ 582384 h 582384"/>
                  <a:gd name="connsiteX423" fmla="*/ 502348 w 3888921"/>
                  <a:gd name="connsiteY423" fmla="*/ 582384 h 582384"/>
                  <a:gd name="connsiteX424" fmla="*/ 458444 w 3888921"/>
                  <a:gd name="connsiteY424" fmla="*/ 582384 h 582384"/>
                  <a:gd name="connsiteX425" fmla="*/ 433864 w 3888921"/>
                  <a:gd name="connsiteY425" fmla="*/ 582384 h 582384"/>
                  <a:gd name="connsiteX426" fmla="*/ 423554 w 3888921"/>
                  <a:gd name="connsiteY426" fmla="*/ 582384 h 582384"/>
                  <a:gd name="connsiteX427" fmla="*/ 378405 w 3888921"/>
                  <a:gd name="connsiteY427" fmla="*/ 582384 h 582384"/>
                  <a:gd name="connsiteX428" fmla="*/ 369989 w 3888921"/>
                  <a:gd name="connsiteY428" fmla="*/ 582384 h 582384"/>
                  <a:gd name="connsiteX429" fmla="*/ 355070 w 3888921"/>
                  <a:gd name="connsiteY429" fmla="*/ 582384 h 582384"/>
                  <a:gd name="connsiteX430" fmla="*/ 309921 w 3888921"/>
                  <a:gd name="connsiteY430" fmla="*/ 582384 h 582384"/>
                  <a:gd name="connsiteX431" fmla="*/ 299611 w 3888921"/>
                  <a:gd name="connsiteY431" fmla="*/ 582384 h 582384"/>
                  <a:gd name="connsiteX432" fmla="*/ 291194 w 3888921"/>
                  <a:gd name="connsiteY432" fmla="*/ 582384 h 582384"/>
                  <a:gd name="connsiteX433" fmla="*/ 246045 w 3888921"/>
                  <a:gd name="connsiteY433" fmla="*/ 582384 h 582384"/>
                  <a:gd name="connsiteX434" fmla="*/ 231126 w 3888921"/>
                  <a:gd name="connsiteY434" fmla="*/ 582384 h 582384"/>
                  <a:gd name="connsiteX435" fmla="*/ 211155 w 3888921"/>
                  <a:gd name="connsiteY435" fmla="*/ 582384 h 582384"/>
                  <a:gd name="connsiteX436" fmla="*/ 167250 w 3888921"/>
                  <a:gd name="connsiteY436" fmla="*/ 582384 h 582384"/>
                  <a:gd name="connsiteX437" fmla="*/ 142671 w 3888921"/>
                  <a:gd name="connsiteY437" fmla="*/ 582384 h 582384"/>
                  <a:gd name="connsiteX438" fmla="*/ 132360 w 3888921"/>
                  <a:gd name="connsiteY438" fmla="*/ 582384 h 582384"/>
                  <a:gd name="connsiteX439" fmla="*/ 78795 w 3888921"/>
                  <a:gd name="connsiteY439" fmla="*/ 582384 h 582384"/>
                  <a:gd name="connsiteX440" fmla="*/ 63876 w 3888921"/>
                  <a:gd name="connsiteY440" fmla="*/ 582384 h 582384"/>
                  <a:gd name="connsiteX441" fmla="*/ 0 w 3888921"/>
                  <a:gd name="connsiteY441" fmla="*/ 582384 h 5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Lst>
                <a:rect l="l" t="t" r="r" b="b"/>
                <a:pathLst>
                  <a:path w="3888921" h="582384">
                    <a:moveTo>
                      <a:pt x="145596" y="0"/>
                    </a:moveTo>
                    <a:lnTo>
                      <a:pt x="209472" y="0"/>
                    </a:lnTo>
                    <a:lnTo>
                      <a:pt x="224391" y="0"/>
                    </a:lnTo>
                    <a:lnTo>
                      <a:pt x="277956" y="0"/>
                    </a:lnTo>
                    <a:lnTo>
                      <a:pt x="288267" y="0"/>
                    </a:lnTo>
                    <a:lnTo>
                      <a:pt x="312846" y="0"/>
                    </a:lnTo>
                    <a:lnTo>
                      <a:pt x="356751" y="0"/>
                    </a:lnTo>
                    <a:lnTo>
                      <a:pt x="376723" y="0"/>
                    </a:lnTo>
                    <a:lnTo>
                      <a:pt x="391641" y="0"/>
                    </a:lnTo>
                    <a:lnTo>
                      <a:pt x="436790" y="0"/>
                    </a:lnTo>
                    <a:lnTo>
                      <a:pt x="445206" y="0"/>
                    </a:lnTo>
                    <a:lnTo>
                      <a:pt x="455517" y="0"/>
                    </a:lnTo>
                    <a:lnTo>
                      <a:pt x="500666" y="0"/>
                    </a:lnTo>
                    <a:lnTo>
                      <a:pt x="515584" y="0"/>
                    </a:lnTo>
                    <a:lnTo>
                      <a:pt x="524001" y="0"/>
                    </a:lnTo>
                    <a:lnTo>
                      <a:pt x="569150" y="0"/>
                    </a:lnTo>
                    <a:lnTo>
                      <a:pt x="579460" y="0"/>
                    </a:lnTo>
                    <a:lnTo>
                      <a:pt x="604040" y="0"/>
                    </a:lnTo>
                    <a:lnTo>
                      <a:pt x="647944" y="0"/>
                    </a:lnTo>
                    <a:lnTo>
                      <a:pt x="667916" y="0"/>
                    </a:lnTo>
                    <a:lnTo>
                      <a:pt x="682835" y="0"/>
                    </a:lnTo>
                    <a:lnTo>
                      <a:pt x="736400" y="0"/>
                    </a:lnTo>
                    <a:lnTo>
                      <a:pt x="746711" y="0"/>
                    </a:lnTo>
                    <a:lnTo>
                      <a:pt x="780924" y="0"/>
                    </a:lnTo>
                    <a:lnTo>
                      <a:pt x="815195" y="0"/>
                    </a:lnTo>
                    <a:lnTo>
                      <a:pt x="844800" y="0"/>
                    </a:lnTo>
                    <a:lnTo>
                      <a:pt x="859719" y="0"/>
                    </a:lnTo>
                    <a:lnTo>
                      <a:pt x="913284" y="0"/>
                    </a:lnTo>
                    <a:lnTo>
                      <a:pt x="923595" y="0"/>
                    </a:lnTo>
                    <a:lnTo>
                      <a:pt x="948174" y="0"/>
                    </a:lnTo>
                    <a:lnTo>
                      <a:pt x="992079" y="0"/>
                    </a:lnTo>
                    <a:lnTo>
                      <a:pt x="1012050" y="0"/>
                    </a:lnTo>
                    <a:lnTo>
                      <a:pt x="1026969" y="0"/>
                    </a:lnTo>
                    <a:lnTo>
                      <a:pt x="1042662" y="0"/>
                    </a:lnTo>
                    <a:lnTo>
                      <a:pt x="1072118" y="0"/>
                    </a:lnTo>
                    <a:lnTo>
                      <a:pt x="1080534" y="0"/>
                    </a:lnTo>
                    <a:lnTo>
                      <a:pt x="1090845" y="0"/>
                    </a:lnTo>
                    <a:lnTo>
                      <a:pt x="1106538" y="0"/>
                    </a:lnTo>
                    <a:lnTo>
                      <a:pt x="1121457" y="0"/>
                    </a:lnTo>
                    <a:lnTo>
                      <a:pt x="1135994" y="0"/>
                    </a:lnTo>
                    <a:lnTo>
                      <a:pt x="1150912" y="0"/>
                    </a:lnTo>
                    <a:lnTo>
                      <a:pt x="1159329" y="0"/>
                    </a:lnTo>
                    <a:lnTo>
                      <a:pt x="1175022" y="0"/>
                    </a:lnTo>
                    <a:lnTo>
                      <a:pt x="1185333" y="0"/>
                    </a:lnTo>
                    <a:lnTo>
                      <a:pt x="1204478" y="0"/>
                    </a:lnTo>
                    <a:lnTo>
                      <a:pt x="1209912" y="0"/>
                    </a:lnTo>
                    <a:lnTo>
                      <a:pt x="1214789" y="0"/>
                    </a:lnTo>
                    <a:lnTo>
                      <a:pt x="1239368" y="0"/>
                    </a:lnTo>
                    <a:lnTo>
                      <a:pt x="1253817" y="0"/>
                    </a:lnTo>
                    <a:lnTo>
                      <a:pt x="1273788" y="0"/>
                    </a:lnTo>
                    <a:lnTo>
                      <a:pt x="1283272" y="0"/>
                    </a:lnTo>
                    <a:lnTo>
                      <a:pt x="1288707" y="0"/>
                    </a:lnTo>
                    <a:lnTo>
                      <a:pt x="1303244" y="0"/>
                    </a:lnTo>
                    <a:lnTo>
                      <a:pt x="1318163" y="0"/>
                    </a:lnTo>
                    <a:lnTo>
                      <a:pt x="1333856" y="0"/>
                    </a:lnTo>
                    <a:lnTo>
                      <a:pt x="1342272" y="0"/>
                    </a:lnTo>
                    <a:lnTo>
                      <a:pt x="1352583" y="0"/>
                    </a:lnTo>
                    <a:lnTo>
                      <a:pt x="1371728" y="0"/>
                    </a:lnTo>
                    <a:lnTo>
                      <a:pt x="1382039" y="0"/>
                    </a:lnTo>
                    <a:lnTo>
                      <a:pt x="1397732" y="0"/>
                    </a:lnTo>
                    <a:lnTo>
                      <a:pt x="1412650" y="0"/>
                    </a:lnTo>
                    <a:lnTo>
                      <a:pt x="1421067" y="0"/>
                    </a:lnTo>
                    <a:lnTo>
                      <a:pt x="1450523" y="0"/>
                    </a:lnTo>
                    <a:lnTo>
                      <a:pt x="1466215" y="0"/>
                    </a:lnTo>
                    <a:lnTo>
                      <a:pt x="1476526" y="0"/>
                    </a:lnTo>
                    <a:lnTo>
                      <a:pt x="1501106" y="0"/>
                    </a:lnTo>
                    <a:lnTo>
                      <a:pt x="1545010" y="0"/>
                    </a:lnTo>
                    <a:lnTo>
                      <a:pt x="1564982" y="0"/>
                    </a:lnTo>
                    <a:lnTo>
                      <a:pt x="1579901" y="0"/>
                    </a:lnTo>
                    <a:lnTo>
                      <a:pt x="1633466" y="0"/>
                    </a:lnTo>
                    <a:lnTo>
                      <a:pt x="1643777" y="0"/>
                    </a:lnTo>
                    <a:lnTo>
                      <a:pt x="1677990" y="0"/>
                    </a:lnTo>
                    <a:lnTo>
                      <a:pt x="1712261" y="0"/>
                    </a:lnTo>
                    <a:lnTo>
                      <a:pt x="1741866" y="0"/>
                    </a:lnTo>
                    <a:lnTo>
                      <a:pt x="1756785" y="0"/>
                    </a:lnTo>
                    <a:lnTo>
                      <a:pt x="1810350" y="0"/>
                    </a:lnTo>
                    <a:lnTo>
                      <a:pt x="1820661" y="0"/>
                    </a:lnTo>
                    <a:lnTo>
                      <a:pt x="1845240" y="0"/>
                    </a:lnTo>
                    <a:lnTo>
                      <a:pt x="1889145" y="0"/>
                    </a:lnTo>
                    <a:lnTo>
                      <a:pt x="1909116" y="0"/>
                    </a:lnTo>
                    <a:lnTo>
                      <a:pt x="1924035" y="0"/>
                    </a:lnTo>
                    <a:lnTo>
                      <a:pt x="1969183" y="0"/>
                    </a:lnTo>
                    <a:lnTo>
                      <a:pt x="1977600" y="0"/>
                    </a:lnTo>
                    <a:lnTo>
                      <a:pt x="1987911" y="0"/>
                    </a:lnTo>
                    <a:lnTo>
                      <a:pt x="2033059" y="0"/>
                    </a:lnTo>
                    <a:lnTo>
                      <a:pt x="2047978" y="0"/>
                    </a:lnTo>
                    <a:lnTo>
                      <a:pt x="2056395" y="0"/>
                    </a:lnTo>
                    <a:lnTo>
                      <a:pt x="2078052" y="0"/>
                    </a:lnTo>
                    <a:lnTo>
                      <a:pt x="2101544" y="0"/>
                    </a:lnTo>
                    <a:lnTo>
                      <a:pt x="2111854" y="0"/>
                    </a:lnTo>
                    <a:lnTo>
                      <a:pt x="2136434" y="0"/>
                    </a:lnTo>
                    <a:lnTo>
                      <a:pt x="2141928" y="0"/>
                    </a:lnTo>
                    <a:lnTo>
                      <a:pt x="2156847" y="0"/>
                    </a:lnTo>
                    <a:lnTo>
                      <a:pt x="2180338" y="0"/>
                    </a:lnTo>
                    <a:lnTo>
                      <a:pt x="2200310" y="0"/>
                    </a:lnTo>
                    <a:lnTo>
                      <a:pt x="2210412" y="0"/>
                    </a:lnTo>
                    <a:lnTo>
                      <a:pt x="2215228" y="0"/>
                    </a:lnTo>
                    <a:lnTo>
                      <a:pt x="2220723" y="0"/>
                    </a:lnTo>
                    <a:lnTo>
                      <a:pt x="2245302" y="0"/>
                    </a:lnTo>
                    <a:lnTo>
                      <a:pt x="2268794" y="0"/>
                    </a:lnTo>
                    <a:lnTo>
                      <a:pt x="2279104" y="0"/>
                    </a:lnTo>
                    <a:lnTo>
                      <a:pt x="2289207" y="0"/>
                    </a:lnTo>
                    <a:lnTo>
                      <a:pt x="2309179" y="0"/>
                    </a:lnTo>
                    <a:lnTo>
                      <a:pt x="2324097" y="0"/>
                    </a:lnTo>
                    <a:lnTo>
                      <a:pt x="2347589" y="0"/>
                    </a:lnTo>
                    <a:lnTo>
                      <a:pt x="2369246" y="0"/>
                    </a:lnTo>
                    <a:lnTo>
                      <a:pt x="2377662" y="0"/>
                    </a:lnTo>
                    <a:lnTo>
                      <a:pt x="2387973" y="0"/>
                    </a:lnTo>
                    <a:lnTo>
                      <a:pt x="2433122" y="0"/>
                    </a:lnTo>
                    <a:lnTo>
                      <a:pt x="2448040" y="0"/>
                    </a:lnTo>
                    <a:lnTo>
                      <a:pt x="2456457" y="0"/>
                    </a:lnTo>
                    <a:lnTo>
                      <a:pt x="2501605" y="0"/>
                    </a:lnTo>
                    <a:lnTo>
                      <a:pt x="2511917" y="0"/>
                    </a:lnTo>
                    <a:lnTo>
                      <a:pt x="2536496" y="0"/>
                    </a:lnTo>
                    <a:lnTo>
                      <a:pt x="2580400" y="0"/>
                    </a:lnTo>
                    <a:lnTo>
                      <a:pt x="2600372" y="0"/>
                    </a:lnTo>
                    <a:lnTo>
                      <a:pt x="2615291" y="0"/>
                    </a:lnTo>
                    <a:lnTo>
                      <a:pt x="2668856" y="0"/>
                    </a:lnTo>
                    <a:lnTo>
                      <a:pt x="2679167" y="0"/>
                    </a:lnTo>
                    <a:lnTo>
                      <a:pt x="2713380" y="0"/>
                    </a:lnTo>
                    <a:lnTo>
                      <a:pt x="2747650" y="0"/>
                    </a:lnTo>
                    <a:lnTo>
                      <a:pt x="2777256" y="0"/>
                    </a:lnTo>
                    <a:lnTo>
                      <a:pt x="2792175" y="0"/>
                    </a:lnTo>
                    <a:lnTo>
                      <a:pt x="2845740" y="0"/>
                    </a:lnTo>
                    <a:lnTo>
                      <a:pt x="2856051" y="0"/>
                    </a:lnTo>
                    <a:lnTo>
                      <a:pt x="2858976" y="0"/>
                    </a:lnTo>
                    <a:lnTo>
                      <a:pt x="2880630" y="0"/>
                    </a:lnTo>
                    <a:lnTo>
                      <a:pt x="2922852" y="0"/>
                    </a:lnTo>
                    <a:lnTo>
                      <a:pt x="2924535" y="0"/>
                    </a:lnTo>
                    <a:lnTo>
                      <a:pt x="2937771" y="0"/>
                    </a:lnTo>
                    <a:lnTo>
                      <a:pt x="2944506" y="0"/>
                    </a:lnTo>
                    <a:lnTo>
                      <a:pt x="2959425" y="0"/>
                    </a:lnTo>
                    <a:lnTo>
                      <a:pt x="2975118" y="0"/>
                    </a:lnTo>
                    <a:lnTo>
                      <a:pt x="2991336" y="0"/>
                    </a:lnTo>
                    <a:lnTo>
                      <a:pt x="3001647" y="0"/>
                    </a:lnTo>
                    <a:lnTo>
                      <a:pt x="3004574" y="0"/>
                    </a:lnTo>
                    <a:lnTo>
                      <a:pt x="3012990" y="0"/>
                    </a:lnTo>
                    <a:lnTo>
                      <a:pt x="3023301" y="0"/>
                    </a:lnTo>
                    <a:lnTo>
                      <a:pt x="3026226" y="0"/>
                    </a:lnTo>
                    <a:lnTo>
                      <a:pt x="3038994" y="0"/>
                    </a:lnTo>
                    <a:lnTo>
                      <a:pt x="3053913" y="0"/>
                    </a:lnTo>
                    <a:lnTo>
                      <a:pt x="3068450" y="0"/>
                    </a:lnTo>
                    <a:lnTo>
                      <a:pt x="3070131" y="0"/>
                    </a:lnTo>
                    <a:lnTo>
                      <a:pt x="3083368" y="0"/>
                    </a:lnTo>
                    <a:lnTo>
                      <a:pt x="3090102" y="0"/>
                    </a:lnTo>
                    <a:lnTo>
                      <a:pt x="3091785" y="0"/>
                    </a:lnTo>
                    <a:lnTo>
                      <a:pt x="3105021" y="0"/>
                    </a:lnTo>
                    <a:lnTo>
                      <a:pt x="3107478" y="0"/>
                    </a:lnTo>
                    <a:lnTo>
                      <a:pt x="3117789" y="0"/>
                    </a:lnTo>
                    <a:lnTo>
                      <a:pt x="3136934" y="0"/>
                    </a:lnTo>
                    <a:lnTo>
                      <a:pt x="3142368" y="0"/>
                    </a:lnTo>
                    <a:lnTo>
                      <a:pt x="3147244" y="0"/>
                    </a:lnTo>
                    <a:lnTo>
                      <a:pt x="3150170" y="0"/>
                    </a:lnTo>
                    <a:lnTo>
                      <a:pt x="3158586" y="0"/>
                    </a:lnTo>
                    <a:lnTo>
                      <a:pt x="3168897" y="0"/>
                    </a:lnTo>
                    <a:lnTo>
                      <a:pt x="3171824" y="0"/>
                    </a:lnTo>
                    <a:lnTo>
                      <a:pt x="3186273" y="0"/>
                    </a:lnTo>
                    <a:lnTo>
                      <a:pt x="3206244" y="0"/>
                    </a:lnTo>
                    <a:lnTo>
                      <a:pt x="3214046" y="0"/>
                    </a:lnTo>
                    <a:lnTo>
                      <a:pt x="3215728" y="0"/>
                    </a:lnTo>
                    <a:lnTo>
                      <a:pt x="3221163" y="0"/>
                    </a:lnTo>
                    <a:lnTo>
                      <a:pt x="3228964" y="0"/>
                    </a:lnTo>
                    <a:lnTo>
                      <a:pt x="3235700" y="0"/>
                    </a:lnTo>
                    <a:lnTo>
                      <a:pt x="3237381" y="0"/>
                    </a:lnTo>
                    <a:lnTo>
                      <a:pt x="3250618" y="0"/>
                    </a:lnTo>
                    <a:lnTo>
                      <a:pt x="3266311" y="0"/>
                    </a:lnTo>
                    <a:lnTo>
                      <a:pt x="3274728" y="0"/>
                    </a:lnTo>
                    <a:lnTo>
                      <a:pt x="3282529" y="0"/>
                    </a:lnTo>
                    <a:lnTo>
                      <a:pt x="3285039" y="0"/>
                    </a:lnTo>
                    <a:lnTo>
                      <a:pt x="3292840" y="0"/>
                    </a:lnTo>
                    <a:lnTo>
                      <a:pt x="3304184" y="0"/>
                    </a:lnTo>
                    <a:lnTo>
                      <a:pt x="3314495" y="0"/>
                    </a:lnTo>
                    <a:lnTo>
                      <a:pt x="3317420" y="0"/>
                    </a:lnTo>
                    <a:lnTo>
                      <a:pt x="3330188" y="0"/>
                    </a:lnTo>
                    <a:lnTo>
                      <a:pt x="3345106" y="0"/>
                    </a:lnTo>
                    <a:lnTo>
                      <a:pt x="3353523" y="0"/>
                    </a:lnTo>
                    <a:lnTo>
                      <a:pt x="3361324" y="0"/>
                    </a:lnTo>
                    <a:lnTo>
                      <a:pt x="3381296" y="0"/>
                    </a:lnTo>
                    <a:lnTo>
                      <a:pt x="3382978" y="0"/>
                    </a:lnTo>
                    <a:lnTo>
                      <a:pt x="3396214" y="0"/>
                    </a:lnTo>
                    <a:lnTo>
                      <a:pt x="3398671" y="0"/>
                    </a:lnTo>
                    <a:lnTo>
                      <a:pt x="3408982" y="0"/>
                    </a:lnTo>
                    <a:lnTo>
                      <a:pt x="3433561" y="0"/>
                    </a:lnTo>
                    <a:lnTo>
                      <a:pt x="3449780" y="0"/>
                    </a:lnTo>
                    <a:lnTo>
                      <a:pt x="3460090" y="0"/>
                    </a:lnTo>
                    <a:lnTo>
                      <a:pt x="3477466" y="0"/>
                    </a:lnTo>
                    <a:lnTo>
                      <a:pt x="3494304" y="0"/>
                    </a:lnTo>
                    <a:lnTo>
                      <a:pt x="3497437" y="0"/>
                    </a:lnTo>
                    <a:lnTo>
                      <a:pt x="3512356" y="0"/>
                    </a:lnTo>
                    <a:lnTo>
                      <a:pt x="3528574" y="0"/>
                    </a:lnTo>
                    <a:lnTo>
                      <a:pt x="3558180" y="0"/>
                    </a:lnTo>
                    <a:lnTo>
                      <a:pt x="3565921" y="0"/>
                    </a:lnTo>
                    <a:lnTo>
                      <a:pt x="3573099" y="0"/>
                    </a:lnTo>
                    <a:lnTo>
                      <a:pt x="3576232" y="0"/>
                    </a:lnTo>
                    <a:lnTo>
                      <a:pt x="3610446" y="0"/>
                    </a:lnTo>
                    <a:lnTo>
                      <a:pt x="3626664" y="0"/>
                    </a:lnTo>
                    <a:lnTo>
                      <a:pt x="3636975" y="0"/>
                    </a:lnTo>
                    <a:lnTo>
                      <a:pt x="3644716" y="0"/>
                    </a:lnTo>
                    <a:lnTo>
                      <a:pt x="3661554" y="0"/>
                    </a:lnTo>
                    <a:lnTo>
                      <a:pt x="3674322" y="0"/>
                    </a:lnTo>
                    <a:lnTo>
                      <a:pt x="3689241" y="0"/>
                    </a:lnTo>
                    <a:lnTo>
                      <a:pt x="3705459" y="0"/>
                    </a:lnTo>
                    <a:lnTo>
                      <a:pt x="3725430" y="0"/>
                    </a:lnTo>
                    <a:lnTo>
                      <a:pt x="3740349" y="0"/>
                    </a:lnTo>
                    <a:lnTo>
                      <a:pt x="3742806" y="0"/>
                    </a:lnTo>
                    <a:lnTo>
                      <a:pt x="3753117" y="0"/>
                    </a:lnTo>
                    <a:lnTo>
                      <a:pt x="3756042" y="0"/>
                    </a:lnTo>
                    <a:lnTo>
                      <a:pt x="3777696" y="0"/>
                    </a:lnTo>
                    <a:lnTo>
                      <a:pt x="3785497" y="0"/>
                    </a:lnTo>
                    <a:lnTo>
                      <a:pt x="3793914" y="0"/>
                    </a:lnTo>
                    <a:lnTo>
                      <a:pt x="3804225" y="0"/>
                    </a:lnTo>
                    <a:lnTo>
                      <a:pt x="3819918" y="0"/>
                    </a:lnTo>
                    <a:lnTo>
                      <a:pt x="3821601" y="0"/>
                    </a:lnTo>
                    <a:lnTo>
                      <a:pt x="3834837" y="0"/>
                    </a:lnTo>
                    <a:lnTo>
                      <a:pt x="3841572" y="0"/>
                    </a:lnTo>
                    <a:lnTo>
                      <a:pt x="3849373" y="0"/>
                    </a:lnTo>
                    <a:lnTo>
                      <a:pt x="3856491" y="0"/>
                    </a:lnTo>
                    <a:lnTo>
                      <a:pt x="3864292" y="0"/>
                    </a:lnTo>
                    <a:lnTo>
                      <a:pt x="3872709" y="0"/>
                    </a:lnTo>
                    <a:lnTo>
                      <a:pt x="3888402" y="0"/>
                    </a:lnTo>
                    <a:lnTo>
                      <a:pt x="3888921" y="0"/>
                    </a:lnTo>
                    <a:lnTo>
                      <a:pt x="3743325" y="582384"/>
                    </a:lnTo>
                    <a:lnTo>
                      <a:pt x="3742806" y="582384"/>
                    </a:lnTo>
                    <a:lnTo>
                      <a:pt x="3727113" y="582384"/>
                    </a:lnTo>
                    <a:lnTo>
                      <a:pt x="3718696" y="582384"/>
                    </a:lnTo>
                    <a:lnTo>
                      <a:pt x="3710895" y="582384"/>
                    </a:lnTo>
                    <a:lnTo>
                      <a:pt x="3703777" y="582384"/>
                    </a:lnTo>
                    <a:lnTo>
                      <a:pt x="3695976" y="582384"/>
                    </a:lnTo>
                    <a:lnTo>
                      <a:pt x="3689241" y="582384"/>
                    </a:lnTo>
                    <a:lnTo>
                      <a:pt x="3676005" y="582384"/>
                    </a:lnTo>
                    <a:lnTo>
                      <a:pt x="3674322" y="582384"/>
                    </a:lnTo>
                    <a:lnTo>
                      <a:pt x="3658629" y="582384"/>
                    </a:lnTo>
                    <a:lnTo>
                      <a:pt x="3648318" y="582384"/>
                    </a:lnTo>
                    <a:lnTo>
                      <a:pt x="3639901" y="582384"/>
                    </a:lnTo>
                    <a:lnTo>
                      <a:pt x="3632100" y="582384"/>
                    </a:lnTo>
                    <a:lnTo>
                      <a:pt x="3610446" y="582384"/>
                    </a:lnTo>
                    <a:lnTo>
                      <a:pt x="3607521" y="582384"/>
                    </a:lnTo>
                    <a:lnTo>
                      <a:pt x="3597210" y="582384"/>
                    </a:lnTo>
                    <a:lnTo>
                      <a:pt x="3594753" y="582384"/>
                    </a:lnTo>
                    <a:lnTo>
                      <a:pt x="3579834" y="582384"/>
                    </a:lnTo>
                    <a:lnTo>
                      <a:pt x="3559863" y="582384"/>
                    </a:lnTo>
                    <a:lnTo>
                      <a:pt x="3543645" y="582384"/>
                    </a:lnTo>
                    <a:lnTo>
                      <a:pt x="3528726" y="582384"/>
                    </a:lnTo>
                    <a:lnTo>
                      <a:pt x="3515958" y="582384"/>
                    </a:lnTo>
                    <a:lnTo>
                      <a:pt x="3499120" y="582384"/>
                    </a:lnTo>
                    <a:lnTo>
                      <a:pt x="3491379" y="582384"/>
                    </a:lnTo>
                    <a:lnTo>
                      <a:pt x="3481068" y="582384"/>
                    </a:lnTo>
                    <a:lnTo>
                      <a:pt x="3464850" y="582384"/>
                    </a:lnTo>
                    <a:lnTo>
                      <a:pt x="3430636" y="582384"/>
                    </a:lnTo>
                    <a:lnTo>
                      <a:pt x="3427503" y="582384"/>
                    </a:lnTo>
                    <a:lnTo>
                      <a:pt x="3420325" y="582384"/>
                    </a:lnTo>
                    <a:lnTo>
                      <a:pt x="3412584" y="582384"/>
                    </a:lnTo>
                    <a:lnTo>
                      <a:pt x="3382978" y="582384"/>
                    </a:lnTo>
                    <a:lnTo>
                      <a:pt x="3366760" y="582384"/>
                    </a:lnTo>
                    <a:lnTo>
                      <a:pt x="3351842" y="582384"/>
                    </a:lnTo>
                    <a:lnTo>
                      <a:pt x="3348708" y="582384"/>
                    </a:lnTo>
                    <a:lnTo>
                      <a:pt x="3331870" y="582384"/>
                    </a:lnTo>
                    <a:lnTo>
                      <a:pt x="3314495" y="582384"/>
                    </a:lnTo>
                    <a:lnTo>
                      <a:pt x="3304184" y="582384"/>
                    </a:lnTo>
                    <a:lnTo>
                      <a:pt x="3287966" y="582384"/>
                    </a:lnTo>
                    <a:lnTo>
                      <a:pt x="3263386" y="582384"/>
                    </a:lnTo>
                    <a:lnTo>
                      <a:pt x="3253075" y="582384"/>
                    </a:lnTo>
                    <a:lnTo>
                      <a:pt x="3250618" y="582384"/>
                    </a:lnTo>
                    <a:lnTo>
                      <a:pt x="3237383" y="582384"/>
                    </a:lnTo>
                    <a:lnTo>
                      <a:pt x="3235700" y="582384"/>
                    </a:lnTo>
                    <a:lnTo>
                      <a:pt x="3215728" y="582384"/>
                    </a:lnTo>
                    <a:lnTo>
                      <a:pt x="3207927" y="582384"/>
                    </a:lnTo>
                    <a:lnTo>
                      <a:pt x="3199510" y="582384"/>
                    </a:lnTo>
                    <a:lnTo>
                      <a:pt x="3184592" y="582384"/>
                    </a:lnTo>
                    <a:lnTo>
                      <a:pt x="3171824" y="582384"/>
                    </a:lnTo>
                    <a:lnTo>
                      <a:pt x="3168898" y="582384"/>
                    </a:lnTo>
                    <a:lnTo>
                      <a:pt x="3158588" y="582384"/>
                    </a:lnTo>
                    <a:lnTo>
                      <a:pt x="3147244" y="582384"/>
                    </a:lnTo>
                    <a:lnTo>
                      <a:pt x="3139443" y="582384"/>
                    </a:lnTo>
                    <a:lnTo>
                      <a:pt x="3136934" y="582384"/>
                    </a:lnTo>
                    <a:lnTo>
                      <a:pt x="3129132" y="582384"/>
                    </a:lnTo>
                    <a:lnTo>
                      <a:pt x="3120716" y="582384"/>
                    </a:lnTo>
                    <a:lnTo>
                      <a:pt x="3105023" y="582384"/>
                    </a:lnTo>
                    <a:lnTo>
                      <a:pt x="3091785" y="582384"/>
                    </a:lnTo>
                    <a:lnTo>
                      <a:pt x="3090104" y="582384"/>
                    </a:lnTo>
                    <a:lnTo>
                      <a:pt x="3083368" y="582384"/>
                    </a:lnTo>
                    <a:lnTo>
                      <a:pt x="3075567" y="582384"/>
                    </a:lnTo>
                    <a:lnTo>
                      <a:pt x="3070132" y="582384"/>
                    </a:lnTo>
                    <a:lnTo>
                      <a:pt x="3068450" y="582384"/>
                    </a:lnTo>
                    <a:lnTo>
                      <a:pt x="3060648" y="582384"/>
                    </a:lnTo>
                    <a:lnTo>
                      <a:pt x="3040677" y="582384"/>
                    </a:lnTo>
                    <a:lnTo>
                      <a:pt x="3026228" y="582384"/>
                    </a:lnTo>
                    <a:lnTo>
                      <a:pt x="3023301" y="582384"/>
                    </a:lnTo>
                    <a:lnTo>
                      <a:pt x="3012990" y="582384"/>
                    </a:lnTo>
                    <a:lnTo>
                      <a:pt x="3004574" y="582384"/>
                    </a:lnTo>
                    <a:lnTo>
                      <a:pt x="3001648" y="582384"/>
                    </a:lnTo>
                    <a:lnTo>
                      <a:pt x="2996772" y="582384"/>
                    </a:lnTo>
                    <a:lnTo>
                      <a:pt x="2991338" y="582384"/>
                    </a:lnTo>
                    <a:lnTo>
                      <a:pt x="2972193" y="582384"/>
                    </a:lnTo>
                    <a:lnTo>
                      <a:pt x="2961882" y="582384"/>
                    </a:lnTo>
                    <a:lnTo>
                      <a:pt x="2959425" y="582384"/>
                    </a:lnTo>
                    <a:lnTo>
                      <a:pt x="2946189" y="582384"/>
                    </a:lnTo>
                    <a:lnTo>
                      <a:pt x="2944506" y="582384"/>
                    </a:lnTo>
                    <a:lnTo>
                      <a:pt x="2937772" y="582384"/>
                    </a:lnTo>
                    <a:lnTo>
                      <a:pt x="2924535" y="582384"/>
                    </a:lnTo>
                    <a:lnTo>
                      <a:pt x="2922853" y="582384"/>
                    </a:lnTo>
                    <a:lnTo>
                      <a:pt x="2908317" y="582384"/>
                    </a:lnTo>
                    <a:lnTo>
                      <a:pt x="2893398" y="582384"/>
                    </a:lnTo>
                    <a:lnTo>
                      <a:pt x="2880630" y="582384"/>
                    </a:lnTo>
                    <a:lnTo>
                      <a:pt x="2877705" y="582384"/>
                    </a:lnTo>
                    <a:lnTo>
                      <a:pt x="2867394" y="582384"/>
                    </a:lnTo>
                    <a:lnTo>
                      <a:pt x="2858977" y="582384"/>
                    </a:lnTo>
                    <a:lnTo>
                      <a:pt x="2856051" y="582384"/>
                    </a:lnTo>
                    <a:lnTo>
                      <a:pt x="2845740" y="582384"/>
                    </a:lnTo>
                    <a:lnTo>
                      <a:pt x="2829522" y="582384"/>
                    </a:lnTo>
                    <a:lnTo>
                      <a:pt x="2813829" y="582384"/>
                    </a:lnTo>
                    <a:lnTo>
                      <a:pt x="2798910" y="582384"/>
                    </a:lnTo>
                    <a:lnTo>
                      <a:pt x="2792175" y="582384"/>
                    </a:lnTo>
                    <a:lnTo>
                      <a:pt x="2778939" y="582384"/>
                    </a:lnTo>
                    <a:lnTo>
                      <a:pt x="2777256" y="582384"/>
                    </a:lnTo>
                    <a:lnTo>
                      <a:pt x="2735034" y="582384"/>
                    </a:lnTo>
                    <a:lnTo>
                      <a:pt x="2713380" y="582384"/>
                    </a:lnTo>
                    <a:lnTo>
                      <a:pt x="2710455" y="582384"/>
                    </a:lnTo>
                    <a:lnTo>
                      <a:pt x="2700144" y="582384"/>
                    </a:lnTo>
                    <a:lnTo>
                      <a:pt x="2646579" y="582384"/>
                    </a:lnTo>
                    <a:lnTo>
                      <a:pt x="2631660" y="582384"/>
                    </a:lnTo>
                    <a:lnTo>
                      <a:pt x="2602055" y="582384"/>
                    </a:lnTo>
                    <a:lnTo>
                      <a:pt x="2567784" y="582384"/>
                    </a:lnTo>
                    <a:lnTo>
                      <a:pt x="2533571" y="582384"/>
                    </a:lnTo>
                    <a:lnTo>
                      <a:pt x="2523260" y="582384"/>
                    </a:lnTo>
                    <a:lnTo>
                      <a:pt x="2469695" y="582384"/>
                    </a:lnTo>
                    <a:lnTo>
                      <a:pt x="2454776" y="582384"/>
                    </a:lnTo>
                    <a:lnTo>
                      <a:pt x="2434804" y="582384"/>
                    </a:lnTo>
                    <a:lnTo>
                      <a:pt x="2390900" y="582384"/>
                    </a:lnTo>
                    <a:lnTo>
                      <a:pt x="2366320" y="582384"/>
                    </a:lnTo>
                    <a:lnTo>
                      <a:pt x="2356010" y="582384"/>
                    </a:lnTo>
                    <a:lnTo>
                      <a:pt x="2310861" y="582384"/>
                    </a:lnTo>
                    <a:lnTo>
                      <a:pt x="2302444" y="582384"/>
                    </a:lnTo>
                    <a:lnTo>
                      <a:pt x="2287526" y="582384"/>
                    </a:lnTo>
                    <a:lnTo>
                      <a:pt x="2242377" y="582384"/>
                    </a:lnTo>
                    <a:lnTo>
                      <a:pt x="2232066" y="582384"/>
                    </a:lnTo>
                    <a:lnTo>
                      <a:pt x="2223650" y="582384"/>
                    </a:lnTo>
                    <a:lnTo>
                      <a:pt x="2201992" y="582384"/>
                    </a:lnTo>
                    <a:lnTo>
                      <a:pt x="2178501" y="582384"/>
                    </a:lnTo>
                    <a:lnTo>
                      <a:pt x="2163583" y="582384"/>
                    </a:lnTo>
                    <a:lnTo>
                      <a:pt x="2143611" y="582384"/>
                    </a:lnTo>
                    <a:lnTo>
                      <a:pt x="2133509" y="582384"/>
                    </a:lnTo>
                    <a:lnTo>
                      <a:pt x="2123198" y="582384"/>
                    </a:lnTo>
                    <a:lnTo>
                      <a:pt x="2099706" y="582384"/>
                    </a:lnTo>
                    <a:lnTo>
                      <a:pt x="2075127" y="582384"/>
                    </a:lnTo>
                    <a:lnTo>
                      <a:pt x="2069633" y="582384"/>
                    </a:lnTo>
                    <a:lnTo>
                      <a:pt x="2064816" y="582384"/>
                    </a:lnTo>
                    <a:lnTo>
                      <a:pt x="2054714" y="582384"/>
                    </a:lnTo>
                    <a:lnTo>
                      <a:pt x="2034742" y="582384"/>
                    </a:lnTo>
                    <a:lnTo>
                      <a:pt x="2011251" y="582384"/>
                    </a:lnTo>
                    <a:lnTo>
                      <a:pt x="1996332" y="582384"/>
                    </a:lnTo>
                    <a:lnTo>
                      <a:pt x="1990838" y="582384"/>
                    </a:lnTo>
                    <a:lnTo>
                      <a:pt x="1966258" y="582384"/>
                    </a:lnTo>
                    <a:lnTo>
                      <a:pt x="1955948" y="582384"/>
                    </a:lnTo>
                    <a:lnTo>
                      <a:pt x="1932456" y="582384"/>
                    </a:lnTo>
                    <a:lnTo>
                      <a:pt x="1910799" y="582384"/>
                    </a:lnTo>
                    <a:lnTo>
                      <a:pt x="1902382" y="582384"/>
                    </a:lnTo>
                    <a:lnTo>
                      <a:pt x="1887464" y="582384"/>
                    </a:lnTo>
                    <a:lnTo>
                      <a:pt x="1842315" y="582384"/>
                    </a:lnTo>
                    <a:lnTo>
                      <a:pt x="1832004" y="582384"/>
                    </a:lnTo>
                    <a:lnTo>
                      <a:pt x="1823588" y="582384"/>
                    </a:lnTo>
                    <a:lnTo>
                      <a:pt x="1778439" y="582384"/>
                    </a:lnTo>
                    <a:lnTo>
                      <a:pt x="1763520" y="582384"/>
                    </a:lnTo>
                    <a:lnTo>
                      <a:pt x="1743549" y="582384"/>
                    </a:lnTo>
                    <a:lnTo>
                      <a:pt x="1699644" y="582384"/>
                    </a:lnTo>
                    <a:lnTo>
                      <a:pt x="1675065" y="582384"/>
                    </a:lnTo>
                    <a:lnTo>
                      <a:pt x="1664754" y="582384"/>
                    </a:lnTo>
                    <a:lnTo>
                      <a:pt x="1611189" y="582384"/>
                    </a:lnTo>
                    <a:lnTo>
                      <a:pt x="1596270" y="582384"/>
                    </a:lnTo>
                    <a:lnTo>
                      <a:pt x="1566665" y="582384"/>
                    </a:lnTo>
                    <a:lnTo>
                      <a:pt x="1532394" y="582384"/>
                    </a:lnTo>
                    <a:lnTo>
                      <a:pt x="1498181" y="582384"/>
                    </a:lnTo>
                    <a:lnTo>
                      <a:pt x="1487870" y="582384"/>
                    </a:lnTo>
                    <a:lnTo>
                      <a:pt x="1434304" y="582384"/>
                    </a:lnTo>
                    <a:lnTo>
                      <a:pt x="1419386" y="582384"/>
                    </a:lnTo>
                    <a:lnTo>
                      <a:pt x="1399414" y="582384"/>
                    </a:lnTo>
                    <a:lnTo>
                      <a:pt x="1355510" y="582384"/>
                    </a:lnTo>
                    <a:lnTo>
                      <a:pt x="1330930" y="582384"/>
                    </a:lnTo>
                    <a:lnTo>
                      <a:pt x="1320620" y="582384"/>
                    </a:lnTo>
                    <a:lnTo>
                      <a:pt x="1304927" y="582384"/>
                    </a:lnTo>
                    <a:lnTo>
                      <a:pt x="1275471" y="582384"/>
                    </a:lnTo>
                    <a:lnTo>
                      <a:pt x="1267054" y="582384"/>
                    </a:lnTo>
                    <a:lnTo>
                      <a:pt x="1252135" y="582384"/>
                    </a:lnTo>
                    <a:lnTo>
                      <a:pt x="1236443" y="582384"/>
                    </a:lnTo>
                    <a:lnTo>
                      <a:pt x="1226132" y="582384"/>
                    </a:lnTo>
                    <a:lnTo>
                      <a:pt x="1206987" y="582384"/>
                    </a:lnTo>
                    <a:lnTo>
                      <a:pt x="1196676" y="582384"/>
                    </a:lnTo>
                    <a:lnTo>
                      <a:pt x="1188259" y="582384"/>
                    </a:lnTo>
                    <a:lnTo>
                      <a:pt x="1172567" y="582384"/>
                    </a:lnTo>
                    <a:lnTo>
                      <a:pt x="1157648" y="582384"/>
                    </a:lnTo>
                    <a:lnTo>
                      <a:pt x="1143111" y="582384"/>
                    </a:lnTo>
                    <a:lnTo>
                      <a:pt x="1137676" y="582384"/>
                    </a:lnTo>
                    <a:lnTo>
                      <a:pt x="1128192" y="582384"/>
                    </a:lnTo>
                    <a:lnTo>
                      <a:pt x="1108221" y="582384"/>
                    </a:lnTo>
                    <a:lnTo>
                      <a:pt x="1093772" y="582384"/>
                    </a:lnTo>
                    <a:lnTo>
                      <a:pt x="1069192" y="582384"/>
                    </a:lnTo>
                    <a:lnTo>
                      <a:pt x="1064316" y="582384"/>
                    </a:lnTo>
                    <a:lnTo>
                      <a:pt x="1058882" y="582384"/>
                    </a:lnTo>
                    <a:lnTo>
                      <a:pt x="1039737" y="582384"/>
                    </a:lnTo>
                    <a:lnTo>
                      <a:pt x="1029426" y="582384"/>
                    </a:lnTo>
                    <a:lnTo>
                      <a:pt x="1013733" y="582384"/>
                    </a:lnTo>
                    <a:lnTo>
                      <a:pt x="1005316" y="582384"/>
                    </a:lnTo>
                    <a:lnTo>
                      <a:pt x="990398" y="582384"/>
                    </a:lnTo>
                    <a:lnTo>
                      <a:pt x="975861" y="582384"/>
                    </a:lnTo>
                    <a:lnTo>
                      <a:pt x="960942" y="582384"/>
                    </a:lnTo>
                    <a:lnTo>
                      <a:pt x="945249" y="582384"/>
                    </a:lnTo>
                    <a:lnTo>
                      <a:pt x="934938" y="582384"/>
                    </a:lnTo>
                    <a:lnTo>
                      <a:pt x="926522" y="582384"/>
                    </a:lnTo>
                    <a:lnTo>
                      <a:pt x="897066" y="582384"/>
                    </a:lnTo>
                    <a:lnTo>
                      <a:pt x="881373" y="582384"/>
                    </a:lnTo>
                    <a:lnTo>
                      <a:pt x="866455" y="582384"/>
                    </a:lnTo>
                    <a:lnTo>
                      <a:pt x="846483" y="582384"/>
                    </a:lnTo>
                    <a:lnTo>
                      <a:pt x="802579" y="582384"/>
                    </a:lnTo>
                    <a:lnTo>
                      <a:pt x="777999" y="582384"/>
                    </a:lnTo>
                    <a:lnTo>
                      <a:pt x="767688" y="582384"/>
                    </a:lnTo>
                    <a:lnTo>
                      <a:pt x="714123" y="582384"/>
                    </a:lnTo>
                    <a:lnTo>
                      <a:pt x="699204" y="582384"/>
                    </a:lnTo>
                    <a:lnTo>
                      <a:pt x="669599" y="582384"/>
                    </a:lnTo>
                    <a:lnTo>
                      <a:pt x="635328" y="582384"/>
                    </a:lnTo>
                    <a:lnTo>
                      <a:pt x="601115" y="582384"/>
                    </a:lnTo>
                    <a:lnTo>
                      <a:pt x="590804" y="582384"/>
                    </a:lnTo>
                    <a:lnTo>
                      <a:pt x="537239" y="582384"/>
                    </a:lnTo>
                    <a:lnTo>
                      <a:pt x="522320" y="582384"/>
                    </a:lnTo>
                    <a:lnTo>
                      <a:pt x="502348" y="582384"/>
                    </a:lnTo>
                    <a:lnTo>
                      <a:pt x="458444" y="582384"/>
                    </a:lnTo>
                    <a:lnTo>
                      <a:pt x="433864" y="582384"/>
                    </a:lnTo>
                    <a:lnTo>
                      <a:pt x="423554" y="582384"/>
                    </a:lnTo>
                    <a:lnTo>
                      <a:pt x="378405" y="582384"/>
                    </a:lnTo>
                    <a:lnTo>
                      <a:pt x="369989" y="582384"/>
                    </a:lnTo>
                    <a:lnTo>
                      <a:pt x="355070" y="582384"/>
                    </a:lnTo>
                    <a:lnTo>
                      <a:pt x="309921" y="582384"/>
                    </a:lnTo>
                    <a:lnTo>
                      <a:pt x="299611" y="582384"/>
                    </a:lnTo>
                    <a:lnTo>
                      <a:pt x="291194" y="582384"/>
                    </a:lnTo>
                    <a:lnTo>
                      <a:pt x="246045" y="582384"/>
                    </a:lnTo>
                    <a:lnTo>
                      <a:pt x="231126" y="582384"/>
                    </a:lnTo>
                    <a:lnTo>
                      <a:pt x="211155" y="582384"/>
                    </a:lnTo>
                    <a:lnTo>
                      <a:pt x="167250" y="582384"/>
                    </a:lnTo>
                    <a:lnTo>
                      <a:pt x="142671" y="582384"/>
                    </a:lnTo>
                    <a:lnTo>
                      <a:pt x="132360" y="582384"/>
                    </a:lnTo>
                    <a:lnTo>
                      <a:pt x="78795" y="582384"/>
                    </a:lnTo>
                    <a:lnTo>
                      <a:pt x="63876" y="582384"/>
                    </a:lnTo>
                    <a:lnTo>
                      <a:pt x="0" y="5823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7" name="组合 26"/>
              <p:cNvGrpSpPr/>
              <p:nvPr/>
            </p:nvGrpSpPr>
            <p:grpSpPr>
              <a:xfrm>
                <a:off x="806160" y="2046513"/>
                <a:ext cx="957909" cy="723901"/>
                <a:chOff x="-391195" y="-1"/>
                <a:chExt cx="1146969" cy="866775"/>
              </a:xfrm>
            </p:grpSpPr>
            <p:sp>
              <p:nvSpPr>
                <p:cNvPr id="158" name="任意多边形 2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9" name="任意多边形 2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3" name="任意多边形 32"/>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53" name="文本框 152"/>
            <p:cNvSpPr txBox="1"/>
            <p:nvPr/>
          </p:nvSpPr>
          <p:spPr>
            <a:xfrm>
              <a:off x="2793932" y="2573486"/>
              <a:ext cx="2018601" cy="646405"/>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bg1"/>
                  </a:solidFill>
                  <a:effectLst>
                    <a:outerShdw blurRad="63500" sx="102000" sy="102000" algn="ctr" rotWithShape="0">
                      <a:prstClr val="black">
                        <a:alpha val="24000"/>
                      </a:prstClr>
                    </a:outerShdw>
                  </a:effectLst>
                  <a:uLnTx/>
                  <a:uFillTx/>
                  <a:cs typeface="+mn-ea"/>
                  <a:sym typeface="+mn-lt"/>
                </a:rPr>
                <a:t>教学策略</a:t>
              </a:r>
            </a:p>
          </p:txBody>
        </p:sp>
        <p:sp>
          <p:nvSpPr>
            <p:cNvPr id="154" name="文本框 153"/>
            <p:cNvSpPr txBox="1"/>
            <p:nvPr/>
          </p:nvSpPr>
          <p:spPr>
            <a:xfrm>
              <a:off x="1039083" y="3323909"/>
              <a:ext cx="4782754" cy="551146"/>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chemeClr val="tx1">
                      <a:lumMod val="65000"/>
                      <a:lumOff val="35000"/>
                    </a:schemeClr>
                  </a:solidFill>
                  <a:effectLst/>
                  <a:uLnTx/>
                  <a:uFillTx/>
                  <a:cs typeface="+mn-ea"/>
                  <a:sym typeface="+mn-lt"/>
                </a:rPr>
                <a:t>The user can demonstrate on a projector or computer or print the it into a film to be used in a wider field</a:t>
              </a:r>
            </a:p>
          </p:txBody>
        </p:sp>
        <p:sp>
          <p:nvSpPr>
            <p:cNvPr id="155" name="文本框 154"/>
            <p:cNvSpPr txBox="1"/>
            <p:nvPr/>
          </p:nvSpPr>
          <p:spPr>
            <a:xfrm>
              <a:off x="1308583" y="2586176"/>
              <a:ext cx="519534" cy="714449"/>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600" b="1" i="1" u="none" strike="noStrike" kern="1200" cap="none" spc="0" normalizeH="0" baseline="0" noProof="0" dirty="0">
                  <a:ln>
                    <a:noFill/>
                  </a:ln>
                  <a:solidFill>
                    <a:schemeClr val="accent2"/>
                  </a:solidFill>
                  <a:effectLst/>
                  <a:uLnTx/>
                  <a:uFillTx/>
                  <a:cs typeface="+mn-ea"/>
                  <a:sym typeface="+mn-lt"/>
                </a:rPr>
                <a:t>2</a:t>
              </a:r>
              <a:endParaRPr kumimoji="0" lang="zh-CN" altLang="en-US" sz="3600" b="1" i="1" u="none" strike="noStrike" kern="1200" cap="none" spc="0" normalizeH="0" baseline="0" noProof="0" dirty="0">
                <a:ln>
                  <a:noFill/>
                </a:ln>
                <a:solidFill>
                  <a:schemeClr val="accent2"/>
                </a:solidFill>
                <a:effectLst/>
                <a:uLnTx/>
                <a:uFillTx/>
                <a:cs typeface="+mn-ea"/>
                <a:sym typeface="+mn-lt"/>
              </a:endParaRPr>
            </a:p>
          </p:txBody>
        </p:sp>
      </p:grpSp>
      <p:grpSp>
        <p:nvGrpSpPr>
          <p:cNvPr id="164" name="组合 67"/>
          <p:cNvGrpSpPr/>
          <p:nvPr/>
        </p:nvGrpSpPr>
        <p:grpSpPr>
          <a:xfrm>
            <a:off x="6488695" y="3567619"/>
            <a:ext cx="4326750" cy="1271573"/>
            <a:chOff x="1039083" y="2469469"/>
            <a:chExt cx="4782754" cy="1405586"/>
          </a:xfrm>
        </p:grpSpPr>
        <p:grpSp>
          <p:nvGrpSpPr>
            <p:cNvPr id="165" name="组合 35"/>
            <p:cNvGrpSpPr/>
            <p:nvPr/>
          </p:nvGrpSpPr>
          <p:grpSpPr>
            <a:xfrm>
              <a:off x="1112363" y="2469469"/>
              <a:ext cx="4709474" cy="868137"/>
              <a:chOff x="806160" y="2046513"/>
              <a:chExt cx="3927022" cy="723901"/>
            </a:xfrm>
          </p:grpSpPr>
          <p:sp>
            <p:nvSpPr>
              <p:cNvPr id="169" name="任意多边形 34"/>
              <p:cNvSpPr/>
              <p:nvPr/>
            </p:nvSpPr>
            <p:spPr>
              <a:xfrm>
                <a:off x="844261" y="2117271"/>
                <a:ext cx="3888921" cy="582384"/>
              </a:xfrm>
              <a:custGeom>
                <a:avLst/>
                <a:gdLst>
                  <a:gd name="connsiteX0" fmla="*/ 145596 w 3888921"/>
                  <a:gd name="connsiteY0" fmla="*/ 0 h 582384"/>
                  <a:gd name="connsiteX1" fmla="*/ 209472 w 3888921"/>
                  <a:gd name="connsiteY1" fmla="*/ 0 h 582384"/>
                  <a:gd name="connsiteX2" fmla="*/ 224391 w 3888921"/>
                  <a:gd name="connsiteY2" fmla="*/ 0 h 582384"/>
                  <a:gd name="connsiteX3" fmla="*/ 277956 w 3888921"/>
                  <a:gd name="connsiteY3" fmla="*/ 0 h 582384"/>
                  <a:gd name="connsiteX4" fmla="*/ 288267 w 3888921"/>
                  <a:gd name="connsiteY4" fmla="*/ 0 h 582384"/>
                  <a:gd name="connsiteX5" fmla="*/ 312846 w 3888921"/>
                  <a:gd name="connsiteY5" fmla="*/ 0 h 582384"/>
                  <a:gd name="connsiteX6" fmla="*/ 356751 w 3888921"/>
                  <a:gd name="connsiteY6" fmla="*/ 0 h 582384"/>
                  <a:gd name="connsiteX7" fmla="*/ 376723 w 3888921"/>
                  <a:gd name="connsiteY7" fmla="*/ 0 h 582384"/>
                  <a:gd name="connsiteX8" fmla="*/ 391641 w 3888921"/>
                  <a:gd name="connsiteY8" fmla="*/ 0 h 582384"/>
                  <a:gd name="connsiteX9" fmla="*/ 436790 w 3888921"/>
                  <a:gd name="connsiteY9" fmla="*/ 0 h 582384"/>
                  <a:gd name="connsiteX10" fmla="*/ 445206 w 3888921"/>
                  <a:gd name="connsiteY10" fmla="*/ 0 h 582384"/>
                  <a:gd name="connsiteX11" fmla="*/ 455517 w 3888921"/>
                  <a:gd name="connsiteY11" fmla="*/ 0 h 582384"/>
                  <a:gd name="connsiteX12" fmla="*/ 500666 w 3888921"/>
                  <a:gd name="connsiteY12" fmla="*/ 0 h 582384"/>
                  <a:gd name="connsiteX13" fmla="*/ 515584 w 3888921"/>
                  <a:gd name="connsiteY13" fmla="*/ 0 h 582384"/>
                  <a:gd name="connsiteX14" fmla="*/ 524001 w 3888921"/>
                  <a:gd name="connsiteY14" fmla="*/ 0 h 582384"/>
                  <a:gd name="connsiteX15" fmla="*/ 569150 w 3888921"/>
                  <a:gd name="connsiteY15" fmla="*/ 0 h 582384"/>
                  <a:gd name="connsiteX16" fmla="*/ 579460 w 3888921"/>
                  <a:gd name="connsiteY16" fmla="*/ 0 h 582384"/>
                  <a:gd name="connsiteX17" fmla="*/ 604040 w 3888921"/>
                  <a:gd name="connsiteY17" fmla="*/ 0 h 582384"/>
                  <a:gd name="connsiteX18" fmla="*/ 647944 w 3888921"/>
                  <a:gd name="connsiteY18" fmla="*/ 0 h 582384"/>
                  <a:gd name="connsiteX19" fmla="*/ 667916 w 3888921"/>
                  <a:gd name="connsiteY19" fmla="*/ 0 h 582384"/>
                  <a:gd name="connsiteX20" fmla="*/ 682835 w 3888921"/>
                  <a:gd name="connsiteY20" fmla="*/ 0 h 582384"/>
                  <a:gd name="connsiteX21" fmla="*/ 736400 w 3888921"/>
                  <a:gd name="connsiteY21" fmla="*/ 0 h 582384"/>
                  <a:gd name="connsiteX22" fmla="*/ 746711 w 3888921"/>
                  <a:gd name="connsiteY22" fmla="*/ 0 h 582384"/>
                  <a:gd name="connsiteX23" fmla="*/ 780924 w 3888921"/>
                  <a:gd name="connsiteY23" fmla="*/ 0 h 582384"/>
                  <a:gd name="connsiteX24" fmla="*/ 815195 w 3888921"/>
                  <a:gd name="connsiteY24" fmla="*/ 0 h 582384"/>
                  <a:gd name="connsiteX25" fmla="*/ 844800 w 3888921"/>
                  <a:gd name="connsiteY25" fmla="*/ 0 h 582384"/>
                  <a:gd name="connsiteX26" fmla="*/ 859719 w 3888921"/>
                  <a:gd name="connsiteY26" fmla="*/ 0 h 582384"/>
                  <a:gd name="connsiteX27" fmla="*/ 913284 w 3888921"/>
                  <a:gd name="connsiteY27" fmla="*/ 0 h 582384"/>
                  <a:gd name="connsiteX28" fmla="*/ 923595 w 3888921"/>
                  <a:gd name="connsiteY28" fmla="*/ 0 h 582384"/>
                  <a:gd name="connsiteX29" fmla="*/ 948174 w 3888921"/>
                  <a:gd name="connsiteY29" fmla="*/ 0 h 582384"/>
                  <a:gd name="connsiteX30" fmla="*/ 992079 w 3888921"/>
                  <a:gd name="connsiteY30" fmla="*/ 0 h 582384"/>
                  <a:gd name="connsiteX31" fmla="*/ 1012050 w 3888921"/>
                  <a:gd name="connsiteY31" fmla="*/ 0 h 582384"/>
                  <a:gd name="connsiteX32" fmla="*/ 1026969 w 3888921"/>
                  <a:gd name="connsiteY32" fmla="*/ 0 h 582384"/>
                  <a:gd name="connsiteX33" fmla="*/ 1042662 w 3888921"/>
                  <a:gd name="connsiteY33" fmla="*/ 0 h 582384"/>
                  <a:gd name="connsiteX34" fmla="*/ 1072118 w 3888921"/>
                  <a:gd name="connsiteY34" fmla="*/ 0 h 582384"/>
                  <a:gd name="connsiteX35" fmla="*/ 1080534 w 3888921"/>
                  <a:gd name="connsiteY35" fmla="*/ 0 h 582384"/>
                  <a:gd name="connsiteX36" fmla="*/ 1090845 w 3888921"/>
                  <a:gd name="connsiteY36" fmla="*/ 0 h 582384"/>
                  <a:gd name="connsiteX37" fmla="*/ 1106538 w 3888921"/>
                  <a:gd name="connsiteY37" fmla="*/ 0 h 582384"/>
                  <a:gd name="connsiteX38" fmla="*/ 1121457 w 3888921"/>
                  <a:gd name="connsiteY38" fmla="*/ 0 h 582384"/>
                  <a:gd name="connsiteX39" fmla="*/ 1135994 w 3888921"/>
                  <a:gd name="connsiteY39" fmla="*/ 0 h 582384"/>
                  <a:gd name="connsiteX40" fmla="*/ 1150912 w 3888921"/>
                  <a:gd name="connsiteY40" fmla="*/ 0 h 582384"/>
                  <a:gd name="connsiteX41" fmla="*/ 1159329 w 3888921"/>
                  <a:gd name="connsiteY41" fmla="*/ 0 h 582384"/>
                  <a:gd name="connsiteX42" fmla="*/ 1175022 w 3888921"/>
                  <a:gd name="connsiteY42" fmla="*/ 0 h 582384"/>
                  <a:gd name="connsiteX43" fmla="*/ 1185333 w 3888921"/>
                  <a:gd name="connsiteY43" fmla="*/ 0 h 582384"/>
                  <a:gd name="connsiteX44" fmla="*/ 1204478 w 3888921"/>
                  <a:gd name="connsiteY44" fmla="*/ 0 h 582384"/>
                  <a:gd name="connsiteX45" fmla="*/ 1209912 w 3888921"/>
                  <a:gd name="connsiteY45" fmla="*/ 0 h 582384"/>
                  <a:gd name="connsiteX46" fmla="*/ 1214789 w 3888921"/>
                  <a:gd name="connsiteY46" fmla="*/ 0 h 582384"/>
                  <a:gd name="connsiteX47" fmla="*/ 1239368 w 3888921"/>
                  <a:gd name="connsiteY47" fmla="*/ 0 h 582384"/>
                  <a:gd name="connsiteX48" fmla="*/ 1253817 w 3888921"/>
                  <a:gd name="connsiteY48" fmla="*/ 0 h 582384"/>
                  <a:gd name="connsiteX49" fmla="*/ 1273788 w 3888921"/>
                  <a:gd name="connsiteY49" fmla="*/ 0 h 582384"/>
                  <a:gd name="connsiteX50" fmla="*/ 1283272 w 3888921"/>
                  <a:gd name="connsiteY50" fmla="*/ 0 h 582384"/>
                  <a:gd name="connsiteX51" fmla="*/ 1288707 w 3888921"/>
                  <a:gd name="connsiteY51" fmla="*/ 0 h 582384"/>
                  <a:gd name="connsiteX52" fmla="*/ 1303244 w 3888921"/>
                  <a:gd name="connsiteY52" fmla="*/ 0 h 582384"/>
                  <a:gd name="connsiteX53" fmla="*/ 1318163 w 3888921"/>
                  <a:gd name="connsiteY53" fmla="*/ 0 h 582384"/>
                  <a:gd name="connsiteX54" fmla="*/ 1333856 w 3888921"/>
                  <a:gd name="connsiteY54" fmla="*/ 0 h 582384"/>
                  <a:gd name="connsiteX55" fmla="*/ 1342272 w 3888921"/>
                  <a:gd name="connsiteY55" fmla="*/ 0 h 582384"/>
                  <a:gd name="connsiteX56" fmla="*/ 1352583 w 3888921"/>
                  <a:gd name="connsiteY56" fmla="*/ 0 h 582384"/>
                  <a:gd name="connsiteX57" fmla="*/ 1371728 w 3888921"/>
                  <a:gd name="connsiteY57" fmla="*/ 0 h 582384"/>
                  <a:gd name="connsiteX58" fmla="*/ 1382039 w 3888921"/>
                  <a:gd name="connsiteY58" fmla="*/ 0 h 582384"/>
                  <a:gd name="connsiteX59" fmla="*/ 1397732 w 3888921"/>
                  <a:gd name="connsiteY59" fmla="*/ 0 h 582384"/>
                  <a:gd name="connsiteX60" fmla="*/ 1412650 w 3888921"/>
                  <a:gd name="connsiteY60" fmla="*/ 0 h 582384"/>
                  <a:gd name="connsiteX61" fmla="*/ 1421067 w 3888921"/>
                  <a:gd name="connsiteY61" fmla="*/ 0 h 582384"/>
                  <a:gd name="connsiteX62" fmla="*/ 1450523 w 3888921"/>
                  <a:gd name="connsiteY62" fmla="*/ 0 h 582384"/>
                  <a:gd name="connsiteX63" fmla="*/ 1466215 w 3888921"/>
                  <a:gd name="connsiteY63" fmla="*/ 0 h 582384"/>
                  <a:gd name="connsiteX64" fmla="*/ 1476526 w 3888921"/>
                  <a:gd name="connsiteY64" fmla="*/ 0 h 582384"/>
                  <a:gd name="connsiteX65" fmla="*/ 1501106 w 3888921"/>
                  <a:gd name="connsiteY65" fmla="*/ 0 h 582384"/>
                  <a:gd name="connsiteX66" fmla="*/ 1545010 w 3888921"/>
                  <a:gd name="connsiteY66" fmla="*/ 0 h 582384"/>
                  <a:gd name="connsiteX67" fmla="*/ 1564982 w 3888921"/>
                  <a:gd name="connsiteY67" fmla="*/ 0 h 582384"/>
                  <a:gd name="connsiteX68" fmla="*/ 1579901 w 3888921"/>
                  <a:gd name="connsiteY68" fmla="*/ 0 h 582384"/>
                  <a:gd name="connsiteX69" fmla="*/ 1633466 w 3888921"/>
                  <a:gd name="connsiteY69" fmla="*/ 0 h 582384"/>
                  <a:gd name="connsiteX70" fmla="*/ 1643777 w 3888921"/>
                  <a:gd name="connsiteY70" fmla="*/ 0 h 582384"/>
                  <a:gd name="connsiteX71" fmla="*/ 1677990 w 3888921"/>
                  <a:gd name="connsiteY71" fmla="*/ 0 h 582384"/>
                  <a:gd name="connsiteX72" fmla="*/ 1712261 w 3888921"/>
                  <a:gd name="connsiteY72" fmla="*/ 0 h 582384"/>
                  <a:gd name="connsiteX73" fmla="*/ 1741866 w 3888921"/>
                  <a:gd name="connsiteY73" fmla="*/ 0 h 582384"/>
                  <a:gd name="connsiteX74" fmla="*/ 1756785 w 3888921"/>
                  <a:gd name="connsiteY74" fmla="*/ 0 h 582384"/>
                  <a:gd name="connsiteX75" fmla="*/ 1810350 w 3888921"/>
                  <a:gd name="connsiteY75" fmla="*/ 0 h 582384"/>
                  <a:gd name="connsiteX76" fmla="*/ 1820661 w 3888921"/>
                  <a:gd name="connsiteY76" fmla="*/ 0 h 582384"/>
                  <a:gd name="connsiteX77" fmla="*/ 1845240 w 3888921"/>
                  <a:gd name="connsiteY77" fmla="*/ 0 h 582384"/>
                  <a:gd name="connsiteX78" fmla="*/ 1889145 w 3888921"/>
                  <a:gd name="connsiteY78" fmla="*/ 0 h 582384"/>
                  <a:gd name="connsiteX79" fmla="*/ 1909116 w 3888921"/>
                  <a:gd name="connsiteY79" fmla="*/ 0 h 582384"/>
                  <a:gd name="connsiteX80" fmla="*/ 1924035 w 3888921"/>
                  <a:gd name="connsiteY80" fmla="*/ 0 h 582384"/>
                  <a:gd name="connsiteX81" fmla="*/ 1969183 w 3888921"/>
                  <a:gd name="connsiteY81" fmla="*/ 0 h 582384"/>
                  <a:gd name="connsiteX82" fmla="*/ 1977600 w 3888921"/>
                  <a:gd name="connsiteY82" fmla="*/ 0 h 582384"/>
                  <a:gd name="connsiteX83" fmla="*/ 1987911 w 3888921"/>
                  <a:gd name="connsiteY83" fmla="*/ 0 h 582384"/>
                  <a:gd name="connsiteX84" fmla="*/ 2033059 w 3888921"/>
                  <a:gd name="connsiteY84" fmla="*/ 0 h 582384"/>
                  <a:gd name="connsiteX85" fmla="*/ 2047978 w 3888921"/>
                  <a:gd name="connsiteY85" fmla="*/ 0 h 582384"/>
                  <a:gd name="connsiteX86" fmla="*/ 2056395 w 3888921"/>
                  <a:gd name="connsiteY86" fmla="*/ 0 h 582384"/>
                  <a:gd name="connsiteX87" fmla="*/ 2078052 w 3888921"/>
                  <a:gd name="connsiteY87" fmla="*/ 0 h 582384"/>
                  <a:gd name="connsiteX88" fmla="*/ 2101544 w 3888921"/>
                  <a:gd name="connsiteY88" fmla="*/ 0 h 582384"/>
                  <a:gd name="connsiteX89" fmla="*/ 2111854 w 3888921"/>
                  <a:gd name="connsiteY89" fmla="*/ 0 h 582384"/>
                  <a:gd name="connsiteX90" fmla="*/ 2136434 w 3888921"/>
                  <a:gd name="connsiteY90" fmla="*/ 0 h 582384"/>
                  <a:gd name="connsiteX91" fmla="*/ 2141928 w 3888921"/>
                  <a:gd name="connsiteY91" fmla="*/ 0 h 582384"/>
                  <a:gd name="connsiteX92" fmla="*/ 2156847 w 3888921"/>
                  <a:gd name="connsiteY92" fmla="*/ 0 h 582384"/>
                  <a:gd name="connsiteX93" fmla="*/ 2180338 w 3888921"/>
                  <a:gd name="connsiteY93" fmla="*/ 0 h 582384"/>
                  <a:gd name="connsiteX94" fmla="*/ 2200310 w 3888921"/>
                  <a:gd name="connsiteY94" fmla="*/ 0 h 582384"/>
                  <a:gd name="connsiteX95" fmla="*/ 2210412 w 3888921"/>
                  <a:gd name="connsiteY95" fmla="*/ 0 h 582384"/>
                  <a:gd name="connsiteX96" fmla="*/ 2215228 w 3888921"/>
                  <a:gd name="connsiteY96" fmla="*/ 0 h 582384"/>
                  <a:gd name="connsiteX97" fmla="*/ 2220723 w 3888921"/>
                  <a:gd name="connsiteY97" fmla="*/ 0 h 582384"/>
                  <a:gd name="connsiteX98" fmla="*/ 2245302 w 3888921"/>
                  <a:gd name="connsiteY98" fmla="*/ 0 h 582384"/>
                  <a:gd name="connsiteX99" fmla="*/ 2268794 w 3888921"/>
                  <a:gd name="connsiteY99" fmla="*/ 0 h 582384"/>
                  <a:gd name="connsiteX100" fmla="*/ 2279104 w 3888921"/>
                  <a:gd name="connsiteY100" fmla="*/ 0 h 582384"/>
                  <a:gd name="connsiteX101" fmla="*/ 2289207 w 3888921"/>
                  <a:gd name="connsiteY101" fmla="*/ 0 h 582384"/>
                  <a:gd name="connsiteX102" fmla="*/ 2309179 w 3888921"/>
                  <a:gd name="connsiteY102" fmla="*/ 0 h 582384"/>
                  <a:gd name="connsiteX103" fmla="*/ 2324097 w 3888921"/>
                  <a:gd name="connsiteY103" fmla="*/ 0 h 582384"/>
                  <a:gd name="connsiteX104" fmla="*/ 2347589 w 3888921"/>
                  <a:gd name="connsiteY104" fmla="*/ 0 h 582384"/>
                  <a:gd name="connsiteX105" fmla="*/ 2369246 w 3888921"/>
                  <a:gd name="connsiteY105" fmla="*/ 0 h 582384"/>
                  <a:gd name="connsiteX106" fmla="*/ 2377662 w 3888921"/>
                  <a:gd name="connsiteY106" fmla="*/ 0 h 582384"/>
                  <a:gd name="connsiteX107" fmla="*/ 2387973 w 3888921"/>
                  <a:gd name="connsiteY107" fmla="*/ 0 h 582384"/>
                  <a:gd name="connsiteX108" fmla="*/ 2433122 w 3888921"/>
                  <a:gd name="connsiteY108" fmla="*/ 0 h 582384"/>
                  <a:gd name="connsiteX109" fmla="*/ 2448040 w 3888921"/>
                  <a:gd name="connsiteY109" fmla="*/ 0 h 582384"/>
                  <a:gd name="connsiteX110" fmla="*/ 2456457 w 3888921"/>
                  <a:gd name="connsiteY110" fmla="*/ 0 h 582384"/>
                  <a:gd name="connsiteX111" fmla="*/ 2501605 w 3888921"/>
                  <a:gd name="connsiteY111" fmla="*/ 0 h 582384"/>
                  <a:gd name="connsiteX112" fmla="*/ 2511917 w 3888921"/>
                  <a:gd name="connsiteY112" fmla="*/ 0 h 582384"/>
                  <a:gd name="connsiteX113" fmla="*/ 2536496 w 3888921"/>
                  <a:gd name="connsiteY113" fmla="*/ 0 h 582384"/>
                  <a:gd name="connsiteX114" fmla="*/ 2580400 w 3888921"/>
                  <a:gd name="connsiteY114" fmla="*/ 0 h 582384"/>
                  <a:gd name="connsiteX115" fmla="*/ 2600372 w 3888921"/>
                  <a:gd name="connsiteY115" fmla="*/ 0 h 582384"/>
                  <a:gd name="connsiteX116" fmla="*/ 2615291 w 3888921"/>
                  <a:gd name="connsiteY116" fmla="*/ 0 h 582384"/>
                  <a:gd name="connsiteX117" fmla="*/ 2668856 w 3888921"/>
                  <a:gd name="connsiteY117" fmla="*/ 0 h 582384"/>
                  <a:gd name="connsiteX118" fmla="*/ 2679167 w 3888921"/>
                  <a:gd name="connsiteY118" fmla="*/ 0 h 582384"/>
                  <a:gd name="connsiteX119" fmla="*/ 2713380 w 3888921"/>
                  <a:gd name="connsiteY119" fmla="*/ 0 h 582384"/>
                  <a:gd name="connsiteX120" fmla="*/ 2747650 w 3888921"/>
                  <a:gd name="connsiteY120" fmla="*/ 0 h 582384"/>
                  <a:gd name="connsiteX121" fmla="*/ 2777256 w 3888921"/>
                  <a:gd name="connsiteY121" fmla="*/ 0 h 582384"/>
                  <a:gd name="connsiteX122" fmla="*/ 2792175 w 3888921"/>
                  <a:gd name="connsiteY122" fmla="*/ 0 h 582384"/>
                  <a:gd name="connsiteX123" fmla="*/ 2845740 w 3888921"/>
                  <a:gd name="connsiteY123" fmla="*/ 0 h 582384"/>
                  <a:gd name="connsiteX124" fmla="*/ 2856051 w 3888921"/>
                  <a:gd name="connsiteY124" fmla="*/ 0 h 582384"/>
                  <a:gd name="connsiteX125" fmla="*/ 2858976 w 3888921"/>
                  <a:gd name="connsiteY125" fmla="*/ 0 h 582384"/>
                  <a:gd name="connsiteX126" fmla="*/ 2880630 w 3888921"/>
                  <a:gd name="connsiteY126" fmla="*/ 0 h 582384"/>
                  <a:gd name="connsiteX127" fmla="*/ 2922852 w 3888921"/>
                  <a:gd name="connsiteY127" fmla="*/ 0 h 582384"/>
                  <a:gd name="connsiteX128" fmla="*/ 2924535 w 3888921"/>
                  <a:gd name="connsiteY128" fmla="*/ 0 h 582384"/>
                  <a:gd name="connsiteX129" fmla="*/ 2937771 w 3888921"/>
                  <a:gd name="connsiteY129" fmla="*/ 0 h 582384"/>
                  <a:gd name="connsiteX130" fmla="*/ 2944506 w 3888921"/>
                  <a:gd name="connsiteY130" fmla="*/ 0 h 582384"/>
                  <a:gd name="connsiteX131" fmla="*/ 2959425 w 3888921"/>
                  <a:gd name="connsiteY131" fmla="*/ 0 h 582384"/>
                  <a:gd name="connsiteX132" fmla="*/ 2975118 w 3888921"/>
                  <a:gd name="connsiteY132" fmla="*/ 0 h 582384"/>
                  <a:gd name="connsiteX133" fmla="*/ 2991336 w 3888921"/>
                  <a:gd name="connsiteY133" fmla="*/ 0 h 582384"/>
                  <a:gd name="connsiteX134" fmla="*/ 3001647 w 3888921"/>
                  <a:gd name="connsiteY134" fmla="*/ 0 h 582384"/>
                  <a:gd name="connsiteX135" fmla="*/ 3004574 w 3888921"/>
                  <a:gd name="connsiteY135" fmla="*/ 0 h 582384"/>
                  <a:gd name="connsiteX136" fmla="*/ 3012990 w 3888921"/>
                  <a:gd name="connsiteY136" fmla="*/ 0 h 582384"/>
                  <a:gd name="connsiteX137" fmla="*/ 3023301 w 3888921"/>
                  <a:gd name="connsiteY137" fmla="*/ 0 h 582384"/>
                  <a:gd name="connsiteX138" fmla="*/ 3026226 w 3888921"/>
                  <a:gd name="connsiteY138" fmla="*/ 0 h 582384"/>
                  <a:gd name="connsiteX139" fmla="*/ 3038994 w 3888921"/>
                  <a:gd name="connsiteY139" fmla="*/ 0 h 582384"/>
                  <a:gd name="connsiteX140" fmla="*/ 3053913 w 3888921"/>
                  <a:gd name="connsiteY140" fmla="*/ 0 h 582384"/>
                  <a:gd name="connsiteX141" fmla="*/ 3068450 w 3888921"/>
                  <a:gd name="connsiteY141" fmla="*/ 0 h 582384"/>
                  <a:gd name="connsiteX142" fmla="*/ 3070131 w 3888921"/>
                  <a:gd name="connsiteY142" fmla="*/ 0 h 582384"/>
                  <a:gd name="connsiteX143" fmla="*/ 3083368 w 3888921"/>
                  <a:gd name="connsiteY143" fmla="*/ 0 h 582384"/>
                  <a:gd name="connsiteX144" fmla="*/ 3090102 w 3888921"/>
                  <a:gd name="connsiteY144" fmla="*/ 0 h 582384"/>
                  <a:gd name="connsiteX145" fmla="*/ 3091785 w 3888921"/>
                  <a:gd name="connsiteY145" fmla="*/ 0 h 582384"/>
                  <a:gd name="connsiteX146" fmla="*/ 3105021 w 3888921"/>
                  <a:gd name="connsiteY146" fmla="*/ 0 h 582384"/>
                  <a:gd name="connsiteX147" fmla="*/ 3107478 w 3888921"/>
                  <a:gd name="connsiteY147" fmla="*/ 0 h 582384"/>
                  <a:gd name="connsiteX148" fmla="*/ 3117789 w 3888921"/>
                  <a:gd name="connsiteY148" fmla="*/ 0 h 582384"/>
                  <a:gd name="connsiteX149" fmla="*/ 3136934 w 3888921"/>
                  <a:gd name="connsiteY149" fmla="*/ 0 h 582384"/>
                  <a:gd name="connsiteX150" fmla="*/ 3142368 w 3888921"/>
                  <a:gd name="connsiteY150" fmla="*/ 0 h 582384"/>
                  <a:gd name="connsiteX151" fmla="*/ 3147244 w 3888921"/>
                  <a:gd name="connsiteY151" fmla="*/ 0 h 582384"/>
                  <a:gd name="connsiteX152" fmla="*/ 3150170 w 3888921"/>
                  <a:gd name="connsiteY152" fmla="*/ 0 h 582384"/>
                  <a:gd name="connsiteX153" fmla="*/ 3158586 w 3888921"/>
                  <a:gd name="connsiteY153" fmla="*/ 0 h 582384"/>
                  <a:gd name="connsiteX154" fmla="*/ 3168897 w 3888921"/>
                  <a:gd name="connsiteY154" fmla="*/ 0 h 582384"/>
                  <a:gd name="connsiteX155" fmla="*/ 3171824 w 3888921"/>
                  <a:gd name="connsiteY155" fmla="*/ 0 h 582384"/>
                  <a:gd name="connsiteX156" fmla="*/ 3186273 w 3888921"/>
                  <a:gd name="connsiteY156" fmla="*/ 0 h 582384"/>
                  <a:gd name="connsiteX157" fmla="*/ 3206244 w 3888921"/>
                  <a:gd name="connsiteY157" fmla="*/ 0 h 582384"/>
                  <a:gd name="connsiteX158" fmla="*/ 3214046 w 3888921"/>
                  <a:gd name="connsiteY158" fmla="*/ 0 h 582384"/>
                  <a:gd name="connsiteX159" fmla="*/ 3215728 w 3888921"/>
                  <a:gd name="connsiteY159" fmla="*/ 0 h 582384"/>
                  <a:gd name="connsiteX160" fmla="*/ 3221163 w 3888921"/>
                  <a:gd name="connsiteY160" fmla="*/ 0 h 582384"/>
                  <a:gd name="connsiteX161" fmla="*/ 3228964 w 3888921"/>
                  <a:gd name="connsiteY161" fmla="*/ 0 h 582384"/>
                  <a:gd name="connsiteX162" fmla="*/ 3235700 w 3888921"/>
                  <a:gd name="connsiteY162" fmla="*/ 0 h 582384"/>
                  <a:gd name="connsiteX163" fmla="*/ 3237381 w 3888921"/>
                  <a:gd name="connsiteY163" fmla="*/ 0 h 582384"/>
                  <a:gd name="connsiteX164" fmla="*/ 3250618 w 3888921"/>
                  <a:gd name="connsiteY164" fmla="*/ 0 h 582384"/>
                  <a:gd name="connsiteX165" fmla="*/ 3266311 w 3888921"/>
                  <a:gd name="connsiteY165" fmla="*/ 0 h 582384"/>
                  <a:gd name="connsiteX166" fmla="*/ 3274728 w 3888921"/>
                  <a:gd name="connsiteY166" fmla="*/ 0 h 582384"/>
                  <a:gd name="connsiteX167" fmla="*/ 3282529 w 3888921"/>
                  <a:gd name="connsiteY167" fmla="*/ 0 h 582384"/>
                  <a:gd name="connsiteX168" fmla="*/ 3285039 w 3888921"/>
                  <a:gd name="connsiteY168" fmla="*/ 0 h 582384"/>
                  <a:gd name="connsiteX169" fmla="*/ 3292840 w 3888921"/>
                  <a:gd name="connsiteY169" fmla="*/ 0 h 582384"/>
                  <a:gd name="connsiteX170" fmla="*/ 3304184 w 3888921"/>
                  <a:gd name="connsiteY170" fmla="*/ 0 h 582384"/>
                  <a:gd name="connsiteX171" fmla="*/ 3314495 w 3888921"/>
                  <a:gd name="connsiteY171" fmla="*/ 0 h 582384"/>
                  <a:gd name="connsiteX172" fmla="*/ 3317420 w 3888921"/>
                  <a:gd name="connsiteY172" fmla="*/ 0 h 582384"/>
                  <a:gd name="connsiteX173" fmla="*/ 3330188 w 3888921"/>
                  <a:gd name="connsiteY173" fmla="*/ 0 h 582384"/>
                  <a:gd name="connsiteX174" fmla="*/ 3345106 w 3888921"/>
                  <a:gd name="connsiteY174" fmla="*/ 0 h 582384"/>
                  <a:gd name="connsiteX175" fmla="*/ 3353523 w 3888921"/>
                  <a:gd name="connsiteY175" fmla="*/ 0 h 582384"/>
                  <a:gd name="connsiteX176" fmla="*/ 3361324 w 3888921"/>
                  <a:gd name="connsiteY176" fmla="*/ 0 h 582384"/>
                  <a:gd name="connsiteX177" fmla="*/ 3381296 w 3888921"/>
                  <a:gd name="connsiteY177" fmla="*/ 0 h 582384"/>
                  <a:gd name="connsiteX178" fmla="*/ 3382978 w 3888921"/>
                  <a:gd name="connsiteY178" fmla="*/ 0 h 582384"/>
                  <a:gd name="connsiteX179" fmla="*/ 3396214 w 3888921"/>
                  <a:gd name="connsiteY179" fmla="*/ 0 h 582384"/>
                  <a:gd name="connsiteX180" fmla="*/ 3398671 w 3888921"/>
                  <a:gd name="connsiteY180" fmla="*/ 0 h 582384"/>
                  <a:gd name="connsiteX181" fmla="*/ 3408982 w 3888921"/>
                  <a:gd name="connsiteY181" fmla="*/ 0 h 582384"/>
                  <a:gd name="connsiteX182" fmla="*/ 3433561 w 3888921"/>
                  <a:gd name="connsiteY182" fmla="*/ 0 h 582384"/>
                  <a:gd name="connsiteX183" fmla="*/ 3449780 w 3888921"/>
                  <a:gd name="connsiteY183" fmla="*/ 0 h 582384"/>
                  <a:gd name="connsiteX184" fmla="*/ 3460090 w 3888921"/>
                  <a:gd name="connsiteY184" fmla="*/ 0 h 582384"/>
                  <a:gd name="connsiteX185" fmla="*/ 3477466 w 3888921"/>
                  <a:gd name="connsiteY185" fmla="*/ 0 h 582384"/>
                  <a:gd name="connsiteX186" fmla="*/ 3494304 w 3888921"/>
                  <a:gd name="connsiteY186" fmla="*/ 0 h 582384"/>
                  <a:gd name="connsiteX187" fmla="*/ 3497437 w 3888921"/>
                  <a:gd name="connsiteY187" fmla="*/ 0 h 582384"/>
                  <a:gd name="connsiteX188" fmla="*/ 3512356 w 3888921"/>
                  <a:gd name="connsiteY188" fmla="*/ 0 h 582384"/>
                  <a:gd name="connsiteX189" fmla="*/ 3528574 w 3888921"/>
                  <a:gd name="connsiteY189" fmla="*/ 0 h 582384"/>
                  <a:gd name="connsiteX190" fmla="*/ 3558180 w 3888921"/>
                  <a:gd name="connsiteY190" fmla="*/ 0 h 582384"/>
                  <a:gd name="connsiteX191" fmla="*/ 3565921 w 3888921"/>
                  <a:gd name="connsiteY191" fmla="*/ 0 h 582384"/>
                  <a:gd name="connsiteX192" fmla="*/ 3573099 w 3888921"/>
                  <a:gd name="connsiteY192" fmla="*/ 0 h 582384"/>
                  <a:gd name="connsiteX193" fmla="*/ 3576232 w 3888921"/>
                  <a:gd name="connsiteY193" fmla="*/ 0 h 582384"/>
                  <a:gd name="connsiteX194" fmla="*/ 3610446 w 3888921"/>
                  <a:gd name="connsiteY194" fmla="*/ 0 h 582384"/>
                  <a:gd name="connsiteX195" fmla="*/ 3626664 w 3888921"/>
                  <a:gd name="connsiteY195" fmla="*/ 0 h 582384"/>
                  <a:gd name="connsiteX196" fmla="*/ 3636975 w 3888921"/>
                  <a:gd name="connsiteY196" fmla="*/ 0 h 582384"/>
                  <a:gd name="connsiteX197" fmla="*/ 3644716 w 3888921"/>
                  <a:gd name="connsiteY197" fmla="*/ 0 h 582384"/>
                  <a:gd name="connsiteX198" fmla="*/ 3661554 w 3888921"/>
                  <a:gd name="connsiteY198" fmla="*/ 0 h 582384"/>
                  <a:gd name="connsiteX199" fmla="*/ 3674322 w 3888921"/>
                  <a:gd name="connsiteY199" fmla="*/ 0 h 582384"/>
                  <a:gd name="connsiteX200" fmla="*/ 3689241 w 3888921"/>
                  <a:gd name="connsiteY200" fmla="*/ 0 h 582384"/>
                  <a:gd name="connsiteX201" fmla="*/ 3705459 w 3888921"/>
                  <a:gd name="connsiteY201" fmla="*/ 0 h 582384"/>
                  <a:gd name="connsiteX202" fmla="*/ 3725430 w 3888921"/>
                  <a:gd name="connsiteY202" fmla="*/ 0 h 582384"/>
                  <a:gd name="connsiteX203" fmla="*/ 3740349 w 3888921"/>
                  <a:gd name="connsiteY203" fmla="*/ 0 h 582384"/>
                  <a:gd name="connsiteX204" fmla="*/ 3742806 w 3888921"/>
                  <a:gd name="connsiteY204" fmla="*/ 0 h 582384"/>
                  <a:gd name="connsiteX205" fmla="*/ 3753117 w 3888921"/>
                  <a:gd name="connsiteY205" fmla="*/ 0 h 582384"/>
                  <a:gd name="connsiteX206" fmla="*/ 3756042 w 3888921"/>
                  <a:gd name="connsiteY206" fmla="*/ 0 h 582384"/>
                  <a:gd name="connsiteX207" fmla="*/ 3777696 w 3888921"/>
                  <a:gd name="connsiteY207" fmla="*/ 0 h 582384"/>
                  <a:gd name="connsiteX208" fmla="*/ 3785497 w 3888921"/>
                  <a:gd name="connsiteY208" fmla="*/ 0 h 582384"/>
                  <a:gd name="connsiteX209" fmla="*/ 3793914 w 3888921"/>
                  <a:gd name="connsiteY209" fmla="*/ 0 h 582384"/>
                  <a:gd name="connsiteX210" fmla="*/ 3804225 w 3888921"/>
                  <a:gd name="connsiteY210" fmla="*/ 0 h 582384"/>
                  <a:gd name="connsiteX211" fmla="*/ 3819918 w 3888921"/>
                  <a:gd name="connsiteY211" fmla="*/ 0 h 582384"/>
                  <a:gd name="connsiteX212" fmla="*/ 3821601 w 3888921"/>
                  <a:gd name="connsiteY212" fmla="*/ 0 h 582384"/>
                  <a:gd name="connsiteX213" fmla="*/ 3834837 w 3888921"/>
                  <a:gd name="connsiteY213" fmla="*/ 0 h 582384"/>
                  <a:gd name="connsiteX214" fmla="*/ 3841572 w 3888921"/>
                  <a:gd name="connsiteY214" fmla="*/ 0 h 582384"/>
                  <a:gd name="connsiteX215" fmla="*/ 3849373 w 3888921"/>
                  <a:gd name="connsiteY215" fmla="*/ 0 h 582384"/>
                  <a:gd name="connsiteX216" fmla="*/ 3856491 w 3888921"/>
                  <a:gd name="connsiteY216" fmla="*/ 0 h 582384"/>
                  <a:gd name="connsiteX217" fmla="*/ 3864292 w 3888921"/>
                  <a:gd name="connsiteY217" fmla="*/ 0 h 582384"/>
                  <a:gd name="connsiteX218" fmla="*/ 3872709 w 3888921"/>
                  <a:gd name="connsiteY218" fmla="*/ 0 h 582384"/>
                  <a:gd name="connsiteX219" fmla="*/ 3888402 w 3888921"/>
                  <a:gd name="connsiteY219" fmla="*/ 0 h 582384"/>
                  <a:gd name="connsiteX220" fmla="*/ 3888921 w 3888921"/>
                  <a:gd name="connsiteY220" fmla="*/ 0 h 582384"/>
                  <a:gd name="connsiteX221" fmla="*/ 3743325 w 3888921"/>
                  <a:gd name="connsiteY221" fmla="*/ 582384 h 582384"/>
                  <a:gd name="connsiteX222" fmla="*/ 3742806 w 3888921"/>
                  <a:gd name="connsiteY222" fmla="*/ 582384 h 582384"/>
                  <a:gd name="connsiteX223" fmla="*/ 3727113 w 3888921"/>
                  <a:gd name="connsiteY223" fmla="*/ 582384 h 582384"/>
                  <a:gd name="connsiteX224" fmla="*/ 3718696 w 3888921"/>
                  <a:gd name="connsiteY224" fmla="*/ 582384 h 582384"/>
                  <a:gd name="connsiteX225" fmla="*/ 3710895 w 3888921"/>
                  <a:gd name="connsiteY225" fmla="*/ 582384 h 582384"/>
                  <a:gd name="connsiteX226" fmla="*/ 3703777 w 3888921"/>
                  <a:gd name="connsiteY226" fmla="*/ 582384 h 582384"/>
                  <a:gd name="connsiteX227" fmla="*/ 3695976 w 3888921"/>
                  <a:gd name="connsiteY227" fmla="*/ 582384 h 582384"/>
                  <a:gd name="connsiteX228" fmla="*/ 3689241 w 3888921"/>
                  <a:gd name="connsiteY228" fmla="*/ 582384 h 582384"/>
                  <a:gd name="connsiteX229" fmla="*/ 3676005 w 3888921"/>
                  <a:gd name="connsiteY229" fmla="*/ 582384 h 582384"/>
                  <a:gd name="connsiteX230" fmla="*/ 3674322 w 3888921"/>
                  <a:gd name="connsiteY230" fmla="*/ 582384 h 582384"/>
                  <a:gd name="connsiteX231" fmla="*/ 3658629 w 3888921"/>
                  <a:gd name="connsiteY231" fmla="*/ 582384 h 582384"/>
                  <a:gd name="connsiteX232" fmla="*/ 3648318 w 3888921"/>
                  <a:gd name="connsiteY232" fmla="*/ 582384 h 582384"/>
                  <a:gd name="connsiteX233" fmla="*/ 3639901 w 3888921"/>
                  <a:gd name="connsiteY233" fmla="*/ 582384 h 582384"/>
                  <a:gd name="connsiteX234" fmla="*/ 3632100 w 3888921"/>
                  <a:gd name="connsiteY234" fmla="*/ 582384 h 582384"/>
                  <a:gd name="connsiteX235" fmla="*/ 3610446 w 3888921"/>
                  <a:gd name="connsiteY235" fmla="*/ 582384 h 582384"/>
                  <a:gd name="connsiteX236" fmla="*/ 3607521 w 3888921"/>
                  <a:gd name="connsiteY236" fmla="*/ 582384 h 582384"/>
                  <a:gd name="connsiteX237" fmla="*/ 3597210 w 3888921"/>
                  <a:gd name="connsiteY237" fmla="*/ 582384 h 582384"/>
                  <a:gd name="connsiteX238" fmla="*/ 3594753 w 3888921"/>
                  <a:gd name="connsiteY238" fmla="*/ 582384 h 582384"/>
                  <a:gd name="connsiteX239" fmla="*/ 3579834 w 3888921"/>
                  <a:gd name="connsiteY239" fmla="*/ 582384 h 582384"/>
                  <a:gd name="connsiteX240" fmla="*/ 3559863 w 3888921"/>
                  <a:gd name="connsiteY240" fmla="*/ 582384 h 582384"/>
                  <a:gd name="connsiteX241" fmla="*/ 3543645 w 3888921"/>
                  <a:gd name="connsiteY241" fmla="*/ 582384 h 582384"/>
                  <a:gd name="connsiteX242" fmla="*/ 3528726 w 3888921"/>
                  <a:gd name="connsiteY242" fmla="*/ 582384 h 582384"/>
                  <a:gd name="connsiteX243" fmla="*/ 3515958 w 3888921"/>
                  <a:gd name="connsiteY243" fmla="*/ 582384 h 582384"/>
                  <a:gd name="connsiteX244" fmla="*/ 3499120 w 3888921"/>
                  <a:gd name="connsiteY244" fmla="*/ 582384 h 582384"/>
                  <a:gd name="connsiteX245" fmla="*/ 3491379 w 3888921"/>
                  <a:gd name="connsiteY245" fmla="*/ 582384 h 582384"/>
                  <a:gd name="connsiteX246" fmla="*/ 3481068 w 3888921"/>
                  <a:gd name="connsiteY246" fmla="*/ 582384 h 582384"/>
                  <a:gd name="connsiteX247" fmla="*/ 3464850 w 3888921"/>
                  <a:gd name="connsiteY247" fmla="*/ 582384 h 582384"/>
                  <a:gd name="connsiteX248" fmla="*/ 3430636 w 3888921"/>
                  <a:gd name="connsiteY248" fmla="*/ 582384 h 582384"/>
                  <a:gd name="connsiteX249" fmla="*/ 3427503 w 3888921"/>
                  <a:gd name="connsiteY249" fmla="*/ 582384 h 582384"/>
                  <a:gd name="connsiteX250" fmla="*/ 3420325 w 3888921"/>
                  <a:gd name="connsiteY250" fmla="*/ 582384 h 582384"/>
                  <a:gd name="connsiteX251" fmla="*/ 3412584 w 3888921"/>
                  <a:gd name="connsiteY251" fmla="*/ 582384 h 582384"/>
                  <a:gd name="connsiteX252" fmla="*/ 3382978 w 3888921"/>
                  <a:gd name="connsiteY252" fmla="*/ 582384 h 582384"/>
                  <a:gd name="connsiteX253" fmla="*/ 3366760 w 3888921"/>
                  <a:gd name="connsiteY253" fmla="*/ 582384 h 582384"/>
                  <a:gd name="connsiteX254" fmla="*/ 3351842 w 3888921"/>
                  <a:gd name="connsiteY254" fmla="*/ 582384 h 582384"/>
                  <a:gd name="connsiteX255" fmla="*/ 3348708 w 3888921"/>
                  <a:gd name="connsiteY255" fmla="*/ 582384 h 582384"/>
                  <a:gd name="connsiteX256" fmla="*/ 3331870 w 3888921"/>
                  <a:gd name="connsiteY256" fmla="*/ 582384 h 582384"/>
                  <a:gd name="connsiteX257" fmla="*/ 3314495 w 3888921"/>
                  <a:gd name="connsiteY257" fmla="*/ 582384 h 582384"/>
                  <a:gd name="connsiteX258" fmla="*/ 3304184 w 3888921"/>
                  <a:gd name="connsiteY258" fmla="*/ 582384 h 582384"/>
                  <a:gd name="connsiteX259" fmla="*/ 3287966 w 3888921"/>
                  <a:gd name="connsiteY259" fmla="*/ 582384 h 582384"/>
                  <a:gd name="connsiteX260" fmla="*/ 3263386 w 3888921"/>
                  <a:gd name="connsiteY260" fmla="*/ 582384 h 582384"/>
                  <a:gd name="connsiteX261" fmla="*/ 3253075 w 3888921"/>
                  <a:gd name="connsiteY261" fmla="*/ 582384 h 582384"/>
                  <a:gd name="connsiteX262" fmla="*/ 3250618 w 3888921"/>
                  <a:gd name="connsiteY262" fmla="*/ 582384 h 582384"/>
                  <a:gd name="connsiteX263" fmla="*/ 3237383 w 3888921"/>
                  <a:gd name="connsiteY263" fmla="*/ 582384 h 582384"/>
                  <a:gd name="connsiteX264" fmla="*/ 3235700 w 3888921"/>
                  <a:gd name="connsiteY264" fmla="*/ 582384 h 582384"/>
                  <a:gd name="connsiteX265" fmla="*/ 3215728 w 3888921"/>
                  <a:gd name="connsiteY265" fmla="*/ 582384 h 582384"/>
                  <a:gd name="connsiteX266" fmla="*/ 3207927 w 3888921"/>
                  <a:gd name="connsiteY266" fmla="*/ 582384 h 582384"/>
                  <a:gd name="connsiteX267" fmla="*/ 3199510 w 3888921"/>
                  <a:gd name="connsiteY267" fmla="*/ 582384 h 582384"/>
                  <a:gd name="connsiteX268" fmla="*/ 3184592 w 3888921"/>
                  <a:gd name="connsiteY268" fmla="*/ 582384 h 582384"/>
                  <a:gd name="connsiteX269" fmla="*/ 3171824 w 3888921"/>
                  <a:gd name="connsiteY269" fmla="*/ 582384 h 582384"/>
                  <a:gd name="connsiteX270" fmla="*/ 3168898 w 3888921"/>
                  <a:gd name="connsiteY270" fmla="*/ 582384 h 582384"/>
                  <a:gd name="connsiteX271" fmla="*/ 3158588 w 3888921"/>
                  <a:gd name="connsiteY271" fmla="*/ 582384 h 582384"/>
                  <a:gd name="connsiteX272" fmla="*/ 3147244 w 3888921"/>
                  <a:gd name="connsiteY272" fmla="*/ 582384 h 582384"/>
                  <a:gd name="connsiteX273" fmla="*/ 3139443 w 3888921"/>
                  <a:gd name="connsiteY273" fmla="*/ 582384 h 582384"/>
                  <a:gd name="connsiteX274" fmla="*/ 3136934 w 3888921"/>
                  <a:gd name="connsiteY274" fmla="*/ 582384 h 582384"/>
                  <a:gd name="connsiteX275" fmla="*/ 3129132 w 3888921"/>
                  <a:gd name="connsiteY275" fmla="*/ 582384 h 582384"/>
                  <a:gd name="connsiteX276" fmla="*/ 3120716 w 3888921"/>
                  <a:gd name="connsiteY276" fmla="*/ 582384 h 582384"/>
                  <a:gd name="connsiteX277" fmla="*/ 3105023 w 3888921"/>
                  <a:gd name="connsiteY277" fmla="*/ 582384 h 582384"/>
                  <a:gd name="connsiteX278" fmla="*/ 3091785 w 3888921"/>
                  <a:gd name="connsiteY278" fmla="*/ 582384 h 582384"/>
                  <a:gd name="connsiteX279" fmla="*/ 3090104 w 3888921"/>
                  <a:gd name="connsiteY279" fmla="*/ 582384 h 582384"/>
                  <a:gd name="connsiteX280" fmla="*/ 3083368 w 3888921"/>
                  <a:gd name="connsiteY280" fmla="*/ 582384 h 582384"/>
                  <a:gd name="connsiteX281" fmla="*/ 3075567 w 3888921"/>
                  <a:gd name="connsiteY281" fmla="*/ 582384 h 582384"/>
                  <a:gd name="connsiteX282" fmla="*/ 3070132 w 3888921"/>
                  <a:gd name="connsiteY282" fmla="*/ 582384 h 582384"/>
                  <a:gd name="connsiteX283" fmla="*/ 3068450 w 3888921"/>
                  <a:gd name="connsiteY283" fmla="*/ 582384 h 582384"/>
                  <a:gd name="connsiteX284" fmla="*/ 3060648 w 3888921"/>
                  <a:gd name="connsiteY284" fmla="*/ 582384 h 582384"/>
                  <a:gd name="connsiteX285" fmla="*/ 3040677 w 3888921"/>
                  <a:gd name="connsiteY285" fmla="*/ 582384 h 582384"/>
                  <a:gd name="connsiteX286" fmla="*/ 3026228 w 3888921"/>
                  <a:gd name="connsiteY286" fmla="*/ 582384 h 582384"/>
                  <a:gd name="connsiteX287" fmla="*/ 3023301 w 3888921"/>
                  <a:gd name="connsiteY287" fmla="*/ 582384 h 582384"/>
                  <a:gd name="connsiteX288" fmla="*/ 3012990 w 3888921"/>
                  <a:gd name="connsiteY288" fmla="*/ 582384 h 582384"/>
                  <a:gd name="connsiteX289" fmla="*/ 3004574 w 3888921"/>
                  <a:gd name="connsiteY289" fmla="*/ 582384 h 582384"/>
                  <a:gd name="connsiteX290" fmla="*/ 3001648 w 3888921"/>
                  <a:gd name="connsiteY290" fmla="*/ 582384 h 582384"/>
                  <a:gd name="connsiteX291" fmla="*/ 2996772 w 3888921"/>
                  <a:gd name="connsiteY291" fmla="*/ 582384 h 582384"/>
                  <a:gd name="connsiteX292" fmla="*/ 2991338 w 3888921"/>
                  <a:gd name="connsiteY292" fmla="*/ 582384 h 582384"/>
                  <a:gd name="connsiteX293" fmla="*/ 2972193 w 3888921"/>
                  <a:gd name="connsiteY293" fmla="*/ 582384 h 582384"/>
                  <a:gd name="connsiteX294" fmla="*/ 2961882 w 3888921"/>
                  <a:gd name="connsiteY294" fmla="*/ 582384 h 582384"/>
                  <a:gd name="connsiteX295" fmla="*/ 2959425 w 3888921"/>
                  <a:gd name="connsiteY295" fmla="*/ 582384 h 582384"/>
                  <a:gd name="connsiteX296" fmla="*/ 2946189 w 3888921"/>
                  <a:gd name="connsiteY296" fmla="*/ 582384 h 582384"/>
                  <a:gd name="connsiteX297" fmla="*/ 2944506 w 3888921"/>
                  <a:gd name="connsiteY297" fmla="*/ 582384 h 582384"/>
                  <a:gd name="connsiteX298" fmla="*/ 2937772 w 3888921"/>
                  <a:gd name="connsiteY298" fmla="*/ 582384 h 582384"/>
                  <a:gd name="connsiteX299" fmla="*/ 2924535 w 3888921"/>
                  <a:gd name="connsiteY299" fmla="*/ 582384 h 582384"/>
                  <a:gd name="connsiteX300" fmla="*/ 2922853 w 3888921"/>
                  <a:gd name="connsiteY300" fmla="*/ 582384 h 582384"/>
                  <a:gd name="connsiteX301" fmla="*/ 2908317 w 3888921"/>
                  <a:gd name="connsiteY301" fmla="*/ 582384 h 582384"/>
                  <a:gd name="connsiteX302" fmla="*/ 2893398 w 3888921"/>
                  <a:gd name="connsiteY302" fmla="*/ 582384 h 582384"/>
                  <a:gd name="connsiteX303" fmla="*/ 2880630 w 3888921"/>
                  <a:gd name="connsiteY303" fmla="*/ 582384 h 582384"/>
                  <a:gd name="connsiteX304" fmla="*/ 2877705 w 3888921"/>
                  <a:gd name="connsiteY304" fmla="*/ 582384 h 582384"/>
                  <a:gd name="connsiteX305" fmla="*/ 2867394 w 3888921"/>
                  <a:gd name="connsiteY305" fmla="*/ 582384 h 582384"/>
                  <a:gd name="connsiteX306" fmla="*/ 2858977 w 3888921"/>
                  <a:gd name="connsiteY306" fmla="*/ 582384 h 582384"/>
                  <a:gd name="connsiteX307" fmla="*/ 2856051 w 3888921"/>
                  <a:gd name="connsiteY307" fmla="*/ 582384 h 582384"/>
                  <a:gd name="connsiteX308" fmla="*/ 2845740 w 3888921"/>
                  <a:gd name="connsiteY308" fmla="*/ 582384 h 582384"/>
                  <a:gd name="connsiteX309" fmla="*/ 2829522 w 3888921"/>
                  <a:gd name="connsiteY309" fmla="*/ 582384 h 582384"/>
                  <a:gd name="connsiteX310" fmla="*/ 2813829 w 3888921"/>
                  <a:gd name="connsiteY310" fmla="*/ 582384 h 582384"/>
                  <a:gd name="connsiteX311" fmla="*/ 2798910 w 3888921"/>
                  <a:gd name="connsiteY311" fmla="*/ 582384 h 582384"/>
                  <a:gd name="connsiteX312" fmla="*/ 2792175 w 3888921"/>
                  <a:gd name="connsiteY312" fmla="*/ 582384 h 582384"/>
                  <a:gd name="connsiteX313" fmla="*/ 2778939 w 3888921"/>
                  <a:gd name="connsiteY313" fmla="*/ 582384 h 582384"/>
                  <a:gd name="connsiteX314" fmla="*/ 2777256 w 3888921"/>
                  <a:gd name="connsiteY314" fmla="*/ 582384 h 582384"/>
                  <a:gd name="connsiteX315" fmla="*/ 2735034 w 3888921"/>
                  <a:gd name="connsiteY315" fmla="*/ 582384 h 582384"/>
                  <a:gd name="connsiteX316" fmla="*/ 2713380 w 3888921"/>
                  <a:gd name="connsiteY316" fmla="*/ 582384 h 582384"/>
                  <a:gd name="connsiteX317" fmla="*/ 2710455 w 3888921"/>
                  <a:gd name="connsiteY317" fmla="*/ 582384 h 582384"/>
                  <a:gd name="connsiteX318" fmla="*/ 2700144 w 3888921"/>
                  <a:gd name="connsiteY318" fmla="*/ 582384 h 582384"/>
                  <a:gd name="connsiteX319" fmla="*/ 2646579 w 3888921"/>
                  <a:gd name="connsiteY319" fmla="*/ 582384 h 582384"/>
                  <a:gd name="connsiteX320" fmla="*/ 2631660 w 3888921"/>
                  <a:gd name="connsiteY320" fmla="*/ 582384 h 582384"/>
                  <a:gd name="connsiteX321" fmla="*/ 2602055 w 3888921"/>
                  <a:gd name="connsiteY321" fmla="*/ 582384 h 582384"/>
                  <a:gd name="connsiteX322" fmla="*/ 2567784 w 3888921"/>
                  <a:gd name="connsiteY322" fmla="*/ 582384 h 582384"/>
                  <a:gd name="connsiteX323" fmla="*/ 2533571 w 3888921"/>
                  <a:gd name="connsiteY323" fmla="*/ 582384 h 582384"/>
                  <a:gd name="connsiteX324" fmla="*/ 2523260 w 3888921"/>
                  <a:gd name="connsiteY324" fmla="*/ 582384 h 582384"/>
                  <a:gd name="connsiteX325" fmla="*/ 2469695 w 3888921"/>
                  <a:gd name="connsiteY325" fmla="*/ 582384 h 582384"/>
                  <a:gd name="connsiteX326" fmla="*/ 2454776 w 3888921"/>
                  <a:gd name="connsiteY326" fmla="*/ 582384 h 582384"/>
                  <a:gd name="connsiteX327" fmla="*/ 2434804 w 3888921"/>
                  <a:gd name="connsiteY327" fmla="*/ 582384 h 582384"/>
                  <a:gd name="connsiteX328" fmla="*/ 2390900 w 3888921"/>
                  <a:gd name="connsiteY328" fmla="*/ 582384 h 582384"/>
                  <a:gd name="connsiteX329" fmla="*/ 2366320 w 3888921"/>
                  <a:gd name="connsiteY329" fmla="*/ 582384 h 582384"/>
                  <a:gd name="connsiteX330" fmla="*/ 2356010 w 3888921"/>
                  <a:gd name="connsiteY330" fmla="*/ 582384 h 582384"/>
                  <a:gd name="connsiteX331" fmla="*/ 2310861 w 3888921"/>
                  <a:gd name="connsiteY331" fmla="*/ 582384 h 582384"/>
                  <a:gd name="connsiteX332" fmla="*/ 2302444 w 3888921"/>
                  <a:gd name="connsiteY332" fmla="*/ 582384 h 582384"/>
                  <a:gd name="connsiteX333" fmla="*/ 2287526 w 3888921"/>
                  <a:gd name="connsiteY333" fmla="*/ 582384 h 582384"/>
                  <a:gd name="connsiteX334" fmla="*/ 2242377 w 3888921"/>
                  <a:gd name="connsiteY334" fmla="*/ 582384 h 582384"/>
                  <a:gd name="connsiteX335" fmla="*/ 2232066 w 3888921"/>
                  <a:gd name="connsiteY335" fmla="*/ 582384 h 582384"/>
                  <a:gd name="connsiteX336" fmla="*/ 2223650 w 3888921"/>
                  <a:gd name="connsiteY336" fmla="*/ 582384 h 582384"/>
                  <a:gd name="connsiteX337" fmla="*/ 2201992 w 3888921"/>
                  <a:gd name="connsiteY337" fmla="*/ 582384 h 582384"/>
                  <a:gd name="connsiteX338" fmla="*/ 2178501 w 3888921"/>
                  <a:gd name="connsiteY338" fmla="*/ 582384 h 582384"/>
                  <a:gd name="connsiteX339" fmla="*/ 2163583 w 3888921"/>
                  <a:gd name="connsiteY339" fmla="*/ 582384 h 582384"/>
                  <a:gd name="connsiteX340" fmla="*/ 2143611 w 3888921"/>
                  <a:gd name="connsiteY340" fmla="*/ 582384 h 582384"/>
                  <a:gd name="connsiteX341" fmla="*/ 2133509 w 3888921"/>
                  <a:gd name="connsiteY341" fmla="*/ 582384 h 582384"/>
                  <a:gd name="connsiteX342" fmla="*/ 2123198 w 3888921"/>
                  <a:gd name="connsiteY342" fmla="*/ 582384 h 582384"/>
                  <a:gd name="connsiteX343" fmla="*/ 2099706 w 3888921"/>
                  <a:gd name="connsiteY343" fmla="*/ 582384 h 582384"/>
                  <a:gd name="connsiteX344" fmla="*/ 2075127 w 3888921"/>
                  <a:gd name="connsiteY344" fmla="*/ 582384 h 582384"/>
                  <a:gd name="connsiteX345" fmla="*/ 2069633 w 3888921"/>
                  <a:gd name="connsiteY345" fmla="*/ 582384 h 582384"/>
                  <a:gd name="connsiteX346" fmla="*/ 2064816 w 3888921"/>
                  <a:gd name="connsiteY346" fmla="*/ 582384 h 582384"/>
                  <a:gd name="connsiteX347" fmla="*/ 2054714 w 3888921"/>
                  <a:gd name="connsiteY347" fmla="*/ 582384 h 582384"/>
                  <a:gd name="connsiteX348" fmla="*/ 2034742 w 3888921"/>
                  <a:gd name="connsiteY348" fmla="*/ 582384 h 582384"/>
                  <a:gd name="connsiteX349" fmla="*/ 2011251 w 3888921"/>
                  <a:gd name="connsiteY349" fmla="*/ 582384 h 582384"/>
                  <a:gd name="connsiteX350" fmla="*/ 1996332 w 3888921"/>
                  <a:gd name="connsiteY350" fmla="*/ 582384 h 582384"/>
                  <a:gd name="connsiteX351" fmla="*/ 1990838 w 3888921"/>
                  <a:gd name="connsiteY351" fmla="*/ 582384 h 582384"/>
                  <a:gd name="connsiteX352" fmla="*/ 1966258 w 3888921"/>
                  <a:gd name="connsiteY352" fmla="*/ 582384 h 582384"/>
                  <a:gd name="connsiteX353" fmla="*/ 1955948 w 3888921"/>
                  <a:gd name="connsiteY353" fmla="*/ 582384 h 582384"/>
                  <a:gd name="connsiteX354" fmla="*/ 1932456 w 3888921"/>
                  <a:gd name="connsiteY354" fmla="*/ 582384 h 582384"/>
                  <a:gd name="connsiteX355" fmla="*/ 1910799 w 3888921"/>
                  <a:gd name="connsiteY355" fmla="*/ 582384 h 582384"/>
                  <a:gd name="connsiteX356" fmla="*/ 1902382 w 3888921"/>
                  <a:gd name="connsiteY356" fmla="*/ 582384 h 582384"/>
                  <a:gd name="connsiteX357" fmla="*/ 1887464 w 3888921"/>
                  <a:gd name="connsiteY357" fmla="*/ 582384 h 582384"/>
                  <a:gd name="connsiteX358" fmla="*/ 1842315 w 3888921"/>
                  <a:gd name="connsiteY358" fmla="*/ 582384 h 582384"/>
                  <a:gd name="connsiteX359" fmla="*/ 1832004 w 3888921"/>
                  <a:gd name="connsiteY359" fmla="*/ 582384 h 582384"/>
                  <a:gd name="connsiteX360" fmla="*/ 1823588 w 3888921"/>
                  <a:gd name="connsiteY360" fmla="*/ 582384 h 582384"/>
                  <a:gd name="connsiteX361" fmla="*/ 1778439 w 3888921"/>
                  <a:gd name="connsiteY361" fmla="*/ 582384 h 582384"/>
                  <a:gd name="connsiteX362" fmla="*/ 1763520 w 3888921"/>
                  <a:gd name="connsiteY362" fmla="*/ 582384 h 582384"/>
                  <a:gd name="connsiteX363" fmla="*/ 1743549 w 3888921"/>
                  <a:gd name="connsiteY363" fmla="*/ 582384 h 582384"/>
                  <a:gd name="connsiteX364" fmla="*/ 1699644 w 3888921"/>
                  <a:gd name="connsiteY364" fmla="*/ 582384 h 582384"/>
                  <a:gd name="connsiteX365" fmla="*/ 1675065 w 3888921"/>
                  <a:gd name="connsiteY365" fmla="*/ 582384 h 582384"/>
                  <a:gd name="connsiteX366" fmla="*/ 1664754 w 3888921"/>
                  <a:gd name="connsiteY366" fmla="*/ 582384 h 582384"/>
                  <a:gd name="connsiteX367" fmla="*/ 1611189 w 3888921"/>
                  <a:gd name="connsiteY367" fmla="*/ 582384 h 582384"/>
                  <a:gd name="connsiteX368" fmla="*/ 1596270 w 3888921"/>
                  <a:gd name="connsiteY368" fmla="*/ 582384 h 582384"/>
                  <a:gd name="connsiteX369" fmla="*/ 1566665 w 3888921"/>
                  <a:gd name="connsiteY369" fmla="*/ 582384 h 582384"/>
                  <a:gd name="connsiteX370" fmla="*/ 1532394 w 3888921"/>
                  <a:gd name="connsiteY370" fmla="*/ 582384 h 582384"/>
                  <a:gd name="connsiteX371" fmla="*/ 1498181 w 3888921"/>
                  <a:gd name="connsiteY371" fmla="*/ 582384 h 582384"/>
                  <a:gd name="connsiteX372" fmla="*/ 1487870 w 3888921"/>
                  <a:gd name="connsiteY372" fmla="*/ 582384 h 582384"/>
                  <a:gd name="connsiteX373" fmla="*/ 1434304 w 3888921"/>
                  <a:gd name="connsiteY373" fmla="*/ 582384 h 582384"/>
                  <a:gd name="connsiteX374" fmla="*/ 1419386 w 3888921"/>
                  <a:gd name="connsiteY374" fmla="*/ 582384 h 582384"/>
                  <a:gd name="connsiteX375" fmla="*/ 1399414 w 3888921"/>
                  <a:gd name="connsiteY375" fmla="*/ 582384 h 582384"/>
                  <a:gd name="connsiteX376" fmla="*/ 1355510 w 3888921"/>
                  <a:gd name="connsiteY376" fmla="*/ 582384 h 582384"/>
                  <a:gd name="connsiteX377" fmla="*/ 1330930 w 3888921"/>
                  <a:gd name="connsiteY377" fmla="*/ 582384 h 582384"/>
                  <a:gd name="connsiteX378" fmla="*/ 1320620 w 3888921"/>
                  <a:gd name="connsiteY378" fmla="*/ 582384 h 582384"/>
                  <a:gd name="connsiteX379" fmla="*/ 1304927 w 3888921"/>
                  <a:gd name="connsiteY379" fmla="*/ 582384 h 582384"/>
                  <a:gd name="connsiteX380" fmla="*/ 1275471 w 3888921"/>
                  <a:gd name="connsiteY380" fmla="*/ 582384 h 582384"/>
                  <a:gd name="connsiteX381" fmla="*/ 1267054 w 3888921"/>
                  <a:gd name="connsiteY381" fmla="*/ 582384 h 582384"/>
                  <a:gd name="connsiteX382" fmla="*/ 1252135 w 3888921"/>
                  <a:gd name="connsiteY382" fmla="*/ 582384 h 582384"/>
                  <a:gd name="connsiteX383" fmla="*/ 1236443 w 3888921"/>
                  <a:gd name="connsiteY383" fmla="*/ 582384 h 582384"/>
                  <a:gd name="connsiteX384" fmla="*/ 1226132 w 3888921"/>
                  <a:gd name="connsiteY384" fmla="*/ 582384 h 582384"/>
                  <a:gd name="connsiteX385" fmla="*/ 1206987 w 3888921"/>
                  <a:gd name="connsiteY385" fmla="*/ 582384 h 582384"/>
                  <a:gd name="connsiteX386" fmla="*/ 1196676 w 3888921"/>
                  <a:gd name="connsiteY386" fmla="*/ 582384 h 582384"/>
                  <a:gd name="connsiteX387" fmla="*/ 1188259 w 3888921"/>
                  <a:gd name="connsiteY387" fmla="*/ 582384 h 582384"/>
                  <a:gd name="connsiteX388" fmla="*/ 1172567 w 3888921"/>
                  <a:gd name="connsiteY388" fmla="*/ 582384 h 582384"/>
                  <a:gd name="connsiteX389" fmla="*/ 1157648 w 3888921"/>
                  <a:gd name="connsiteY389" fmla="*/ 582384 h 582384"/>
                  <a:gd name="connsiteX390" fmla="*/ 1143111 w 3888921"/>
                  <a:gd name="connsiteY390" fmla="*/ 582384 h 582384"/>
                  <a:gd name="connsiteX391" fmla="*/ 1137676 w 3888921"/>
                  <a:gd name="connsiteY391" fmla="*/ 582384 h 582384"/>
                  <a:gd name="connsiteX392" fmla="*/ 1128192 w 3888921"/>
                  <a:gd name="connsiteY392" fmla="*/ 582384 h 582384"/>
                  <a:gd name="connsiteX393" fmla="*/ 1108221 w 3888921"/>
                  <a:gd name="connsiteY393" fmla="*/ 582384 h 582384"/>
                  <a:gd name="connsiteX394" fmla="*/ 1093772 w 3888921"/>
                  <a:gd name="connsiteY394" fmla="*/ 582384 h 582384"/>
                  <a:gd name="connsiteX395" fmla="*/ 1069192 w 3888921"/>
                  <a:gd name="connsiteY395" fmla="*/ 582384 h 582384"/>
                  <a:gd name="connsiteX396" fmla="*/ 1064316 w 3888921"/>
                  <a:gd name="connsiteY396" fmla="*/ 582384 h 582384"/>
                  <a:gd name="connsiteX397" fmla="*/ 1058882 w 3888921"/>
                  <a:gd name="connsiteY397" fmla="*/ 582384 h 582384"/>
                  <a:gd name="connsiteX398" fmla="*/ 1039737 w 3888921"/>
                  <a:gd name="connsiteY398" fmla="*/ 582384 h 582384"/>
                  <a:gd name="connsiteX399" fmla="*/ 1029426 w 3888921"/>
                  <a:gd name="connsiteY399" fmla="*/ 582384 h 582384"/>
                  <a:gd name="connsiteX400" fmla="*/ 1013733 w 3888921"/>
                  <a:gd name="connsiteY400" fmla="*/ 582384 h 582384"/>
                  <a:gd name="connsiteX401" fmla="*/ 1005316 w 3888921"/>
                  <a:gd name="connsiteY401" fmla="*/ 582384 h 582384"/>
                  <a:gd name="connsiteX402" fmla="*/ 990398 w 3888921"/>
                  <a:gd name="connsiteY402" fmla="*/ 582384 h 582384"/>
                  <a:gd name="connsiteX403" fmla="*/ 975861 w 3888921"/>
                  <a:gd name="connsiteY403" fmla="*/ 582384 h 582384"/>
                  <a:gd name="connsiteX404" fmla="*/ 960942 w 3888921"/>
                  <a:gd name="connsiteY404" fmla="*/ 582384 h 582384"/>
                  <a:gd name="connsiteX405" fmla="*/ 945249 w 3888921"/>
                  <a:gd name="connsiteY405" fmla="*/ 582384 h 582384"/>
                  <a:gd name="connsiteX406" fmla="*/ 934938 w 3888921"/>
                  <a:gd name="connsiteY406" fmla="*/ 582384 h 582384"/>
                  <a:gd name="connsiteX407" fmla="*/ 926522 w 3888921"/>
                  <a:gd name="connsiteY407" fmla="*/ 582384 h 582384"/>
                  <a:gd name="connsiteX408" fmla="*/ 897066 w 3888921"/>
                  <a:gd name="connsiteY408" fmla="*/ 582384 h 582384"/>
                  <a:gd name="connsiteX409" fmla="*/ 881373 w 3888921"/>
                  <a:gd name="connsiteY409" fmla="*/ 582384 h 582384"/>
                  <a:gd name="connsiteX410" fmla="*/ 866455 w 3888921"/>
                  <a:gd name="connsiteY410" fmla="*/ 582384 h 582384"/>
                  <a:gd name="connsiteX411" fmla="*/ 846483 w 3888921"/>
                  <a:gd name="connsiteY411" fmla="*/ 582384 h 582384"/>
                  <a:gd name="connsiteX412" fmla="*/ 802579 w 3888921"/>
                  <a:gd name="connsiteY412" fmla="*/ 582384 h 582384"/>
                  <a:gd name="connsiteX413" fmla="*/ 777999 w 3888921"/>
                  <a:gd name="connsiteY413" fmla="*/ 582384 h 582384"/>
                  <a:gd name="connsiteX414" fmla="*/ 767688 w 3888921"/>
                  <a:gd name="connsiteY414" fmla="*/ 582384 h 582384"/>
                  <a:gd name="connsiteX415" fmla="*/ 714123 w 3888921"/>
                  <a:gd name="connsiteY415" fmla="*/ 582384 h 582384"/>
                  <a:gd name="connsiteX416" fmla="*/ 699204 w 3888921"/>
                  <a:gd name="connsiteY416" fmla="*/ 582384 h 582384"/>
                  <a:gd name="connsiteX417" fmla="*/ 669599 w 3888921"/>
                  <a:gd name="connsiteY417" fmla="*/ 582384 h 582384"/>
                  <a:gd name="connsiteX418" fmla="*/ 635328 w 3888921"/>
                  <a:gd name="connsiteY418" fmla="*/ 582384 h 582384"/>
                  <a:gd name="connsiteX419" fmla="*/ 601115 w 3888921"/>
                  <a:gd name="connsiteY419" fmla="*/ 582384 h 582384"/>
                  <a:gd name="connsiteX420" fmla="*/ 590804 w 3888921"/>
                  <a:gd name="connsiteY420" fmla="*/ 582384 h 582384"/>
                  <a:gd name="connsiteX421" fmla="*/ 537239 w 3888921"/>
                  <a:gd name="connsiteY421" fmla="*/ 582384 h 582384"/>
                  <a:gd name="connsiteX422" fmla="*/ 522320 w 3888921"/>
                  <a:gd name="connsiteY422" fmla="*/ 582384 h 582384"/>
                  <a:gd name="connsiteX423" fmla="*/ 502348 w 3888921"/>
                  <a:gd name="connsiteY423" fmla="*/ 582384 h 582384"/>
                  <a:gd name="connsiteX424" fmla="*/ 458444 w 3888921"/>
                  <a:gd name="connsiteY424" fmla="*/ 582384 h 582384"/>
                  <a:gd name="connsiteX425" fmla="*/ 433864 w 3888921"/>
                  <a:gd name="connsiteY425" fmla="*/ 582384 h 582384"/>
                  <a:gd name="connsiteX426" fmla="*/ 423554 w 3888921"/>
                  <a:gd name="connsiteY426" fmla="*/ 582384 h 582384"/>
                  <a:gd name="connsiteX427" fmla="*/ 378405 w 3888921"/>
                  <a:gd name="connsiteY427" fmla="*/ 582384 h 582384"/>
                  <a:gd name="connsiteX428" fmla="*/ 369989 w 3888921"/>
                  <a:gd name="connsiteY428" fmla="*/ 582384 h 582384"/>
                  <a:gd name="connsiteX429" fmla="*/ 355070 w 3888921"/>
                  <a:gd name="connsiteY429" fmla="*/ 582384 h 582384"/>
                  <a:gd name="connsiteX430" fmla="*/ 309921 w 3888921"/>
                  <a:gd name="connsiteY430" fmla="*/ 582384 h 582384"/>
                  <a:gd name="connsiteX431" fmla="*/ 299611 w 3888921"/>
                  <a:gd name="connsiteY431" fmla="*/ 582384 h 582384"/>
                  <a:gd name="connsiteX432" fmla="*/ 291194 w 3888921"/>
                  <a:gd name="connsiteY432" fmla="*/ 582384 h 582384"/>
                  <a:gd name="connsiteX433" fmla="*/ 246045 w 3888921"/>
                  <a:gd name="connsiteY433" fmla="*/ 582384 h 582384"/>
                  <a:gd name="connsiteX434" fmla="*/ 231126 w 3888921"/>
                  <a:gd name="connsiteY434" fmla="*/ 582384 h 582384"/>
                  <a:gd name="connsiteX435" fmla="*/ 211155 w 3888921"/>
                  <a:gd name="connsiteY435" fmla="*/ 582384 h 582384"/>
                  <a:gd name="connsiteX436" fmla="*/ 167250 w 3888921"/>
                  <a:gd name="connsiteY436" fmla="*/ 582384 h 582384"/>
                  <a:gd name="connsiteX437" fmla="*/ 142671 w 3888921"/>
                  <a:gd name="connsiteY437" fmla="*/ 582384 h 582384"/>
                  <a:gd name="connsiteX438" fmla="*/ 132360 w 3888921"/>
                  <a:gd name="connsiteY438" fmla="*/ 582384 h 582384"/>
                  <a:gd name="connsiteX439" fmla="*/ 78795 w 3888921"/>
                  <a:gd name="connsiteY439" fmla="*/ 582384 h 582384"/>
                  <a:gd name="connsiteX440" fmla="*/ 63876 w 3888921"/>
                  <a:gd name="connsiteY440" fmla="*/ 582384 h 582384"/>
                  <a:gd name="connsiteX441" fmla="*/ 0 w 3888921"/>
                  <a:gd name="connsiteY441" fmla="*/ 582384 h 5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Lst>
                <a:rect l="l" t="t" r="r" b="b"/>
                <a:pathLst>
                  <a:path w="3888921" h="582384">
                    <a:moveTo>
                      <a:pt x="145596" y="0"/>
                    </a:moveTo>
                    <a:lnTo>
                      <a:pt x="209472" y="0"/>
                    </a:lnTo>
                    <a:lnTo>
                      <a:pt x="224391" y="0"/>
                    </a:lnTo>
                    <a:lnTo>
                      <a:pt x="277956" y="0"/>
                    </a:lnTo>
                    <a:lnTo>
                      <a:pt x="288267" y="0"/>
                    </a:lnTo>
                    <a:lnTo>
                      <a:pt x="312846" y="0"/>
                    </a:lnTo>
                    <a:lnTo>
                      <a:pt x="356751" y="0"/>
                    </a:lnTo>
                    <a:lnTo>
                      <a:pt x="376723" y="0"/>
                    </a:lnTo>
                    <a:lnTo>
                      <a:pt x="391641" y="0"/>
                    </a:lnTo>
                    <a:lnTo>
                      <a:pt x="436790" y="0"/>
                    </a:lnTo>
                    <a:lnTo>
                      <a:pt x="445206" y="0"/>
                    </a:lnTo>
                    <a:lnTo>
                      <a:pt x="455517" y="0"/>
                    </a:lnTo>
                    <a:lnTo>
                      <a:pt x="500666" y="0"/>
                    </a:lnTo>
                    <a:lnTo>
                      <a:pt x="515584" y="0"/>
                    </a:lnTo>
                    <a:lnTo>
                      <a:pt x="524001" y="0"/>
                    </a:lnTo>
                    <a:lnTo>
                      <a:pt x="569150" y="0"/>
                    </a:lnTo>
                    <a:lnTo>
                      <a:pt x="579460" y="0"/>
                    </a:lnTo>
                    <a:lnTo>
                      <a:pt x="604040" y="0"/>
                    </a:lnTo>
                    <a:lnTo>
                      <a:pt x="647944" y="0"/>
                    </a:lnTo>
                    <a:lnTo>
                      <a:pt x="667916" y="0"/>
                    </a:lnTo>
                    <a:lnTo>
                      <a:pt x="682835" y="0"/>
                    </a:lnTo>
                    <a:lnTo>
                      <a:pt x="736400" y="0"/>
                    </a:lnTo>
                    <a:lnTo>
                      <a:pt x="746711" y="0"/>
                    </a:lnTo>
                    <a:lnTo>
                      <a:pt x="780924" y="0"/>
                    </a:lnTo>
                    <a:lnTo>
                      <a:pt x="815195" y="0"/>
                    </a:lnTo>
                    <a:lnTo>
                      <a:pt x="844800" y="0"/>
                    </a:lnTo>
                    <a:lnTo>
                      <a:pt x="859719" y="0"/>
                    </a:lnTo>
                    <a:lnTo>
                      <a:pt x="913284" y="0"/>
                    </a:lnTo>
                    <a:lnTo>
                      <a:pt x="923595" y="0"/>
                    </a:lnTo>
                    <a:lnTo>
                      <a:pt x="948174" y="0"/>
                    </a:lnTo>
                    <a:lnTo>
                      <a:pt x="992079" y="0"/>
                    </a:lnTo>
                    <a:lnTo>
                      <a:pt x="1012050" y="0"/>
                    </a:lnTo>
                    <a:lnTo>
                      <a:pt x="1026969" y="0"/>
                    </a:lnTo>
                    <a:lnTo>
                      <a:pt x="1042662" y="0"/>
                    </a:lnTo>
                    <a:lnTo>
                      <a:pt x="1072118" y="0"/>
                    </a:lnTo>
                    <a:lnTo>
                      <a:pt x="1080534" y="0"/>
                    </a:lnTo>
                    <a:lnTo>
                      <a:pt x="1090845" y="0"/>
                    </a:lnTo>
                    <a:lnTo>
                      <a:pt x="1106538" y="0"/>
                    </a:lnTo>
                    <a:lnTo>
                      <a:pt x="1121457" y="0"/>
                    </a:lnTo>
                    <a:lnTo>
                      <a:pt x="1135994" y="0"/>
                    </a:lnTo>
                    <a:lnTo>
                      <a:pt x="1150912" y="0"/>
                    </a:lnTo>
                    <a:lnTo>
                      <a:pt x="1159329" y="0"/>
                    </a:lnTo>
                    <a:lnTo>
                      <a:pt x="1175022" y="0"/>
                    </a:lnTo>
                    <a:lnTo>
                      <a:pt x="1185333" y="0"/>
                    </a:lnTo>
                    <a:lnTo>
                      <a:pt x="1204478" y="0"/>
                    </a:lnTo>
                    <a:lnTo>
                      <a:pt x="1209912" y="0"/>
                    </a:lnTo>
                    <a:lnTo>
                      <a:pt x="1214789" y="0"/>
                    </a:lnTo>
                    <a:lnTo>
                      <a:pt x="1239368" y="0"/>
                    </a:lnTo>
                    <a:lnTo>
                      <a:pt x="1253817" y="0"/>
                    </a:lnTo>
                    <a:lnTo>
                      <a:pt x="1273788" y="0"/>
                    </a:lnTo>
                    <a:lnTo>
                      <a:pt x="1283272" y="0"/>
                    </a:lnTo>
                    <a:lnTo>
                      <a:pt x="1288707" y="0"/>
                    </a:lnTo>
                    <a:lnTo>
                      <a:pt x="1303244" y="0"/>
                    </a:lnTo>
                    <a:lnTo>
                      <a:pt x="1318163" y="0"/>
                    </a:lnTo>
                    <a:lnTo>
                      <a:pt x="1333856" y="0"/>
                    </a:lnTo>
                    <a:lnTo>
                      <a:pt x="1342272" y="0"/>
                    </a:lnTo>
                    <a:lnTo>
                      <a:pt x="1352583" y="0"/>
                    </a:lnTo>
                    <a:lnTo>
                      <a:pt x="1371728" y="0"/>
                    </a:lnTo>
                    <a:lnTo>
                      <a:pt x="1382039" y="0"/>
                    </a:lnTo>
                    <a:lnTo>
                      <a:pt x="1397732" y="0"/>
                    </a:lnTo>
                    <a:lnTo>
                      <a:pt x="1412650" y="0"/>
                    </a:lnTo>
                    <a:lnTo>
                      <a:pt x="1421067" y="0"/>
                    </a:lnTo>
                    <a:lnTo>
                      <a:pt x="1450523" y="0"/>
                    </a:lnTo>
                    <a:lnTo>
                      <a:pt x="1466215" y="0"/>
                    </a:lnTo>
                    <a:lnTo>
                      <a:pt x="1476526" y="0"/>
                    </a:lnTo>
                    <a:lnTo>
                      <a:pt x="1501106" y="0"/>
                    </a:lnTo>
                    <a:lnTo>
                      <a:pt x="1545010" y="0"/>
                    </a:lnTo>
                    <a:lnTo>
                      <a:pt x="1564982" y="0"/>
                    </a:lnTo>
                    <a:lnTo>
                      <a:pt x="1579901" y="0"/>
                    </a:lnTo>
                    <a:lnTo>
                      <a:pt x="1633466" y="0"/>
                    </a:lnTo>
                    <a:lnTo>
                      <a:pt x="1643777" y="0"/>
                    </a:lnTo>
                    <a:lnTo>
                      <a:pt x="1677990" y="0"/>
                    </a:lnTo>
                    <a:lnTo>
                      <a:pt x="1712261" y="0"/>
                    </a:lnTo>
                    <a:lnTo>
                      <a:pt x="1741866" y="0"/>
                    </a:lnTo>
                    <a:lnTo>
                      <a:pt x="1756785" y="0"/>
                    </a:lnTo>
                    <a:lnTo>
                      <a:pt x="1810350" y="0"/>
                    </a:lnTo>
                    <a:lnTo>
                      <a:pt x="1820661" y="0"/>
                    </a:lnTo>
                    <a:lnTo>
                      <a:pt x="1845240" y="0"/>
                    </a:lnTo>
                    <a:lnTo>
                      <a:pt x="1889145" y="0"/>
                    </a:lnTo>
                    <a:lnTo>
                      <a:pt x="1909116" y="0"/>
                    </a:lnTo>
                    <a:lnTo>
                      <a:pt x="1924035" y="0"/>
                    </a:lnTo>
                    <a:lnTo>
                      <a:pt x="1969183" y="0"/>
                    </a:lnTo>
                    <a:lnTo>
                      <a:pt x="1977600" y="0"/>
                    </a:lnTo>
                    <a:lnTo>
                      <a:pt x="1987911" y="0"/>
                    </a:lnTo>
                    <a:lnTo>
                      <a:pt x="2033059" y="0"/>
                    </a:lnTo>
                    <a:lnTo>
                      <a:pt x="2047978" y="0"/>
                    </a:lnTo>
                    <a:lnTo>
                      <a:pt x="2056395" y="0"/>
                    </a:lnTo>
                    <a:lnTo>
                      <a:pt x="2078052" y="0"/>
                    </a:lnTo>
                    <a:lnTo>
                      <a:pt x="2101544" y="0"/>
                    </a:lnTo>
                    <a:lnTo>
                      <a:pt x="2111854" y="0"/>
                    </a:lnTo>
                    <a:lnTo>
                      <a:pt x="2136434" y="0"/>
                    </a:lnTo>
                    <a:lnTo>
                      <a:pt x="2141928" y="0"/>
                    </a:lnTo>
                    <a:lnTo>
                      <a:pt x="2156847" y="0"/>
                    </a:lnTo>
                    <a:lnTo>
                      <a:pt x="2180338" y="0"/>
                    </a:lnTo>
                    <a:lnTo>
                      <a:pt x="2200310" y="0"/>
                    </a:lnTo>
                    <a:lnTo>
                      <a:pt x="2210412" y="0"/>
                    </a:lnTo>
                    <a:lnTo>
                      <a:pt x="2215228" y="0"/>
                    </a:lnTo>
                    <a:lnTo>
                      <a:pt x="2220723" y="0"/>
                    </a:lnTo>
                    <a:lnTo>
                      <a:pt x="2245302" y="0"/>
                    </a:lnTo>
                    <a:lnTo>
                      <a:pt x="2268794" y="0"/>
                    </a:lnTo>
                    <a:lnTo>
                      <a:pt x="2279104" y="0"/>
                    </a:lnTo>
                    <a:lnTo>
                      <a:pt x="2289207" y="0"/>
                    </a:lnTo>
                    <a:lnTo>
                      <a:pt x="2309179" y="0"/>
                    </a:lnTo>
                    <a:lnTo>
                      <a:pt x="2324097" y="0"/>
                    </a:lnTo>
                    <a:lnTo>
                      <a:pt x="2347589" y="0"/>
                    </a:lnTo>
                    <a:lnTo>
                      <a:pt x="2369246" y="0"/>
                    </a:lnTo>
                    <a:lnTo>
                      <a:pt x="2377662" y="0"/>
                    </a:lnTo>
                    <a:lnTo>
                      <a:pt x="2387973" y="0"/>
                    </a:lnTo>
                    <a:lnTo>
                      <a:pt x="2433122" y="0"/>
                    </a:lnTo>
                    <a:lnTo>
                      <a:pt x="2448040" y="0"/>
                    </a:lnTo>
                    <a:lnTo>
                      <a:pt x="2456457" y="0"/>
                    </a:lnTo>
                    <a:lnTo>
                      <a:pt x="2501605" y="0"/>
                    </a:lnTo>
                    <a:lnTo>
                      <a:pt x="2511917" y="0"/>
                    </a:lnTo>
                    <a:lnTo>
                      <a:pt x="2536496" y="0"/>
                    </a:lnTo>
                    <a:lnTo>
                      <a:pt x="2580400" y="0"/>
                    </a:lnTo>
                    <a:lnTo>
                      <a:pt x="2600372" y="0"/>
                    </a:lnTo>
                    <a:lnTo>
                      <a:pt x="2615291" y="0"/>
                    </a:lnTo>
                    <a:lnTo>
                      <a:pt x="2668856" y="0"/>
                    </a:lnTo>
                    <a:lnTo>
                      <a:pt x="2679167" y="0"/>
                    </a:lnTo>
                    <a:lnTo>
                      <a:pt x="2713380" y="0"/>
                    </a:lnTo>
                    <a:lnTo>
                      <a:pt x="2747650" y="0"/>
                    </a:lnTo>
                    <a:lnTo>
                      <a:pt x="2777256" y="0"/>
                    </a:lnTo>
                    <a:lnTo>
                      <a:pt x="2792175" y="0"/>
                    </a:lnTo>
                    <a:lnTo>
                      <a:pt x="2845740" y="0"/>
                    </a:lnTo>
                    <a:lnTo>
                      <a:pt x="2856051" y="0"/>
                    </a:lnTo>
                    <a:lnTo>
                      <a:pt x="2858976" y="0"/>
                    </a:lnTo>
                    <a:lnTo>
                      <a:pt x="2880630" y="0"/>
                    </a:lnTo>
                    <a:lnTo>
                      <a:pt x="2922852" y="0"/>
                    </a:lnTo>
                    <a:lnTo>
                      <a:pt x="2924535" y="0"/>
                    </a:lnTo>
                    <a:lnTo>
                      <a:pt x="2937771" y="0"/>
                    </a:lnTo>
                    <a:lnTo>
                      <a:pt x="2944506" y="0"/>
                    </a:lnTo>
                    <a:lnTo>
                      <a:pt x="2959425" y="0"/>
                    </a:lnTo>
                    <a:lnTo>
                      <a:pt x="2975118" y="0"/>
                    </a:lnTo>
                    <a:lnTo>
                      <a:pt x="2991336" y="0"/>
                    </a:lnTo>
                    <a:lnTo>
                      <a:pt x="3001647" y="0"/>
                    </a:lnTo>
                    <a:lnTo>
                      <a:pt x="3004574" y="0"/>
                    </a:lnTo>
                    <a:lnTo>
                      <a:pt x="3012990" y="0"/>
                    </a:lnTo>
                    <a:lnTo>
                      <a:pt x="3023301" y="0"/>
                    </a:lnTo>
                    <a:lnTo>
                      <a:pt x="3026226" y="0"/>
                    </a:lnTo>
                    <a:lnTo>
                      <a:pt x="3038994" y="0"/>
                    </a:lnTo>
                    <a:lnTo>
                      <a:pt x="3053913" y="0"/>
                    </a:lnTo>
                    <a:lnTo>
                      <a:pt x="3068450" y="0"/>
                    </a:lnTo>
                    <a:lnTo>
                      <a:pt x="3070131" y="0"/>
                    </a:lnTo>
                    <a:lnTo>
                      <a:pt x="3083368" y="0"/>
                    </a:lnTo>
                    <a:lnTo>
                      <a:pt x="3090102" y="0"/>
                    </a:lnTo>
                    <a:lnTo>
                      <a:pt x="3091785" y="0"/>
                    </a:lnTo>
                    <a:lnTo>
                      <a:pt x="3105021" y="0"/>
                    </a:lnTo>
                    <a:lnTo>
                      <a:pt x="3107478" y="0"/>
                    </a:lnTo>
                    <a:lnTo>
                      <a:pt x="3117789" y="0"/>
                    </a:lnTo>
                    <a:lnTo>
                      <a:pt x="3136934" y="0"/>
                    </a:lnTo>
                    <a:lnTo>
                      <a:pt x="3142368" y="0"/>
                    </a:lnTo>
                    <a:lnTo>
                      <a:pt x="3147244" y="0"/>
                    </a:lnTo>
                    <a:lnTo>
                      <a:pt x="3150170" y="0"/>
                    </a:lnTo>
                    <a:lnTo>
                      <a:pt x="3158586" y="0"/>
                    </a:lnTo>
                    <a:lnTo>
                      <a:pt x="3168897" y="0"/>
                    </a:lnTo>
                    <a:lnTo>
                      <a:pt x="3171824" y="0"/>
                    </a:lnTo>
                    <a:lnTo>
                      <a:pt x="3186273" y="0"/>
                    </a:lnTo>
                    <a:lnTo>
                      <a:pt x="3206244" y="0"/>
                    </a:lnTo>
                    <a:lnTo>
                      <a:pt x="3214046" y="0"/>
                    </a:lnTo>
                    <a:lnTo>
                      <a:pt x="3215728" y="0"/>
                    </a:lnTo>
                    <a:lnTo>
                      <a:pt x="3221163" y="0"/>
                    </a:lnTo>
                    <a:lnTo>
                      <a:pt x="3228964" y="0"/>
                    </a:lnTo>
                    <a:lnTo>
                      <a:pt x="3235700" y="0"/>
                    </a:lnTo>
                    <a:lnTo>
                      <a:pt x="3237381" y="0"/>
                    </a:lnTo>
                    <a:lnTo>
                      <a:pt x="3250618" y="0"/>
                    </a:lnTo>
                    <a:lnTo>
                      <a:pt x="3266311" y="0"/>
                    </a:lnTo>
                    <a:lnTo>
                      <a:pt x="3274728" y="0"/>
                    </a:lnTo>
                    <a:lnTo>
                      <a:pt x="3282529" y="0"/>
                    </a:lnTo>
                    <a:lnTo>
                      <a:pt x="3285039" y="0"/>
                    </a:lnTo>
                    <a:lnTo>
                      <a:pt x="3292840" y="0"/>
                    </a:lnTo>
                    <a:lnTo>
                      <a:pt x="3304184" y="0"/>
                    </a:lnTo>
                    <a:lnTo>
                      <a:pt x="3314495" y="0"/>
                    </a:lnTo>
                    <a:lnTo>
                      <a:pt x="3317420" y="0"/>
                    </a:lnTo>
                    <a:lnTo>
                      <a:pt x="3330188" y="0"/>
                    </a:lnTo>
                    <a:lnTo>
                      <a:pt x="3345106" y="0"/>
                    </a:lnTo>
                    <a:lnTo>
                      <a:pt x="3353523" y="0"/>
                    </a:lnTo>
                    <a:lnTo>
                      <a:pt x="3361324" y="0"/>
                    </a:lnTo>
                    <a:lnTo>
                      <a:pt x="3381296" y="0"/>
                    </a:lnTo>
                    <a:lnTo>
                      <a:pt x="3382978" y="0"/>
                    </a:lnTo>
                    <a:lnTo>
                      <a:pt x="3396214" y="0"/>
                    </a:lnTo>
                    <a:lnTo>
                      <a:pt x="3398671" y="0"/>
                    </a:lnTo>
                    <a:lnTo>
                      <a:pt x="3408982" y="0"/>
                    </a:lnTo>
                    <a:lnTo>
                      <a:pt x="3433561" y="0"/>
                    </a:lnTo>
                    <a:lnTo>
                      <a:pt x="3449780" y="0"/>
                    </a:lnTo>
                    <a:lnTo>
                      <a:pt x="3460090" y="0"/>
                    </a:lnTo>
                    <a:lnTo>
                      <a:pt x="3477466" y="0"/>
                    </a:lnTo>
                    <a:lnTo>
                      <a:pt x="3494304" y="0"/>
                    </a:lnTo>
                    <a:lnTo>
                      <a:pt x="3497437" y="0"/>
                    </a:lnTo>
                    <a:lnTo>
                      <a:pt x="3512356" y="0"/>
                    </a:lnTo>
                    <a:lnTo>
                      <a:pt x="3528574" y="0"/>
                    </a:lnTo>
                    <a:lnTo>
                      <a:pt x="3558180" y="0"/>
                    </a:lnTo>
                    <a:lnTo>
                      <a:pt x="3565921" y="0"/>
                    </a:lnTo>
                    <a:lnTo>
                      <a:pt x="3573099" y="0"/>
                    </a:lnTo>
                    <a:lnTo>
                      <a:pt x="3576232" y="0"/>
                    </a:lnTo>
                    <a:lnTo>
                      <a:pt x="3610446" y="0"/>
                    </a:lnTo>
                    <a:lnTo>
                      <a:pt x="3626664" y="0"/>
                    </a:lnTo>
                    <a:lnTo>
                      <a:pt x="3636975" y="0"/>
                    </a:lnTo>
                    <a:lnTo>
                      <a:pt x="3644716" y="0"/>
                    </a:lnTo>
                    <a:lnTo>
                      <a:pt x="3661554" y="0"/>
                    </a:lnTo>
                    <a:lnTo>
                      <a:pt x="3674322" y="0"/>
                    </a:lnTo>
                    <a:lnTo>
                      <a:pt x="3689241" y="0"/>
                    </a:lnTo>
                    <a:lnTo>
                      <a:pt x="3705459" y="0"/>
                    </a:lnTo>
                    <a:lnTo>
                      <a:pt x="3725430" y="0"/>
                    </a:lnTo>
                    <a:lnTo>
                      <a:pt x="3740349" y="0"/>
                    </a:lnTo>
                    <a:lnTo>
                      <a:pt x="3742806" y="0"/>
                    </a:lnTo>
                    <a:lnTo>
                      <a:pt x="3753117" y="0"/>
                    </a:lnTo>
                    <a:lnTo>
                      <a:pt x="3756042" y="0"/>
                    </a:lnTo>
                    <a:lnTo>
                      <a:pt x="3777696" y="0"/>
                    </a:lnTo>
                    <a:lnTo>
                      <a:pt x="3785497" y="0"/>
                    </a:lnTo>
                    <a:lnTo>
                      <a:pt x="3793914" y="0"/>
                    </a:lnTo>
                    <a:lnTo>
                      <a:pt x="3804225" y="0"/>
                    </a:lnTo>
                    <a:lnTo>
                      <a:pt x="3819918" y="0"/>
                    </a:lnTo>
                    <a:lnTo>
                      <a:pt x="3821601" y="0"/>
                    </a:lnTo>
                    <a:lnTo>
                      <a:pt x="3834837" y="0"/>
                    </a:lnTo>
                    <a:lnTo>
                      <a:pt x="3841572" y="0"/>
                    </a:lnTo>
                    <a:lnTo>
                      <a:pt x="3849373" y="0"/>
                    </a:lnTo>
                    <a:lnTo>
                      <a:pt x="3856491" y="0"/>
                    </a:lnTo>
                    <a:lnTo>
                      <a:pt x="3864292" y="0"/>
                    </a:lnTo>
                    <a:lnTo>
                      <a:pt x="3872709" y="0"/>
                    </a:lnTo>
                    <a:lnTo>
                      <a:pt x="3888402" y="0"/>
                    </a:lnTo>
                    <a:lnTo>
                      <a:pt x="3888921" y="0"/>
                    </a:lnTo>
                    <a:lnTo>
                      <a:pt x="3743325" y="582384"/>
                    </a:lnTo>
                    <a:lnTo>
                      <a:pt x="3742806" y="582384"/>
                    </a:lnTo>
                    <a:lnTo>
                      <a:pt x="3727113" y="582384"/>
                    </a:lnTo>
                    <a:lnTo>
                      <a:pt x="3718696" y="582384"/>
                    </a:lnTo>
                    <a:lnTo>
                      <a:pt x="3710895" y="582384"/>
                    </a:lnTo>
                    <a:lnTo>
                      <a:pt x="3703777" y="582384"/>
                    </a:lnTo>
                    <a:lnTo>
                      <a:pt x="3695976" y="582384"/>
                    </a:lnTo>
                    <a:lnTo>
                      <a:pt x="3689241" y="582384"/>
                    </a:lnTo>
                    <a:lnTo>
                      <a:pt x="3676005" y="582384"/>
                    </a:lnTo>
                    <a:lnTo>
                      <a:pt x="3674322" y="582384"/>
                    </a:lnTo>
                    <a:lnTo>
                      <a:pt x="3658629" y="582384"/>
                    </a:lnTo>
                    <a:lnTo>
                      <a:pt x="3648318" y="582384"/>
                    </a:lnTo>
                    <a:lnTo>
                      <a:pt x="3639901" y="582384"/>
                    </a:lnTo>
                    <a:lnTo>
                      <a:pt x="3632100" y="582384"/>
                    </a:lnTo>
                    <a:lnTo>
                      <a:pt x="3610446" y="582384"/>
                    </a:lnTo>
                    <a:lnTo>
                      <a:pt x="3607521" y="582384"/>
                    </a:lnTo>
                    <a:lnTo>
                      <a:pt x="3597210" y="582384"/>
                    </a:lnTo>
                    <a:lnTo>
                      <a:pt x="3594753" y="582384"/>
                    </a:lnTo>
                    <a:lnTo>
                      <a:pt x="3579834" y="582384"/>
                    </a:lnTo>
                    <a:lnTo>
                      <a:pt x="3559863" y="582384"/>
                    </a:lnTo>
                    <a:lnTo>
                      <a:pt x="3543645" y="582384"/>
                    </a:lnTo>
                    <a:lnTo>
                      <a:pt x="3528726" y="582384"/>
                    </a:lnTo>
                    <a:lnTo>
                      <a:pt x="3515958" y="582384"/>
                    </a:lnTo>
                    <a:lnTo>
                      <a:pt x="3499120" y="582384"/>
                    </a:lnTo>
                    <a:lnTo>
                      <a:pt x="3491379" y="582384"/>
                    </a:lnTo>
                    <a:lnTo>
                      <a:pt x="3481068" y="582384"/>
                    </a:lnTo>
                    <a:lnTo>
                      <a:pt x="3464850" y="582384"/>
                    </a:lnTo>
                    <a:lnTo>
                      <a:pt x="3430636" y="582384"/>
                    </a:lnTo>
                    <a:lnTo>
                      <a:pt x="3427503" y="582384"/>
                    </a:lnTo>
                    <a:lnTo>
                      <a:pt x="3420325" y="582384"/>
                    </a:lnTo>
                    <a:lnTo>
                      <a:pt x="3412584" y="582384"/>
                    </a:lnTo>
                    <a:lnTo>
                      <a:pt x="3382978" y="582384"/>
                    </a:lnTo>
                    <a:lnTo>
                      <a:pt x="3366760" y="582384"/>
                    </a:lnTo>
                    <a:lnTo>
                      <a:pt x="3351842" y="582384"/>
                    </a:lnTo>
                    <a:lnTo>
                      <a:pt x="3348708" y="582384"/>
                    </a:lnTo>
                    <a:lnTo>
                      <a:pt x="3331870" y="582384"/>
                    </a:lnTo>
                    <a:lnTo>
                      <a:pt x="3314495" y="582384"/>
                    </a:lnTo>
                    <a:lnTo>
                      <a:pt x="3304184" y="582384"/>
                    </a:lnTo>
                    <a:lnTo>
                      <a:pt x="3287966" y="582384"/>
                    </a:lnTo>
                    <a:lnTo>
                      <a:pt x="3263386" y="582384"/>
                    </a:lnTo>
                    <a:lnTo>
                      <a:pt x="3253075" y="582384"/>
                    </a:lnTo>
                    <a:lnTo>
                      <a:pt x="3250618" y="582384"/>
                    </a:lnTo>
                    <a:lnTo>
                      <a:pt x="3237383" y="582384"/>
                    </a:lnTo>
                    <a:lnTo>
                      <a:pt x="3235700" y="582384"/>
                    </a:lnTo>
                    <a:lnTo>
                      <a:pt x="3215728" y="582384"/>
                    </a:lnTo>
                    <a:lnTo>
                      <a:pt x="3207927" y="582384"/>
                    </a:lnTo>
                    <a:lnTo>
                      <a:pt x="3199510" y="582384"/>
                    </a:lnTo>
                    <a:lnTo>
                      <a:pt x="3184592" y="582384"/>
                    </a:lnTo>
                    <a:lnTo>
                      <a:pt x="3171824" y="582384"/>
                    </a:lnTo>
                    <a:lnTo>
                      <a:pt x="3168898" y="582384"/>
                    </a:lnTo>
                    <a:lnTo>
                      <a:pt x="3158588" y="582384"/>
                    </a:lnTo>
                    <a:lnTo>
                      <a:pt x="3147244" y="582384"/>
                    </a:lnTo>
                    <a:lnTo>
                      <a:pt x="3139443" y="582384"/>
                    </a:lnTo>
                    <a:lnTo>
                      <a:pt x="3136934" y="582384"/>
                    </a:lnTo>
                    <a:lnTo>
                      <a:pt x="3129132" y="582384"/>
                    </a:lnTo>
                    <a:lnTo>
                      <a:pt x="3120716" y="582384"/>
                    </a:lnTo>
                    <a:lnTo>
                      <a:pt x="3105023" y="582384"/>
                    </a:lnTo>
                    <a:lnTo>
                      <a:pt x="3091785" y="582384"/>
                    </a:lnTo>
                    <a:lnTo>
                      <a:pt x="3090104" y="582384"/>
                    </a:lnTo>
                    <a:lnTo>
                      <a:pt x="3083368" y="582384"/>
                    </a:lnTo>
                    <a:lnTo>
                      <a:pt x="3075567" y="582384"/>
                    </a:lnTo>
                    <a:lnTo>
                      <a:pt x="3070132" y="582384"/>
                    </a:lnTo>
                    <a:lnTo>
                      <a:pt x="3068450" y="582384"/>
                    </a:lnTo>
                    <a:lnTo>
                      <a:pt x="3060648" y="582384"/>
                    </a:lnTo>
                    <a:lnTo>
                      <a:pt x="3040677" y="582384"/>
                    </a:lnTo>
                    <a:lnTo>
                      <a:pt x="3026228" y="582384"/>
                    </a:lnTo>
                    <a:lnTo>
                      <a:pt x="3023301" y="582384"/>
                    </a:lnTo>
                    <a:lnTo>
                      <a:pt x="3012990" y="582384"/>
                    </a:lnTo>
                    <a:lnTo>
                      <a:pt x="3004574" y="582384"/>
                    </a:lnTo>
                    <a:lnTo>
                      <a:pt x="3001648" y="582384"/>
                    </a:lnTo>
                    <a:lnTo>
                      <a:pt x="2996772" y="582384"/>
                    </a:lnTo>
                    <a:lnTo>
                      <a:pt x="2991338" y="582384"/>
                    </a:lnTo>
                    <a:lnTo>
                      <a:pt x="2972193" y="582384"/>
                    </a:lnTo>
                    <a:lnTo>
                      <a:pt x="2961882" y="582384"/>
                    </a:lnTo>
                    <a:lnTo>
                      <a:pt x="2959425" y="582384"/>
                    </a:lnTo>
                    <a:lnTo>
                      <a:pt x="2946189" y="582384"/>
                    </a:lnTo>
                    <a:lnTo>
                      <a:pt x="2944506" y="582384"/>
                    </a:lnTo>
                    <a:lnTo>
                      <a:pt x="2937772" y="582384"/>
                    </a:lnTo>
                    <a:lnTo>
                      <a:pt x="2924535" y="582384"/>
                    </a:lnTo>
                    <a:lnTo>
                      <a:pt x="2922853" y="582384"/>
                    </a:lnTo>
                    <a:lnTo>
                      <a:pt x="2908317" y="582384"/>
                    </a:lnTo>
                    <a:lnTo>
                      <a:pt x="2893398" y="582384"/>
                    </a:lnTo>
                    <a:lnTo>
                      <a:pt x="2880630" y="582384"/>
                    </a:lnTo>
                    <a:lnTo>
                      <a:pt x="2877705" y="582384"/>
                    </a:lnTo>
                    <a:lnTo>
                      <a:pt x="2867394" y="582384"/>
                    </a:lnTo>
                    <a:lnTo>
                      <a:pt x="2858977" y="582384"/>
                    </a:lnTo>
                    <a:lnTo>
                      <a:pt x="2856051" y="582384"/>
                    </a:lnTo>
                    <a:lnTo>
                      <a:pt x="2845740" y="582384"/>
                    </a:lnTo>
                    <a:lnTo>
                      <a:pt x="2829522" y="582384"/>
                    </a:lnTo>
                    <a:lnTo>
                      <a:pt x="2813829" y="582384"/>
                    </a:lnTo>
                    <a:lnTo>
                      <a:pt x="2798910" y="582384"/>
                    </a:lnTo>
                    <a:lnTo>
                      <a:pt x="2792175" y="582384"/>
                    </a:lnTo>
                    <a:lnTo>
                      <a:pt x="2778939" y="582384"/>
                    </a:lnTo>
                    <a:lnTo>
                      <a:pt x="2777256" y="582384"/>
                    </a:lnTo>
                    <a:lnTo>
                      <a:pt x="2735034" y="582384"/>
                    </a:lnTo>
                    <a:lnTo>
                      <a:pt x="2713380" y="582384"/>
                    </a:lnTo>
                    <a:lnTo>
                      <a:pt x="2710455" y="582384"/>
                    </a:lnTo>
                    <a:lnTo>
                      <a:pt x="2700144" y="582384"/>
                    </a:lnTo>
                    <a:lnTo>
                      <a:pt x="2646579" y="582384"/>
                    </a:lnTo>
                    <a:lnTo>
                      <a:pt x="2631660" y="582384"/>
                    </a:lnTo>
                    <a:lnTo>
                      <a:pt x="2602055" y="582384"/>
                    </a:lnTo>
                    <a:lnTo>
                      <a:pt x="2567784" y="582384"/>
                    </a:lnTo>
                    <a:lnTo>
                      <a:pt x="2533571" y="582384"/>
                    </a:lnTo>
                    <a:lnTo>
                      <a:pt x="2523260" y="582384"/>
                    </a:lnTo>
                    <a:lnTo>
                      <a:pt x="2469695" y="582384"/>
                    </a:lnTo>
                    <a:lnTo>
                      <a:pt x="2454776" y="582384"/>
                    </a:lnTo>
                    <a:lnTo>
                      <a:pt x="2434804" y="582384"/>
                    </a:lnTo>
                    <a:lnTo>
                      <a:pt x="2390900" y="582384"/>
                    </a:lnTo>
                    <a:lnTo>
                      <a:pt x="2366320" y="582384"/>
                    </a:lnTo>
                    <a:lnTo>
                      <a:pt x="2356010" y="582384"/>
                    </a:lnTo>
                    <a:lnTo>
                      <a:pt x="2310861" y="582384"/>
                    </a:lnTo>
                    <a:lnTo>
                      <a:pt x="2302444" y="582384"/>
                    </a:lnTo>
                    <a:lnTo>
                      <a:pt x="2287526" y="582384"/>
                    </a:lnTo>
                    <a:lnTo>
                      <a:pt x="2242377" y="582384"/>
                    </a:lnTo>
                    <a:lnTo>
                      <a:pt x="2232066" y="582384"/>
                    </a:lnTo>
                    <a:lnTo>
                      <a:pt x="2223650" y="582384"/>
                    </a:lnTo>
                    <a:lnTo>
                      <a:pt x="2201992" y="582384"/>
                    </a:lnTo>
                    <a:lnTo>
                      <a:pt x="2178501" y="582384"/>
                    </a:lnTo>
                    <a:lnTo>
                      <a:pt x="2163583" y="582384"/>
                    </a:lnTo>
                    <a:lnTo>
                      <a:pt x="2143611" y="582384"/>
                    </a:lnTo>
                    <a:lnTo>
                      <a:pt x="2133509" y="582384"/>
                    </a:lnTo>
                    <a:lnTo>
                      <a:pt x="2123198" y="582384"/>
                    </a:lnTo>
                    <a:lnTo>
                      <a:pt x="2099706" y="582384"/>
                    </a:lnTo>
                    <a:lnTo>
                      <a:pt x="2075127" y="582384"/>
                    </a:lnTo>
                    <a:lnTo>
                      <a:pt x="2069633" y="582384"/>
                    </a:lnTo>
                    <a:lnTo>
                      <a:pt x="2064816" y="582384"/>
                    </a:lnTo>
                    <a:lnTo>
                      <a:pt x="2054714" y="582384"/>
                    </a:lnTo>
                    <a:lnTo>
                      <a:pt x="2034742" y="582384"/>
                    </a:lnTo>
                    <a:lnTo>
                      <a:pt x="2011251" y="582384"/>
                    </a:lnTo>
                    <a:lnTo>
                      <a:pt x="1996332" y="582384"/>
                    </a:lnTo>
                    <a:lnTo>
                      <a:pt x="1990838" y="582384"/>
                    </a:lnTo>
                    <a:lnTo>
                      <a:pt x="1966258" y="582384"/>
                    </a:lnTo>
                    <a:lnTo>
                      <a:pt x="1955948" y="582384"/>
                    </a:lnTo>
                    <a:lnTo>
                      <a:pt x="1932456" y="582384"/>
                    </a:lnTo>
                    <a:lnTo>
                      <a:pt x="1910799" y="582384"/>
                    </a:lnTo>
                    <a:lnTo>
                      <a:pt x="1902382" y="582384"/>
                    </a:lnTo>
                    <a:lnTo>
                      <a:pt x="1887464" y="582384"/>
                    </a:lnTo>
                    <a:lnTo>
                      <a:pt x="1842315" y="582384"/>
                    </a:lnTo>
                    <a:lnTo>
                      <a:pt x="1832004" y="582384"/>
                    </a:lnTo>
                    <a:lnTo>
                      <a:pt x="1823588" y="582384"/>
                    </a:lnTo>
                    <a:lnTo>
                      <a:pt x="1778439" y="582384"/>
                    </a:lnTo>
                    <a:lnTo>
                      <a:pt x="1763520" y="582384"/>
                    </a:lnTo>
                    <a:lnTo>
                      <a:pt x="1743549" y="582384"/>
                    </a:lnTo>
                    <a:lnTo>
                      <a:pt x="1699644" y="582384"/>
                    </a:lnTo>
                    <a:lnTo>
                      <a:pt x="1675065" y="582384"/>
                    </a:lnTo>
                    <a:lnTo>
                      <a:pt x="1664754" y="582384"/>
                    </a:lnTo>
                    <a:lnTo>
                      <a:pt x="1611189" y="582384"/>
                    </a:lnTo>
                    <a:lnTo>
                      <a:pt x="1596270" y="582384"/>
                    </a:lnTo>
                    <a:lnTo>
                      <a:pt x="1566665" y="582384"/>
                    </a:lnTo>
                    <a:lnTo>
                      <a:pt x="1532394" y="582384"/>
                    </a:lnTo>
                    <a:lnTo>
                      <a:pt x="1498181" y="582384"/>
                    </a:lnTo>
                    <a:lnTo>
                      <a:pt x="1487870" y="582384"/>
                    </a:lnTo>
                    <a:lnTo>
                      <a:pt x="1434304" y="582384"/>
                    </a:lnTo>
                    <a:lnTo>
                      <a:pt x="1419386" y="582384"/>
                    </a:lnTo>
                    <a:lnTo>
                      <a:pt x="1399414" y="582384"/>
                    </a:lnTo>
                    <a:lnTo>
                      <a:pt x="1355510" y="582384"/>
                    </a:lnTo>
                    <a:lnTo>
                      <a:pt x="1330930" y="582384"/>
                    </a:lnTo>
                    <a:lnTo>
                      <a:pt x="1320620" y="582384"/>
                    </a:lnTo>
                    <a:lnTo>
                      <a:pt x="1304927" y="582384"/>
                    </a:lnTo>
                    <a:lnTo>
                      <a:pt x="1275471" y="582384"/>
                    </a:lnTo>
                    <a:lnTo>
                      <a:pt x="1267054" y="582384"/>
                    </a:lnTo>
                    <a:lnTo>
                      <a:pt x="1252135" y="582384"/>
                    </a:lnTo>
                    <a:lnTo>
                      <a:pt x="1236443" y="582384"/>
                    </a:lnTo>
                    <a:lnTo>
                      <a:pt x="1226132" y="582384"/>
                    </a:lnTo>
                    <a:lnTo>
                      <a:pt x="1206987" y="582384"/>
                    </a:lnTo>
                    <a:lnTo>
                      <a:pt x="1196676" y="582384"/>
                    </a:lnTo>
                    <a:lnTo>
                      <a:pt x="1188259" y="582384"/>
                    </a:lnTo>
                    <a:lnTo>
                      <a:pt x="1172567" y="582384"/>
                    </a:lnTo>
                    <a:lnTo>
                      <a:pt x="1157648" y="582384"/>
                    </a:lnTo>
                    <a:lnTo>
                      <a:pt x="1143111" y="582384"/>
                    </a:lnTo>
                    <a:lnTo>
                      <a:pt x="1137676" y="582384"/>
                    </a:lnTo>
                    <a:lnTo>
                      <a:pt x="1128192" y="582384"/>
                    </a:lnTo>
                    <a:lnTo>
                      <a:pt x="1108221" y="582384"/>
                    </a:lnTo>
                    <a:lnTo>
                      <a:pt x="1093772" y="582384"/>
                    </a:lnTo>
                    <a:lnTo>
                      <a:pt x="1069192" y="582384"/>
                    </a:lnTo>
                    <a:lnTo>
                      <a:pt x="1064316" y="582384"/>
                    </a:lnTo>
                    <a:lnTo>
                      <a:pt x="1058882" y="582384"/>
                    </a:lnTo>
                    <a:lnTo>
                      <a:pt x="1039737" y="582384"/>
                    </a:lnTo>
                    <a:lnTo>
                      <a:pt x="1029426" y="582384"/>
                    </a:lnTo>
                    <a:lnTo>
                      <a:pt x="1013733" y="582384"/>
                    </a:lnTo>
                    <a:lnTo>
                      <a:pt x="1005316" y="582384"/>
                    </a:lnTo>
                    <a:lnTo>
                      <a:pt x="990398" y="582384"/>
                    </a:lnTo>
                    <a:lnTo>
                      <a:pt x="975861" y="582384"/>
                    </a:lnTo>
                    <a:lnTo>
                      <a:pt x="960942" y="582384"/>
                    </a:lnTo>
                    <a:lnTo>
                      <a:pt x="945249" y="582384"/>
                    </a:lnTo>
                    <a:lnTo>
                      <a:pt x="934938" y="582384"/>
                    </a:lnTo>
                    <a:lnTo>
                      <a:pt x="926522" y="582384"/>
                    </a:lnTo>
                    <a:lnTo>
                      <a:pt x="897066" y="582384"/>
                    </a:lnTo>
                    <a:lnTo>
                      <a:pt x="881373" y="582384"/>
                    </a:lnTo>
                    <a:lnTo>
                      <a:pt x="866455" y="582384"/>
                    </a:lnTo>
                    <a:lnTo>
                      <a:pt x="846483" y="582384"/>
                    </a:lnTo>
                    <a:lnTo>
                      <a:pt x="802579" y="582384"/>
                    </a:lnTo>
                    <a:lnTo>
                      <a:pt x="777999" y="582384"/>
                    </a:lnTo>
                    <a:lnTo>
                      <a:pt x="767688" y="582384"/>
                    </a:lnTo>
                    <a:lnTo>
                      <a:pt x="714123" y="582384"/>
                    </a:lnTo>
                    <a:lnTo>
                      <a:pt x="699204" y="582384"/>
                    </a:lnTo>
                    <a:lnTo>
                      <a:pt x="669599" y="582384"/>
                    </a:lnTo>
                    <a:lnTo>
                      <a:pt x="635328" y="582384"/>
                    </a:lnTo>
                    <a:lnTo>
                      <a:pt x="601115" y="582384"/>
                    </a:lnTo>
                    <a:lnTo>
                      <a:pt x="590804" y="582384"/>
                    </a:lnTo>
                    <a:lnTo>
                      <a:pt x="537239" y="582384"/>
                    </a:lnTo>
                    <a:lnTo>
                      <a:pt x="522320" y="582384"/>
                    </a:lnTo>
                    <a:lnTo>
                      <a:pt x="502348" y="582384"/>
                    </a:lnTo>
                    <a:lnTo>
                      <a:pt x="458444" y="582384"/>
                    </a:lnTo>
                    <a:lnTo>
                      <a:pt x="433864" y="582384"/>
                    </a:lnTo>
                    <a:lnTo>
                      <a:pt x="423554" y="582384"/>
                    </a:lnTo>
                    <a:lnTo>
                      <a:pt x="378405" y="582384"/>
                    </a:lnTo>
                    <a:lnTo>
                      <a:pt x="369989" y="582384"/>
                    </a:lnTo>
                    <a:lnTo>
                      <a:pt x="355070" y="582384"/>
                    </a:lnTo>
                    <a:lnTo>
                      <a:pt x="309921" y="582384"/>
                    </a:lnTo>
                    <a:lnTo>
                      <a:pt x="299611" y="582384"/>
                    </a:lnTo>
                    <a:lnTo>
                      <a:pt x="291194" y="582384"/>
                    </a:lnTo>
                    <a:lnTo>
                      <a:pt x="246045" y="582384"/>
                    </a:lnTo>
                    <a:lnTo>
                      <a:pt x="231126" y="582384"/>
                    </a:lnTo>
                    <a:lnTo>
                      <a:pt x="211155" y="582384"/>
                    </a:lnTo>
                    <a:lnTo>
                      <a:pt x="167250" y="582384"/>
                    </a:lnTo>
                    <a:lnTo>
                      <a:pt x="142671" y="582384"/>
                    </a:lnTo>
                    <a:lnTo>
                      <a:pt x="132360" y="582384"/>
                    </a:lnTo>
                    <a:lnTo>
                      <a:pt x="78795" y="582384"/>
                    </a:lnTo>
                    <a:lnTo>
                      <a:pt x="63876" y="582384"/>
                    </a:lnTo>
                    <a:lnTo>
                      <a:pt x="0" y="5823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70" name="组合 26"/>
              <p:cNvGrpSpPr/>
              <p:nvPr/>
            </p:nvGrpSpPr>
            <p:grpSpPr>
              <a:xfrm>
                <a:off x="806160" y="2046513"/>
                <a:ext cx="957909" cy="723901"/>
                <a:chOff x="-391195" y="-1"/>
                <a:chExt cx="1146969" cy="866775"/>
              </a:xfrm>
            </p:grpSpPr>
            <p:sp>
              <p:nvSpPr>
                <p:cNvPr id="171" name="任意多边形 2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2" name="任意多边形 2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6" name="任意多边形 32"/>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66" name="文本框 165"/>
            <p:cNvSpPr txBox="1"/>
            <p:nvPr/>
          </p:nvSpPr>
          <p:spPr>
            <a:xfrm>
              <a:off x="2795051" y="2549520"/>
              <a:ext cx="2018601" cy="646405"/>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bg1"/>
                  </a:solidFill>
                  <a:effectLst>
                    <a:outerShdw blurRad="63500" sx="102000" sy="102000" algn="ctr" rotWithShape="0">
                      <a:prstClr val="black">
                        <a:alpha val="24000"/>
                      </a:prstClr>
                    </a:outerShdw>
                  </a:effectLst>
                  <a:uLnTx/>
                  <a:uFillTx/>
                  <a:cs typeface="+mn-ea"/>
                  <a:sym typeface="+mn-lt"/>
                </a:rPr>
                <a:t>教学过程</a:t>
              </a:r>
            </a:p>
          </p:txBody>
        </p:sp>
        <p:sp>
          <p:nvSpPr>
            <p:cNvPr id="167" name="文本框 166"/>
            <p:cNvSpPr txBox="1"/>
            <p:nvPr/>
          </p:nvSpPr>
          <p:spPr>
            <a:xfrm>
              <a:off x="1039083" y="3323909"/>
              <a:ext cx="4782754" cy="551146"/>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chemeClr val="tx1">
                      <a:lumMod val="65000"/>
                      <a:lumOff val="35000"/>
                    </a:schemeClr>
                  </a:solidFill>
                  <a:effectLst/>
                  <a:uLnTx/>
                  <a:uFillTx/>
                  <a:cs typeface="+mn-ea"/>
                  <a:sym typeface="+mn-lt"/>
                </a:rPr>
                <a:t>The user can demonstrate on a projector or computer or print the it into a film to be used in a wider field</a:t>
              </a:r>
            </a:p>
          </p:txBody>
        </p:sp>
        <p:sp>
          <p:nvSpPr>
            <p:cNvPr id="168" name="文本框 167"/>
            <p:cNvSpPr txBox="1"/>
            <p:nvPr/>
          </p:nvSpPr>
          <p:spPr>
            <a:xfrm>
              <a:off x="1308583" y="2586176"/>
              <a:ext cx="519534" cy="714449"/>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600" b="1" i="1" u="none" strike="noStrike" kern="1200" cap="none" spc="0" normalizeH="0" baseline="0" noProof="0" dirty="0">
                  <a:ln>
                    <a:noFill/>
                  </a:ln>
                  <a:solidFill>
                    <a:schemeClr val="accent2"/>
                  </a:solidFill>
                  <a:effectLst/>
                  <a:uLnTx/>
                  <a:uFillTx/>
                  <a:cs typeface="+mn-ea"/>
                  <a:sym typeface="+mn-lt"/>
                </a:rPr>
                <a:t>3</a:t>
              </a:r>
              <a:endParaRPr kumimoji="0" lang="zh-CN" altLang="en-US" sz="3600" b="1" i="1" u="none" strike="noStrike" kern="1200" cap="none" spc="0" normalizeH="0" baseline="0" noProof="0" dirty="0">
                <a:ln>
                  <a:noFill/>
                </a:ln>
                <a:solidFill>
                  <a:schemeClr val="accent2"/>
                </a:solidFill>
                <a:effectLst/>
                <a:uLnTx/>
                <a:uFillTx/>
                <a:cs typeface="+mn-ea"/>
                <a:sym typeface="+mn-lt"/>
              </a:endParaRPr>
            </a:p>
          </p:txBody>
        </p:sp>
      </p:grpSp>
      <p:grpSp>
        <p:nvGrpSpPr>
          <p:cNvPr id="177" name="组合 67"/>
          <p:cNvGrpSpPr/>
          <p:nvPr/>
        </p:nvGrpSpPr>
        <p:grpSpPr>
          <a:xfrm>
            <a:off x="6487683" y="5049908"/>
            <a:ext cx="4326750" cy="1271573"/>
            <a:chOff x="1039083" y="2469469"/>
            <a:chExt cx="4782754" cy="1405586"/>
          </a:xfrm>
        </p:grpSpPr>
        <p:grpSp>
          <p:nvGrpSpPr>
            <p:cNvPr id="178" name="组合 35"/>
            <p:cNvGrpSpPr/>
            <p:nvPr/>
          </p:nvGrpSpPr>
          <p:grpSpPr>
            <a:xfrm>
              <a:off x="1112363" y="2469469"/>
              <a:ext cx="4709474" cy="868137"/>
              <a:chOff x="806160" y="2046513"/>
              <a:chExt cx="3927022" cy="723901"/>
            </a:xfrm>
          </p:grpSpPr>
          <p:sp>
            <p:nvSpPr>
              <p:cNvPr id="182" name="任意多边形 34"/>
              <p:cNvSpPr/>
              <p:nvPr/>
            </p:nvSpPr>
            <p:spPr>
              <a:xfrm>
                <a:off x="844261" y="2117271"/>
                <a:ext cx="3888921" cy="582384"/>
              </a:xfrm>
              <a:custGeom>
                <a:avLst/>
                <a:gdLst>
                  <a:gd name="connsiteX0" fmla="*/ 145596 w 3888921"/>
                  <a:gd name="connsiteY0" fmla="*/ 0 h 582384"/>
                  <a:gd name="connsiteX1" fmla="*/ 209472 w 3888921"/>
                  <a:gd name="connsiteY1" fmla="*/ 0 h 582384"/>
                  <a:gd name="connsiteX2" fmla="*/ 224391 w 3888921"/>
                  <a:gd name="connsiteY2" fmla="*/ 0 h 582384"/>
                  <a:gd name="connsiteX3" fmla="*/ 277956 w 3888921"/>
                  <a:gd name="connsiteY3" fmla="*/ 0 h 582384"/>
                  <a:gd name="connsiteX4" fmla="*/ 288267 w 3888921"/>
                  <a:gd name="connsiteY4" fmla="*/ 0 h 582384"/>
                  <a:gd name="connsiteX5" fmla="*/ 312846 w 3888921"/>
                  <a:gd name="connsiteY5" fmla="*/ 0 h 582384"/>
                  <a:gd name="connsiteX6" fmla="*/ 356751 w 3888921"/>
                  <a:gd name="connsiteY6" fmla="*/ 0 h 582384"/>
                  <a:gd name="connsiteX7" fmla="*/ 376723 w 3888921"/>
                  <a:gd name="connsiteY7" fmla="*/ 0 h 582384"/>
                  <a:gd name="connsiteX8" fmla="*/ 391641 w 3888921"/>
                  <a:gd name="connsiteY8" fmla="*/ 0 h 582384"/>
                  <a:gd name="connsiteX9" fmla="*/ 436790 w 3888921"/>
                  <a:gd name="connsiteY9" fmla="*/ 0 h 582384"/>
                  <a:gd name="connsiteX10" fmla="*/ 445206 w 3888921"/>
                  <a:gd name="connsiteY10" fmla="*/ 0 h 582384"/>
                  <a:gd name="connsiteX11" fmla="*/ 455517 w 3888921"/>
                  <a:gd name="connsiteY11" fmla="*/ 0 h 582384"/>
                  <a:gd name="connsiteX12" fmla="*/ 500666 w 3888921"/>
                  <a:gd name="connsiteY12" fmla="*/ 0 h 582384"/>
                  <a:gd name="connsiteX13" fmla="*/ 515584 w 3888921"/>
                  <a:gd name="connsiteY13" fmla="*/ 0 h 582384"/>
                  <a:gd name="connsiteX14" fmla="*/ 524001 w 3888921"/>
                  <a:gd name="connsiteY14" fmla="*/ 0 h 582384"/>
                  <a:gd name="connsiteX15" fmla="*/ 569150 w 3888921"/>
                  <a:gd name="connsiteY15" fmla="*/ 0 h 582384"/>
                  <a:gd name="connsiteX16" fmla="*/ 579460 w 3888921"/>
                  <a:gd name="connsiteY16" fmla="*/ 0 h 582384"/>
                  <a:gd name="connsiteX17" fmla="*/ 604040 w 3888921"/>
                  <a:gd name="connsiteY17" fmla="*/ 0 h 582384"/>
                  <a:gd name="connsiteX18" fmla="*/ 647944 w 3888921"/>
                  <a:gd name="connsiteY18" fmla="*/ 0 h 582384"/>
                  <a:gd name="connsiteX19" fmla="*/ 667916 w 3888921"/>
                  <a:gd name="connsiteY19" fmla="*/ 0 h 582384"/>
                  <a:gd name="connsiteX20" fmla="*/ 682835 w 3888921"/>
                  <a:gd name="connsiteY20" fmla="*/ 0 h 582384"/>
                  <a:gd name="connsiteX21" fmla="*/ 736400 w 3888921"/>
                  <a:gd name="connsiteY21" fmla="*/ 0 h 582384"/>
                  <a:gd name="connsiteX22" fmla="*/ 746711 w 3888921"/>
                  <a:gd name="connsiteY22" fmla="*/ 0 h 582384"/>
                  <a:gd name="connsiteX23" fmla="*/ 780924 w 3888921"/>
                  <a:gd name="connsiteY23" fmla="*/ 0 h 582384"/>
                  <a:gd name="connsiteX24" fmla="*/ 815195 w 3888921"/>
                  <a:gd name="connsiteY24" fmla="*/ 0 h 582384"/>
                  <a:gd name="connsiteX25" fmla="*/ 844800 w 3888921"/>
                  <a:gd name="connsiteY25" fmla="*/ 0 h 582384"/>
                  <a:gd name="connsiteX26" fmla="*/ 859719 w 3888921"/>
                  <a:gd name="connsiteY26" fmla="*/ 0 h 582384"/>
                  <a:gd name="connsiteX27" fmla="*/ 913284 w 3888921"/>
                  <a:gd name="connsiteY27" fmla="*/ 0 h 582384"/>
                  <a:gd name="connsiteX28" fmla="*/ 923595 w 3888921"/>
                  <a:gd name="connsiteY28" fmla="*/ 0 h 582384"/>
                  <a:gd name="connsiteX29" fmla="*/ 948174 w 3888921"/>
                  <a:gd name="connsiteY29" fmla="*/ 0 h 582384"/>
                  <a:gd name="connsiteX30" fmla="*/ 992079 w 3888921"/>
                  <a:gd name="connsiteY30" fmla="*/ 0 h 582384"/>
                  <a:gd name="connsiteX31" fmla="*/ 1012050 w 3888921"/>
                  <a:gd name="connsiteY31" fmla="*/ 0 h 582384"/>
                  <a:gd name="connsiteX32" fmla="*/ 1026969 w 3888921"/>
                  <a:gd name="connsiteY32" fmla="*/ 0 h 582384"/>
                  <a:gd name="connsiteX33" fmla="*/ 1042662 w 3888921"/>
                  <a:gd name="connsiteY33" fmla="*/ 0 h 582384"/>
                  <a:gd name="connsiteX34" fmla="*/ 1072118 w 3888921"/>
                  <a:gd name="connsiteY34" fmla="*/ 0 h 582384"/>
                  <a:gd name="connsiteX35" fmla="*/ 1080534 w 3888921"/>
                  <a:gd name="connsiteY35" fmla="*/ 0 h 582384"/>
                  <a:gd name="connsiteX36" fmla="*/ 1090845 w 3888921"/>
                  <a:gd name="connsiteY36" fmla="*/ 0 h 582384"/>
                  <a:gd name="connsiteX37" fmla="*/ 1106538 w 3888921"/>
                  <a:gd name="connsiteY37" fmla="*/ 0 h 582384"/>
                  <a:gd name="connsiteX38" fmla="*/ 1121457 w 3888921"/>
                  <a:gd name="connsiteY38" fmla="*/ 0 h 582384"/>
                  <a:gd name="connsiteX39" fmla="*/ 1135994 w 3888921"/>
                  <a:gd name="connsiteY39" fmla="*/ 0 h 582384"/>
                  <a:gd name="connsiteX40" fmla="*/ 1150912 w 3888921"/>
                  <a:gd name="connsiteY40" fmla="*/ 0 h 582384"/>
                  <a:gd name="connsiteX41" fmla="*/ 1159329 w 3888921"/>
                  <a:gd name="connsiteY41" fmla="*/ 0 h 582384"/>
                  <a:gd name="connsiteX42" fmla="*/ 1175022 w 3888921"/>
                  <a:gd name="connsiteY42" fmla="*/ 0 h 582384"/>
                  <a:gd name="connsiteX43" fmla="*/ 1185333 w 3888921"/>
                  <a:gd name="connsiteY43" fmla="*/ 0 h 582384"/>
                  <a:gd name="connsiteX44" fmla="*/ 1204478 w 3888921"/>
                  <a:gd name="connsiteY44" fmla="*/ 0 h 582384"/>
                  <a:gd name="connsiteX45" fmla="*/ 1209912 w 3888921"/>
                  <a:gd name="connsiteY45" fmla="*/ 0 h 582384"/>
                  <a:gd name="connsiteX46" fmla="*/ 1214789 w 3888921"/>
                  <a:gd name="connsiteY46" fmla="*/ 0 h 582384"/>
                  <a:gd name="connsiteX47" fmla="*/ 1239368 w 3888921"/>
                  <a:gd name="connsiteY47" fmla="*/ 0 h 582384"/>
                  <a:gd name="connsiteX48" fmla="*/ 1253817 w 3888921"/>
                  <a:gd name="connsiteY48" fmla="*/ 0 h 582384"/>
                  <a:gd name="connsiteX49" fmla="*/ 1273788 w 3888921"/>
                  <a:gd name="connsiteY49" fmla="*/ 0 h 582384"/>
                  <a:gd name="connsiteX50" fmla="*/ 1283272 w 3888921"/>
                  <a:gd name="connsiteY50" fmla="*/ 0 h 582384"/>
                  <a:gd name="connsiteX51" fmla="*/ 1288707 w 3888921"/>
                  <a:gd name="connsiteY51" fmla="*/ 0 h 582384"/>
                  <a:gd name="connsiteX52" fmla="*/ 1303244 w 3888921"/>
                  <a:gd name="connsiteY52" fmla="*/ 0 h 582384"/>
                  <a:gd name="connsiteX53" fmla="*/ 1318163 w 3888921"/>
                  <a:gd name="connsiteY53" fmla="*/ 0 h 582384"/>
                  <a:gd name="connsiteX54" fmla="*/ 1333856 w 3888921"/>
                  <a:gd name="connsiteY54" fmla="*/ 0 h 582384"/>
                  <a:gd name="connsiteX55" fmla="*/ 1342272 w 3888921"/>
                  <a:gd name="connsiteY55" fmla="*/ 0 h 582384"/>
                  <a:gd name="connsiteX56" fmla="*/ 1352583 w 3888921"/>
                  <a:gd name="connsiteY56" fmla="*/ 0 h 582384"/>
                  <a:gd name="connsiteX57" fmla="*/ 1371728 w 3888921"/>
                  <a:gd name="connsiteY57" fmla="*/ 0 h 582384"/>
                  <a:gd name="connsiteX58" fmla="*/ 1382039 w 3888921"/>
                  <a:gd name="connsiteY58" fmla="*/ 0 h 582384"/>
                  <a:gd name="connsiteX59" fmla="*/ 1397732 w 3888921"/>
                  <a:gd name="connsiteY59" fmla="*/ 0 h 582384"/>
                  <a:gd name="connsiteX60" fmla="*/ 1412650 w 3888921"/>
                  <a:gd name="connsiteY60" fmla="*/ 0 h 582384"/>
                  <a:gd name="connsiteX61" fmla="*/ 1421067 w 3888921"/>
                  <a:gd name="connsiteY61" fmla="*/ 0 h 582384"/>
                  <a:gd name="connsiteX62" fmla="*/ 1450523 w 3888921"/>
                  <a:gd name="connsiteY62" fmla="*/ 0 h 582384"/>
                  <a:gd name="connsiteX63" fmla="*/ 1466215 w 3888921"/>
                  <a:gd name="connsiteY63" fmla="*/ 0 h 582384"/>
                  <a:gd name="connsiteX64" fmla="*/ 1476526 w 3888921"/>
                  <a:gd name="connsiteY64" fmla="*/ 0 h 582384"/>
                  <a:gd name="connsiteX65" fmla="*/ 1501106 w 3888921"/>
                  <a:gd name="connsiteY65" fmla="*/ 0 h 582384"/>
                  <a:gd name="connsiteX66" fmla="*/ 1545010 w 3888921"/>
                  <a:gd name="connsiteY66" fmla="*/ 0 h 582384"/>
                  <a:gd name="connsiteX67" fmla="*/ 1564982 w 3888921"/>
                  <a:gd name="connsiteY67" fmla="*/ 0 h 582384"/>
                  <a:gd name="connsiteX68" fmla="*/ 1579901 w 3888921"/>
                  <a:gd name="connsiteY68" fmla="*/ 0 h 582384"/>
                  <a:gd name="connsiteX69" fmla="*/ 1633466 w 3888921"/>
                  <a:gd name="connsiteY69" fmla="*/ 0 h 582384"/>
                  <a:gd name="connsiteX70" fmla="*/ 1643777 w 3888921"/>
                  <a:gd name="connsiteY70" fmla="*/ 0 h 582384"/>
                  <a:gd name="connsiteX71" fmla="*/ 1677990 w 3888921"/>
                  <a:gd name="connsiteY71" fmla="*/ 0 h 582384"/>
                  <a:gd name="connsiteX72" fmla="*/ 1712261 w 3888921"/>
                  <a:gd name="connsiteY72" fmla="*/ 0 h 582384"/>
                  <a:gd name="connsiteX73" fmla="*/ 1741866 w 3888921"/>
                  <a:gd name="connsiteY73" fmla="*/ 0 h 582384"/>
                  <a:gd name="connsiteX74" fmla="*/ 1756785 w 3888921"/>
                  <a:gd name="connsiteY74" fmla="*/ 0 h 582384"/>
                  <a:gd name="connsiteX75" fmla="*/ 1810350 w 3888921"/>
                  <a:gd name="connsiteY75" fmla="*/ 0 h 582384"/>
                  <a:gd name="connsiteX76" fmla="*/ 1820661 w 3888921"/>
                  <a:gd name="connsiteY76" fmla="*/ 0 h 582384"/>
                  <a:gd name="connsiteX77" fmla="*/ 1845240 w 3888921"/>
                  <a:gd name="connsiteY77" fmla="*/ 0 h 582384"/>
                  <a:gd name="connsiteX78" fmla="*/ 1889145 w 3888921"/>
                  <a:gd name="connsiteY78" fmla="*/ 0 h 582384"/>
                  <a:gd name="connsiteX79" fmla="*/ 1909116 w 3888921"/>
                  <a:gd name="connsiteY79" fmla="*/ 0 h 582384"/>
                  <a:gd name="connsiteX80" fmla="*/ 1924035 w 3888921"/>
                  <a:gd name="connsiteY80" fmla="*/ 0 h 582384"/>
                  <a:gd name="connsiteX81" fmla="*/ 1969183 w 3888921"/>
                  <a:gd name="connsiteY81" fmla="*/ 0 h 582384"/>
                  <a:gd name="connsiteX82" fmla="*/ 1977600 w 3888921"/>
                  <a:gd name="connsiteY82" fmla="*/ 0 h 582384"/>
                  <a:gd name="connsiteX83" fmla="*/ 1987911 w 3888921"/>
                  <a:gd name="connsiteY83" fmla="*/ 0 h 582384"/>
                  <a:gd name="connsiteX84" fmla="*/ 2033059 w 3888921"/>
                  <a:gd name="connsiteY84" fmla="*/ 0 h 582384"/>
                  <a:gd name="connsiteX85" fmla="*/ 2047978 w 3888921"/>
                  <a:gd name="connsiteY85" fmla="*/ 0 h 582384"/>
                  <a:gd name="connsiteX86" fmla="*/ 2056395 w 3888921"/>
                  <a:gd name="connsiteY86" fmla="*/ 0 h 582384"/>
                  <a:gd name="connsiteX87" fmla="*/ 2078052 w 3888921"/>
                  <a:gd name="connsiteY87" fmla="*/ 0 h 582384"/>
                  <a:gd name="connsiteX88" fmla="*/ 2101544 w 3888921"/>
                  <a:gd name="connsiteY88" fmla="*/ 0 h 582384"/>
                  <a:gd name="connsiteX89" fmla="*/ 2111854 w 3888921"/>
                  <a:gd name="connsiteY89" fmla="*/ 0 h 582384"/>
                  <a:gd name="connsiteX90" fmla="*/ 2136434 w 3888921"/>
                  <a:gd name="connsiteY90" fmla="*/ 0 h 582384"/>
                  <a:gd name="connsiteX91" fmla="*/ 2141928 w 3888921"/>
                  <a:gd name="connsiteY91" fmla="*/ 0 h 582384"/>
                  <a:gd name="connsiteX92" fmla="*/ 2156847 w 3888921"/>
                  <a:gd name="connsiteY92" fmla="*/ 0 h 582384"/>
                  <a:gd name="connsiteX93" fmla="*/ 2180338 w 3888921"/>
                  <a:gd name="connsiteY93" fmla="*/ 0 h 582384"/>
                  <a:gd name="connsiteX94" fmla="*/ 2200310 w 3888921"/>
                  <a:gd name="connsiteY94" fmla="*/ 0 h 582384"/>
                  <a:gd name="connsiteX95" fmla="*/ 2210412 w 3888921"/>
                  <a:gd name="connsiteY95" fmla="*/ 0 h 582384"/>
                  <a:gd name="connsiteX96" fmla="*/ 2215228 w 3888921"/>
                  <a:gd name="connsiteY96" fmla="*/ 0 h 582384"/>
                  <a:gd name="connsiteX97" fmla="*/ 2220723 w 3888921"/>
                  <a:gd name="connsiteY97" fmla="*/ 0 h 582384"/>
                  <a:gd name="connsiteX98" fmla="*/ 2245302 w 3888921"/>
                  <a:gd name="connsiteY98" fmla="*/ 0 h 582384"/>
                  <a:gd name="connsiteX99" fmla="*/ 2268794 w 3888921"/>
                  <a:gd name="connsiteY99" fmla="*/ 0 h 582384"/>
                  <a:gd name="connsiteX100" fmla="*/ 2279104 w 3888921"/>
                  <a:gd name="connsiteY100" fmla="*/ 0 h 582384"/>
                  <a:gd name="connsiteX101" fmla="*/ 2289207 w 3888921"/>
                  <a:gd name="connsiteY101" fmla="*/ 0 h 582384"/>
                  <a:gd name="connsiteX102" fmla="*/ 2309179 w 3888921"/>
                  <a:gd name="connsiteY102" fmla="*/ 0 h 582384"/>
                  <a:gd name="connsiteX103" fmla="*/ 2324097 w 3888921"/>
                  <a:gd name="connsiteY103" fmla="*/ 0 h 582384"/>
                  <a:gd name="connsiteX104" fmla="*/ 2347589 w 3888921"/>
                  <a:gd name="connsiteY104" fmla="*/ 0 h 582384"/>
                  <a:gd name="connsiteX105" fmla="*/ 2369246 w 3888921"/>
                  <a:gd name="connsiteY105" fmla="*/ 0 h 582384"/>
                  <a:gd name="connsiteX106" fmla="*/ 2377662 w 3888921"/>
                  <a:gd name="connsiteY106" fmla="*/ 0 h 582384"/>
                  <a:gd name="connsiteX107" fmla="*/ 2387973 w 3888921"/>
                  <a:gd name="connsiteY107" fmla="*/ 0 h 582384"/>
                  <a:gd name="connsiteX108" fmla="*/ 2433122 w 3888921"/>
                  <a:gd name="connsiteY108" fmla="*/ 0 h 582384"/>
                  <a:gd name="connsiteX109" fmla="*/ 2448040 w 3888921"/>
                  <a:gd name="connsiteY109" fmla="*/ 0 h 582384"/>
                  <a:gd name="connsiteX110" fmla="*/ 2456457 w 3888921"/>
                  <a:gd name="connsiteY110" fmla="*/ 0 h 582384"/>
                  <a:gd name="connsiteX111" fmla="*/ 2501605 w 3888921"/>
                  <a:gd name="connsiteY111" fmla="*/ 0 h 582384"/>
                  <a:gd name="connsiteX112" fmla="*/ 2511917 w 3888921"/>
                  <a:gd name="connsiteY112" fmla="*/ 0 h 582384"/>
                  <a:gd name="connsiteX113" fmla="*/ 2536496 w 3888921"/>
                  <a:gd name="connsiteY113" fmla="*/ 0 h 582384"/>
                  <a:gd name="connsiteX114" fmla="*/ 2580400 w 3888921"/>
                  <a:gd name="connsiteY114" fmla="*/ 0 h 582384"/>
                  <a:gd name="connsiteX115" fmla="*/ 2600372 w 3888921"/>
                  <a:gd name="connsiteY115" fmla="*/ 0 h 582384"/>
                  <a:gd name="connsiteX116" fmla="*/ 2615291 w 3888921"/>
                  <a:gd name="connsiteY116" fmla="*/ 0 h 582384"/>
                  <a:gd name="connsiteX117" fmla="*/ 2668856 w 3888921"/>
                  <a:gd name="connsiteY117" fmla="*/ 0 h 582384"/>
                  <a:gd name="connsiteX118" fmla="*/ 2679167 w 3888921"/>
                  <a:gd name="connsiteY118" fmla="*/ 0 h 582384"/>
                  <a:gd name="connsiteX119" fmla="*/ 2713380 w 3888921"/>
                  <a:gd name="connsiteY119" fmla="*/ 0 h 582384"/>
                  <a:gd name="connsiteX120" fmla="*/ 2747650 w 3888921"/>
                  <a:gd name="connsiteY120" fmla="*/ 0 h 582384"/>
                  <a:gd name="connsiteX121" fmla="*/ 2777256 w 3888921"/>
                  <a:gd name="connsiteY121" fmla="*/ 0 h 582384"/>
                  <a:gd name="connsiteX122" fmla="*/ 2792175 w 3888921"/>
                  <a:gd name="connsiteY122" fmla="*/ 0 h 582384"/>
                  <a:gd name="connsiteX123" fmla="*/ 2845740 w 3888921"/>
                  <a:gd name="connsiteY123" fmla="*/ 0 h 582384"/>
                  <a:gd name="connsiteX124" fmla="*/ 2856051 w 3888921"/>
                  <a:gd name="connsiteY124" fmla="*/ 0 h 582384"/>
                  <a:gd name="connsiteX125" fmla="*/ 2858976 w 3888921"/>
                  <a:gd name="connsiteY125" fmla="*/ 0 h 582384"/>
                  <a:gd name="connsiteX126" fmla="*/ 2880630 w 3888921"/>
                  <a:gd name="connsiteY126" fmla="*/ 0 h 582384"/>
                  <a:gd name="connsiteX127" fmla="*/ 2922852 w 3888921"/>
                  <a:gd name="connsiteY127" fmla="*/ 0 h 582384"/>
                  <a:gd name="connsiteX128" fmla="*/ 2924535 w 3888921"/>
                  <a:gd name="connsiteY128" fmla="*/ 0 h 582384"/>
                  <a:gd name="connsiteX129" fmla="*/ 2937771 w 3888921"/>
                  <a:gd name="connsiteY129" fmla="*/ 0 h 582384"/>
                  <a:gd name="connsiteX130" fmla="*/ 2944506 w 3888921"/>
                  <a:gd name="connsiteY130" fmla="*/ 0 h 582384"/>
                  <a:gd name="connsiteX131" fmla="*/ 2959425 w 3888921"/>
                  <a:gd name="connsiteY131" fmla="*/ 0 h 582384"/>
                  <a:gd name="connsiteX132" fmla="*/ 2975118 w 3888921"/>
                  <a:gd name="connsiteY132" fmla="*/ 0 h 582384"/>
                  <a:gd name="connsiteX133" fmla="*/ 2991336 w 3888921"/>
                  <a:gd name="connsiteY133" fmla="*/ 0 h 582384"/>
                  <a:gd name="connsiteX134" fmla="*/ 3001647 w 3888921"/>
                  <a:gd name="connsiteY134" fmla="*/ 0 h 582384"/>
                  <a:gd name="connsiteX135" fmla="*/ 3004574 w 3888921"/>
                  <a:gd name="connsiteY135" fmla="*/ 0 h 582384"/>
                  <a:gd name="connsiteX136" fmla="*/ 3012990 w 3888921"/>
                  <a:gd name="connsiteY136" fmla="*/ 0 h 582384"/>
                  <a:gd name="connsiteX137" fmla="*/ 3023301 w 3888921"/>
                  <a:gd name="connsiteY137" fmla="*/ 0 h 582384"/>
                  <a:gd name="connsiteX138" fmla="*/ 3026226 w 3888921"/>
                  <a:gd name="connsiteY138" fmla="*/ 0 h 582384"/>
                  <a:gd name="connsiteX139" fmla="*/ 3038994 w 3888921"/>
                  <a:gd name="connsiteY139" fmla="*/ 0 h 582384"/>
                  <a:gd name="connsiteX140" fmla="*/ 3053913 w 3888921"/>
                  <a:gd name="connsiteY140" fmla="*/ 0 h 582384"/>
                  <a:gd name="connsiteX141" fmla="*/ 3068450 w 3888921"/>
                  <a:gd name="connsiteY141" fmla="*/ 0 h 582384"/>
                  <a:gd name="connsiteX142" fmla="*/ 3070131 w 3888921"/>
                  <a:gd name="connsiteY142" fmla="*/ 0 h 582384"/>
                  <a:gd name="connsiteX143" fmla="*/ 3083368 w 3888921"/>
                  <a:gd name="connsiteY143" fmla="*/ 0 h 582384"/>
                  <a:gd name="connsiteX144" fmla="*/ 3090102 w 3888921"/>
                  <a:gd name="connsiteY144" fmla="*/ 0 h 582384"/>
                  <a:gd name="connsiteX145" fmla="*/ 3091785 w 3888921"/>
                  <a:gd name="connsiteY145" fmla="*/ 0 h 582384"/>
                  <a:gd name="connsiteX146" fmla="*/ 3105021 w 3888921"/>
                  <a:gd name="connsiteY146" fmla="*/ 0 h 582384"/>
                  <a:gd name="connsiteX147" fmla="*/ 3107478 w 3888921"/>
                  <a:gd name="connsiteY147" fmla="*/ 0 h 582384"/>
                  <a:gd name="connsiteX148" fmla="*/ 3117789 w 3888921"/>
                  <a:gd name="connsiteY148" fmla="*/ 0 h 582384"/>
                  <a:gd name="connsiteX149" fmla="*/ 3136934 w 3888921"/>
                  <a:gd name="connsiteY149" fmla="*/ 0 h 582384"/>
                  <a:gd name="connsiteX150" fmla="*/ 3142368 w 3888921"/>
                  <a:gd name="connsiteY150" fmla="*/ 0 h 582384"/>
                  <a:gd name="connsiteX151" fmla="*/ 3147244 w 3888921"/>
                  <a:gd name="connsiteY151" fmla="*/ 0 h 582384"/>
                  <a:gd name="connsiteX152" fmla="*/ 3150170 w 3888921"/>
                  <a:gd name="connsiteY152" fmla="*/ 0 h 582384"/>
                  <a:gd name="connsiteX153" fmla="*/ 3158586 w 3888921"/>
                  <a:gd name="connsiteY153" fmla="*/ 0 h 582384"/>
                  <a:gd name="connsiteX154" fmla="*/ 3168897 w 3888921"/>
                  <a:gd name="connsiteY154" fmla="*/ 0 h 582384"/>
                  <a:gd name="connsiteX155" fmla="*/ 3171824 w 3888921"/>
                  <a:gd name="connsiteY155" fmla="*/ 0 h 582384"/>
                  <a:gd name="connsiteX156" fmla="*/ 3186273 w 3888921"/>
                  <a:gd name="connsiteY156" fmla="*/ 0 h 582384"/>
                  <a:gd name="connsiteX157" fmla="*/ 3206244 w 3888921"/>
                  <a:gd name="connsiteY157" fmla="*/ 0 h 582384"/>
                  <a:gd name="connsiteX158" fmla="*/ 3214046 w 3888921"/>
                  <a:gd name="connsiteY158" fmla="*/ 0 h 582384"/>
                  <a:gd name="connsiteX159" fmla="*/ 3215728 w 3888921"/>
                  <a:gd name="connsiteY159" fmla="*/ 0 h 582384"/>
                  <a:gd name="connsiteX160" fmla="*/ 3221163 w 3888921"/>
                  <a:gd name="connsiteY160" fmla="*/ 0 h 582384"/>
                  <a:gd name="connsiteX161" fmla="*/ 3228964 w 3888921"/>
                  <a:gd name="connsiteY161" fmla="*/ 0 h 582384"/>
                  <a:gd name="connsiteX162" fmla="*/ 3235700 w 3888921"/>
                  <a:gd name="connsiteY162" fmla="*/ 0 h 582384"/>
                  <a:gd name="connsiteX163" fmla="*/ 3237381 w 3888921"/>
                  <a:gd name="connsiteY163" fmla="*/ 0 h 582384"/>
                  <a:gd name="connsiteX164" fmla="*/ 3250618 w 3888921"/>
                  <a:gd name="connsiteY164" fmla="*/ 0 h 582384"/>
                  <a:gd name="connsiteX165" fmla="*/ 3266311 w 3888921"/>
                  <a:gd name="connsiteY165" fmla="*/ 0 h 582384"/>
                  <a:gd name="connsiteX166" fmla="*/ 3274728 w 3888921"/>
                  <a:gd name="connsiteY166" fmla="*/ 0 h 582384"/>
                  <a:gd name="connsiteX167" fmla="*/ 3282529 w 3888921"/>
                  <a:gd name="connsiteY167" fmla="*/ 0 h 582384"/>
                  <a:gd name="connsiteX168" fmla="*/ 3285039 w 3888921"/>
                  <a:gd name="connsiteY168" fmla="*/ 0 h 582384"/>
                  <a:gd name="connsiteX169" fmla="*/ 3292840 w 3888921"/>
                  <a:gd name="connsiteY169" fmla="*/ 0 h 582384"/>
                  <a:gd name="connsiteX170" fmla="*/ 3304184 w 3888921"/>
                  <a:gd name="connsiteY170" fmla="*/ 0 h 582384"/>
                  <a:gd name="connsiteX171" fmla="*/ 3314495 w 3888921"/>
                  <a:gd name="connsiteY171" fmla="*/ 0 h 582384"/>
                  <a:gd name="connsiteX172" fmla="*/ 3317420 w 3888921"/>
                  <a:gd name="connsiteY172" fmla="*/ 0 h 582384"/>
                  <a:gd name="connsiteX173" fmla="*/ 3330188 w 3888921"/>
                  <a:gd name="connsiteY173" fmla="*/ 0 h 582384"/>
                  <a:gd name="connsiteX174" fmla="*/ 3345106 w 3888921"/>
                  <a:gd name="connsiteY174" fmla="*/ 0 h 582384"/>
                  <a:gd name="connsiteX175" fmla="*/ 3353523 w 3888921"/>
                  <a:gd name="connsiteY175" fmla="*/ 0 h 582384"/>
                  <a:gd name="connsiteX176" fmla="*/ 3361324 w 3888921"/>
                  <a:gd name="connsiteY176" fmla="*/ 0 h 582384"/>
                  <a:gd name="connsiteX177" fmla="*/ 3381296 w 3888921"/>
                  <a:gd name="connsiteY177" fmla="*/ 0 h 582384"/>
                  <a:gd name="connsiteX178" fmla="*/ 3382978 w 3888921"/>
                  <a:gd name="connsiteY178" fmla="*/ 0 h 582384"/>
                  <a:gd name="connsiteX179" fmla="*/ 3396214 w 3888921"/>
                  <a:gd name="connsiteY179" fmla="*/ 0 h 582384"/>
                  <a:gd name="connsiteX180" fmla="*/ 3398671 w 3888921"/>
                  <a:gd name="connsiteY180" fmla="*/ 0 h 582384"/>
                  <a:gd name="connsiteX181" fmla="*/ 3408982 w 3888921"/>
                  <a:gd name="connsiteY181" fmla="*/ 0 h 582384"/>
                  <a:gd name="connsiteX182" fmla="*/ 3433561 w 3888921"/>
                  <a:gd name="connsiteY182" fmla="*/ 0 h 582384"/>
                  <a:gd name="connsiteX183" fmla="*/ 3449780 w 3888921"/>
                  <a:gd name="connsiteY183" fmla="*/ 0 h 582384"/>
                  <a:gd name="connsiteX184" fmla="*/ 3460090 w 3888921"/>
                  <a:gd name="connsiteY184" fmla="*/ 0 h 582384"/>
                  <a:gd name="connsiteX185" fmla="*/ 3477466 w 3888921"/>
                  <a:gd name="connsiteY185" fmla="*/ 0 h 582384"/>
                  <a:gd name="connsiteX186" fmla="*/ 3494304 w 3888921"/>
                  <a:gd name="connsiteY186" fmla="*/ 0 h 582384"/>
                  <a:gd name="connsiteX187" fmla="*/ 3497437 w 3888921"/>
                  <a:gd name="connsiteY187" fmla="*/ 0 h 582384"/>
                  <a:gd name="connsiteX188" fmla="*/ 3512356 w 3888921"/>
                  <a:gd name="connsiteY188" fmla="*/ 0 h 582384"/>
                  <a:gd name="connsiteX189" fmla="*/ 3528574 w 3888921"/>
                  <a:gd name="connsiteY189" fmla="*/ 0 h 582384"/>
                  <a:gd name="connsiteX190" fmla="*/ 3558180 w 3888921"/>
                  <a:gd name="connsiteY190" fmla="*/ 0 h 582384"/>
                  <a:gd name="connsiteX191" fmla="*/ 3565921 w 3888921"/>
                  <a:gd name="connsiteY191" fmla="*/ 0 h 582384"/>
                  <a:gd name="connsiteX192" fmla="*/ 3573099 w 3888921"/>
                  <a:gd name="connsiteY192" fmla="*/ 0 h 582384"/>
                  <a:gd name="connsiteX193" fmla="*/ 3576232 w 3888921"/>
                  <a:gd name="connsiteY193" fmla="*/ 0 h 582384"/>
                  <a:gd name="connsiteX194" fmla="*/ 3610446 w 3888921"/>
                  <a:gd name="connsiteY194" fmla="*/ 0 h 582384"/>
                  <a:gd name="connsiteX195" fmla="*/ 3626664 w 3888921"/>
                  <a:gd name="connsiteY195" fmla="*/ 0 h 582384"/>
                  <a:gd name="connsiteX196" fmla="*/ 3636975 w 3888921"/>
                  <a:gd name="connsiteY196" fmla="*/ 0 h 582384"/>
                  <a:gd name="connsiteX197" fmla="*/ 3644716 w 3888921"/>
                  <a:gd name="connsiteY197" fmla="*/ 0 h 582384"/>
                  <a:gd name="connsiteX198" fmla="*/ 3661554 w 3888921"/>
                  <a:gd name="connsiteY198" fmla="*/ 0 h 582384"/>
                  <a:gd name="connsiteX199" fmla="*/ 3674322 w 3888921"/>
                  <a:gd name="connsiteY199" fmla="*/ 0 h 582384"/>
                  <a:gd name="connsiteX200" fmla="*/ 3689241 w 3888921"/>
                  <a:gd name="connsiteY200" fmla="*/ 0 h 582384"/>
                  <a:gd name="connsiteX201" fmla="*/ 3705459 w 3888921"/>
                  <a:gd name="connsiteY201" fmla="*/ 0 h 582384"/>
                  <a:gd name="connsiteX202" fmla="*/ 3725430 w 3888921"/>
                  <a:gd name="connsiteY202" fmla="*/ 0 h 582384"/>
                  <a:gd name="connsiteX203" fmla="*/ 3740349 w 3888921"/>
                  <a:gd name="connsiteY203" fmla="*/ 0 h 582384"/>
                  <a:gd name="connsiteX204" fmla="*/ 3742806 w 3888921"/>
                  <a:gd name="connsiteY204" fmla="*/ 0 h 582384"/>
                  <a:gd name="connsiteX205" fmla="*/ 3753117 w 3888921"/>
                  <a:gd name="connsiteY205" fmla="*/ 0 h 582384"/>
                  <a:gd name="connsiteX206" fmla="*/ 3756042 w 3888921"/>
                  <a:gd name="connsiteY206" fmla="*/ 0 h 582384"/>
                  <a:gd name="connsiteX207" fmla="*/ 3777696 w 3888921"/>
                  <a:gd name="connsiteY207" fmla="*/ 0 h 582384"/>
                  <a:gd name="connsiteX208" fmla="*/ 3785497 w 3888921"/>
                  <a:gd name="connsiteY208" fmla="*/ 0 h 582384"/>
                  <a:gd name="connsiteX209" fmla="*/ 3793914 w 3888921"/>
                  <a:gd name="connsiteY209" fmla="*/ 0 h 582384"/>
                  <a:gd name="connsiteX210" fmla="*/ 3804225 w 3888921"/>
                  <a:gd name="connsiteY210" fmla="*/ 0 h 582384"/>
                  <a:gd name="connsiteX211" fmla="*/ 3819918 w 3888921"/>
                  <a:gd name="connsiteY211" fmla="*/ 0 h 582384"/>
                  <a:gd name="connsiteX212" fmla="*/ 3821601 w 3888921"/>
                  <a:gd name="connsiteY212" fmla="*/ 0 h 582384"/>
                  <a:gd name="connsiteX213" fmla="*/ 3834837 w 3888921"/>
                  <a:gd name="connsiteY213" fmla="*/ 0 h 582384"/>
                  <a:gd name="connsiteX214" fmla="*/ 3841572 w 3888921"/>
                  <a:gd name="connsiteY214" fmla="*/ 0 h 582384"/>
                  <a:gd name="connsiteX215" fmla="*/ 3849373 w 3888921"/>
                  <a:gd name="connsiteY215" fmla="*/ 0 h 582384"/>
                  <a:gd name="connsiteX216" fmla="*/ 3856491 w 3888921"/>
                  <a:gd name="connsiteY216" fmla="*/ 0 h 582384"/>
                  <a:gd name="connsiteX217" fmla="*/ 3864292 w 3888921"/>
                  <a:gd name="connsiteY217" fmla="*/ 0 h 582384"/>
                  <a:gd name="connsiteX218" fmla="*/ 3872709 w 3888921"/>
                  <a:gd name="connsiteY218" fmla="*/ 0 h 582384"/>
                  <a:gd name="connsiteX219" fmla="*/ 3888402 w 3888921"/>
                  <a:gd name="connsiteY219" fmla="*/ 0 h 582384"/>
                  <a:gd name="connsiteX220" fmla="*/ 3888921 w 3888921"/>
                  <a:gd name="connsiteY220" fmla="*/ 0 h 582384"/>
                  <a:gd name="connsiteX221" fmla="*/ 3743325 w 3888921"/>
                  <a:gd name="connsiteY221" fmla="*/ 582384 h 582384"/>
                  <a:gd name="connsiteX222" fmla="*/ 3742806 w 3888921"/>
                  <a:gd name="connsiteY222" fmla="*/ 582384 h 582384"/>
                  <a:gd name="connsiteX223" fmla="*/ 3727113 w 3888921"/>
                  <a:gd name="connsiteY223" fmla="*/ 582384 h 582384"/>
                  <a:gd name="connsiteX224" fmla="*/ 3718696 w 3888921"/>
                  <a:gd name="connsiteY224" fmla="*/ 582384 h 582384"/>
                  <a:gd name="connsiteX225" fmla="*/ 3710895 w 3888921"/>
                  <a:gd name="connsiteY225" fmla="*/ 582384 h 582384"/>
                  <a:gd name="connsiteX226" fmla="*/ 3703777 w 3888921"/>
                  <a:gd name="connsiteY226" fmla="*/ 582384 h 582384"/>
                  <a:gd name="connsiteX227" fmla="*/ 3695976 w 3888921"/>
                  <a:gd name="connsiteY227" fmla="*/ 582384 h 582384"/>
                  <a:gd name="connsiteX228" fmla="*/ 3689241 w 3888921"/>
                  <a:gd name="connsiteY228" fmla="*/ 582384 h 582384"/>
                  <a:gd name="connsiteX229" fmla="*/ 3676005 w 3888921"/>
                  <a:gd name="connsiteY229" fmla="*/ 582384 h 582384"/>
                  <a:gd name="connsiteX230" fmla="*/ 3674322 w 3888921"/>
                  <a:gd name="connsiteY230" fmla="*/ 582384 h 582384"/>
                  <a:gd name="connsiteX231" fmla="*/ 3658629 w 3888921"/>
                  <a:gd name="connsiteY231" fmla="*/ 582384 h 582384"/>
                  <a:gd name="connsiteX232" fmla="*/ 3648318 w 3888921"/>
                  <a:gd name="connsiteY232" fmla="*/ 582384 h 582384"/>
                  <a:gd name="connsiteX233" fmla="*/ 3639901 w 3888921"/>
                  <a:gd name="connsiteY233" fmla="*/ 582384 h 582384"/>
                  <a:gd name="connsiteX234" fmla="*/ 3632100 w 3888921"/>
                  <a:gd name="connsiteY234" fmla="*/ 582384 h 582384"/>
                  <a:gd name="connsiteX235" fmla="*/ 3610446 w 3888921"/>
                  <a:gd name="connsiteY235" fmla="*/ 582384 h 582384"/>
                  <a:gd name="connsiteX236" fmla="*/ 3607521 w 3888921"/>
                  <a:gd name="connsiteY236" fmla="*/ 582384 h 582384"/>
                  <a:gd name="connsiteX237" fmla="*/ 3597210 w 3888921"/>
                  <a:gd name="connsiteY237" fmla="*/ 582384 h 582384"/>
                  <a:gd name="connsiteX238" fmla="*/ 3594753 w 3888921"/>
                  <a:gd name="connsiteY238" fmla="*/ 582384 h 582384"/>
                  <a:gd name="connsiteX239" fmla="*/ 3579834 w 3888921"/>
                  <a:gd name="connsiteY239" fmla="*/ 582384 h 582384"/>
                  <a:gd name="connsiteX240" fmla="*/ 3559863 w 3888921"/>
                  <a:gd name="connsiteY240" fmla="*/ 582384 h 582384"/>
                  <a:gd name="connsiteX241" fmla="*/ 3543645 w 3888921"/>
                  <a:gd name="connsiteY241" fmla="*/ 582384 h 582384"/>
                  <a:gd name="connsiteX242" fmla="*/ 3528726 w 3888921"/>
                  <a:gd name="connsiteY242" fmla="*/ 582384 h 582384"/>
                  <a:gd name="connsiteX243" fmla="*/ 3515958 w 3888921"/>
                  <a:gd name="connsiteY243" fmla="*/ 582384 h 582384"/>
                  <a:gd name="connsiteX244" fmla="*/ 3499120 w 3888921"/>
                  <a:gd name="connsiteY244" fmla="*/ 582384 h 582384"/>
                  <a:gd name="connsiteX245" fmla="*/ 3491379 w 3888921"/>
                  <a:gd name="connsiteY245" fmla="*/ 582384 h 582384"/>
                  <a:gd name="connsiteX246" fmla="*/ 3481068 w 3888921"/>
                  <a:gd name="connsiteY246" fmla="*/ 582384 h 582384"/>
                  <a:gd name="connsiteX247" fmla="*/ 3464850 w 3888921"/>
                  <a:gd name="connsiteY247" fmla="*/ 582384 h 582384"/>
                  <a:gd name="connsiteX248" fmla="*/ 3430636 w 3888921"/>
                  <a:gd name="connsiteY248" fmla="*/ 582384 h 582384"/>
                  <a:gd name="connsiteX249" fmla="*/ 3427503 w 3888921"/>
                  <a:gd name="connsiteY249" fmla="*/ 582384 h 582384"/>
                  <a:gd name="connsiteX250" fmla="*/ 3420325 w 3888921"/>
                  <a:gd name="connsiteY250" fmla="*/ 582384 h 582384"/>
                  <a:gd name="connsiteX251" fmla="*/ 3412584 w 3888921"/>
                  <a:gd name="connsiteY251" fmla="*/ 582384 h 582384"/>
                  <a:gd name="connsiteX252" fmla="*/ 3382978 w 3888921"/>
                  <a:gd name="connsiteY252" fmla="*/ 582384 h 582384"/>
                  <a:gd name="connsiteX253" fmla="*/ 3366760 w 3888921"/>
                  <a:gd name="connsiteY253" fmla="*/ 582384 h 582384"/>
                  <a:gd name="connsiteX254" fmla="*/ 3351842 w 3888921"/>
                  <a:gd name="connsiteY254" fmla="*/ 582384 h 582384"/>
                  <a:gd name="connsiteX255" fmla="*/ 3348708 w 3888921"/>
                  <a:gd name="connsiteY255" fmla="*/ 582384 h 582384"/>
                  <a:gd name="connsiteX256" fmla="*/ 3331870 w 3888921"/>
                  <a:gd name="connsiteY256" fmla="*/ 582384 h 582384"/>
                  <a:gd name="connsiteX257" fmla="*/ 3314495 w 3888921"/>
                  <a:gd name="connsiteY257" fmla="*/ 582384 h 582384"/>
                  <a:gd name="connsiteX258" fmla="*/ 3304184 w 3888921"/>
                  <a:gd name="connsiteY258" fmla="*/ 582384 h 582384"/>
                  <a:gd name="connsiteX259" fmla="*/ 3287966 w 3888921"/>
                  <a:gd name="connsiteY259" fmla="*/ 582384 h 582384"/>
                  <a:gd name="connsiteX260" fmla="*/ 3263386 w 3888921"/>
                  <a:gd name="connsiteY260" fmla="*/ 582384 h 582384"/>
                  <a:gd name="connsiteX261" fmla="*/ 3253075 w 3888921"/>
                  <a:gd name="connsiteY261" fmla="*/ 582384 h 582384"/>
                  <a:gd name="connsiteX262" fmla="*/ 3250618 w 3888921"/>
                  <a:gd name="connsiteY262" fmla="*/ 582384 h 582384"/>
                  <a:gd name="connsiteX263" fmla="*/ 3237383 w 3888921"/>
                  <a:gd name="connsiteY263" fmla="*/ 582384 h 582384"/>
                  <a:gd name="connsiteX264" fmla="*/ 3235700 w 3888921"/>
                  <a:gd name="connsiteY264" fmla="*/ 582384 h 582384"/>
                  <a:gd name="connsiteX265" fmla="*/ 3215728 w 3888921"/>
                  <a:gd name="connsiteY265" fmla="*/ 582384 h 582384"/>
                  <a:gd name="connsiteX266" fmla="*/ 3207927 w 3888921"/>
                  <a:gd name="connsiteY266" fmla="*/ 582384 h 582384"/>
                  <a:gd name="connsiteX267" fmla="*/ 3199510 w 3888921"/>
                  <a:gd name="connsiteY267" fmla="*/ 582384 h 582384"/>
                  <a:gd name="connsiteX268" fmla="*/ 3184592 w 3888921"/>
                  <a:gd name="connsiteY268" fmla="*/ 582384 h 582384"/>
                  <a:gd name="connsiteX269" fmla="*/ 3171824 w 3888921"/>
                  <a:gd name="connsiteY269" fmla="*/ 582384 h 582384"/>
                  <a:gd name="connsiteX270" fmla="*/ 3168898 w 3888921"/>
                  <a:gd name="connsiteY270" fmla="*/ 582384 h 582384"/>
                  <a:gd name="connsiteX271" fmla="*/ 3158588 w 3888921"/>
                  <a:gd name="connsiteY271" fmla="*/ 582384 h 582384"/>
                  <a:gd name="connsiteX272" fmla="*/ 3147244 w 3888921"/>
                  <a:gd name="connsiteY272" fmla="*/ 582384 h 582384"/>
                  <a:gd name="connsiteX273" fmla="*/ 3139443 w 3888921"/>
                  <a:gd name="connsiteY273" fmla="*/ 582384 h 582384"/>
                  <a:gd name="connsiteX274" fmla="*/ 3136934 w 3888921"/>
                  <a:gd name="connsiteY274" fmla="*/ 582384 h 582384"/>
                  <a:gd name="connsiteX275" fmla="*/ 3129132 w 3888921"/>
                  <a:gd name="connsiteY275" fmla="*/ 582384 h 582384"/>
                  <a:gd name="connsiteX276" fmla="*/ 3120716 w 3888921"/>
                  <a:gd name="connsiteY276" fmla="*/ 582384 h 582384"/>
                  <a:gd name="connsiteX277" fmla="*/ 3105023 w 3888921"/>
                  <a:gd name="connsiteY277" fmla="*/ 582384 h 582384"/>
                  <a:gd name="connsiteX278" fmla="*/ 3091785 w 3888921"/>
                  <a:gd name="connsiteY278" fmla="*/ 582384 h 582384"/>
                  <a:gd name="connsiteX279" fmla="*/ 3090104 w 3888921"/>
                  <a:gd name="connsiteY279" fmla="*/ 582384 h 582384"/>
                  <a:gd name="connsiteX280" fmla="*/ 3083368 w 3888921"/>
                  <a:gd name="connsiteY280" fmla="*/ 582384 h 582384"/>
                  <a:gd name="connsiteX281" fmla="*/ 3075567 w 3888921"/>
                  <a:gd name="connsiteY281" fmla="*/ 582384 h 582384"/>
                  <a:gd name="connsiteX282" fmla="*/ 3070132 w 3888921"/>
                  <a:gd name="connsiteY282" fmla="*/ 582384 h 582384"/>
                  <a:gd name="connsiteX283" fmla="*/ 3068450 w 3888921"/>
                  <a:gd name="connsiteY283" fmla="*/ 582384 h 582384"/>
                  <a:gd name="connsiteX284" fmla="*/ 3060648 w 3888921"/>
                  <a:gd name="connsiteY284" fmla="*/ 582384 h 582384"/>
                  <a:gd name="connsiteX285" fmla="*/ 3040677 w 3888921"/>
                  <a:gd name="connsiteY285" fmla="*/ 582384 h 582384"/>
                  <a:gd name="connsiteX286" fmla="*/ 3026228 w 3888921"/>
                  <a:gd name="connsiteY286" fmla="*/ 582384 h 582384"/>
                  <a:gd name="connsiteX287" fmla="*/ 3023301 w 3888921"/>
                  <a:gd name="connsiteY287" fmla="*/ 582384 h 582384"/>
                  <a:gd name="connsiteX288" fmla="*/ 3012990 w 3888921"/>
                  <a:gd name="connsiteY288" fmla="*/ 582384 h 582384"/>
                  <a:gd name="connsiteX289" fmla="*/ 3004574 w 3888921"/>
                  <a:gd name="connsiteY289" fmla="*/ 582384 h 582384"/>
                  <a:gd name="connsiteX290" fmla="*/ 3001648 w 3888921"/>
                  <a:gd name="connsiteY290" fmla="*/ 582384 h 582384"/>
                  <a:gd name="connsiteX291" fmla="*/ 2996772 w 3888921"/>
                  <a:gd name="connsiteY291" fmla="*/ 582384 h 582384"/>
                  <a:gd name="connsiteX292" fmla="*/ 2991338 w 3888921"/>
                  <a:gd name="connsiteY292" fmla="*/ 582384 h 582384"/>
                  <a:gd name="connsiteX293" fmla="*/ 2972193 w 3888921"/>
                  <a:gd name="connsiteY293" fmla="*/ 582384 h 582384"/>
                  <a:gd name="connsiteX294" fmla="*/ 2961882 w 3888921"/>
                  <a:gd name="connsiteY294" fmla="*/ 582384 h 582384"/>
                  <a:gd name="connsiteX295" fmla="*/ 2959425 w 3888921"/>
                  <a:gd name="connsiteY295" fmla="*/ 582384 h 582384"/>
                  <a:gd name="connsiteX296" fmla="*/ 2946189 w 3888921"/>
                  <a:gd name="connsiteY296" fmla="*/ 582384 h 582384"/>
                  <a:gd name="connsiteX297" fmla="*/ 2944506 w 3888921"/>
                  <a:gd name="connsiteY297" fmla="*/ 582384 h 582384"/>
                  <a:gd name="connsiteX298" fmla="*/ 2937772 w 3888921"/>
                  <a:gd name="connsiteY298" fmla="*/ 582384 h 582384"/>
                  <a:gd name="connsiteX299" fmla="*/ 2924535 w 3888921"/>
                  <a:gd name="connsiteY299" fmla="*/ 582384 h 582384"/>
                  <a:gd name="connsiteX300" fmla="*/ 2922853 w 3888921"/>
                  <a:gd name="connsiteY300" fmla="*/ 582384 h 582384"/>
                  <a:gd name="connsiteX301" fmla="*/ 2908317 w 3888921"/>
                  <a:gd name="connsiteY301" fmla="*/ 582384 h 582384"/>
                  <a:gd name="connsiteX302" fmla="*/ 2893398 w 3888921"/>
                  <a:gd name="connsiteY302" fmla="*/ 582384 h 582384"/>
                  <a:gd name="connsiteX303" fmla="*/ 2880630 w 3888921"/>
                  <a:gd name="connsiteY303" fmla="*/ 582384 h 582384"/>
                  <a:gd name="connsiteX304" fmla="*/ 2877705 w 3888921"/>
                  <a:gd name="connsiteY304" fmla="*/ 582384 h 582384"/>
                  <a:gd name="connsiteX305" fmla="*/ 2867394 w 3888921"/>
                  <a:gd name="connsiteY305" fmla="*/ 582384 h 582384"/>
                  <a:gd name="connsiteX306" fmla="*/ 2858977 w 3888921"/>
                  <a:gd name="connsiteY306" fmla="*/ 582384 h 582384"/>
                  <a:gd name="connsiteX307" fmla="*/ 2856051 w 3888921"/>
                  <a:gd name="connsiteY307" fmla="*/ 582384 h 582384"/>
                  <a:gd name="connsiteX308" fmla="*/ 2845740 w 3888921"/>
                  <a:gd name="connsiteY308" fmla="*/ 582384 h 582384"/>
                  <a:gd name="connsiteX309" fmla="*/ 2829522 w 3888921"/>
                  <a:gd name="connsiteY309" fmla="*/ 582384 h 582384"/>
                  <a:gd name="connsiteX310" fmla="*/ 2813829 w 3888921"/>
                  <a:gd name="connsiteY310" fmla="*/ 582384 h 582384"/>
                  <a:gd name="connsiteX311" fmla="*/ 2798910 w 3888921"/>
                  <a:gd name="connsiteY311" fmla="*/ 582384 h 582384"/>
                  <a:gd name="connsiteX312" fmla="*/ 2792175 w 3888921"/>
                  <a:gd name="connsiteY312" fmla="*/ 582384 h 582384"/>
                  <a:gd name="connsiteX313" fmla="*/ 2778939 w 3888921"/>
                  <a:gd name="connsiteY313" fmla="*/ 582384 h 582384"/>
                  <a:gd name="connsiteX314" fmla="*/ 2777256 w 3888921"/>
                  <a:gd name="connsiteY314" fmla="*/ 582384 h 582384"/>
                  <a:gd name="connsiteX315" fmla="*/ 2735034 w 3888921"/>
                  <a:gd name="connsiteY315" fmla="*/ 582384 h 582384"/>
                  <a:gd name="connsiteX316" fmla="*/ 2713380 w 3888921"/>
                  <a:gd name="connsiteY316" fmla="*/ 582384 h 582384"/>
                  <a:gd name="connsiteX317" fmla="*/ 2710455 w 3888921"/>
                  <a:gd name="connsiteY317" fmla="*/ 582384 h 582384"/>
                  <a:gd name="connsiteX318" fmla="*/ 2700144 w 3888921"/>
                  <a:gd name="connsiteY318" fmla="*/ 582384 h 582384"/>
                  <a:gd name="connsiteX319" fmla="*/ 2646579 w 3888921"/>
                  <a:gd name="connsiteY319" fmla="*/ 582384 h 582384"/>
                  <a:gd name="connsiteX320" fmla="*/ 2631660 w 3888921"/>
                  <a:gd name="connsiteY320" fmla="*/ 582384 h 582384"/>
                  <a:gd name="connsiteX321" fmla="*/ 2602055 w 3888921"/>
                  <a:gd name="connsiteY321" fmla="*/ 582384 h 582384"/>
                  <a:gd name="connsiteX322" fmla="*/ 2567784 w 3888921"/>
                  <a:gd name="connsiteY322" fmla="*/ 582384 h 582384"/>
                  <a:gd name="connsiteX323" fmla="*/ 2533571 w 3888921"/>
                  <a:gd name="connsiteY323" fmla="*/ 582384 h 582384"/>
                  <a:gd name="connsiteX324" fmla="*/ 2523260 w 3888921"/>
                  <a:gd name="connsiteY324" fmla="*/ 582384 h 582384"/>
                  <a:gd name="connsiteX325" fmla="*/ 2469695 w 3888921"/>
                  <a:gd name="connsiteY325" fmla="*/ 582384 h 582384"/>
                  <a:gd name="connsiteX326" fmla="*/ 2454776 w 3888921"/>
                  <a:gd name="connsiteY326" fmla="*/ 582384 h 582384"/>
                  <a:gd name="connsiteX327" fmla="*/ 2434804 w 3888921"/>
                  <a:gd name="connsiteY327" fmla="*/ 582384 h 582384"/>
                  <a:gd name="connsiteX328" fmla="*/ 2390900 w 3888921"/>
                  <a:gd name="connsiteY328" fmla="*/ 582384 h 582384"/>
                  <a:gd name="connsiteX329" fmla="*/ 2366320 w 3888921"/>
                  <a:gd name="connsiteY329" fmla="*/ 582384 h 582384"/>
                  <a:gd name="connsiteX330" fmla="*/ 2356010 w 3888921"/>
                  <a:gd name="connsiteY330" fmla="*/ 582384 h 582384"/>
                  <a:gd name="connsiteX331" fmla="*/ 2310861 w 3888921"/>
                  <a:gd name="connsiteY331" fmla="*/ 582384 h 582384"/>
                  <a:gd name="connsiteX332" fmla="*/ 2302444 w 3888921"/>
                  <a:gd name="connsiteY332" fmla="*/ 582384 h 582384"/>
                  <a:gd name="connsiteX333" fmla="*/ 2287526 w 3888921"/>
                  <a:gd name="connsiteY333" fmla="*/ 582384 h 582384"/>
                  <a:gd name="connsiteX334" fmla="*/ 2242377 w 3888921"/>
                  <a:gd name="connsiteY334" fmla="*/ 582384 h 582384"/>
                  <a:gd name="connsiteX335" fmla="*/ 2232066 w 3888921"/>
                  <a:gd name="connsiteY335" fmla="*/ 582384 h 582384"/>
                  <a:gd name="connsiteX336" fmla="*/ 2223650 w 3888921"/>
                  <a:gd name="connsiteY336" fmla="*/ 582384 h 582384"/>
                  <a:gd name="connsiteX337" fmla="*/ 2201992 w 3888921"/>
                  <a:gd name="connsiteY337" fmla="*/ 582384 h 582384"/>
                  <a:gd name="connsiteX338" fmla="*/ 2178501 w 3888921"/>
                  <a:gd name="connsiteY338" fmla="*/ 582384 h 582384"/>
                  <a:gd name="connsiteX339" fmla="*/ 2163583 w 3888921"/>
                  <a:gd name="connsiteY339" fmla="*/ 582384 h 582384"/>
                  <a:gd name="connsiteX340" fmla="*/ 2143611 w 3888921"/>
                  <a:gd name="connsiteY340" fmla="*/ 582384 h 582384"/>
                  <a:gd name="connsiteX341" fmla="*/ 2133509 w 3888921"/>
                  <a:gd name="connsiteY341" fmla="*/ 582384 h 582384"/>
                  <a:gd name="connsiteX342" fmla="*/ 2123198 w 3888921"/>
                  <a:gd name="connsiteY342" fmla="*/ 582384 h 582384"/>
                  <a:gd name="connsiteX343" fmla="*/ 2099706 w 3888921"/>
                  <a:gd name="connsiteY343" fmla="*/ 582384 h 582384"/>
                  <a:gd name="connsiteX344" fmla="*/ 2075127 w 3888921"/>
                  <a:gd name="connsiteY344" fmla="*/ 582384 h 582384"/>
                  <a:gd name="connsiteX345" fmla="*/ 2069633 w 3888921"/>
                  <a:gd name="connsiteY345" fmla="*/ 582384 h 582384"/>
                  <a:gd name="connsiteX346" fmla="*/ 2064816 w 3888921"/>
                  <a:gd name="connsiteY346" fmla="*/ 582384 h 582384"/>
                  <a:gd name="connsiteX347" fmla="*/ 2054714 w 3888921"/>
                  <a:gd name="connsiteY347" fmla="*/ 582384 h 582384"/>
                  <a:gd name="connsiteX348" fmla="*/ 2034742 w 3888921"/>
                  <a:gd name="connsiteY348" fmla="*/ 582384 h 582384"/>
                  <a:gd name="connsiteX349" fmla="*/ 2011251 w 3888921"/>
                  <a:gd name="connsiteY349" fmla="*/ 582384 h 582384"/>
                  <a:gd name="connsiteX350" fmla="*/ 1996332 w 3888921"/>
                  <a:gd name="connsiteY350" fmla="*/ 582384 h 582384"/>
                  <a:gd name="connsiteX351" fmla="*/ 1990838 w 3888921"/>
                  <a:gd name="connsiteY351" fmla="*/ 582384 h 582384"/>
                  <a:gd name="connsiteX352" fmla="*/ 1966258 w 3888921"/>
                  <a:gd name="connsiteY352" fmla="*/ 582384 h 582384"/>
                  <a:gd name="connsiteX353" fmla="*/ 1955948 w 3888921"/>
                  <a:gd name="connsiteY353" fmla="*/ 582384 h 582384"/>
                  <a:gd name="connsiteX354" fmla="*/ 1932456 w 3888921"/>
                  <a:gd name="connsiteY354" fmla="*/ 582384 h 582384"/>
                  <a:gd name="connsiteX355" fmla="*/ 1910799 w 3888921"/>
                  <a:gd name="connsiteY355" fmla="*/ 582384 h 582384"/>
                  <a:gd name="connsiteX356" fmla="*/ 1902382 w 3888921"/>
                  <a:gd name="connsiteY356" fmla="*/ 582384 h 582384"/>
                  <a:gd name="connsiteX357" fmla="*/ 1887464 w 3888921"/>
                  <a:gd name="connsiteY357" fmla="*/ 582384 h 582384"/>
                  <a:gd name="connsiteX358" fmla="*/ 1842315 w 3888921"/>
                  <a:gd name="connsiteY358" fmla="*/ 582384 h 582384"/>
                  <a:gd name="connsiteX359" fmla="*/ 1832004 w 3888921"/>
                  <a:gd name="connsiteY359" fmla="*/ 582384 h 582384"/>
                  <a:gd name="connsiteX360" fmla="*/ 1823588 w 3888921"/>
                  <a:gd name="connsiteY360" fmla="*/ 582384 h 582384"/>
                  <a:gd name="connsiteX361" fmla="*/ 1778439 w 3888921"/>
                  <a:gd name="connsiteY361" fmla="*/ 582384 h 582384"/>
                  <a:gd name="connsiteX362" fmla="*/ 1763520 w 3888921"/>
                  <a:gd name="connsiteY362" fmla="*/ 582384 h 582384"/>
                  <a:gd name="connsiteX363" fmla="*/ 1743549 w 3888921"/>
                  <a:gd name="connsiteY363" fmla="*/ 582384 h 582384"/>
                  <a:gd name="connsiteX364" fmla="*/ 1699644 w 3888921"/>
                  <a:gd name="connsiteY364" fmla="*/ 582384 h 582384"/>
                  <a:gd name="connsiteX365" fmla="*/ 1675065 w 3888921"/>
                  <a:gd name="connsiteY365" fmla="*/ 582384 h 582384"/>
                  <a:gd name="connsiteX366" fmla="*/ 1664754 w 3888921"/>
                  <a:gd name="connsiteY366" fmla="*/ 582384 h 582384"/>
                  <a:gd name="connsiteX367" fmla="*/ 1611189 w 3888921"/>
                  <a:gd name="connsiteY367" fmla="*/ 582384 h 582384"/>
                  <a:gd name="connsiteX368" fmla="*/ 1596270 w 3888921"/>
                  <a:gd name="connsiteY368" fmla="*/ 582384 h 582384"/>
                  <a:gd name="connsiteX369" fmla="*/ 1566665 w 3888921"/>
                  <a:gd name="connsiteY369" fmla="*/ 582384 h 582384"/>
                  <a:gd name="connsiteX370" fmla="*/ 1532394 w 3888921"/>
                  <a:gd name="connsiteY370" fmla="*/ 582384 h 582384"/>
                  <a:gd name="connsiteX371" fmla="*/ 1498181 w 3888921"/>
                  <a:gd name="connsiteY371" fmla="*/ 582384 h 582384"/>
                  <a:gd name="connsiteX372" fmla="*/ 1487870 w 3888921"/>
                  <a:gd name="connsiteY372" fmla="*/ 582384 h 582384"/>
                  <a:gd name="connsiteX373" fmla="*/ 1434304 w 3888921"/>
                  <a:gd name="connsiteY373" fmla="*/ 582384 h 582384"/>
                  <a:gd name="connsiteX374" fmla="*/ 1419386 w 3888921"/>
                  <a:gd name="connsiteY374" fmla="*/ 582384 h 582384"/>
                  <a:gd name="connsiteX375" fmla="*/ 1399414 w 3888921"/>
                  <a:gd name="connsiteY375" fmla="*/ 582384 h 582384"/>
                  <a:gd name="connsiteX376" fmla="*/ 1355510 w 3888921"/>
                  <a:gd name="connsiteY376" fmla="*/ 582384 h 582384"/>
                  <a:gd name="connsiteX377" fmla="*/ 1330930 w 3888921"/>
                  <a:gd name="connsiteY377" fmla="*/ 582384 h 582384"/>
                  <a:gd name="connsiteX378" fmla="*/ 1320620 w 3888921"/>
                  <a:gd name="connsiteY378" fmla="*/ 582384 h 582384"/>
                  <a:gd name="connsiteX379" fmla="*/ 1304927 w 3888921"/>
                  <a:gd name="connsiteY379" fmla="*/ 582384 h 582384"/>
                  <a:gd name="connsiteX380" fmla="*/ 1275471 w 3888921"/>
                  <a:gd name="connsiteY380" fmla="*/ 582384 h 582384"/>
                  <a:gd name="connsiteX381" fmla="*/ 1267054 w 3888921"/>
                  <a:gd name="connsiteY381" fmla="*/ 582384 h 582384"/>
                  <a:gd name="connsiteX382" fmla="*/ 1252135 w 3888921"/>
                  <a:gd name="connsiteY382" fmla="*/ 582384 h 582384"/>
                  <a:gd name="connsiteX383" fmla="*/ 1236443 w 3888921"/>
                  <a:gd name="connsiteY383" fmla="*/ 582384 h 582384"/>
                  <a:gd name="connsiteX384" fmla="*/ 1226132 w 3888921"/>
                  <a:gd name="connsiteY384" fmla="*/ 582384 h 582384"/>
                  <a:gd name="connsiteX385" fmla="*/ 1206987 w 3888921"/>
                  <a:gd name="connsiteY385" fmla="*/ 582384 h 582384"/>
                  <a:gd name="connsiteX386" fmla="*/ 1196676 w 3888921"/>
                  <a:gd name="connsiteY386" fmla="*/ 582384 h 582384"/>
                  <a:gd name="connsiteX387" fmla="*/ 1188259 w 3888921"/>
                  <a:gd name="connsiteY387" fmla="*/ 582384 h 582384"/>
                  <a:gd name="connsiteX388" fmla="*/ 1172567 w 3888921"/>
                  <a:gd name="connsiteY388" fmla="*/ 582384 h 582384"/>
                  <a:gd name="connsiteX389" fmla="*/ 1157648 w 3888921"/>
                  <a:gd name="connsiteY389" fmla="*/ 582384 h 582384"/>
                  <a:gd name="connsiteX390" fmla="*/ 1143111 w 3888921"/>
                  <a:gd name="connsiteY390" fmla="*/ 582384 h 582384"/>
                  <a:gd name="connsiteX391" fmla="*/ 1137676 w 3888921"/>
                  <a:gd name="connsiteY391" fmla="*/ 582384 h 582384"/>
                  <a:gd name="connsiteX392" fmla="*/ 1128192 w 3888921"/>
                  <a:gd name="connsiteY392" fmla="*/ 582384 h 582384"/>
                  <a:gd name="connsiteX393" fmla="*/ 1108221 w 3888921"/>
                  <a:gd name="connsiteY393" fmla="*/ 582384 h 582384"/>
                  <a:gd name="connsiteX394" fmla="*/ 1093772 w 3888921"/>
                  <a:gd name="connsiteY394" fmla="*/ 582384 h 582384"/>
                  <a:gd name="connsiteX395" fmla="*/ 1069192 w 3888921"/>
                  <a:gd name="connsiteY395" fmla="*/ 582384 h 582384"/>
                  <a:gd name="connsiteX396" fmla="*/ 1064316 w 3888921"/>
                  <a:gd name="connsiteY396" fmla="*/ 582384 h 582384"/>
                  <a:gd name="connsiteX397" fmla="*/ 1058882 w 3888921"/>
                  <a:gd name="connsiteY397" fmla="*/ 582384 h 582384"/>
                  <a:gd name="connsiteX398" fmla="*/ 1039737 w 3888921"/>
                  <a:gd name="connsiteY398" fmla="*/ 582384 h 582384"/>
                  <a:gd name="connsiteX399" fmla="*/ 1029426 w 3888921"/>
                  <a:gd name="connsiteY399" fmla="*/ 582384 h 582384"/>
                  <a:gd name="connsiteX400" fmla="*/ 1013733 w 3888921"/>
                  <a:gd name="connsiteY400" fmla="*/ 582384 h 582384"/>
                  <a:gd name="connsiteX401" fmla="*/ 1005316 w 3888921"/>
                  <a:gd name="connsiteY401" fmla="*/ 582384 h 582384"/>
                  <a:gd name="connsiteX402" fmla="*/ 990398 w 3888921"/>
                  <a:gd name="connsiteY402" fmla="*/ 582384 h 582384"/>
                  <a:gd name="connsiteX403" fmla="*/ 975861 w 3888921"/>
                  <a:gd name="connsiteY403" fmla="*/ 582384 h 582384"/>
                  <a:gd name="connsiteX404" fmla="*/ 960942 w 3888921"/>
                  <a:gd name="connsiteY404" fmla="*/ 582384 h 582384"/>
                  <a:gd name="connsiteX405" fmla="*/ 945249 w 3888921"/>
                  <a:gd name="connsiteY405" fmla="*/ 582384 h 582384"/>
                  <a:gd name="connsiteX406" fmla="*/ 934938 w 3888921"/>
                  <a:gd name="connsiteY406" fmla="*/ 582384 h 582384"/>
                  <a:gd name="connsiteX407" fmla="*/ 926522 w 3888921"/>
                  <a:gd name="connsiteY407" fmla="*/ 582384 h 582384"/>
                  <a:gd name="connsiteX408" fmla="*/ 897066 w 3888921"/>
                  <a:gd name="connsiteY408" fmla="*/ 582384 h 582384"/>
                  <a:gd name="connsiteX409" fmla="*/ 881373 w 3888921"/>
                  <a:gd name="connsiteY409" fmla="*/ 582384 h 582384"/>
                  <a:gd name="connsiteX410" fmla="*/ 866455 w 3888921"/>
                  <a:gd name="connsiteY410" fmla="*/ 582384 h 582384"/>
                  <a:gd name="connsiteX411" fmla="*/ 846483 w 3888921"/>
                  <a:gd name="connsiteY411" fmla="*/ 582384 h 582384"/>
                  <a:gd name="connsiteX412" fmla="*/ 802579 w 3888921"/>
                  <a:gd name="connsiteY412" fmla="*/ 582384 h 582384"/>
                  <a:gd name="connsiteX413" fmla="*/ 777999 w 3888921"/>
                  <a:gd name="connsiteY413" fmla="*/ 582384 h 582384"/>
                  <a:gd name="connsiteX414" fmla="*/ 767688 w 3888921"/>
                  <a:gd name="connsiteY414" fmla="*/ 582384 h 582384"/>
                  <a:gd name="connsiteX415" fmla="*/ 714123 w 3888921"/>
                  <a:gd name="connsiteY415" fmla="*/ 582384 h 582384"/>
                  <a:gd name="connsiteX416" fmla="*/ 699204 w 3888921"/>
                  <a:gd name="connsiteY416" fmla="*/ 582384 h 582384"/>
                  <a:gd name="connsiteX417" fmla="*/ 669599 w 3888921"/>
                  <a:gd name="connsiteY417" fmla="*/ 582384 h 582384"/>
                  <a:gd name="connsiteX418" fmla="*/ 635328 w 3888921"/>
                  <a:gd name="connsiteY418" fmla="*/ 582384 h 582384"/>
                  <a:gd name="connsiteX419" fmla="*/ 601115 w 3888921"/>
                  <a:gd name="connsiteY419" fmla="*/ 582384 h 582384"/>
                  <a:gd name="connsiteX420" fmla="*/ 590804 w 3888921"/>
                  <a:gd name="connsiteY420" fmla="*/ 582384 h 582384"/>
                  <a:gd name="connsiteX421" fmla="*/ 537239 w 3888921"/>
                  <a:gd name="connsiteY421" fmla="*/ 582384 h 582384"/>
                  <a:gd name="connsiteX422" fmla="*/ 522320 w 3888921"/>
                  <a:gd name="connsiteY422" fmla="*/ 582384 h 582384"/>
                  <a:gd name="connsiteX423" fmla="*/ 502348 w 3888921"/>
                  <a:gd name="connsiteY423" fmla="*/ 582384 h 582384"/>
                  <a:gd name="connsiteX424" fmla="*/ 458444 w 3888921"/>
                  <a:gd name="connsiteY424" fmla="*/ 582384 h 582384"/>
                  <a:gd name="connsiteX425" fmla="*/ 433864 w 3888921"/>
                  <a:gd name="connsiteY425" fmla="*/ 582384 h 582384"/>
                  <a:gd name="connsiteX426" fmla="*/ 423554 w 3888921"/>
                  <a:gd name="connsiteY426" fmla="*/ 582384 h 582384"/>
                  <a:gd name="connsiteX427" fmla="*/ 378405 w 3888921"/>
                  <a:gd name="connsiteY427" fmla="*/ 582384 h 582384"/>
                  <a:gd name="connsiteX428" fmla="*/ 369989 w 3888921"/>
                  <a:gd name="connsiteY428" fmla="*/ 582384 h 582384"/>
                  <a:gd name="connsiteX429" fmla="*/ 355070 w 3888921"/>
                  <a:gd name="connsiteY429" fmla="*/ 582384 h 582384"/>
                  <a:gd name="connsiteX430" fmla="*/ 309921 w 3888921"/>
                  <a:gd name="connsiteY430" fmla="*/ 582384 h 582384"/>
                  <a:gd name="connsiteX431" fmla="*/ 299611 w 3888921"/>
                  <a:gd name="connsiteY431" fmla="*/ 582384 h 582384"/>
                  <a:gd name="connsiteX432" fmla="*/ 291194 w 3888921"/>
                  <a:gd name="connsiteY432" fmla="*/ 582384 h 582384"/>
                  <a:gd name="connsiteX433" fmla="*/ 246045 w 3888921"/>
                  <a:gd name="connsiteY433" fmla="*/ 582384 h 582384"/>
                  <a:gd name="connsiteX434" fmla="*/ 231126 w 3888921"/>
                  <a:gd name="connsiteY434" fmla="*/ 582384 h 582384"/>
                  <a:gd name="connsiteX435" fmla="*/ 211155 w 3888921"/>
                  <a:gd name="connsiteY435" fmla="*/ 582384 h 582384"/>
                  <a:gd name="connsiteX436" fmla="*/ 167250 w 3888921"/>
                  <a:gd name="connsiteY436" fmla="*/ 582384 h 582384"/>
                  <a:gd name="connsiteX437" fmla="*/ 142671 w 3888921"/>
                  <a:gd name="connsiteY437" fmla="*/ 582384 h 582384"/>
                  <a:gd name="connsiteX438" fmla="*/ 132360 w 3888921"/>
                  <a:gd name="connsiteY438" fmla="*/ 582384 h 582384"/>
                  <a:gd name="connsiteX439" fmla="*/ 78795 w 3888921"/>
                  <a:gd name="connsiteY439" fmla="*/ 582384 h 582384"/>
                  <a:gd name="connsiteX440" fmla="*/ 63876 w 3888921"/>
                  <a:gd name="connsiteY440" fmla="*/ 582384 h 582384"/>
                  <a:gd name="connsiteX441" fmla="*/ 0 w 3888921"/>
                  <a:gd name="connsiteY441" fmla="*/ 582384 h 5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Lst>
                <a:rect l="l" t="t" r="r" b="b"/>
                <a:pathLst>
                  <a:path w="3888921" h="582384">
                    <a:moveTo>
                      <a:pt x="145596" y="0"/>
                    </a:moveTo>
                    <a:lnTo>
                      <a:pt x="209472" y="0"/>
                    </a:lnTo>
                    <a:lnTo>
                      <a:pt x="224391" y="0"/>
                    </a:lnTo>
                    <a:lnTo>
                      <a:pt x="277956" y="0"/>
                    </a:lnTo>
                    <a:lnTo>
                      <a:pt x="288267" y="0"/>
                    </a:lnTo>
                    <a:lnTo>
                      <a:pt x="312846" y="0"/>
                    </a:lnTo>
                    <a:lnTo>
                      <a:pt x="356751" y="0"/>
                    </a:lnTo>
                    <a:lnTo>
                      <a:pt x="376723" y="0"/>
                    </a:lnTo>
                    <a:lnTo>
                      <a:pt x="391641" y="0"/>
                    </a:lnTo>
                    <a:lnTo>
                      <a:pt x="436790" y="0"/>
                    </a:lnTo>
                    <a:lnTo>
                      <a:pt x="445206" y="0"/>
                    </a:lnTo>
                    <a:lnTo>
                      <a:pt x="455517" y="0"/>
                    </a:lnTo>
                    <a:lnTo>
                      <a:pt x="500666" y="0"/>
                    </a:lnTo>
                    <a:lnTo>
                      <a:pt x="515584" y="0"/>
                    </a:lnTo>
                    <a:lnTo>
                      <a:pt x="524001" y="0"/>
                    </a:lnTo>
                    <a:lnTo>
                      <a:pt x="569150" y="0"/>
                    </a:lnTo>
                    <a:lnTo>
                      <a:pt x="579460" y="0"/>
                    </a:lnTo>
                    <a:lnTo>
                      <a:pt x="604040" y="0"/>
                    </a:lnTo>
                    <a:lnTo>
                      <a:pt x="647944" y="0"/>
                    </a:lnTo>
                    <a:lnTo>
                      <a:pt x="667916" y="0"/>
                    </a:lnTo>
                    <a:lnTo>
                      <a:pt x="682835" y="0"/>
                    </a:lnTo>
                    <a:lnTo>
                      <a:pt x="736400" y="0"/>
                    </a:lnTo>
                    <a:lnTo>
                      <a:pt x="746711" y="0"/>
                    </a:lnTo>
                    <a:lnTo>
                      <a:pt x="780924" y="0"/>
                    </a:lnTo>
                    <a:lnTo>
                      <a:pt x="815195" y="0"/>
                    </a:lnTo>
                    <a:lnTo>
                      <a:pt x="844800" y="0"/>
                    </a:lnTo>
                    <a:lnTo>
                      <a:pt x="859719" y="0"/>
                    </a:lnTo>
                    <a:lnTo>
                      <a:pt x="913284" y="0"/>
                    </a:lnTo>
                    <a:lnTo>
                      <a:pt x="923595" y="0"/>
                    </a:lnTo>
                    <a:lnTo>
                      <a:pt x="948174" y="0"/>
                    </a:lnTo>
                    <a:lnTo>
                      <a:pt x="992079" y="0"/>
                    </a:lnTo>
                    <a:lnTo>
                      <a:pt x="1012050" y="0"/>
                    </a:lnTo>
                    <a:lnTo>
                      <a:pt x="1026969" y="0"/>
                    </a:lnTo>
                    <a:lnTo>
                      <a:pt x="1042662" y="0"/>
                    </a:lnTo>
                    <a:lnTo>
                      <a:pt x="1072118" y="0"/>
                    </a:lnTo>
                    <a:lnTo>
                      <a:pt x="1080534" y="0"/>
                    </a:lnTo>
                    <a:lnTo>
                      <a:pt x="1090845" y="0"/>
                    </a:lnTo>
                    <a:lnTo>
                      <a:pt x="1106538" y="0"/>
                    </a:lnTo>
                    <a:lnTo>
                      <a:pt x="1121457" y="0"/>
                    </a:lnTo>
                    <a:lnTo>
                      <a:pt x="1135994" y="0"/>
                    </a:lnTo>
                    <a:lnTo>
                      <a:pt x="1150912" y="0"/>
                    </a:lnTo>
                    <a:lnTo>
                      <a:pt x="1159329" y="0"/>
                    </a:lnTo>
                    <a:lnTo>
                      <a:pt x="1175022" y="0"/>
                    </a:lnTo>
                    <a:lnTo>
                      <a:pt x="1185333" y="0"/>
                    </a:lnTo>
                    <a:lnTo>
                      <a:pt x="1204478" y="0"/>
                    </a:lnTo>
                    <a:lnTo>
                      <a:pt x="1209912" y="0"/>
                    </a:lnTo>
                    <a:lnTo>
                      <a:pt x="1214789" y="0"/>
                    </a:lnTo>
                    <a:lnTo>
                      <a:pt x="1239368" y="0"/>
                    </a:lnTo>
                    <a:lnTo>
                      <a:pt x="1253817" y="0"/>
                    </a:lnTo>
                    <a:lnTo>
                      <a:pt x="1273788" y="0"/>
                    </a:lnTo>
                    <a:lnTo>
                      <a:pt x="1283272" y="0"/>
                    </a:lnTo>
                    <a:lnTo>
                      <a:pt x="1288707" y="0"/>
                    </a:lnTo>
                    <a:lnTo>
                      <a:pt x="1303244" y="0"/>
                    </a:lnTo>
                    <a:lnTo>
                      <a:pt x="1318163" y="0"/>
                    </a:lnTo>
                    <a:lnTo>
                      <a:pt x="1333856" y="0"/>
                    </a:lnTo>
                    <a:lnTo>
                      <a:pt x="1342272" y="0"/>
                    </a:lnTo>
                    <a:lnTo>
                      <a:pt x="1352583" y="0"/>
                    </a:lnTo>
                    <a:lnTo>
                      <a:pt x="1371728" y="0"/>
                    </a:lnTo>
                    <a:lnTo>
                      <a:pt x="1382039" y="0"/>
                    </a:lnTo>
                    <a:lnTo>
                      <a:pt x="1397732" y="0"/>
                    </a:lnTo>
                    <a:lnTo>
                      <a:pt x="1412650" y="0"/>
                    </a:lnTo>
                    <a:lnTo>
                      <a:pt x="1421067" y="0"/>
                    </a:lnTo>
                    <a:lnTo>
                      <a:pt x="1450523" y="0"/>
                    </a:lnTo>
                    <a:lnTo>
                      <a:pt x="1466215" y="0"/>
                    </a:lnTo>
                    <a:lnTo>
                      <a:pt x="1476526" y="0"/>
                    </a:lnTo>
                    <a:lnTo>
                      <a:pt x="1501106" y="0"/>
                    </a:lnTo>
                    <a:lnTo>
                      <a:pt x="1545010" y="0"/>
                    </a:lnTo>
                    <a:lnTo>
                      <a:pt x="1564982" y="0"/>
                    </a:lnTo>
                    <a:lnTo>
                      <a:pt x="1579901" y="0"/>
                    </a:lnTo>
                    <a:lnTo>
                      <a:pt x="1633466" y="0"/>
                    </a:lnTo>
                    <a:lnTo>
                      <a:pt x="1643777" y="0"/>
                    </a:lnTo>
                    <a:lnTo>
                      <a:pt x="1677990" y="0"/>
                    </a:lnTo>
                    <a:lnTo>
                      <a:pt x="1712261" y="0"/>
                    </a:lnTo>
                    <a:lnTo>
                      <a:pt x="1741866" y="0"/>
                    </a:lnTo>
                    <a:lnTo>
                      <a:pt x="1756785" y="0"/>
                    </a:lnTo>
                    <a:lnTo>
                      <a:pt x="1810350" y="0"/>
                    </a:lnTo>
                    <a:lnTo>
                      <a:pt x="1820661" y="0"/>
                    </a:lnTo>
                    <a:lnTo>
                      <a:pt x="1845240" y="0"/>
                    </a:lnTo>
                    <a:lnTo>
                      <a:pt x="1889145" y="0"/>
                    </a:lnTo>
                    <a:lnTo>
                      <a:pt x="1909116" y="0"/>
                    </a:lnTo>
                    <a:lnTo>
                      <a:pt x="1924035" y="0"/>
                    </a:lnTo>
                    <a:lnTo>
                      <a:pt x="1969183" y="0"/>
                    </a:lnTo>
                    <a:lnTo>
                      <a:pt x="1977600" y="0"/>
                    </a:lnTo>
                    <a:lnTo>
                      <a:pt x="1987911" y="0"/>
                    </a:lnTo>
                    <a:lnTo>
                      <a:pt x="2033059" y="0"/>
                    </a:lnTo>
                    <a:lnTo>
                      <a:pt x="2047978" y="0"/>
                    </a:lnTo>
                    <a:lnTo>
                      <a:pt x="2056395" y="0"/>
                    </a:lnTo>
                    <a:lnTo>
                      <a:pt x="2078052" y="0"/>
                    </a:lnTo>
                    <a:lnTo>
                      <a:pt x="2101544" y="0"/>
                    </a:lnTo>
                    <a:lnTo>
                      <a:pt x="2111854" y="0"/>
                    </a:lnTo>
                    <a:lnTo>
                      <a:pt x="2136434" y="0"/>
                    </a:lnTo>
                    <a:lnTo>
                      <a:pt x="2141928" y="0"/>
                    </a:lnTo>
                    <a:lnTo>
                      <a:pt x="2156847" y="0"/>
                    </a:lnTo>
                    <a:lnTo>
                      <a:pt x="2180338" y="0"/>
                    </a:lnTo>
                    <a:lnTo>
                      <a:pt x="2200310" y="0"/>
                    </a:lnTo>
                    <a:lnTo>
                      <a:pt x="2210412" y="0"/>
                    </a:lnTo>
                    <a:lnTo>
                      <a:pt x="2215228" y="0"/>
                    </a:lnTo>
                    <a:lnTo>
                      <a:pt x="2220723" y="0"/>
                    </a:lnTo>
                    <a:lnTo>
                      <a:pt x="2245302" y="0"/>
                    </a:lnTo>
                    <a:lnTo>
                      <a:pt x="2268794" y="0"/>
                    </a:lnTo>
                    <a:lnTo>
                      <a:pt x="2279104" y="0"/>
                    </a:lnTo>
                    <a:lnTo>
                      <a:pt x="2289207" y="0"/>
                    </a:lnTo>
                    <a:lnTo>
                      <a:pt x="2309179" y="0"/>
                    </a:lnTo>
                    <a:lnTo>
                      <a:pt x="2324097" y="0"/>
                    </a:lnTo>
                    <a:lnTo>
                      <a:pt x="2347589" y="0"/>
                    </a:lnTo>
                    <a:lnTo>
                      <a:pt x="2369246" y="0"/>
                    </a:lnTo>
                    <a:lnTo>
                      <a:pt x="2377662" y="0"/>
                    </a:lnTo>
                    <a:lnTo>
                      <a:pt x="2387973" y="0"/>
                    </a:lnTo>
                    <a:lnTo>
                      <a:pt x="2433122" y="0"/>
                    </a:lnTo>
                    <a:lnTo>
                      <a:pt x="2448040" y="0"/>
                    </a:lnTo>
                    <a:lnTo>
                      <a:pt x="2456457" y="0"/>
                    </a:lnTo>
                    <a:lnTo>
                      <a:pt x="2501605" y="0"/>
                    </a:lnTo>
                    <a:lnTo>
                      <a:pt x="2511917" y="0"/>
                    </a:lnTo>
                    <a:lnTo>
                      <a:pt x="2536496" y="0"/>
                    </a:lnTo>
                    <a:lnTo>
                      <a:pt x="2580400" y="0"/>
                    </a:lnTo>
                    <a:lnTo>
                      <a:pt x="2600372" y="0"/>
                    </a:lnTo>
                    <a:lnTo>
                      <a:pt x="2615291" y="0"/>
                    </a:lnTo>
                    <a:lnTo>
                      <a:pt x="2668856" y="0"/>
                    </a:lnTo>
                    <a:lnTo>
                      <a:pt x="2679167" y="0"/>
                    </a:lnTo>
                    <a:lnTo>
                      <a:pt x="2713380" y="0"/>
                    </a:lnTo>
                    <a:lnTo>
                      <a:pt x="2747650" y="0"/>
                    </a:lnTo>
                    <a:lnTo>
                      <a:pt x="2777256" y="0"/>
                    </a:lnTo>
                    <a:lnTo>
                      <a:pt x="2792175" y="0"/>
                    </a:lnTo>
                    <a:lnTo>
                      <a:pt x="2845740" y="0"/>
                    </a:lnTo>
                    <a:lnTo>
                      <a:pt x="2856051" y="0"/>
                    </a:lnTo>
                    <a:lnTo>
                      <a:pt x="2858976" y="0"/>
                    </a:lnTo>
                    <a:lnTo>
                      <a:pt x="2880630" y="0"/>
                    </a:lnTo>
                    <a:lnTo>
                      <a:pt x="2922852" y="0"/>
                    </a:lnTo>
                    <a:lnTo>
                      <a:pt x="2924535" y="0"/>
                    </a:lnTo>
                    <a:lnTo>
                      <a:pt x="2937771" y="0"/>
                    </a:lnTo>
                    <a:lnTo>
                      <a:pt x="2944506" y="0"/>
                    </a:lnTo>
                    <a:lnTo>
                      <a:pt x="2959425" y="0"/>
                    </a:lnTo>
                    <a:lnTo>
                      <a:pt x="2975118" y="0"/>
                    </a:lnTo>
                    <a:lnTo>
                      <a:pt x="2991336" y="0"/>
                    </a:lnTo>
                    <a:lnTo>
                      <a:pt x="3001647" y="0"/>
                    </a:lnTo>
                    <a:lnTo>
                      <a:pt x="3004574" y="0"/>
                    </a:lnTo>
                    <a:lnTo>
                      <a:pt x="3012990" y="0"/>
                    </a:lnTo>
                    <a:lnTo>
                      <a:pt x="3023301" y="0"/>
                    </a:lnTo>
                    <a:lnTo>
                      <a:pt x="3026226" y="0"/>
                    </a:lnTo>
                    <a:lnTo>
                      <a:pt x="3038994" y="0"/>
                    </a:lnTo>
                    <a:lnTo>
                      <a:pt x="3053913" y="0"/>
                    </a:lnTo>
                    <a:lnTo>
                      <a:pt x="3068450" y="0"/>
                    </a:lnTo>
                    <a:lnTo>
                      <a:pt x="3070131" y="0"/>
                    </a:lnTo>
                    <a:lnTo>
                      <a:pt x="3083368" y="0"/>
                    </a:lnTo>
                    <a:lnTo>
                      <a:pt x="3090102" y="0"/>
                    </a:lnTo>
                    <a:lnTo>
                      <a:pt x="3091785" y="0"/>
                    </a:lnTo>
                    <a:lnTo>
                      <a:pt x="3105021" y="0"/>
                    </a:lnTo>
                    <a:lnTo>
                      <a:pt x="3107478" y="0"/>
                    </a:lnTo>
                    <a:lnTo>
                      <a:pt x="3117789" y="0"/>
                    </a:lnTo>
                    <a:lnTo>
                      <a:pt x="3136934" y="0"/>
                    </a:lnTo>
                    <a:lnTo>
                      <a:pt x="3142368" y="0"/>
                    </a:lnTo>
                    <a:lnTo>
                      <a:pt x="3147244" y="0"/>
                    </a:lnTo>
                    <a:lnTo>
                      <a:pt x="3150170" y="0"/>
                    </a:lnTo>
                    <a:lnTo>
                      <a:pt x="3158586" y="0"/>
                    </a:lnTo>
                    <a:lnTo>
                      <a:pt x="3168897" y="0"/>
                    </a:lnTo>
                    <a:lnTo>
                      <a:pt x="3171824" y="0"/>
                    </a:lnTo>
                    <a:lnTo>
                      <a:pt x="3186273" y="0"/>
                    </a:lnTo>
                    <a:lnTo>
                      <a:pt x="3206244" y="0"/>
                    </a:lnTo>
                    <a:lnTo>
                      <a:pt x="3214046" y="0"/>
                    </a:lnTo>
                    <a:lnTo>
                      <a:pt x="3215728" y="0"/>
                    </a:lnTo>
                    <a:lnTo>
                      <a:pt x="3221163" y="0"/>
                    </a:lnTo>
                    <a:lnTo>
                      <a:pt x="3228964" y="0"/>
                    </a:lnTo>
                    <a:lnTo>
                      <a:pt x="3235700" y="0"/>
                    </a:lnTo>
                    <a:lnTo>
                      <a:pt x="3237381" y="0"/>
                    </a:lnTo>
                    <a:lnTo>
                      <a:pt x="3250618" y="0"/>
                    </a:lnTo>
                    <a:lnTo>
                      <a:pt x="3266311" y="0"/>
                    </a:lnTo>
                    <a:lnTo>
                      <a:pt x="3274728" y="0"/>
                    </a:lnTo>
                    <a:lnTo>
                      <a:pt x="3282529" y="0"/>
                    </a:lnTo>
                    <a:lnTo>
                      <a:pt x="3285039" y="0"/>
                    </a:lnTo>
                    <a:lnTo>
                      <a:pt x="3292840" y="0"/>
                    </a:lnTo>
                    <a:lnTo>
                      <a:pt x="3304184" y="0"/>
                    </a:lnTo>
                    <a:lnTo>
                      <a:pt x="3314495" y="0"/>
                    </a:lnTo>
                    <a:lnTo>
                      <a:pt x="3317420" y="0"/>
                    </a:lnTo>
                    <a:lnTo>
                      <a:pt x="3330188" y="0"/>
                    </a:lnTo>
                    <a:lnTo>
                      <a:pt x="3345106" y="0"/>
                    </a:lnTo>
                    <a:lnTo>
                      <a:pt x="3353523" y="0"/>
                    </a:lnTo>
                    <a:lnTo>
                      <a:pt x="3361324" y="0"/>
                    </a:lnTo>
                    <a:lnTo>
                      <a:pt x="3381296" y="0"/>
                    </a:lnTo>
                    <a:lnTo>
                      <a:pt x="3382978" y="0"/>
                    </a:lnTo>
                    <a:lnTo>
                      <a:pt x="3396214" y="0"/>
                    </a:lnTo>
                    <a:lnTo>
                      <a:pt x="3398671" y="0"/>
                    </a:lnTo>
                    <a:lnTo>
                      <a:pt x="3408982" y="0"/>
                    </a:lnTo>
                    <a:lnTo>
                      <a:pt x="3433561" y="0"/>
                    </a:lnTo>
                    <a:lnTo>
                      <a:pt x="3449780" y="0"/>
                    </a:lnTo>
                    <a:lnTo>
                      <a:pt x="3460090" y="0"/>
                    </a:lnTo>
                    <a:lnTo>
                      <a:pt x="3477466" y="0"/>
                    </a:lnTo>
                    <a:lnTo>
                      <a:pt x="3494304" y="0"/>
                    </a:lnTo>
                    <a:lnTo>
                      <a:pt x="3497437" y="0"/>
                    </a:lnTo>
                    <a:lnTo>
                      <a:pt x="3512356" y="0"/>
                    </a:lnTo>
                    <a:lnTo>
                      <a:pt x="3528574" y="0"/>
                    </a:lnTo>
                    <a:lnTo>
                      <a:pt x="3558180" y="0"/>
                    </a:lnTo>
                    <a:lnTo>
                      <a:pt x="3565921" y="0"/>
                    </a:lnTo>
                    <a:lnTo>
                      <a:pt x="3573099" y="0"/>
                    </a:lnTo>
                    <a:lnTo>
                      <a:pt x="3576232" y="0"/>
                    </a:lnTo>
                    <a:lnTo>
                      <a:pt x="3610446" y="0"/>
                    </a:lnTo>
                    <a:lnTo>
                      <a:pt x="3626664" y="0"/>
                    </a:lnTo>
                    <a:lnTo>
                      <a:pt x="3636975" y="0"/>
                    </a:lnTo>
                    <a:lnTo>
                      <a:pt x="3644716" y="0"/>
                    </a:lnTo>
                    <a:lnTo>
                      <a:pt x="3661554" y="0"/>
                    </a:lnTo>
                    <a:lnTo>
                      <a:pt x="3674322" y="0"/>
                    </a:lnTo>
                    <a:lnTo>
                      <a:pt x="3689241" y="0"/>
                    </a:lnTo>
                    <a:lnTo>
                      <a:pt x="3705459" y="0"/>
                    </a:lnTo>
                    <a:lnTo>
                      <a:pt x="3725430" y="0"/>
                    </a:lnTo>
                    <a:lnTo>
                      <a:pt x="3740349" y="0"/>
                    </a:lnTo>
                    <a:lnTo>
                      <a:pt x="3742806" y="0"/>
                    </a:lnTo>
                    <a:lnTo>
                      <a:pt x="3753117" y="0"/>
                    </a:lnTo>
                    <a:lnTo>
                      <a:pt x="3756042" y="0"/>
                    </a:lnTo>
                    <a:lnTo>
                      <a:pt x="3777696" y="0"/>
                    </a:lnTo>
                    <a:lnTo>
                      <a:pt x="3785497" y="0"/>
                    </a:lnTo>
                    <a:lnTo>
                      <a:pt x="3793914" y="0"/>
                    </a:lnTo>
                    <a:lnTo>
                      <a:pt x="3804225" y="0"/>
                    </a:lnTo>
                    <a:lnTo>
                      <a:pt x="3819918" y="0"/>
                    </a:lnTo>
                    <a:lnTo>
                      <a:pt x="3821601" y="0"/>
                    </a:lnTo>
                    <a:lnTo>
                      <a:pt x="3834837" y="0"/>
                    </a:lnTo>
                    <a:lnTo>
                      <a:pt x="3841572" y="0"/>
                    </a:lnTo>
                    <a:lnTo>
                      <a:pt x="3849373" y="0"/>
                    </a:lnTo>
                    <a:lnTo>
                      <a:pt x="3856491" y="0"/>
                    </a:lnTo>
                    <a:lnTo>
                      <a:pt x="3864292" y="0"/>
                    </a:lnTo>
                    <a:lnTo>
                      <a:pt x="3872709" y="0"/>
                    </a:lnTo>
                    <a:lnTo>
                      <a:pt x="3888402" y="0"/>
                    </a:lnTo>
                    <a:lnTo>
                      <a:pt x="3888921" y="0"/>
                    </a:lnTo>
                    <a:lnTo>
                      <a:pt x="3743325" y="582384"/>
                    </a:lnTo>
                    <a:lnTo>
                      <a:pt x="3742806" y="582384"/>
                    </a:lnTo>
                    <a:lnTo>
                      <a:pt x="3727113" y="582384"/>
                    </a:lnTo>
                    <a:lnTo>
                      <a:pt x="3718696" y="582384"/>
                    </a:lnTo>
                    <a:lnTo>
                      <a:pt x="3710895" y="582384"/>
                    </a:lnTo>
                    <a:lnTo>
                      <a:pt x="3703777" y="582384"/>
                    </a:lnTo>
                    <a:lnTo>
                      <a:pt x="3695976" y="582384"/>
                    </a:lnTo>
                    <a:lnTo>
                      <a:pt x="3689241" y="582384"/>
                    </a:lnTo>
                    <a:lnTo>
                      <a:pt x="3676005" y="582384"/>
                    </a:lnTo>
                    <a:lnTo>
                      <a:pt x="3674322" y="582384"/>
                    </a:lnTo>
                    <a:lnTo>
                      <a:pt x="3658629" y="582384"/>
                    </a:lnTo>
                    <a:lnTo>
                      <a:pt x="3648318" y="582384"/>
                    </a:lnTo>
                    <a:lnTo>
                      <a:pt x="3639901" y="582384"/>
                    </a:lnTo>
                    <a:lnTo>
                      <a:pt x="3632100" y="582384"/>
                    </a:lnTo>
                    <a:lnTo>
                      <a:pt x="3610446" y="582384"/>
                    </a:lnTo>
                    <a:lnTo>
                      <a:pt x="3607521" y="582384"/>
                    </a:lnTo>
                    <a:lnTo>
                      <a:pt x="3597210" y="582384"/>
                    </a:lnTo>
                    <a:lnTo>
                      <a:pt x="3594753" y="582384"/>
                    </a:lnTo>
                    <a:lnTo>
                      <a:pt x="3579834" y="582384"/>
                    </a:lnTo>
                    <a:lnTo>
                      <a:pt x="3559863" y="582384"/>
                    </a:lnTo>
                    <a:lnTo>
                      <a:pt x="3543645" y="582384"/>
                    </a:lnTo>
                    <a:lnTo>
                      <a:pt x="3528726" y="582384"/>
                    </a:lnTo>
                    <a:lnTo>
                      <a:pt x="3515958" y="582384"/>
                    </a:lnTo>
                    <a:lnTo>
                      <a:pt x="3499120" y="582384"/>
                    </a:lnTo>
                    <a:lnTo>
                      <a:pt x="3491379" y="582384"/>
                    </a:lnTo>
                    <a:lnTo>
                      <a:pt x="3481068" y="582384"/>
                    </a:lnTo>
                    <a:lnTo>
                      <a:pt x="3464850" y="582384"/>
                    </a:lnTo>
                    <a:lnTo>
                      <a:pt x="3430636" y="582384"/>
                    </a:lnTo>
                    <a:lnTo>
                      <a:pt x="3427503" y="582384"/>
                    </a:lnTo>
                    <a:lnTo>
                      <a:pt x="3420325" y="582384"/>
                    </a:lnTo>
                    <a:lnTo>
                      <a:pt x="3412584" y="582384"/>
                    </a:lnTo>
                    <a:lnTo>
                      <a:pt x="3382978" y="582384"/>
                    </a:lnTo>
                    <a:lnTo>
                      <a:pt x="3366760" y="582384"/>
                    </a:lnTo>
                    <a:lnTo>
                      <a:pt x="3351842" y="582384"/>
                    </a:lnTo>
                    <a:lnTo>
                      <a:pt x="3348708" y="582384"/>
                    </a:lnTo>
                    <a:lnTo>
                      <a:pt x="3331870" y="582384"/>
                    </a:lnTo>
                    <a:lnTo>
                      <a:pt x="3314495" y="582384"/>
                    </a:lnTo>
                    <a:lnTo>
                      <a:pt x="3304184" y="582384"/>
                    </a:lnTo>
                    <a:lnTo>
                      <a:pt x="3287966" y="582384"/>
                    </a:lnTo>
                    <a:lnTo>
                      <a:pt x="3263386" y="582384"/>
                    </a:lnTo>
                    <a:lnTo>
                      <a:pt x="3253075" y="582384"/>
                    </a:lnTo>
                    <a:lnTo>
                      <a:pt x="3250618" y="582384"/>
                    </a:lnTo>
                    <a:lnTo>
                      <a:pt x="3237383" y="582384"/>
                    </a:lnTo>
                    <a:lnTo>
                      <a:pt x="3235700" y="582384"/>
                    </a:lnTo>
                    <a:lnTo>
                      <a:pt x="3215728" y="582384"/>
                    </a:lnTo>
                    <a:lnTo>
                      <a:pt x="3207927" y="582384"/>
                    </a:lnTo>
                    <a:lnTo>
                      <a:pt x="3199510" y="582384"/>
                    </a:lnTo>
                    <a:lnTo>
                      <a:pt x="3184592" y="582384"/>
                    </a:lnTo>
                    <a:lnTo>
                      <a:pt x="3171824" y="582384"/>
                    </a:lnTo>
                    <a:lnTo>
                      <a:pt x="3168898" y="582384"/>
                    </a:lnTo>
                    <a:lnTo>
                      <a:pt x="3158588" y="582384"/>
                    </a:lnTo>
                    <a:lnTo>
                      <a:pt x="3147244" y="582384"/>
                    </a:lnTo>
                    <a:lnTo>
                      <a:pt x="3139443" y="582384"/>
                    </a:lnTo>
                    <a:lnTo>
                      <a:pt x="3136934" y="582384"/>
                    </a:lnTo>
                    <a:lnTo>
                      <a:pt x="3129132" y="582384"/>
                    </a:lnTo>
                    <a:lnTo>
                      <a:pt x="3120716" y="582384"/>
                    </a:lnTo>
                    <a:lnTo>
                      <a:pt x="3105023" y="582384"/>
                    </a:lnTo>
                    <a:lnTo>
                      <a:pt x="3091785" y="582384"/>
                    </a:lnTo>
                    <a:lnTo>
                      <a:pt x="3090104" y="582384"/>
                    </a:lnTo>
                    <a:lnTo>
                      <a:pt x="3083368" y="582384"/>
                    </a:lnTo>
                    <a:lnTo>
                      <a:pt x="3075567" y="582384"/>
                    </a:lnTo>
                    <a:lnTo>
                      <a:pt x="3070132" y="582384"/>
                    </a:lnTo>
                    <a:lnTo>
                      <a:pt x="3068450" y="582384"/>
                    </a:lnTo>
                    <a:lnTo>
                      <a:pt x="3060648" y="582384"/>
                    </a:lnTo>
                    <a:lnTo>
                      <a:pt x="3040677" y="582384"/>
                    </a:lnTo>
                    <a:lnTo>
                      <a:pt x="3026228" y="582384"/>
                    </a:lnTo>
                    <a:lnTo>
                      <a:pt x="3023301" y="582384"/>
                    </a:lnTo>
                    <a:lnTo>
                      <a:pt x="3012990" y="582384"/>
                    </a:lnTo>
                    <a:lnTo>
                      <a:pt x="3004574" y="582384"/>
                    </a:lnTo>
                    <a:lnTo>
                      <a:pt x="3001648" y="582384"/>
                    </a:lnTo>
                    <a:lnTo>
                      <a:pt x="2996772" y="582384"/>
                    </a:lnTo>
                    <a:lnTo>
                      <a:pt x="2991338" y="582384"/>
                    </a:lnTo>
                    <a:lnTo>
                      <a:pt x="2972193" y="582384"/>
                    </a:lnTo>
                    <a:lnTo>
                      <a:pt x="2961882" y="582384"/>
                    </a:lnTo>
                    <a:lnTo>
                      <a:pt x="2959425" y="582384"/>
                    </a:lnTo>
                    <a:lnTo>
                      <a:pt x="2946189" y="582384"/>
                    </a:lnTo>
                    <a:lnTo>
                      <a:pt x="2944506" y="582384"/>
                    </a:lnTo>
                    <a:lnTo>
                      <a:pt x="2937772" y="582384"/>
                    </a:lnTo>
                    <a:lnTo>
                      <a:pt x="2924535" y="582384"/>
                    </a:lnTo>
                    <a:lnTo>
                      <a:pt x="2922853" y="582384"/>
                    </a:lnTo>
                    <a:lnTo>
                      <a:pt x="2908317" y="582384"/>
                    </a:lnTo>
                    <a:lnTo>
                      <a:pt x="2893398" y="582384"/>
                    </a:lnTo>
                    <a:lnTo>
                      <a:pt x="2880630" y="582384"/>
                    </a:lnTo>
                    <a:lnTo>
                      <a:pt x="2877705" y="582384"/>
                    </a:lnTo>
                    <a:lnTo>
                      <a:pt x="2867394" y="582384"/>
                    </a:lnTo>
                    <a:lnTo>
                      <a:pt x="2858977" y="582384"/>
                    </a:lnTo>
                    <a:lnTo>
                      <a:pt x="2856051" y="582384"/>
                    </a:lnTo>
                    <a:lnTo>
                      <a:pt x="2845740" y="582384"/>
                    </a:lnTo>
                    <a:lnTo>
                      <a:pt x="2829522" y="582384"/>
                    </a:lnTo>
                    <a:lnTo>
                      <a:pt x="2813829" y="582384"/>
                    </a:lnTo>
                    <a:lnTo>
                      <a:pt x="2798910" y="582384"/>
                    </a:lnTo>
                    <a:lnTo>
                      <a:pt x="2792175" y="582384"/>
                    </a:lnTo>
                    <a:lnTo>
                      <a:pt x="2778939" y="582384"/>
                    </a:lnTo>
                    <a:lnTo>
                      <a:pt x="2777256" y="582384"/>
                    </a:lnTo>
                    <a:lnTo>
                      <a:pt x="2735034" y="582384"/>
                    </a:lnTo>
                    <a:lnTo>
                      <a:pt x="2713380" y="582384"/>
                    </a:lnTo>
                    <a:lnTo>
                      <a:pt x="2710455" y="582384"/>
                    </a:lnTo>
                    <a:lnTo>
                      <a:pt x="2700144" y="582384"/>
                    </a:lnTo>
                    <a:lnTo>
                      <a:pt x="2646579" y="582384"/>
                    </a:lnTo>
                    <a:lnTo>
                      <a:pt x="2631660" y="582384"/>
                    </a:lnTo>
                    <a:lnTo>
                      <a:pt x="2602055" y="582384"/>
                    </a:lnTo>
                    <a:lnTo>
                      <a:pt x="2567784" y="582384"/>
                    </a:lnTo>
                    <a:lnTo>
                      <a:pt x="2533571" y="582384"/>
                    </a:lnTo>
                    <a:lnTo>
                      <a:pt x="2523260" y="582384"/>
                    </a:lnTo>
                    <a:lnTo>
                      <a:pt x="2469695" y="582384"/>
                    </a:lnTo>
                    <a:lnTo>
                      <a:pt x="2454776" y="582384"/>
                    </a:lnTo>
                    <a:lnTo>
                      <a:pt x="2434804" y="582384"/>
                    </a:lnTo>
                    <a:lnTo>
                      <a:pt x="2390900" y="582384"/>
                    </a:lnTo>
                    <a:lnTo>
                      <a:pt x="2366320" y="582384"/>
                    </a:lnTo>
                    <a:lnTo>
                      <a:pt x="2356010" y="582384"/>
                    </a:lnTo>
                    <a:lnTo>
                      <a:pt x="2310861" y="582384"/>
                    </a:lnTo>
                    <a:lnTo>
                      <a:pt x="2302444" y="582384"/>
                    </a:lnTo>
                    <a:lnTo>
                      <a:pt x="2287526" y="582384"/>
                    </a:lnTo>
                    <a:lnTo>
                      <a:pt x="2242377" y="582384"/>
                    </a:lnTo>
                    <a:lnTo>
                      <a:pt x="2232066" y="582384"/>
                    </a:lnTo>
                    <a:lnTo>
                      <a:pt x="2223650" y="582384"/>
                    </a:lnTo>
                    <a:lnTo>
                      <a:pt x="2201992" y="582384"/>
                    </a:lnTo>
                    <a:lnTo>
                      <a:pt x="2178501" y="582384"/>
                    </a:lnTo>
                    <a:lnTo>
                      <a:pt x="2163583" y="582384"/>
                    </a:lnTo>
                    <a:lnTo>
                      <a:pt x="2143611" y="582384"/>
                    </a:lnTo>
                    <a:lnTo>
                      <a:pt x="2133509" y="582384"/>
                    </a:lnTo>
                    <a:lnTo>
                      <a:pt x="2123198" y="582384"/>
                    </a:lnTo>
                    <a:lnTo>
                      <a:pt x="2099706" y="582384"/>
                    </a:lnTo>
                    <a:lnTo>
                      <a:pt x="2075127" y="582384"/>
                    </a:lnTo>
                    <a:lnTo>
                      <a:pt x="2069633" y="582384"/>
                    </a:lnTo>
                    <a:lnTo>
                      <a:pt x="2064816" y="582384"/>
                    </a:lnTo>
                    <a:lnTo>
                      <a:pt x="2054714" y="582384"/>
                    </a:lnTo>
                    <a:lnTo>
                      <a:pt x="2034742" y="582384"/>
                    </a:lnTo>
                    <a:lnTo>
                      <a:pt x="2011251" y="582384"/>
                    </a:lnTo>
                    <a:lnTo>
                      <a:pt x="1996332" y="582384"/>
                    </a:lnTo>
                    <a:lnTo>
                      <a:pt x="1990838" y="582384"/>
                    </a:lnTo>
                    <a:lnTo>
                      <a:pt x="1966258" y="582384"/>
                    </a:lnTo>
                    <a:lnTo>
                      <a:pt x="1955948" y="582384"/>
                    </a:lnTo>
                    <a:lnTo>
                      <a:pt x="1932456" y="582384"/>
                    </a:lnTo>
                    <a:lnTo>
                      <a:pt x="1910799" y="582384"/>
                    </a:lnTo>
                    <a:lnTo>
                      <a:pt x="1902382" y="582384"/>
                    </a:lnTo>
                    <a:lnTo>
                      <a:pt x="1887464" y="582384"/>
                    </a:lnTo>
                    <a:lnTo>
                      <a:pt x="1842315" y="582384"/>
                    </a:lnTo>
                    <a:lnTo>
                      <a:pt x="1832004" y="582384"/>
                    </a:lnTo>
                    <a:lnTo>
                      <a:pt x="1823588" y="582384"/>
                    </a:lnTo>
                    <a:lnTo>
                      <a:pt x="1778439" y="582384"/>
                    </a:lnTo>
                    <a:lnTo>
                      <a:pt x="1763520" y="582384"/>
                    </a:lnTo>
                    <a:lnTo>
                      <a:pt x="1743549" y="582384"/>
                    </a:lnTo>
                    <a:lnTo>
                      <a:pt x="1699644" y="582384"/>
                    </a:lnTo>
                    <a:lnTo>
                      <a:pt x="1675065" y="582384"/>
                    </a:lnTo>
                    <a:lnTo>
                      <a:pt x="1664754" y="582384"/>
                    </a:lnTo>
                    <a:lnTo>
                      <a:pt x="1611189" y="582384"/>
                    </a:lnTo>
                    <a:lnTo>
                      <a:pt x="1596270" y="582384"/>
                    </a:lnTo>
                    <a:lnTo>
                      <a:pt x="1566665" y="582384"/>
                    </a:lnTo>
                    <a:lnTo>
                      <a:pt x="1532394" y="582384"/>
                    </a:lnTo>
                    <a:lnTo>
                      <a:pt x="1498181" y="582384"/>
                    </a:lnTo>
                    <a:lnTo>
                      <a:pt x="1487870" y="582384"/>
                    </a:lnTo>
                    <a:lnTo>
                      <a:pt x="1434304" y="582384"/>
                    </a:lnTo>
                    <a:lnTo>
                      <a:pt x="1419386" y="582384"/>
                    </a:lnTo>
                    <a:lnTo>
                      <a:pt x="1399414" y="582384"/>
                    </a:lnTo>
                    <a:lnTo>
                      <a:pt x="1355510" y="582384"/>
                    </a:lnTo>
                    <a:lnTo>
                      <a:pt x="1330930" y="582384"/>
                    </a:lnTo>
                    <a:lnTo>
                      <a:pt x="1320620" y="582384"/>
                    </a:lnTo>
                    <a:lnTo>
                      <a:pt x="1304927" y="582384"/>
                    </a:lnTo>
                    <a:lnTo>
                      <a:pt x="1275471" y="582384"/>
                    </a:lnTo>
                    <a:lnTo>
                      <a:pt x="1267054" y="582384"/>
                    </a:lnTo>
                    <a:lnTo>
                      <a:pt x="1252135" y="582384"/>
                    </a:lnTo>
                    <a:lnTo>
                      <a:pt x="1236443" y="582384"/>
                    </a:lnTo>
                    <a:lnTo>
                      <a:pt x="1226132" y="582384"/>
                    </a:lnTo>
                    <a:lnTo>
                      <a:pt x="1206987" y="582384"/>
                    </a:lnTo>
                    <a:lnTo>
                      <a:pt x="1196676" y="582384"/>
                    </a:lnTo>
                    <a:lnTo>
                      <a:pt x="1188259" y="582384"/>
                    </a:lnTo>
                    <a:lnTo>
                      <a:pt x="1172567" y="582384"/>
                    </a:lnTo>
                    <a:lnTo>
                      <a:pt x="1157648" y="582384"/>
                    </a:lnTo>
                    <a:lnTo>
                      <a:pt x="1143111" y="582384"/>
                    </a:lnTo>
                    <a:lnTo>
                      <a:pt x="1137676" y="582384"/>
                    </a:lnTo>
                    <a:lnTo>
                      <a:pt x="1128192" y="582384"/>
                    </a:lnTo>
                    <a:lnTo>
                      <a:pt x="1108221" y="582384"/>
                    </a:lnTo>
                    <a:lnTo>
                      <a:pt x="1093772" y="582384"/>
                    </a:lnTo>
                    <a:lnTo>
                      <a:pt x="1069192" y="582384"/>
                    </a:lnTo>
                    <a:lnTo>
                      <a:pt x="1064316" y="582384"/>
                    </a:lnTo>
                    <a:lnTo>
                      <a:pt x="1058882" y="582384"/>
                    </a:lnTo>
                    <a:lnTo>
                      <a:pt x="1039737" y="582384"/>
                    </a:lnTo>
                    <a:lnTo>
                      <a:pt x="1029426" y="582384"/>
                    </a:lnTo>
                    <a:lnTo>
                      <a:pt x="1013733" y="582384"/>
                    </a:lnTo>
                    <a:lnTo>
                      <a:pt x="1005316" y="582384"/>
                    </a:lnTo>
                    <a:lnTo>
                      <a:pt x="990398" y="582384"/>
                    </a:lnTo>
                    <a:lnTo>
                      <a:pt x="975861" y="582384"/>
                    </a:lnTo>
                    <a:lnTo>
                      <a:pt x="960942" y="582384"/>
                    </a:lnTo>
                    <a:lnTo>
                      <a:pt x="945249" y="582384"/>
                    </a:lnTo>
                    <a:lnTo>
                      <a:pt x="934938" y="582384"/>
                    </a:lnTo>
                    <a:lnTo>
                      <a:pt x="926522" y="582384"/>
                    </a:lnTo>
                    <a:lnTo>
                      <a:pt x="897066" y="582384"/>
                    </a:lnTo>
                    <a:lnTo>
                      <a:pt x="881373" y="582384"/>
                    </a:lnTo>
                    <a:lnTo>
                      <a:pt x="866455" y="582384"/>
                    </a:lnTo>
                    <a:lnTo>
                      <a:pt x="846483" y="582384"/>
                    </a:lnTo>
                    <a:lnTo>
                      <a:pt x="802579" y="582384"/>
                    </a:lnTo>
                    <a:lnTo>
                      <a:pt x="777999" y="582384"/>
                    </a:lnTo>
                    <a:lnTo>
                      <a:pt x="767688" y="582384"/>
                    </a:lnTo>
                    <a:lnTo>
                      <a:pt x="714123" y="582384"/>
                    </a:lnTo>
                    <a:lnTo>
                      <a:pt x="699204" y="582384"/>
                    </a:lnTo>
                    <a:lnTo>
                      <a:pt x="669599" y="582384"/>
                    </a:lnTo>
                    <a:lnTo>
                      <a:pt x="635328" y="582384"/>
                    </a:lnTo>
                    <a:lnTo>
                      <a:pt x="601115" y="582384"/>
                    </a:lnTo>
                    <a:lnTo>
                      <a:pt x="590804" y="582384"/>
                    </a:lnTo>
                    <a:lnTo>
                      <a:pt x="537239" y="582384"/>
                    </a:lnTo>
                    <a:lnTo>
                      <a:pt x="522320" y="582384"/>
                    </a:lnTo>
                    <a:lnTo>
                      <a:pt x="502348" y="582384"/>
                    </a:lnTo>
                    <a:lnTo>
                      <a:pt x="458444" y="582384"/>
                    </a:lnTo>
                    <a:lnTo>
                      <a:pt x="433864" y="582384"/>
                    </a:lnTo>
                    <a:lnTo>
                      <a:pt x="423554" y="582384"/>
                    </a:lnTo>
                    <a:lnTo>
                      <a:pt x="378405" y="582384"/>
                    </a:lnTo>
                    <a:lnTo>
                      <a:pt x="369989" y="582384"/>
                    </a:lnTo>
                    <a:lnTo>
                      <a:pt x="355070" y="582384"/>
                    </a:lnTo>
                    <a:lnTo>
                      <a:pt x="309921" y="582384"/>
                    </a:lnTo>
                    <a:lnTo>
                      <a:pt x="299611" y="582384"/>
                    </a:lnTo>
                    <a:lnTo>
                      <a:pt x="291194" y="582384"/>
                    </a:lnTo>
                    <a:lnTo>
                      <a:pt x="246045" y="582384"/>
                    </a:lnTo>
                    <a:lnTo>
                      <a:pt x="231126" y="582384"/>
                    </a:lnTo>
                    <a:lnTo>
                      <a:pt x="211155" y="582384"/>
                    </a:lnTo>
                    <a:lnTo>
                      <a:pt x="167250" y="582384"/>
                    </a:lnTo>
                    <a:lnTo>
                      <a:pt x="142671" y="582384"/>
                    </a:lnTo>
                    <a:lnTo>
                      <a:pt x="132360" y="582384"/>
                    </a:lnTo>
                    <a:lnTo>
                      <a:pt x="78795" y="582384"/>
                    </a:lnTo>
                    <a:lnTo>
                      <a:pt x="63876" y="582384"/>
                    </a:lnTo>
                    <a:lnTo>
                      <a:pt x="0" y="5823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83" name="组合 26"/>
              <p:cNvGrpSpPr/>
              <p:nvPr/>
            </p:nvGrpSpPr>
            <p:grpSpPr>
              <a:xfrm>
                <a:off x="806160" y="2046513"/>
                <a:ext cx="957909" cy="723901"/>
                <a:chOff x="-391195" y="-1"/>
                <a:chExt cx="1146969" cy="866775"/>
              </a:xfrm>
            </p:grpSpPr>
            <p:sp>
              <p:nvSpPr>
                <p:cNvPr id="184" name="任意多边形 2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5" name="任意多边形 2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9" name="任意多边形 32"/>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79" name="文本框 178"/>
            <p:cNvSpPr txBox="1"/>
            <p:nvPr/>
          </p:nvSpPr>
          <p:spPr>
            <a:xfrm>
              <a:off x="2796170" y="2573486"/>
              <a:ext cx="2018601" cy="646405"/>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bg1"/>
                  </a:solidFill>
                  <a:effectLst>
                    <a:outerShdw blurRad="63500" sx="102000" sy="102000" algn="ctr" rotWithShape="0">
                      <a:prstClr val="black">
                        <a:alpha val="24000"/>
                      </a:prstClr>
                    </a:outerShdw>
                  </a:effectLst>
                  <a:uLnTx/>
                  <a:uFillTx/>
                  <a:cs typeface="+mn-ea"/>
                  <a:sym typeface="+mn-lt"/>
                </a:rPr>
                <a:t>教学效果</a:t>
              </a:r>
            </a:p>
          </p:txBody>
        </p:sp>
        <p:sp>
          <p:nvSpPr>
            <p:cNvPr id="180" name="文本框 179"/>
            <p:cNvSpPr txBox="1"/>
            <p:nvPr/>
          </p:nvSpPr>
          <p:spPr>
            <a:xfrm>
              <a:off x="1039083" y="3323909"/>
              <a:ext cx="4782754" cy="551146"/>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chemeClr val="tx1">
                      <a:lumMod val="65000"/>
                      <a:lumOff val="35000"/>
                    </a:schemeClr>
                  </a:solidFill>
                  <a:effectLst/>
                  <a:uLnTx/>
                  <a:uFillTx/>
                  <a:cs typeface="+mn-ea"/>
                  <a:sym typeface="+mn-lt"/>
                </a:rPr>
                <a:t>The user can demonstrate on a projector or computer or print the it into a film to be used in a wider field</a:t>
              </a:r>
            </a:p>
          </p:txBody>
        </p:sp>
        <p:sp>
          <p:nvSpPr>
            <p:cNvPr id="181" name="文本框 180"/>
            <p:cNvSpPr txBox="1"/>
            <p:nvPr/>
          </p:nvSpPr>
          <p:spPr>
            <a:xfrm>
              <a:off x="1308583" y="2586176"/>
              <a:ext cx="519534" cy="714449"/>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600" b="1" i="1" u="none" strike="noStrike" kern="1200" cap="none" spc="0" normalizeH="0" baseline="0" noProof="0" dirty="0">
                  <a:ln>
                    <a:noFill/>
                  </a:ln>
                  <a:solidFill>
                    <a:schemeClr val="accent2"/>
                  </a:solidFill>
                  <a:effectLst/>
                  <a:uLnTx/>
                  <a:uFillTx/>
                  <a:cs typeface="+mn-ea"/>
                  <a:sym typeface="+mn-lt"/>
                </a:rPr>
                <a:t>4</a:t>
              </a:r>
              <a:endParaRPr kumimoji="0" lang="zh-CN" altLang="en-US" sz="3600" b="1" i="1" u="none" strike="noStrike" kern="1200" cap="none" spc="0" normalizeH="0" baseline="0" noProof="0" dirty="0">
                <a:ln>
                  <a:noFill/>
                </a:ln>
                <a:solidFill>
                  <a:schemeClr val="accent2"/>
                </a:solidFill>
                <a:effectLst/>
                <a:uLnTx/>
                <a:uFillTx/>
                <a:cs typeface="+mn-ea"/>
                <a:sym typeface="+mn-lt"/>
              </a:endParaRPr>
            </a:p>
          </p:txBody>
        </p:sp>
      </p:grpSp>
      <p:grpSp>
        <p:nvGrpSpPr>
          <p:cNvPr id="12" name="组 11"/>
          <p:cNvGrpSpPr/>
          <p:nvPr/>
        </p:nvGrpSpPr>
        <p:grpSpPr>
          <a:xfrm>
            <a:off x="4251157" y="5974580"/>
            <a:ext cx="871079" cy="915188"/>
            <a:chOff x="3891617" y="5512561"/>
            <a:chExt cx="1310830" cy="1377207"/>
          </a:xfrm>
        </p:grpSpPr>
        <p:sp>
          <p:nvSpPr>
            <p:cNvPr id="192" name="Freeform 7"/>
            <p:cNvSpPr/>
            <p:nvPr/>
          </p:nvSpPr>
          <p:spPr bwMode="auto">
            <a:xfrm>
              <a:off x="4984489" y="5525446"/>
              <a:ext cx="217958" cy="228994"/>
            </a:xfrm>
            <a:custGeom>
              <a:avLst/>
              <a:gdLst>
                <a:gd name="T0" fmla="*/ 1349 w 1349"/>
                <a:gd name="T1" fmla="*/ 0 h 1818"/>
                <a:gd name="T2" fmla="*/ 0 w 1349"/>
                <a:gd name="T3" fmla="*/ 1818 h 1818"/>
                <a:gd name="T4" fmla="*/ 0 w 1349"/>
                <a:gd name="T5" fmla="*/ 0 h 1818"/>
                <a:gd name="T6" fmla="*/ 1349 w 1349"/>
                <a:gd name="T7" fmla="*/ 0 h 1818"/>
              </a:gdLst>
              <a:ahLst/>
              <a:cxnLst>
                <a:cxn ang="0">
                  <a:pos x="T0" y="T1"/>
                </a:cxn>
                <a:cxn ang="0">
                  <a:pos x="T2" y="T3"/>
                </a:cxn>
                <a:cxn ang="0">
                  <a:pos x="T4" y="T5"/>
                </a:cxn>
                <a:cxn ang="0">
                  <a:pos x="T6" y="T7"/>
                </a:cxn>
              </a:cxnLst>
              <a:rect l="0" t="0" r="r" b="b"/>
              <a:pathLst>
                <a:path w="1349" h="1818">
                  <a:moveTo>
                    <a:pt x="1349" y="0"/>
                  </a:moveTo>
                  <a:lnTo>
                    <a:pt x="0" y="1818"/>
                  </a:lnTo>
                  <a:lnTo>
                    <a:pt x="0" y="0"/>
                  </a:lnTo>
                  <a:lnTo>
                    <a:pt x="1349" y="0"/>
                  </a:lnTo>
                  <a:close/>
                </a:path>
              </a:pathLst>
            </a:custGeom>
            <a:solidFill>
              <a:schemeClr val="accent2">
                <a:lumMod val="50000"/>
              </a:schemeClr>
            </a:solidFill>
            <a:ln>
              <a:noFill/>
            </a:ln>
          </p:spPr>
          <p:txBody>
            <a:bodyPr vert="horz" wrap="square" lIns="128580" tIns="64290" rIns="128580" bIns="64290" numCol="1" anchor="t" anchorCtr="0" compatLnSpc="1"/>
            <a:lstStyle/>
            <a:p>
              <a:endParaRPr lang="zh-CN" altLang="en-US">
                <a:cs typeface="+mn-ea"/>
                <a:sym typeface="+mn-lt"/>
              </a:endParaRPr>
            </a:p>
          </p:txBody>
        </p:sp>
        <p:sp>
          <p:nvSpPr>
            <p:cNvPr id="191" name="Freeform 7"/>
            <p:cNvSpPr/>
            <p:nvPr/>
          </p:nvSpPr>
          <p:spPr bwMode="auto">
            <a:xfrm flipH="1" flipV="1">
              <a:off x="3891617" y="5512561"/>
              <a:ext cx="1310830" cy="1377207"/>
            </a:xfrm>
            <a:custGeom>
              <a:avLst/>
              <a:gdLst>
                <a:gd name="T0" fmla="*/ 1349 w 1349"/>
                <a:gd name="T1" fmla="*/ 0 h 1818"/>
                <a:gd name="T2" fmla="*/ 0 w 1349"/>
                <a:gd name="T3" fmla="*/ 1818 h 1818"/>
                <a:gd name="T4" fmla="*/ 0 w 1349"/>
                <a:gd name="T5" fmla="*/ 0 h 1818"/>
                <a:gd name="T6" fmla="*/ 1349 w 1349"/>
                <a:gd name="T7" fmla="*/ 0 h 1818"/>
              </a:gdLst>
              <a:ahLst/>
              <a:cxnLst>
                <a:cxn ang="0">
                  <a:pos x="T0" y="T1"/>
                </a:cxn>
                <a:cxn ang="0">
                  <a:pos x="T2" y="T3"/>
                </a:cxn>
                <a:cxn ang="0">
                  <a:pos x="T4" y="T5"/>
                </a:cxn>
                <a:cxn ang="0">
                  <a:pos x="T6" y="T7"/>
                </a:cxn>
              </a:cxnLst>
              <a:rect l="0" t="0" r="r" b="b"/>
              <a:pathLst>
                <a:path w="1349" h="1818">
                  <a:moveTo>
                    <a:pt x="1349" y="0"/>
                  </a:moveTo>
                  <a:lnTo>
                    <a:pt x="0" y="1818"/>
                  </a:lnTo>
                  <a:lnTo>
                    <a:pt x="0" y="0"/>
                  </a:lnTo>
                  <a:lnTo>
                    <a:pt x="1349" y="0"/>
                  </a:lnTo>
                  <a:close/>
                </a:path>
              </a:pathLst>
            </a:custGeom>
            <a:solidFill>
              <a:schemeClr val="accent4"/>
            </a:solidFill>
            <a:ln>
              <a:noFill/>
            </a:ln>
            <a:effectLst>
              <a:outerShdw blurRad="50800" dist="76200" dir="13500000" algn="br" rotWithShape="0">
                <a:prstClr val="black">
                  <a:alpha val="40000"/>
                </a:prstClr>
              </a:outerShdw>
            </a:effectLst>
          </p:spPr>
          <p:txBody>
            <a:bodyPr vert="horz" wrap="square" lIns="128580" tIns="64290" rIns="128580" bIns="64290" numCol="1" anchor="t" anchorCtr="0" compatLnSpc="1"/>
            <a:lstStyle/>
            <a:p>
              <a:endParaRPr lang="zh-CN" altLang="en-US">
                <a:cs typeface="+mn-ea"/>
                <a:sym typeface="+mn-lt"/>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strips(downLeft)">
                                      <p:cBhvr>
                                        <p:cTn id="11" dur="500"/>
                                        <p:tgtEl>
                                          <p:spTgt spid="1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par>
                          <p:cTn id="20" fill="hold">
                            <p:stCondLst>
                              <p:cond delay="2000"/>
                            </p:stCondLst>
                            <p:childTnLst>
                              <p:par>
                                <p:cTn id="21" presetID="55" presetClass="entr" presetSubtype="0" fill="hold" grpId="0" nodeType="afterEffect">
                                  <p:stCondLst>
                                    <p:cond delay="0"/>
                                  </p:stCondLst>
                                  <p:iterate type="lt">
                                    <p:tmPct val="10000"/>
                                  </p:iterate>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strVal val="#ppt_w*0.70"/>
                                          </p:val>
                                        </p:tav>
                                        <p:tav tm="100000">
                                          <p:val>
                                            <p:strVal val="#ppt_w"/>
                                          </p:val>
                                        </p:tav>
                                      </p:tavLst>
                                    </p:anim>
                                    <p:anim calcmode="lin" valueType="num">
                                      <p:cBhvr>
                                        <p:cTn id="24" dur="1000" fill="hold"/>
                                        <p:tgtEl>
                                          <p:spTgt spid="10"/>
                                        </p:tgtEl>
                                        <p:attrNameLst>
                                          <p:attrName>ppt_h</p:attrName>
                                        </p:attrNameLst>
                                      </p:cBhvr>
                                      <p:tavLst>
                                        <p:tav tm="0">
                                          <p:val>
                                            <p:strVal val="#ppt_h"/>
                                          </p:val>
                                        </p:tav>
                                        <p:tav tm="100000">
                                          <p:val>
                                            <p:strVal val="#ppt_h"/>
                                          </p:val>
                                        </p:tav>
                                      </p:tavLst>
                                    </p:anim>
                                    <p:animEffect transition="in" filter="fade">
                                      <p:cBhvr>
                                        <p:cTn id="25" dur="1000"/>
                                        <p:tgtEl>
                                          <p:spTgt spid="10"/>
                                        </p:tgtEl>
                                      </p:cBhvr>
                                    </p:animEffect>
                                  </p:childTnLst>
                                </p:cTn>
                              </p:par>
                            </p:childTnLst>
                          </p:cTn>
                        </p:par>
                        <p:par>
                          <p:cTn id="26" fill="hold">
                            <p:stCondLst>
                              <p:cond delay="3099"/>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9"/>
                                        </p:tgtEl>
                                        <p:attrNameLst>
                                          <p:attrName>ppt_y</p:attrName>
                                        </p:attrNameLst>
                                      </p:cBhvr>
                                      <p:tavLst>
                                        <p:tav tm="0">
                                          <p:val>
                                            <p:strVal val="#ppt_y"/>
                                          </p:val>
                                        </p:tav>
                                        <p:tav tm="100000">
                                          <p:val>
                                            <p:strVal val="#ppt_y"/>
                                          </p:val>
                                        </p:tav>
                                      </p:tavLst>
                                    </p:anim>
                                    <p:anim calcmode="lin" valueType="num">
                                      <p:cBhvr>
                                        <p:cTn id="31"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9"/>
                                        </p:tgtEl>
                                      </p:cBhvr>
                                    </p:animEffect>
                                  </p:childTnLst>
                                </p:cTn>
                              </p:par>
                              <p:par>
                                <p:cTn id="34" presetID="53" presetClass="entr" presetSubtype="16" fill="hold" grpId="0" nodeType="withEffect">
                                  <p:stCondLst>
                                    <p:cond delay="40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4000"/>
                            </p:stCondLst>
                            <p:childTnLst>
                              <p:par>
                                <p:cTn id="40" presetID="12" presetClass="entr" presetSubtype="8" fill="hold" nodeType="afterEffect">
                                  <p:stCondLst>
                                    <p:cond delay="0"/>
                                  </p:stCondLst>
                                  <p:childTnLst>
                                    <p:set>
                                      <p:cBhvr>
                                        <p:cTn id="41" dur="1" fill="hold">
                                          <p:stCondLst>
                                            <p:cond delay="0"/>
                                          </p:stCondLst>
                                        </p:cTn>
                                        <p:tgtEl>
                                          <p:spTgt spid="86"/>
                                        </p:tgtEl>
                                        <p:attrNameLst>
                                          <p:attrName>style.visibility</p:attrName>
                                        </p:attrNameLst>
                                      </p:cBhvr>
                                      <p:to>
                                        <p:strVal val="visible"/>
                                      </p:to>
                                    </p:set>
                                    <p:anim calcmode="lin" valueType="num">
                                      <p:cBhvr additive="base">
                                        <p:cTn id="42" dur="500"/>
                                        <p:tgtEl>
                                          <p:spTgt spid="86"/>
                                        </p:tgtEl>
                                        <p:attrNameLst>
                                          <p:attrName>ppt_x</p:attrName>
                                        </p:attrNameLst>
                                      </p:cBhvr>
                                      <p:tavLst>
                                        <p:tav tm="0">
                                          <p:val>
                                            <p:strVal val="#ppt_x-#ppt_w*1.125000"/>
                                          </p:val>
                                        </p:tav>
                                        <p:tav tm="100000">
                                          <p:val>
                                            <p:strVal val="#ppt_x"/>
                                          </p:val>
                                        </p:tav>
                                      </p:tavLst>
                                    </p:anim>
                                    <p:animEffect transition="in" filter="wipe(right)">
                                      <p:cBhvr>
                                        <p:cTn id="43" dur="500"/>
                                        <p:tgtEl>
                                          <p:spTgt spid="86"/>
                                        </p:tgtEl>
                                      </p:cBhvr>
                                    </p:animEffect>
                                  </p:childTnLst>
                                </p:cTn>
                              </p:par>
                            </p:childTnLst>
                          </p:cTn>
                        </p:par>
                        <p:par>
                          <p:cTn id="44" fill="hold">
                            <p:stCondLst>
                              <p:cond delay="4500"/>
                            </p:stCondLst>
                            <p:childTnLst>
                              <p:par>
                                <p:cTn id="45" presetID="12" presetClass="entr" presetSubtype="8" fill="hold" nodeType="afterEffect">
                                  <p:stCondLst>
                                    <p:cond delay="0"/>
                                  </p:stCondLst>
                                  <p:childTnLst>
                                    <p:set>
                                      <p:cBhvr>
                                        <p:cTn id="46" dur="1" fill="hold">
                                          <p:stCondLst>
                                            <p:cond delay="0"/>
                                          </p:stCondLst>
                                        </p:cTn>
                                        <p:tgtEl>
                                          <p:spTgt spid="151"/>
                                        </p:tgtEl>
                                        <p:attrNameLst>
                                          <p:attrName>style.visibility</p:attrName>
                                        </p:attrNameLst>
                                      </p:cBhvr>
                                      <p:to>
                                        <p:strVal val="visible"/>
                                      </p:to>
                                    </p:set>
                                    <p:anim calcmode="lin" valueType="num">
                                      <p:cBhvr additive="base">
                                        <p:cTn id="47" dur="500"/>
                                        <p:tgtEl>
                                          <p:spTgt spid="151"/>
                                        </p:tgtEl>
                                        <p:attrNameLst>
                                          <p:attrName>ppt_x</p:attrName>
                                        </p:attrNameLst>
                                      </p:cBhvr>
                                      <p:tavLst>
                                        <p:tav tm="0">
                                          <p:val>
                                            <p:strVal val="#ppt_x-#ppt_w*1.125000"/>
                                          </p:val>
                                        </p:tav>
                                        <p:tav tm="100000">
                                          <p:val>
                                            <p:strVal val="#ppt_x"/>
                                          </p:val>
                                        </p:tav>
                                      </p:tavLst>
                                    </p:anim>
                                    <p:animEffect transition="in" filter="wipe(right)">
                                      <p:cBhvr>
                                        <p:cTn id="48" dur="500"/>
                                        <p:tgtEl>
                                          <p:spTgt spid="151"/>
                                        </p:tgtEl>
                                      </p:cBhvr>
                                    </p:animEffect>
                                  </p:childTnLst>
                                </p:cTn>
                              </p:par>
                            </p:childTnLst>
                          </p:cTn>
                        </p:par>
                        <p:par>
                          <p:cTn id="49" fill="hold">
                            <p:stCondLst>
                              <p:cond delay="5000"/>
                            </p:stCondLst>
                            <p:childTnLst>
                              <p:par>
                                <p:cTn id="50" presetID="12" presetClass="entr" presetSubtype="8" fill="hold" nodeType="afterEffect">
                                  <p:stCondLst>
                                    <p:cond delay="0"/>
                                  </p:stCondLst>
                                  <p:childTnLst>
                                    <p:set>
                                      <p:cBhvr>
                                        <p:cTn id="51" dur="1" fill="hold">
                                          <p:stCondLst>
                                            <p:cond delay="0"/>
                                          </p:stCondLst>
                                        </p:cTn>
                                        <p:tgtEl>
                                          <p:spTgt spid="164"/>
                                        </p:tgtEl>
                                        <p:attrNameLst>
                                          <p:attrName>style.visibility</p:attrName>
                                        </p:attrNameLst>
                                      </p:cBhvr>
                                      <p:to>
                                        <p:strVal val="visible"/>
                                      </p:to>
                                    </p:set>
                                    <p:anim calcmode="lin" valueType="num">
                                      <p:cBhvr additive="base">
                                        <p:cTn id="52" dur="500"/>
                                        <p:tgtEl>
                                          <p:spTgt spid="164"/>
                                        </p:tgtEl>
                                        <p:attrNameLst>
                                          <p:attrName>ppt_x</p:attrName>
                                        </p:attrNameLst>
                                      </p:cBhvr>
                                      <p:tavLst>
                                        <p:tav tm="0">
                                          <p:val>
                                            <p:strVal val="#ppt_x-#ppt_w*1.125000"/>
                                          </p:val>
                                        </p:tav>
                                        <p:tav tm="100000">
                                          <p:val>
                                            <p:strVal val="#ppt_x"/>
                                          </p:val>
                                        </p:tav>
                                      </p:tavLst>
                                    </p:anim>
                                    <p:animEffect transition="in" filter="wipe(right)">
                                      <p:cBhvr>
                                        <p:cTn id="53" dur="500"/>
                                        <p:tgtEl>
                                          <p:spTgt spid="164"/>
                                        </p:tgtEl>
                                      </p:cBhvr>
                                    </p:animEffect>
                                  </p:childTnLst>
                                </p:cTn>
                              </p:par>
                            </p:childTnLst>
                          </p:cTn>
                        </p:par>
                        <p:par>
                          <p:cTn id="54" fill="hold">
                            <p:stCondLst>
                              <p:cond delay="5500"/>
                            </p:stCondLst>
                            <p:childTnLst>
                              <p:par>
                                <p:cTn id="55" presetID="12" presetClass="entr" presetSubtype="8" fill="hold" nodeType="afterEffect">
                                  <p:stCondLst>
                                    <p:cond delay="0"/>
                                  </p:stCondLst>
                                  <p:childTnLst>
                                    <p:set>
                                      <p:cBhvr>
                                        <p:cTn id="56" dur="1" fill="hold">
                                          <p:stCondLst>
                                            <p:cond delay="0"/>
                                          </p:stCondLst>
                                        </p:cTn>
                                        <p:tgtEl>
                                          <p:spTgt spid="177"/>
                                        </p:tgtEl>
                                        <p:attrNameLst>
                                          <p:attrName>style.visibility</p:attrName>
                                        </p:attrNameLst>
                                      </p:cBhvr>
                                      <p:to>
                                        <p:strVal val="visible"/>
                                      </p:to>
                                    </p:set>
                                    <p:anim calcmode="lin" valueType="num">
                                      <p:cBhvr additive="base">
                                        <p:cTn id="57" dur="500"/>
                                        <p:tgtEl>
                                          <p:spTgt spid="177"/>
                                        </p:tgtEl>
                                        <p:attrNameLst>
                                          <p:attrName>ppt_x</p:attrName>
                                        </p:attrNameLst>
                                      </p:cBhvr>
                                      <p:tavLst>
                                        <p:tav tm="0">
                                          <p:val>
                                            <p:strVal val="#ppt_x-#ppt_w*1.125000"/>
                                          </p:val>
                                        </p:tav>
                                        <p:tav tm="100000">
                                          <p:val>
                                            <p:strVal val="#ppt_x"/>
                                          </p:val>
                                        </p:tav>
                                      </p:tavLst>
                                    </p:anim>
                                    <p:animEffect transition="in" filter="wipe(right)">
                                      <p:cBhvr>
                                        <p:cTn id="58"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3" grpId="0" animBg="1"/>
      <p:bldP spid="7" grpId="0" animBg="1"/>
      <p:bldP spid="3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PA_椭圆 1"/>
          <p:cNvSpPr/>
          <p:nvPr>
            <p:custDataLst>
              <p:tags r:id="rId1"/>
            </p:custDataLst>
          </p:nvPr>
        </p:nvSpPr>
        <p:spPr>
          <a:xfrm>
            <a:off x="5268686" y="490753"/>
            <a:ext cx="1421477" cy="446739"/>
          </a:xfrm>
          <a:prstGeom prst="roundRect">
            <a:avLst>
              <a:gd name="adj" fmla="val 50000"/>
            </a:avLst>
          </a:prstGeom>
          <a:solidFill>
            <a:srgbClr val="0070C0"/>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sp>
        <p:nvSpPr>
          <p:cNvPr id="73"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4" name="椭圆 73"/>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5"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76" name="矩形 75"/>
          <p:cNvSpPr/>
          <p:nvPr/>
        </p:nvSpPr>
        <p:spPr>
          <a:xfrm>
            <a:off x="1015602" y="642700"/>
            <a:ext cx="2002471"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77" name="文本框 76"/>
          <p:cNvSpPr txBox="1"/>
          <p:nvPr/>
        </p:nvSpPr>
        <p:spPr>
          <a:xfrm>
            <a:off x="1009702" y="159657"/>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5171"/>
                </a:solidFill>
                <a:effectLst/>
                <a:uLnTx/>
                <a:uFillTx/>
                <a:cs typeface="+mn-ea"/>
                <a:sym typeface="+mn-lt"/>
              </a:rPr>
              <a:t>课程分析</a:t>
            </a:r>
          </a:p>
        </p:txBody>
      </p:sp>
      <p:grpSp>
        <p:nvGrpSpPr>
          <p:cNvPr id="29" name="组合 28"/>
          <p:cNvGrpSpPr/>
          <p:nvPr/>
        </p:nvGrpSpPr>
        <p:grpSpPr>
          <a:xfrm>
            <a:off x="47624" y="2996043"/>
            <a:ext cx="1731479" cy="551245"/>
            <a:chOff x="47624" y="3148443"/>
            <a:chExt cx="1731479" cy="551245"/>
          </a:xfrm>
        </p:grpSpPr>
        <p:sp>
          <p:nvSpPr>
            <p:cNvPr id="30" name="直角三角形 29"/>
            <p:cNvSpPr/>
            <p:nvPr/>
          </p:nvSpPr>
          <p:spPr>
            <a:xfrm rot="16200000" flipH="1">
              <a:off x="41676" y="3601662"/>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31" name="组合 30"/>
            <p:cNvGrpSpPr/>
            <p:nvPr/>
          </p:nvGrpSpPr>
          <p:grpSpPr>
            <a:xfrm>
              <a:off x="47624" y="3148443"/>
              <a:ext cx="1731479" cy="447270"/>
              <a:chOff x="47624" y="2775910"/>
              <a:chExt cx="1731479" cy="447270"/>
            </a:xfrm>
          </p:grpSpPr>
          <p:sp>
            <p:nvSpPr>
              <p:cNvPr id="33" name="五边形 62"/>
              <p:cNvSpPr/>
              <p:nvPr/>
            </p:nvSpPr>
            <p:spPr>
              <a:xfrm>
                <a:off x="47624" y="2775910"/>
                <a:ext cx="1731479" cy="447270"/>
              </a:xfrm>
              <a:prstGeom prst="homePlate">
                <a:avLst/>
              </a:prstGeom>
              <a:solidFill>
                <a:schemeClr val="accent2"/>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34" name="矩形 33"/>
              <p:cNvSpPr/>
              <p:nvPr/>
            </p:nvSpPr>
            <p:spPr>
              <a:xfrm>
                <a:off x="507007" y="2820743"/>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内容分析</a:t>
                </a:r>
              </a:p>
            </p:txBody>
          </p:sp>
        </p:grpSp>
        <p:sp>
          <p:nvSpPr>
            <p:cNvPr id="32" name="Freeform 5"/>
            <p:cNvSpPr>
              <a:spLocks noEditPoints="1"/>
            </p:cNvSpPr>
            <p:nvPr/>
          </p:nvSpPr>
          <p:spPr bwMode="auto">
            <a:xfrm>
              <a:off x="223039" y="3239505"/>
              <a:ext cx="239735" cy="265145"/>
            </a:xfrm>
            <a:custGeom>
              <a:avLst/>
              <a:gdLst>
                <a:gd name="T0" fmla="*/ 1341 w 2696"/>
                <a:gd name="T1" fmla="*/ 849 h 2979"/>
                <a:gd name="T2" fmla="*/ 596 w 2696"/>
                <a:gd name="T3" fmla="*/ 849 h 2979"/>
                <a:gd name="T4" fmla="*/ 596 w 2696"/>
                <a:gd name="T5" fmla="*/ 1058 h 2979"/>
                <a:gd name="T6" fmla="*/ 1341 w 2696"/>
                <a:gd name="T7" fmla="*/ 1058 h 2979"/>
                <a:gd name="T8" fmla="*/ 1341 w 2696"/>
                <a:gd name="T9" fmla="*/ 849 h 2979"/>
                <a:gd name="T10" fmla="*/ 596 w 2696"/>
                <a:gd name="T11" fmla="*/ 1683 h 2979"/>
                <a:gd name="T12" fmla="*/ 2085 w 2696"/>
                <a:gd name="T13" fmla="*/ 1683 h 2979"/>
                <a:gd name="T14" fmla="*/ 2085 w 2696"/>
                <a:gd name="T15" fmla="*/ 1475 h 2979"/>
                <a:gd name="T16" fmla="*/ 596 w 2696"/>
                <a:gd name="T17" fmla="*/ 1475 h 2979"/>
                <a:gd name="T18" fmla="*/ 596 w 2696"/>
                <a:gd name="T19" fmla="*/ 1683 h 2979"/>
                <a:gd name="T20" fmla="*/ 596 w 2696"/>
                <a:gd name="T21" fmla="*/ 2309 h 2979"/>
                <a:gd name="T22" fmla="*/ 2085 w 2696"/>
                <a:gd name="T23" fmla="*/ 2309 h 2979"/>
                <a:gd name="T24" fmla="*/ 2085 w 2696"/>
                <a:gd name="T25" fmla="*/ 2100 h 2979"/>
                <a:gd name="T26" fmla="*/ 596 w 2696"/>
                <a:gd name="T27" fmla="*/ 2100 h 2979"/>
                <a:gd name="T28" fmla="*/ 596 w 2696"/>
                <a:gd name="T29" fmla="*/ 2309 h 2979"/>
                <a:gd name="T30" fmla="*/ 2651 w 2696"/>
                <a:gd name="T31" fmla="*/ 685 h 2979"/>
                <a:gd name="T32" fmla="*/ 1936 w 2696"/>
                <a:gd name="T33" fmla="*/ 30 h 2979"/>
                <a:gd name="T34" fmla="*/ 1877 w 2696"/>
                <a:gd name="T35" fmla="*/ 0 h 2979"/>
                <a:gd name="T36" fmla="*/ 104 w 2696"/>
                <a:gd name="T37" fmla="*/ 0 h 2979"/>
                <a:gd name="T38" fmla="*/ 0 w 2696"/>
                <a:gd name="T39" fmla="*/ 104 h 2979"/>
                <a:gd name="T40" fmla="*/ 0 w 2696"/>
                <a:gd name="T41" fmla="*/ 2875 h 2979"/>
                <a:gd name="T42" fmla="*/ 104 w 2696"/>
                <a:gd name="T43" fmla="*/ 2979 h 2979"/>
                <a:gd name="T44" fmla="*/ 2592 w 2696"/>
                <a:gd name="T45" fmla="*/ 2979 h 2979"/>
                <a:gd name="T46" fmla="*/ 2696 w 2696"/>
                <a:gd name="T47" fmla="*/ 2875 h 2979"/>
                <a:gd name="T48" fmla="*/ 2696 w 2696"/>
                <a:gd name="T49" fmla="*/ 760 h 2979"/>
                <a:gd name="T50" fmla="*/ 2651 w 2696"/>
                <a:gd name="T51" fmla="*/ 685 h 2979"/>
                <a:gd name="T52" fmla="*/ 1921 w 2696"/>
                <a:gd name="T53" fmla="*/ 283 h 2979"/>
                <a:gd name="T54" fmla="*/ 2458 w 2696"/>
                <a:gd name="T55" fmla="*/ 789 h 2979"/>
                <a:gd name="T56" fmla="*/ 1921 w 2696"/>
                <a:gd name="T57" fmla="*/ 789 h 2979"/>
                <a:gd name="T58" fmla="*/ 1921 w 2696"/>
                <a:gd name="T59" fmla="*/ 283 h 2979"/>
                <a:gd name="T60" fmla="*/ 2472 w 2696"/>
                <a:gd name="T61" fmla="*/ 2770 h 2979"/>
                <a:gd name="T62" fmla="*/ 209 w 2696"/>
                <a:gd name="T63" fmla="*/ 2770 h 2979"/>
                <a:gd name="T64" fmla="*/ 209 w 2696"/>
                <a:gd name="T65" fmla="*/ 209 h 2979"/>
                <a:gd name="T66" fmla="*/ 1713 w 2696"/>
                <a:gd name="T67" fmla="*/ 209 h 2979"/>
                <a:gd name="T68" fmla="*/ 1713 w 2696"/>
                <a:gd name="T69" fmla="*/ 894 h 2979"/>
                <a:gd name="T70" fmla="*/ 1817 w 2696"/>
                <a:gd name="T71" fmla="*/ 998 h 2979"/>
                <a:gd name="T72" fmla="*/ 2487 w 2696"/>
                <a:gd name="T73" fmla="*/ 998 h 2979"/>
                <a:gd name="T74" fmla="*/ 2487 w 2696"/>
                <a:gd name="T75" fmla="*/ 2770 h 2979"/>
                <a:gd name="T76" fmla="*/ 2472 w 2696"/>
                <a:gd name="T77" fmla="*/ 2770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6" h="2979">
                  <a:moveTo>
                    <a:pt x="1341" y="849"/>
                  </a:moveTo>
                  <a:cubicBezTo>
                    <a:pt x="596" y="849"/>
                    <a:pt x="596" y="849"/>
                    <a:pt x="596" y="849"/>
                  </a:cubicBezTo>
                  <a:cubicBezTo>
                    <a:pt x="596" y="1058"/>
                    <a:pt x="596" y="1058"/>
                    <a:pt x="596" y="1058"/>
                  </a:cubicBezTo>
                  <a:cubicBezTo>
                    <a:pt x="1341" y="1058"/>
                    <a:pt x="1341" y="1058"/>
                    <a:pt x="1341" y="1058"/>
                  </a:cubicBezTo>
                  <a:cubicBezTo>
                    <a:pt x="1341" y="849"/>
                    <a:pt x="1341" y="849"/>
                    <a:pt x="1341" y="849"/>
                  </a:cubicBezTo>
                  <a:close/>
                  <a:moveTo>
                    <a:pt x="596" y="1683"/>
                  </a:moveTo>
                  <a:cubicBezTo>
                    <a:pt x="2085" y="1683"/>
                    <a:pt x="2085" y="1683"/>
                    <a:pt x="2085" y="1683"/>
                  </a:cubicBezTo>
                  <a:cubicBezTo>
                    <a:pt x="2085" y="1475"/>
                    <a:pt x="2085" y="1475"/>
                    <a:pt x="2085" y="1475"/>
                  </a:cubicBezTo>
                  <a:cubicBezTo>
                    <a:pt x="596" y="1475"/>
                    <a:pt x="596" y="1475"/>
                    <a:pt x="596" y="1475"/>
                  </a:cubicBezTo>
                  <a:cubicBezTo>
                    <a:pt x="596" y="1683"/>
                    <a:pt x="596" y="1683"/>
                    <a:pt x="596" y="1683"/>
                  </a:cubicBezTo>
                  <a:close/>
                  <a:moveTo>
                    <a:pt x="596" y="2309"/>
                  </a:moveTo>
                  <a:cubicBezTo>
                    <a:pt x="2085" y="2309"/>
                    <a:pt x="2085" y="2309"/>
                    <a:pt x="2085" y="2309"/>
                  </a:cubicBezTo>
                  <a:cubicBezTo>
                    <a:pt x="2085" y="2100"/>
                    <a:pt x="2085" y="2100"/>
                    <a:pt x="2085" y="2100"/>
                  </a:cubicBezTo>
                  <a:cubicBezTo>
                    <a:pt x="596" y="2100"/>
                    <a:pt x="596" y="2100"/>
                    <a:pt x="596" y="2100"/>
                  </a:cubicBezTo>
                  <a:cubicBezTo>
                    <a:pt x="596" y="2309"/>
                    <a:pt x="596" y="2309"/>
                    <a:pt x="596" y="2309"/>
                  </a:cubicBezTo>
                  <a:close/>
                  <a:moveTo>
                    <a:pt x="2651" y="685"/>
                  </a:moveTo>
                  <a:cubicBezTo>
                    <a:pt x="1936" y="30"/>
                    <a:pt x="1936" y="30"/>
                    <a:pt x="1936" y="30"/>
                  </a:cubicBezTo>
                  <a:cubicBezTo>
                    <a:pt x="1921" y="15"/>
                    <a:pt x="1892" y="0"/>
                    <a:pt x="1877" y="0"/>
                  </a:cubicBezTo>
                  <a:cubicBezTo>
                    <a:pt x="104" y="0"/>
                    <a:pt x="104" y="0"/>
                    <a:pt x="104" y="0"/>
                  </a:cubicBezTo>
                  <a:cubicBezTo>
                    <a:pt x="45" y="0"/>
                    <a:pt x="0" y="45"/>
                    <a:pt x="0" y="104"/>
                  </a:cubicBezTo>
                  <a:cubicBezTo>
                    <a:pt x="0" y="2875"/>
                    <a:pt x="0" y="2875"/>
                    <a:pt x="0" y="2875"/>
                  </a:cubicBezTo>
                  <a:cubicBezTo>
                    <a:pt x="0" y="2934"/>
                    <a:pt x="45" y="2979"/>
                    <a:pt x="104" y="2979"/>
                  </a:cubicBezTo>
                  <a:cubicBezTo>
                    <a:pt x="2592" y="2979"/>
                    <a:pt x="2592" y="2979"/>
                    <a:pt x="2592" y="2979"/>
                  </a:cubicBezTo>
                  <a:cubicBezTo>
                    <a:pt x="2651" y="2979"/>
                    <a:pt x="2696" y="2934"/>
                    <a:pt x="2696" y="2875"/>
                  </a:cubicBezTo>
                  <a:cubicBezTo>
                    <a:pt x="2696" y="760"/>
                    <a:pt x="2696" y="760"/>
                    <a:pt x="2696" y="760"/>
                  </a:cubicBezTo>
                  <a:cubicBezTo>
                    <a:pt x="2681" y="745"/>
                    <a:pt x="2666" y="715"/>
                    <a:pt x="2651" y="685"/>
                  </a:cubicBezTo>
                  <a:close/>
                  <a:moveTo>
                    <a:pt x="1921" y="283"/>
                  </a:moveTo>
                  <a:cubicBezTo>
                    <a:pt x="2458" y="789"/>
                    <a:pt x="2458" y="789"/>
                    <a:pt x="2458" y="789"/>
                  </a:cubicBezTo>
                  <a:cubicBezTo>
                    <a:pt x="1921" y="789"/>
                    <a:pt x="1921" y="789"/>
                    <a:pt x="1921" y="789"/>
                  </a:cubicBezTo>
                  <a:cubicBezTo>
                    <a:pt x="1921" y="283"/>
                    <a:pt x="1921" y="283"/>
                    <a:pt x="1921" y="283"/>
                  </a:cubicBezTo>
                  <a:close/>
                  <a:moveTo>
                    <a:pt x="2472" y="2770"/>
                  </a:moveTo>
                  <a:cubicBezTo>
                    <a:pt x="209" y="2770"/>
                    <a:pt x="209" y="2770"/>
                    <a:pt x="209" y="2770"/>
                  </a:cubicBezTo>
                  <a:cubicBezTo>
                    <a:pt x="209" y="209"/>
                    <a:pt x="209" y="209"/>
                    <a:pt x="209" y="209"/>
                  </a:cubicBezTo>
                  <a:cubicBezTo>
                    <a:pt x="1713" y="209"/>
                    <a:pt x="1713" y="209"/>
                    <a:pt x="1713" y="209"/>
                  </a:cubicBezTo>
                  <a:cubicBezTo>
                    <a:pt x="1713" y="894"/>
                    <a:pt x="1713" y="894"/>
                    <a:pt x="1713" y="894"/>
                  </a:cubicBezTo>
                  <a:cubicBezTo>
                    <a:pt x="1713" y="953"/>
                    <a:pt x="1758" y="998"/>
                    <a:pt x="1817" y="998"/>
                  </a:cubicBezTo>
                  <a:cubicBezTo>
                    <a:pt x="2487" y="998"/>
                    <a:pt x="2487" y="998"/>
                    <a:pt x="2487" y="998"/>
                  </a:cubicBezTo>
                  <a:cubicBezTo>
                    <a:pt x="2487" y="2770"/>
                    <a:pt x="2487" y="2770"/>
                    <a:pt x="2487" y="2770"/>
                  </a:cubicBezTo>
                  <a:cubicBezTo>
                    <a:pt x="2472" y="2770"/>
                    <a:pt x="2472" y="2770"/>
                    <a:pt x="2472" y="277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35" name="组合 34"/>
          <p:cNvGrpSpPr/>
          <p:nvPr/>
        </p:nvGrpSpPr>
        <p:grpSpPr>
          <a:xfrm>
            <a:off x="47624" y="2161827"/>
            <a:ext cx="1731479" cy="551245"/>
            <a:chOff x="47624" y="2314227"/>
            <a:chExt cx="1731479" cy="551245"/>
          </a:xfrm>
        </p:grpSpPr>
        <p:sp>
          <p:nvSpPr>
            <p:cNvPr id="36" name="直角三角形 35"/>
            <p:cNvSpPr/>
            <p:nvPr/>
          </p:nvSpPr>
          <p:spPr>
            <a:xfrm rot="16200000" flipH="1">
              <a:off x="41676" y="2767446"/>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37" name="组合 36"/>
            <p:cNvGrpSpPr/>
            <p:nvPr/>
          </p:nvGrpSpPr>
          <p:grpSpPr>
            <a:xfrm>
              <a:off x="47624" y="2314227"/>
              <a:ext cx="1731479" cy="447270"/>
              <a:chOff x="47624" y="2136427"/>
              <a:chExt cx="1731479" cy="447270"/>
            </a:xfrm>
          </p:grpSpPr>
          <p:sp>
            <p:nvSpPr>
              <p:cNvPr id="39" name="五边形 61"/>
              <p:cNvSpPr/>
              <p:nvPr/>
            </p:nvSpPr>
            <p:spPr>
              <a:xfrm>
                <a:off x="47624" y="2136427"/>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40" name="矩形 39"/>
              <p:cNvSpPr/>
              <p:nvPr/>
            </p:nvSpPr>
            <p:spPr>
              <a:xfrm>
                <a:off x="507007" y="2178679"/>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学情分析</a:t>
                </a:r>
              </a:p>
            </p:txBody>
          </p:sp>
        </p:grpSp>
        <p:sp>
          <p:nvSpPr>
            <p:cNvPr id="38" name="Freeform 5"/>
            <p:cNvSpPr>
              <a:spLocks noEditPoints="1"/>
            </p:cNvSpPr>
            <p:nvPr/>
          </p:nvSpPr>
          <p:spPr bwMode="auto">
            <a:xfrm>
              <a:off x="229178" y="2424088"/>
              <a:ext cx="251428" cy="234844"/>
            </a:xfrm>
            <a:custGeom>
              <a:avLst/>
              <a:gdLst>
                <a:gd name="T0" fmla="*/ 205 w 3072"/>
                <a:gd name="T1" fmla="*/ 717 h 2867"/>
                <a:gd name="T2" fmla="*/ 307 w 3072"/>
                <a:gd name="T3" fmla="*/ 614 h 2867"/>
                <a:gd name="T4" fmla="*/ 348 w 3072"/>
                <a:gd name="T5" fmla="*/ 614 h 2867"/>
                <a:gd name="T6" fmla="*/ 1024 w 3072"/>
                <a:gd name="T7" fmla="*/ 143 h 2867"/>
                <a:gd name="T8" fmla="*/ 1024 w 3072"/>
                <a:gd name="T9" fmla="*/ 123 h 2867"/>
                <a:gd name="T10" fmla="*/ 1126 w 3072"/>
                <a:gd name="T11" fmla="*/ 0 h 2867"/>
                <a:gd name="T12" fmla="*/ 1229 w 3072"/>
                <a:gd name="T13" fmla="*/ 102 h 2867"/>
                <a:gd name="T14" fmla="*/ 1229 w 3072"/>
                <a:gd name="T15" fmla="*/ 123 h 2867"/>
                <a:gd name="T16" fmla="*/ 1905 w 3072"/>
                <a:gd name="T17" fmla="*/ 635 h 2867"/>
                <a:gd name="T18" fmla="*/ 1987 w 3072"/>
                <a:gd name="T19" fmla="*/ 635 h 2867"/>
                <a:gd name="T20" fmla="*/ 2662 w 3072"/>
                <a:gd name="T21" fmla="*/ 123 h 2867"/>
                <a:gd name="T22" fmla="*/ 2662 w 3072"/>
                <a:gd name="T23" fmla="*/ 102 h 2867"/>
                <a:gd name="T24" fmla="*/ 2765 w 3072"/>
                <a:gd name="T25" fmla="*/ 0 h 2867"/>
                <a:gd name="T26" fmla="*/ 2867 w 3072"/>
                <a:gd name="T27" fmla="*/ 102 h 2867"/>
                <a:gd name="T28" fmla="*/ 2765 w 3072"/>
                <a:gd name="T29" fmla="*/ 205 h 2867"/>
                <a:gd name="T30" fmla="*/ 2724 w 3072"/>
                <a:gd name="T31" fmla="*/ 205 h 2867"/>
                <a:gd name="T32" fmla="*/ 2048 w 3072"/>
                <a:gd name="T33" fmla="*/ 717 h 2867"/>
                <a:gd name="T34" fmla="*/ 2048 w 3072"/>
                <a:gd name="T35" fmla="*/ 737 h 2867"/>
                <a:gd name="T36" fmla="*/ 1946 w 3072"/>
                <a:gd name="T37" fmla="*/ 819 h 2867"/>
                <a:gd name="T38" fmla="*/ 1843 w 3072"/>
                <a:gd name="T39" fmla="*/ 717 h 2867"/>
                <a:gd name="T40" fmla="*/ 1843 w 3072"/>
                <a:gd name="T41" fmla="*/ 696 h 2867"/>
                <a:gd name="T42" fmla="*/ 1167 w 3072"/>
                <a:gd name="T43" fmla="*/ 205 h 2867"/>
                <a:gd name="T44" fmla="*/ 1126 w 3072"/>
                <a:gd name="T45" fmla="*/ 205 h 2867"/>
                <a:gd name="T46" fmla="*/ 1106 w 3072"/>
                <a:gd name="T47" fmla="*/ 205 h 2867"/>
                <a:gd name="T48" fmla="*/ 410 w 3072"/>
                <a:gd name="T49" fmla="*/ 717 h 2867"/>
                <a:gd name="T50" fmla="*/ 307 w 3072"/>
                <a:gd name="T51" fmla="*/ 819 h 2867"/>
                <a:gd name="T52" fmla="*/ 205 w 3072"/>
                <a:gd name="T53" fmla="*/ 717 h 2867"/>
                <a:gd name="T54" fmla="*/ 2970 w 3072"/>
                <a:gd name="T55" fmla="*/ 2662 h 2867"/>
                <a:gd name="T56" fmla="*/ 2867 w 3072"/>
                <a:gd name="T57" fmla="*/ 2662 h 2867"/>
                <a:gd name="T58" fmla="*/ 2867 w 3072"/>
                <a:gd name="T59" fmla="*/ 819 h 2867"/>
                <a:gd name="T60" fmla="*/ 2662 w 3072"/>
                <a:gd name="T61" fmla="*/ 819 h 2867"/>
                <a:gd name="T62" fmla="*/ 2662 w 3072"/>
                <a:gd name="T63" fmla="*/ 2662 h 2867"/>
                <a:gd name="T64" fmla="*/ 2048 w 3072"/>
                <a:gd name="T65" fmla="*/ 2662 h 2867"/>
                <a:gd name="T66" fmla="*/ 2048 w 3072"/>
                <a:gd name="T67" fmla="*/ 1229 h 2867"/>
                <a:gd name="T68" fmla="*/ 1843 w 3072"/>
                <a:gd name="T69" fmla="*/ 1229 h 2867"/>
                <a:gd name="T70" fmla="*/ 1843 w 3072"/>
                <a:gd name="T71" fmla="*/ 2662 h 2867"/>
                <a:gd name="T72" fmla="*/ 1229 w 3072"/>
                <a:gd name="T73" fmla="*/ 2662 h 2867"/>
                <a:gd name="T74" fmla="*/ 1229 w 3072"/>
                <a:gd name="T75" fmla="*/ 819 h 2867"/>
                <a:gd name="T76" fmla="*/ 1024 w 3072"/>
                <a:gd name="T77" fmla="*/ 819 h 2867"/>
                <a:gd name="T78" fmla="*/ 1024 w 3072"/>
                <a:gd name="T79" fmla="*/ 2662 h 2867"/>
                <a:gd name="T80" fmla="*/ 410 w 3072"/>
                <a:gd name="T81" fmla="*/ 2662 h 2867"/>
                <a:gd name="T82" fmla="*/ 410 w 3072"/>
                <a:gd name="T83" fmla="*/ 1229 h 2867"/>
                <a:gd name="T84" fmla="*/ 205 w 3072"/>
                <a:gd name="T85" fmla="*/ 1229 h 2867"/>
                <a:gd name="T86" fmla="*/ 205 w 3072"/>
                <a:gd name="T87" fmla="*/ 2662 h 2867"/>
                <a:gd name="T88" fmla="*/ 102 w 3072"/>
                <a:gd name="T89" fmla="*/ 2662 h 2867"/>
                <a:gd name="T90" fmla="*/ 0 w 3072"/>
                <a:gd name="T91" fmla="*/ 2765 h 2867"/>
                <a:gd name="T92" fmla="*/ 102 w 3072"/>
                <a:gd name="T93" fmla="*/ 2867 h 2867"/>
                <a:gd name="T94" fmla="*/ 2970 w 3072"/>
                <a:gd name="T95" fmla="*/ 2867 h 2867"/>
                <a:gd name="T96" fmla="*/ 3072 w 3072"/>
                <a:gd name="T97" fmla="*/ 2765 h 2867"/>
                <a:gd name="T98" fmla="*/ 2970 w 3072"/>
                <a:gd name="T99" fmla="*/ 2662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2" h="2867">
                  <a:moveTo>
                    <a:pt x="205" y="717"/>
                  </a:moveTo>
                  <a:cubicBezTo>
                    <a:pt x="205" y="676"/>
                    <a:pt x="246" y="614"/>
                    <a:pt x="307" y="614"/>
                  </a:cubicBezTo>
                  <a:cubicBezTo>
                    <a:pt x="348" y="614"/>
                    <a:pt x="348" y="614"/>
                    <a:pt x="348" y="614"/>
                  </a:cubicBezTo>
                  <a:cubicBezTo>
                    <a:pt x="1024" y="143"/>
                    <a:pt x="1024" y="143"/>
                    <a:pt x="1024" y="143"/>
                  </a:cubicBezTo>
                  <a:cubicBezTo>
                    <a:pt x="1024" y="123"/>
                    <a:pt x="1024" y="123"/>
                    <a:pt x="1024" y="123"/>
                  </a:cubicBezTo>
                  <a:cubicBezTo>
                    <a:pt x="1024" y="61"/>
                    <a:pt x="1065" y="0"/>
                    <a:pt x="1126" y="0"/>
                  </a:cubicBezTo>
                  <a:cubicBezTo>
                    <a:pt x="1188" y="0"/>
                    <a:pt x="1229" y="61"/>
                    <a:pt x="1229" y="102"/>
                  </a:cubicBezTo>
                  <a:cubicBezTo>
                    <a:pt x="1229" y="123"/>
                    <a:pt x="1229" y="123"/>
                    <a:pt x="1229" y="123"/>
                  </a:cubicBezTo>
                  <a:cubicBezTo>
                    <a:pt x="1905" y="635"/>
                    <a:pt x="1905" y="635"/>
                    <a:pt x="1905" y="635"/>
                  </a:cubicBezTo>
                  <a:cubicBezTo>
                    <a:pt x="1987" y="635"/>
                    <a:pt x="1987" y="635"/>
                    <a:pt x="1987" y="635"/>
                  </a:cubicBezTo>
                  <a:cubicBezTo>
                    <a:pt x="2662" y="123"/>
                    <a:pt x="2662" y="123"/>
                    <a:pt x="2662" y="123"/>
                  </a:cubicBezTo>
                  <a:cubicBezTo>
                    <a:pt x="2662" y="102"/>
                    <a:pt x="2662" y="102"/>
                    <a:pt x="2662" y="102"/>
                  </a:cubicBezTo>
                  <a:cubicBezTo>
                    <a:pt x="2662" y="61"/>
                    <a:pt x="2703" y="0"/>
                    <a:pt x="2765" y="0"/>
                  </a:cubicBezTo>
                  <a:cubicBezTo>
                    <a:pt x="2826" y="0"/>
                    <a:pt x="2867" y="61"/>
                    <a:pt x="2867" y="102"/>
                  </a:cubicBezTo>
                  <a:cubicBezTo>
                    <a:pt x="2867" y="164"/>
                    <a:pt x="2826" y="205"/>
                    <a:pt x="2765" y="205"/>
                  </a:cubicBezTo>
                  <a:cubicBezTo>
                    <a:pt x="2724" y="205"/>
                    <a:pt x="2724" y="205"/>
                    <a:pt x="2724" y="205"/>
                  </a:cubicBezTo>
                  <a:cubicBezTo>
                    <a:pt x="2048" y="717"/>
                    <a:pt x="2048" y="717"/>
                    <a:pt x="2048" y="717"/>
                  </a:cubicBezTo>
                  <a:cubicBezTo>
                    <a:pt x="2048" y="737"/>
                    <a:pt x="2048" y="737"/>
                    <a:pt x="2048" y="737"/>
                  </a:cubicBezTo>
                  <a:cubicBezTo>
                    <a:pt x="2048" y="778"/>
                    <a:pt x="2007" y="819"/>
                    <a:pt x="1946" y="819"/>
                  </a:cubicBezTo>
                  <a:cubicBezTo>
                    <a:pt x="1884" y="819"/>
                    <a:pt x="1843" y="778"/>
                    <a:pt x="1843" y="717"/>
                  </a:cubicBezTo>
                  <a:cubicBezTo>
                    <a:pt x="1843" y="696"/>
                    <a:pt x="1843" y="696"/>
                    <a:pt x="1843" y="696"/>
                  </a:cubicBezTo>
                  <a:cubicBezTo>
                    <a:pt x="1167" y="205"/>
                    <a:pt x="1167" y="205"/>
                    <a:pt x="1167" y="205"/>
                  </a:cubicBezTo>
                  <a:cubicBezTo>
                    <a:pt x="1126" y="205"/>
                    <a:pt x="1126" y="205"/>
                    <a:pt x="1126" y="205"/>
                  </a:cubicBezTo>
                  <a:cubicBezTo>
                    <a:pt x="1106" y="205"/>
                    <a:pt x="1106" y="205"/>
                    <a:pt x="1106" y="205"/>
                  </a:cubicBezTo>
                  <a:cubicBezTo>
                    <a:pt x="410" y="717"/>
                    <a:pt x="410" y="717"/>
                    <a:pt x="410" y="717"/>
                  </a:cubicBezTo>
                  <a:cubicBezTo>
                    <a:pt x="410" y="778"/>
                    <a:pt x="369" y="819"/>
                    <a:pt x="307" y="819"/>
                  </a:cubicBezTo>
                  <a:cubicBezTo>
                    <a:pt x="246" y="819"/>
                    <a:pt x="205" y="778"/>
                    <a:pt x="205" y="717"/>
                  </a:cubicBezTo>
                  <a:close/>
                  <a:moveTo>
                    <a:pt x="2970" y="2662"/>
                  </a:moveTo>
                  <a:cubicBezTo>
                    <a:pt x="2867" y="2662"/>
                    <a:pt x="2867" y="2662"/>
                    <a:pt x="2867" y="2662"/>
                  </a:cubicBezTo>
                  <a:cubicBezTo>
                    <a:pt x="2867" y="819"/>
                    <a:pt x="2867" y="819"/>
                    <a:pt x="2867" y="819"/>
                  </a:cubicBezTo>
                  <a:cubicBezTo>
                    <a:pt x="2662" y="819"/>
                    <a:pt x="2662" y="819"/>
                    <a:pt x="2662" y="819"/>
                  </a:cubicBezTo>
                  <a:cubicBezTo>
                    <a:pt x="2662" y="2662"/>
                    <a:pt x="2662" y="2662"/>
                    <a:pt x="2662" y="2662"/>
                  </a:cubicBezTo>
                  <a:cubicBezTo>
                    <a:pt x="2048" y="2662"/>
                    <a:pt x="2048" y="2662"/>
                    <a:pt x="2048" y="2662"/>
                  </a:cubicBezTo>
                  <a:cubicBezTo>
                    <a:pt x="2048" y="1229"/>
                    <a:pt x="2048" y="1229"/>
                    <a:pt x="2048" y="1229"/>
                  </a:cubicBezTo>
                  <a:cubicBezTo>
                    <a:pt x="1843" y="1229"/>
                    <a:pt x="1843" y="1229"/>
                    <a:pt x="1843" y="1229"/>
                  </a:cubicBezTo>
                  <a:cubicBezTo>
                    <a:pt x="1843" y="2662"/>
                    <a:pt x="1843" y="2662"/>
                    <a:pt x="1843" y="2662"/>
                  </a:cubicBezTo>
                  <a:cubicBezTo>
                    <a:pt x="1229" y="2662"/>
                    <a:pt x="1229" y="2662"/>
                    <a:pt x="1229" y="2662"/>
                  </a:cubicBezTo>
                  <a:cubicBezTo>
                    <a:pt x="1229" y="819"/>
                    <a:pt x="1229" y="819"/>
                    <a:pt x="1229" y="819"/>
                  </a:cubicBezTo>
                  <a:cubicBezTo>
                    <a:pt x="1024" y="819"/>
                    <a:pt x="1024" y="819"/>
                    <a:pt x="1024" y="819"/>
                  </a:cubicBezTo>
                  <a:cubicBezTo>
                    <a:pt x="1024" y="2662"/>
                    <a:pt x="1024" y="2662"/>
                    <a:pt x="1024" y="2662"/>
                  </a:cubicBezTo>
                  <a:cubicBezTo>
                    <a:pt x="410" y="2662"/>
                    <a:pt x="410" y="2662"/>
                    <a:pt x="410" y="2662"/>
                  </a:cubicBezTo>
                  <a:cubicBezTo>
                    <a:pt x="410" y="1229"/>
                    <a:pt x="410" y="1229"/>
                    <a:pt x="410" y="1229"/>
                  </a:cubicBezTo>
                  <a:cubicBezTo>
                    <a:pt x="205" y="1229"/>
                    <a:pt x="205" y="1229"/>
                    <a:pt x="205" y="1229"/>
                  </a:cubicBezTo>
                  <a:cubicBezTo>
                    <a:pt x="205" y="2662"/>
                    <a:pt x="205" y="2662"/>
                    <a:pt x="205" y="2662"/>
                  </a:cubicBezTo>
                  <a:cubicBezTo>
                    <a:pt x="102" y="2662"/>
                    <a:pt x="102" y="2662"/>
                    <a:pt x="102" y="2662"/>
                  </a:cubicBezTo>
                  <a:cubicBezTo>
                    <a:pt x="41" y="2662"/>
                    <a:pt x="0" y="2703"/>
                    <a:pt x="0" y="2765"/>
                  </a:cubicBezTo>
                  <a:cubicBezTo>
                    <a:pt x="0" y="2826"/>
                    <a:pt x="41" y="2867"/>
                    <a:pt x="102" y="2867"/>
                  </a:cubicBezTo>
                  <a:cubicBezTo>
                    <a:pt x="2970" y="2867"/>
                    <a:pt x="2970" y="2867"/>
                    <a:pt x="2970" y="2867"/>
                  </a:cubicBezTo>
                  <a:cubicBezTo>
                    <a:pt x="3031" y="2867"/>
                    <a:pt x="3072" y="2826"/>
                    <a:pt x="3072" y="2765"/>
                  </a:cubicBezTo>
                  <a:cubicBezTo>
                    <a:pt x="3072" y="2703"/>
                    <a:pt x="3031" y="2662"/>
                    <a:pt x="2970" y="2662"/>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41" name="组合 40"/>
          <p:cNvGrpSpPr/>
          <p:nvPr/>
        </p:nvGrpSpPr>
        <p:grpSpPr>
          <a:xfrm>
            <a:off x="47624" y="4664476"/>
            <a:ext cx="1731479" cy="551244"/>
            <a:chOff x="47624" y="4816876"/>
            <a:chExt cx="1731479" cy="551244"/>
          </a:xfrm>
        </p:grpSpPr>
        <p:sp>
          <p:nvSpPr>
            <p:cNvPr id="42" name="直角三角形 41"/>
            <p:cNvSpPr/>
            <p:nvPr/>
          </p:nvSpPr>
          <p:spPr>
            <a:xfrm rot="16200000" flipH="1">
              <a:off x="41676" y="5270094"/>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43" name="组合 42"/>
            <p:cNvGrpSpPr/>
            <p:nvPr/>
          </p:nvGrpSpPr>
          <p:grpSpPr>
            <a:xfrm>
              <a:off x="47624" y="4816876"/>
              <a:ext cx="1731479" cy="447270"/>
              <a:chOff x="47624" y="4054876"/>
              <a:chExt cx="1731479" cy="447270"/>
            </a:xfrm>
          </p:grpSpPr>
          <p:sp>
            <p:nvSpPr>
              <p:cNvPr id="45" name="五边形 64"/>
              <p:cNvSpPr/>
              <p:nvPr/>
            </p:nvSpPr>
            <p:spPr>
              <a:xfrm>
                <a:off x="47624" y="4054876"/>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46" name="矩形 45"/>
              <p:cNvSpPr/>
              <p:nvPr/>
            </p:nvSpPr>
            <p:spPr>
              <a:xfrm>
                <a:off x="507007" y="4104871"/>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教学目标</a:t>
                </a:r>
              </a:p>
            </p:txBody>
          </p:sp>
        </p:grpSp>
        <p:sp>
          <p:nvSpPr>
            <p:cNvPr id="44" name="Freeform 5"/>
            <p:cNvSpPr>
              <a:spLocks noEditPoints="1"/>
            </p:cNvSpPr>
            <p:nvPr/>
          </p:nvSpPr>
          <p:spPr bwMode="auto">
            <a:xfrm>
              <a:off x="216346" y="4901965"/>
              <a:ext cx="277091" cy="277091"/>
            </a:xfrm>
            <a:custGeom>
              <a:avLst/>
              <a:gdLst>
                <a:gd name="T0" fmla="*/ 1767 w 2867"/>
                <a:gd name="T1" fmla="*/ 287 h 2867"/>
                <a:gd name="T2" fmla="*/ 1327 w 2867"/>
                <a:gd name="T3" fmla="*/ 213 h 2867"/>
                <a:gd name="T4" fmla="*/ 0 w 2867"/>
                <a:gd name="T5" fmla="*/ 1540 h 2867"/>
                <a:gd name="T6" fmla="*/ 1327 w 2867"/>
                <a:gd name="T7" fmla="*/ 2867 h 2867"/>
                <a:gd name="T8" fmla="*/ 2654 w 2867"/>
                <a:gd name="T9" fmla="*/ 1540 h 2867"/>
                <a:gd name="T10" fmla="*/ 2582 w 2867"/>
                <a:gd name="T11" fmla="*/ 1105 h 2867"/>
                <a:gd name="T12" fmla="*/ 2403 w 2867"/>
                <a:gd name="T13" fmla="*/ 1284 h 2867"/>
                <a:gd name="T14" fmla="*/ 2433 w 2867"/>
                <a:gd name="T15" fmla="*/ 1540 h 2867"/>
                <a:gd name="T16" fmla="*/ 1327 w 2867"/>
                <a:gd name="T17" fmla="*/ 2646 h 2867"/>
                <a:gd name="T18" fmla="*/ 221 w 2867"/>
                <a:gd name="T19" fmla="*/ 1540 h 2867"/>
                <a:gd name="T20" fmla="*/ 1327 w 2867"/>
                <a:gd name="T21" fmla="*/ 434 h 2867"/>
                <a:gd name="T22" fmla="*/ 1589 w 2867"/>
                <a:gd name="T23" fmla="*/ 465 h 2867"/>
                <a:gd name="T24" fmla="*/ 1767 w 2867"/>
                <a:gd name="T25" fmla="*/ 287 h 2867"/>
                <a:gd name="T26" fmla="*/ 2387 w 2867"/>
                <a:gd name="T27" fmla="*/ 180 h 2867"/>
                <a:gd name="T28" fmla="*/ 2408 w 2867"/>
                <a:gd name="T29" fmla="*/ 426 h 2867"/>
                <a:gd name="T30" fmla="*/ 2445 w 2867"/>
                <a:gd name="T31" fmla="*/ 462 h 2867"/>
                <a:gd name="T32" fmla="*/ 2836 w 2867"/>
                <a:gd name="T33" fmla="*/ 496 h 2867"/>
                <a:gd name="T34" fmla="*/ 2867 w 2867"/>
                <a:gd name="T35" fmla="*/ 502 h 2867"/>
                <a:gd name="T36" fmla="*/ 2849 w 2867"/>
                <a:gd name="T37" fmla="*/ 524 h 2867"/>
                <a:gd name="T38" fmla="*/ 2370 w 2867"/>
                <a:gd name="T39" fmla="*/ 1005 h 2867"/>
                <a:gd name="T40" fmla="*/ 2322 w 2867"/>
                <a:gd name="T41" fmla="*/ 1023 h 2867"/>
                <a:gd name="T42" fmla="*/ 2070 w 2867"/>
                <a:gd name="T43" fmla="*/ 999 h 2867"/>
                <a:gd name="T44" fmla="*/ 2022 w 2867"/>
                <a:gd name="T45" fmla="*/ 1016 h 2867"/>
                <a:gd name="T46" fmla="*/ 1593 w 2867"/>
                <a:gd name="T47" fmla="*/ 1445 h 2867"/>
                <a:gd name="T48" fmla="*/ 1465 w 2867"/>
                <a:gd name="T49" fmla="*/ 1484 h 2867"/>
                <a:gd name="T50" fmla="*/ 1406 w 2867"/>
                <a:gd name="T51" fmla="*/ 1298 h 2867"/>
                <a:gd name="T52" fmla="*/ 1433 w 2867"/>
                <a:gd name="T53" fmla="*/ 1270 h 2867"/>
                <a:gd name="T54" fmla="*/ 1850 w 2867"/>
                <a:gd name="T55" fmla="*/ 853 h 2867"/>
                <a:gd name="T56" fmla="*/ 1871 w 2867"/>
                <a:gd name="T57" fmla="*/ 796 h 2867"/>
                <a:gd name="T58" fmla="*/ 1847 w 2867"/>
                <a:gd name="T59" fmla="*/ 541 h 2867"/>
                <a:gd name="T60" fmla="*/ 1859 w 2867"/>
                <a:gd name="T61" fmla="*/ 507 h 2867"/>
                <a:gd name="T62" fmla="*/ 2360 w 2867"/>
                <a:gd name="T63" fmla="*/ 6 h 2867"/>
                <a:gd name="T64" fmla="*/ 2370 w 2867"/>
                <a:gd name="T65" fmla="*/ 0 h 2867"/>
                <a:gd name="T66" fmla="*/ 2387 w 2867"/>
                <a:gd name="T67" fmla="*/ 180 h 2867"/>
                <a:gd name="T68" fmla="*/ 1880 w 2867"/>
                <a:gd name="T69" fmla="*/ 1540 h 2867"/>
                <a:gd name="T70" fmla="*/ 1327 w 2867"/>
                <a:gd name="T71" fmla="*/ 2093 h 2867"/>
                <a:gd name="T72" fmla="*/ 774 w 2867"/>
                <a:gd name="T73" fmla="*/ 1540 h 2867"/>
                <a:gd name="T74" fmla="*/ 1327 w 2867"/>
                <a:gd name="T75" fmla="*/ 987 h 2867"/>
                <a:gd name="T76" fmla="*/ 1460 w 2867"/>
                <a:gd name="T77" fmla="*/ 1003 h 2867"/>
                <a:gd name="T78" fmla="*/ 1378 w 2867"/>
                <a:gd name="T79" fmla="*/ 1085 h 2867"/>
                <a:gd name="T80" fmla="*/ 1244 w 2867"/>
                <a:gd name="T81" fmla="*/ 1219 h 2867"/>
                <a:gd name="T82" fmla="*/ 995 w 2867"/>
                <a:gd name="T83" fmla="*/ 1540 h 2867"/>
                <a:gd name="T84" fmla="*/ 1327 w 2867"/>
                <a:gd name="T85" fmla="*/ 1872 h 2867"/>
                <a:gd name="T86" fmla="*/ 1653 w 2867"/>
                <a:gd name="T87" fmla="*/ 1602 h 2867"/>
                <a:gd name="T88" fmla="*/ 1773 w 2867"/>
                <a:gd name="T89" fmla="*/ 1482 h 2867"/>
                <a:gd name="T90" fmla="*/ 1861 w 2867"/>
                <a:gd name="T91" fmla="*/ 1394 h 2867"/>
                <a:gd name="T92" fmla="*/ 1880 w 2867"/>
                <a:gd name="T93" fmla="*/ 1540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67" h="2867">
                  <a:moveTo>
                    <a:pt x="1767" y="287"/>
                  </a:moveTo>
                  <a:cubicBezTo>
                    <a:pt x="1629" y="239"/>
                    <a:pt x="1481" y="213"/>
                    <a:pt x="1327" y="213"/>
                  </a:cubicBezTo>
                  <a:cubicBezTo>
                    <a:pt x="594" y="213"/>
                    <a:pt x="0" y="807"/>
                    <a:pt x="0" y="1540"/>
                  </a:cubicBezTo>
                  <a:cubicBezTo>
                    <a:pt x="0" y="2273"/>
                    <a:pt x="594" y="2867"/>
                    <a:pt x="1327" y="2867"/>
                  </a:cubicBezTo>
                  <a:cubicBezTo>
                    <a:pt x="2060" y="2867"/>
                    <a:pt x="2654" y="2273"/>
                    <a:pt x="2654" y="1540"/>
                  </a:cubicBezTo>
                  <a:cubicBezTo>
                    <a:pt x="2654" y="1388"/>
                    <a:pt x="2629" y="1241"/>
                    <a:pt x="2582" y="1105"/>
                  </a:cubicBezTo>
                  <a:cubicBezTo>
                    <a:pt x="2522" y="1165"/>
                    <a:pt x="2463" y="1224"/>
                    <a:pt x="2403" y="1284"/>
                  </a:cubicBezTo>
                  <a:cubicBezTo>
                    <a:pt x="2423" y="1366"/>
                    <a:pt x="2433" y="1452"/>
                    <a:pt x="2433" y="1540"/>
                  </a:cubicBezTo>
                  <a:cubicBezTo>
                    <a:pt x="2433" y="2151"/>
                    <a:pt x="1938" y="2646"/>
                    <a:pt x="1327" y="2646"/>
                  </a:cubicBezTo>
                  <a:cubicBezTo>
                    <a:pt x="716" y="2646"/>
                    <a:pt x="221" y="2151"/>
                    <a:pt x="221" y="1540"/>
                  </a:cubicBezTo>
                  <a:cubicBezTo>
                    <a:pt x="221" y="929"/>
                    <a:pt x="716" y="434"/>
                    <a:pt x="1327" y="434"/>
                  </a:cubicBezTo>
                  <a:cubicBezTo>
                    <a:pt x="1417" y="434"/>
                    <a:pt x="1505" y="445"/>
                    <a:pt x="1589" y="465"/>
                  </a:cubicBezTo>
                  <a:cubicBezTo>
                    <a:pt x="1648" y="406"/>
                    <a:pt x="1707" y="346"/>
                    <a:pt x="1767" y="287"/>
                  </a:cubicBezTo>
                  <a:close/>
                  <a:moveTo>
                    <a:pt x="2387" y="180"/>
                  </a:moveTo>
                  <a:cubicBezTo>
                    <a:pt x="2394" y="262"/>
                    <a:pt x="2403" y="344"/>
                    <a:pt x="2408" y="426"/>
                  </a:cubicBezTo>
                  <a:cubicBezTo>
                    <a:pt x="2410" y="452"/>
                    <a:pt x="2420" y="460"/>
                    <a:pt x="2445" y="462"/>
                  </a:cubicBezTo>
                  <a:cubicBezTo>
                    <a:pt x="2575" y="472"/>
                    <a:pt x="2706" y="484"/>
                    <a:pt x="2836" y="496"/>
                  </a:cubicBezTo>
                  <a:cubicBezTo>
                    <a:pt x="2847" y="497"/>
                    <a:pt x="2858" y="494"/>
                    <a:pt x="2867" y="502"/>
                  </a:cubicBezTo>
                  <a:cubicBezTo>
                    <a:pt x="2865" y="513"/>
                    <a:pt x="2856" y="518"/>
                    <a:pt x="2849" y="524"/>
                  </a:cubicBezTo>
                  <a:cubicBezTo>
                    <a:pt x="2690" y="684"/>
                    <a:pt x="2529" y="844"/>
                    <a:pt x="2370" y="1005"/>
                  </a:cubicBezTo>
                  <a:cubicBezTo>
                    <a:pt x="2356" y="1019"/>
                    <a:pt x="2342" y="1025"/>
                    <a:pt x="2322" y="1023"/>
                  </a:cubicBezTo>
                  <a:cubicBezTo>
                    <a:pt x="2238" y="1014"/>
                    <a:pt x="2154" y="1008"/>
                    <a:pt x="2070" y="999"/>
                  </a:cubicBezTo>
                  <a:cubicBezTo>
                    <a:pt x="2049" y="997"/>
                    <a:pt x="2036" y="1001"/>
                    <a:pt x="2022" y="1016"/>
                  </a:cubicBezTo>
                  <a:cubicBezTo>
                    <a:pt x="1805" y="1233"/>
                    <a:pt x="1810" y="1228"/>
                    <a:pt x="1593" y="1445"/>
                  </a:cubicBezTo>
                  <a:cubicBezTo>
                    <a:pt x="1557" y="1482"/>
                    <a:pt x="1516" y="1500"/>
                    <a:pt x="1465" y="1484"/>
                  </a:cubicBezTo>
                  <a:cubicBezTo>
                    <a:pt x="1384" y="1460"/>
                    <a:pt x="1354" y="1364"/>
                    <a:pt x="1406" y="1298"/>
                  </a:cubicBezTo>
                  <a:cubicBezTo>
                    <a:pt x="1414" y="1288"/>
                    <a:pt x="1423" y="1279"/>
                    <a:pt x="1433" y="1270"/>
                  </a:cubicBezTo>
                  <a:cubicBezTo>
                    <a:pt x="1645" y="1057"/>
                    <a:pt x="1637" y="1065"/>
                    <a:pt x="1850" y="853"/>
                  </a:cubicBezTo>
                  <a:cubicBezTo>
                    <a:pt x="1867" y="836"/>
                    <a:pt x="1874" y="821"/>
                    <a:pt x="1871" y="796"/>
                  </a:cubicBezTo>
                  <a:cubicBezTo>
                    <a:pt x="1861" y="712"/>
                    <a:pt x="1855" y="626"/>
                    <a:pt x="1847" y="541"/>
                  </a:cubicBezTo>
                  <a:cubicBezTo>
                    <a:pt x="1846" y="527"/>
                    <a:pt x="1849" y="517"/>
                    <a:pt x="1859" y="507"/>
                  </a:cubicBezTo>
                  <a:cubicBezTo>
                    <a:pt x="2026" y="340"/>
                    <a:pt x="2193" y="173"/>
                    <a:pt x="2360" y="6"/>
                  </a:cubicBezTo>
                  <a:cubicBezTo>
                    <a:pt x="2361" y="5"/>
                    <a:pt x="2364" y="4"/>
                    <a:pt x="2370" y="0"/>
                  </a:cubicBezTo>
                  <a:cubicBezTo>
                    <a:pt x="2376" y="62"/>
                    <a:pt x="2382" y="121"/>
                    <a:pt x="2387" y="180"/>
                  </a:cubicBezTo>
                  <a:close/>
                  <a:moveTo>
                    <a:pt x="1880" y="1540"/>
                  </a:moveTo>
                  <a:cubicBezTo>
                    <a:pt x="1880" y="1845"/>
                    <a:pt x="1633" y="2093"/>
                    <a:pt x="1327" y="2093"/>
                  </a:cubicBezTo>
                  <a:cubicBezTo>
                    <a:pt x="1022" y="2093"/>
                    <a:pt x="774" y="1845"/>
                    <a:pt x="774" y="1540"/>
                  </a:cubicBezTo>
                  <a:cubicBezTo>
                    <a:pt x="774" y="1234"/>
                    <a:pt x="1022" y="987"/>
                    <a:pt x="1327" y="987"/>
                  </a:cubicBezTo>
                  <a:cubicBezTo>
                    <a:pt x="1373" y="987"/>
                    <a:pt x="1417" y="992"/>
                    <a:pt x="1460" y="1003"/>
                  </a:cubicBezTo>
                  <a:cubicBezTo>
                    <a:pt x="1432" y="1030"/>
                    <a:pt x="1405" y="1057"/>
                    <a:pt x="1378" y="1085"/>
                  </a:cubicBezTo>
                  <a:cubicBezTo>
                    <a:pt x="1333" y="1129"/>
                    <a:pt x="1288" y="1174"/>
                    <a:pt x="1244" y="1219"/>
                  </a:cubicBezTo>
                  <a:cubicBezTo>
                    <a:pt x="1101" y="1256"/>
                    <a:pt x="995" y="1385"/>
                    <a:pt x="995" y="1540"/>
                  </a:cubicBezTo>
                  <a:cubicBezTo>
                    <a:pt x="995" y="1723"/>
                    <a:pt x="1144" y="1872"/>
                    <a:pt x="1327" y="1872"/>
                  </a:cubicBezTo>
                  <a:cubicBezTo>
                    <a:pt x="1489" y="1872"/>
                    <a:pt x="1624" y="1756"/>
                    <a:pt x="1653" y="1602"/>
                  </a:cubicBezTo>
                  <a:cubicBezTo>
                    <a:pt x="1693" y="1562"/>
                    <a:pt x="1733" y="1522"/>
                    <a:pt x="1773" y="1482"/>
                  </a:cubicBezTo>
                  <a:cubicBezTo>
                    <a:pt x="1803" y="1452"/>
                    <a:pt x="1830" y="1425"/>
                    <a:pt x="1861" y="1394"/>
                  </a:cubicBezTo>
                  <a:cubicBezTo>
                    <a:pt x="1873" y="1441"/>
                    <a:pt x="1880" y="1489"/>
                    <a:pt x="1880" y="154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47" name="组合 46"/>
          <p:cNvGrpSpPr/>
          <p:nvPr/>
        </p:nvGrpSpPr>
        <p:grpSpPr>
          <a:xfrm>
            <a:off x="47624" y="3830259"/>
            <a:ext cx="1731479" cy="551244"/>
            <a:chOff x="47624" y="3982659"/>
            <a:chExt cx="1731479" cy="551244"/>
          </a:xfrm>
        </p:grpSpPr>
        <p:sp>
          <p:nvSpPr>
            <p:cNvPr id="48" name="直角三角形 47"/>
            <p:cNvSpPr/>
            <p:nvPr/>
          </p:nvSpPr>
          <p:spPr>
            <a:xfrm rot="16200000" flipH="1">
              <a:off x="41676" y="4435878"/>
              <a:ext cx="103975"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49" name="组合 48"/>
            <p:cNvGrpSpPr/>
            <p:nvPr/>
          </p:nvGrpSpPr>
          <p:grpSpPr>
            <a:xfrm>
              <a:off x="47624" y="3982659"/>
              <a:ext cx="1731479" cy="447270"/>
              <a:chOff x="47624" y="3415393"/>
              <a:chExt cx="1731479" cy="447270"/>
            </a:xfrm>
          </p:grpSpPr>
          <p:sp>
            <p:nvSpPr>
              <p:cNvPr id="53" name="五边形 63"/>
              <p:cNvSpPr/>
              <p:nvPr/>
            </p:nvSpPr>
            <p:spPr>
              <a:xfrm>
                <a:off x="47624" y="3415393"/>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54" name="矩形 53"/>
              <p:cNvSpPr/>
              <p:nvPr/>
            </p:nvSpPr>
            <p:spPr>
              <a:xfrm>
                <a:off x="507007" y="3462807"/>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教材分析</a:t>
                </a:r>
              </a:p>
            </p:txBody>
          </p:sp>
        </p:grpSp>
        <p:grpSp>
          <p:nvGrpSpPr>
            <p:cNvPr id="50" name="Group 4"/>
            <p:cNvGrpSpPr>
              <a:grpSpLocks noChangeAspect="1"/>
            </p:cNvGrpSpPr>
            <p:nvPr/>
          </p:nvGrpSpPr>
          <p:grpSpPr bwMode="auto">
            <a:xfrm>
              <a:off x="204441" y="4076683"/>
              <a:ext cx="259012" cy="259221"/>
              <a:chOff x="1992" y="309"/>
              <a:chExt cx="3698" cy="3701"/>
            </a:xfrm>
            <a:solidFill>
              <a:schemeClr val="tx2"/>
            </a:solidFill>
          </p:grpSpPr>
          <p:sp>
            <p:nvSpPr>
              <p:cNvPr id="51" name="Freeform 5"/>
              <p:cNvSpPr>
                <a:spLocks noEditPoints="1"/>
              </p:cNvSpPr>
              <p:nvPr/>
            </p:nvSpPr>
            <p:spPr bwMode="auto">
              <a:xfrm>
                <a:off x="2883" y="1203"/>
                <a:ext cx="1912" cy="1912"/>
              </a:xfrm>
              <a:custGeom>
                <a:avLst/>
                <a:gdLst>
                  <a:gd name="T0" fmla="*/ 1270 w 1270"/>
                  <a:gd name="T1" fmla="*/ 560 h 1269"/>
                  <a:gd name="T2" fmla="*/ 711 w 1270"/>
                  <a:gd name="T3" fmla="*/ 0 h 1269"/>
                  <a:gd name="T4" fmla="*/ 711 w 1270"/>
                  <a:gd name="T5" fmla="*/ 117 h 1269"/>
                  <a:gd name="T6" fmla="*/ 561 w 1270"/>
                  <a:gd name="T7" fmla="*/ 117 h 1269"/>
                  <a:gd name="T8" fmla="*/ 561 w 1270"/>
                  <a:gd name="T9" fmla="*/ 0 h 1269"/>
                  <a:gd name="T10" fmla="*/ 0 w 1270"/>
                  <a:gd name="T11" fmla="*/ 560 h 1269"/>
                  <a:gd name="T12" fmla="*/ 118 w 1270"/>
                  <a:gd name="T13" fmla="*/ 560 h 1269"/>
                  <a:gd name="T14" fmla="*/ 118 w 1270"/>
                  <a:gd name="T15" fmla="*/ 710 h 1269"/>
                  <a:gd name="T16" fmla="*/ 1 w 1270"/>
                  <a:gd name="T17" fmla="*/ 710 h 1269"/>
                  <a:gd name="T18" fmla="*/ 561 w 1270"/>
                  <a:gd name="T19" fmla="*/ 1269 h 1269"/>
                  <a:gd name="T20" fmla="*/ 561 w 1270"/>
                  <a:gd name="T21" fmla="*/ 1153 h 1269"/>
                  <a:gd name="T22" fmla="*/ 711 w 1270"/>
                  <a:gd name="T23" fmla="*/ 1153 h 1269"/>
                  <a:gd name="T24" fmla="*/ 711 w 1270"/>
                  <a:gd name="T25" fmla="*/ 1269 h 1269"/>
                  <a:gd name="T26" fmla="*/ 1270 w 1270"/>
                  <a:gd name="T27" fmla="*/ 710 h 1269"/>
                  <a:gd name="T28" fmla="*/ 1154 w 1270"/>
                  <a:gd name="T29" fmla="*/ 710 h 1269"/>
                  <a:gd name="T30" fmla="*/ 1154 w 1270"/>
                  <a:gd name="T31" fmla="*/ 560 h 1269"/>
                  <a:gd name="T32" fmla="*/ 1270 w 1270"/>
                  <a:gd name="T33" fmla="*/ 560 h 1269"/>
                  <a:gd name="T34" fmla="*/ 1270 w 1270"/>
                  <a:gd name="T35" fmla="*/ 560 h 1269"/>
                  <a:gd name="T36" fmla="*/ 635 w 1270"/>
                  <a:gd name="T37" fmla="*/ 872 h 1269"/>
                  <a:gd name="T38" fmla="*/ 397 w 1270"/>
                  <a:gd name="T39" fmla="*/ 634 h 1269"/>
                  <a:gd name="T40" fmla="*/ 635 w 1270"/>
                  <a:gd name="T41" fmla="*/ 396 h 1269"/>
                  <a:gd name="T42" fmla="*/ 873 w 1270"/>
                  <a:gd name="T43" fmla="*/ 634 h 1269"/>
                  <a:gd name="T44" fmla="*/ 635 w 1270"/>
                  <a:gd name="T45" fmla="*/ 872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0" h="1269">
                    <a:moveTo>
                      <a:pt x="1270" y="560"/>
                    </a:moveTo>
                    <a:cubicBezTo>
                      <a:pt x="1236" y="268"/>
                      <a:pt x="1003" y="35"/>
                      <a:pt x="711" y="0"/>
                    </a:cubicBezTo>
                    <a:cubicBezTo>
                      <a:pt x="711" y="117"/>
                      <a:pt x="711" y="117"/>
                      <a:pt x="711" y="117"/>
                    </a:cubicBezTo>
                    <a:cubicBezTo>
                      <a:pt x="561" y="117"/>
                      <a:pt x="561" y="117"/>
                      <a:pt x="561" y="117"/>
                    </a:cubicBezTo>
                    <a:cubicBezTo>
                      <a:pt x="561" y="0"/>
                      <a:pt x="561" y="0"/>
                      <a:pt x="561" y="0"/>
                    </a:cubicBezTo>
                    <a:cubicBezTo>
                      <a:pt x="268" y="34"/>
                      <a:pt x="35" y="267"/>
                      <a:pt x="0" y="560"/>
                    </a:cubicBezTo>
                    <a:cubicBezTo>
                      <a:pt x="118" y="560"/>
                      <a:pt x="118" y="560"/>
                      <a:pt x="118" y="560"/>
                    </a:cubicBezTo>
                    <a:cubicBezTo>
                      <a:pt x="118" y="710"/>
                      <a:pt x="118" y="710"/>
                      <a:pt x="118" y="710"/>
                    </a:cubicBezTo>
                    <a:cubicBezTo>
                      <a:pt x="1" y="710"/>
                      <a:pt x="1" y="710"/>
                      <a:pt x="1" y="710"/>
                    </a:cubicBezTo>
                    <a:cubicBezTo>
                      <a:pt x="35" y="1002"/>
                      <a:pt x="268" y="1235"/>
                      <a:pt x="561" y="1269"/>
                    </a:cubicBezTo>
                    <a:cubicBezTo>
                      <a:pt x="561" y="1153"/>
                      <a:pt x="561" y="1153"/>
                      <a:pt x="561" y="1153"/>
                    </a:cubicBezTo>
                    <a:cubicBezTo>
                      <a:pt x="711" y="1153"/>
                      <a:pt x="711" y="1153"/>
                      <a:pt x="711" y="1153"/>
                    </a:cubicBezTo>
                    <a:cubicBezTo>
                      <a:pt x="711" y="1269"/>
                      <a:pt x="711" y="1269"/>
                      <a:pt x="711" y="1269"/>
                    </a:cubicBezTo>
                    <a:cubicBezTo>
                      <a:pt x="1003" y="1234"/>
                      <a:pt x="1235" y="1002"/>
                      <a:pt x="1270" y="710"/>
                    </a:cubicBezTo>
                    <a:cubicBezTo>
                      <a:pt x="1154" y="710"/>
                      <a:pt x="1154" y="710"/>
                      <a:pt x="1154" y="710"/>
                    </a:cubicBezTo>
                    <a:cubicBezTo>
                      <a:pt x="1154" y="560"/>
                      <a:pt x="1154" y="560"/>
                      <a:pt x="1154" y="560"/>
                    </a:cubicBezTo>
                    <a:cubicBezTo>
                      <a:pt x="1270" y="560"/>
                      <a:pt x="1270" y="560"/>
                      <a:pt x="1270" y="560"/>
                    </a:cubicBezTo>
                    <a:cubicBezTo>
                      <a:pt x="1270" y="560"/>
                      <a:pt x="1270" y="560"/>
                      <a:pt x="1270" y="560"/>
                    </a:cubicBezTo>
                    <a:close/>
                    <a:moveTo>
                      <a:pt x="635" y="872"/>
                    </a:moveTo>
                    <a:cubicBezTo>
                      <a:pt x="504" y="872"/>
                      <a:pt x="397" y="766"/>
                      <a:pt x="397" y="634"/>
                    </a:cubicBezTo>
                    <a:cubicBezTo>
                      <a:pt x="397" y="503"/>
                      <a:pt x="504" y="396"/>
                      <a:pt x="635" y="396"/>
                    </a:cubicBezTo>
                    <a:cubicBezTo>
                      <a:pt x="766" y="396"/>
                      <a:pt x="873" y="503"/>
                      <a:pt x="873" y="634"/>
                    </a:cubicBezTo>
                    <a:cubicBezTo>
                      <a:pt x="873" y="766"/>
                      <a:pt x="766" y="872"/>
                      <a:pt x="635" y="8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2" name="Freeform 6"/>
              <p:cNvSpPr>
                <a:spLocks noEditPoints="1"/>
              </p:cNvSpPr>
              <p:nvPr/>
            </p:nvSpPr>
            <p:spPr bwMode="auto">
              <a:xfrm>
                <a:off x="1992" y="309"/>
                <a:ext cx="3698" cy="3701"/>
              </a:xfrm>
              <a:custGeom>
                <a:avLst/>
                <a:gdLst>
                  <a:gd name="T0" fmla="*/ 1228 w 2456"/>
                  <a:gd name="T1" fmla="*/ 0 h 2456"/>
                  <a:gd name="T2" fmla="*/ 0 w 2456"/>
                  <a:gd name="T3" fmla="*/ 1228 h 2456"/>
                  <a:gd name="T4" fmla="*/ 1228 w 2456"/>
                  <a:gd name="T5" fmla="*/ 2456 h 2456"/>
                  <a:gd name="T6" fmla="*/ 2456 w 2456"/>
                  <a:gd name="T7" fmla="*/ 1228 h 2456"/>
                  <a:gd name="T8" fmla="*/ 1228 w 2456"/>
                  <a:gd name="T9" fmla="*/ 0 h 2456"/>
                  <a:gd name="T10" fmla="*/ 2016 w 2456"/>
                  <a:gd name="T11" fmla="*/ 1303 h 2456"/>
                  <a:gd name="T12" fmla="*/ 1788 w 2456"/>
                  <a:gd name="T13" fmla="*/ 1788 h 2456"/>
                  <a:gd name="T14" fmla="*/ 1303 w 2456"/>
                  <a:gd name="T15" fmla="*/ 2016 h 2456"/>
                  <a:gd name="T16" fmla="*/ 1303 w 2456"/>
                  <a:gd name="T17" fmla="*/ 2120 h 2456"/>
                  <a:gd name="T18" fmla="*/ 1153 w 2456"/>
                  <a:gd name="T19" fmla="*/ 2120 h 2456"/>
                  <a:gd name="T20" fmla="*/ 1153 w 2456"/>
                  <a:gd name="T21" fmla="*/ 2017 h 2456"/>
                  <a:gd name="T22" fmla="*/ 666 w 2456"/>
                  <a:gd name="T23" fmla="*/ 1788 h 2456"/>
                  <a:gd name="T24" fmla="*/ 438 w 2456"/>
                  <a:gd name="T25" fmla="*/ 1303 h 2456"/>
                  <a:gd name="T26" fmla="*/ 336 w 2456"/>
                  <a:gd name="T27" fmla="*/ 1303 h 2456"/>
                  <a:gd name="T28" fmla="*/ 336 w 2456"/>
                  <a:gd name="T29" fmla="*/ 1153 h 2456"/>
                  <a:gd name="T30" fmla="*/ 438 w 2456"/>
                  <a:gd name="T31" fmla="*/ 1153 h 2456"/>
                  <a:gd name="T32" fmla="*/ 666 w 2456"/>
                  <a:gd name="T33" fmla="*/ 667 h 2456"/>
                  <a:gd name="T34" fmla="*/ 1153 w 2456"/>
                  <a:gd name="T35" fmla="*/ 438 h 2456"/>
                  <a:gd name="T36" fmla="*/ 1153 w 2456"/>
                  <a:gd name="T37" fmla="*/ 336 h 2456"/>
                  <a:gd name="T38" fmla="*/ 1303 w 2456"/>
                  <a:gd name="T39" fmla="*/ 336 h 2456"/>
                  <a:gd name="T40" fmla="*/ 1303 w 2456"/>
                  <a:gd name="T41" fmla="*/ 438 h 2456"/>
                  <a:gd name="T42" fmla="*/ 1788 w 2456"/>
                  <a:gd name="T43" fmla="*/ 667 h 2456"/>
                  <a:gd name="T44" fmla="*/ 2017 w 2456"/>
                  <a:gd name="T45" fmla="*/ 1153 h 2456"/>
                  <a:gd name="T46" fmla="*/ 2120 w 2456"/>
                  <a:gd name="T47" fmla="*/ 1153 h 2456"/>
                  <a:gd name="T48" fmla="*/ 2120 w 2456"/>
                  <a:gd name="T49" fmla="*/ 1303 h 2456"/>
                  <a:gd name="T50" fmla="*/ 2016 w 2456"/>
                  <a:gd name="T51" fmla="*/ 1303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6" h="2456">
                    <a:moveTo>
                      <a:pt x="1228" y="0"/>
                    </a:moveTo>
                    <a:cubicBezTo>
                      <a:pt x="550" y="0"/>
                      <a:pt x="0" y="550"/>
                      <a:pt x="0" y="1228"/>
                    </a:cubicBezTo>
                    <a:cubicBezTo>
                      <a:pt x="0" y="1906"/>
                      <a:pt x="550" y="2456"/>
                      <a:pt x="1228" y="2456"/>
                    </a:cubicBezTo>
                    <a:cubicBezTo>
                      <a:pt x="1906" y="2456"/>
                      <a:pt x="2456" y="1906"/>
                      <a:pt x="2456" y="1228"/>
                    </a:cubicBezTo>
                    <a:cubicBezTo>
                      <a:pt x="2456" y="550"/>
                      <a:pt x="1906" y="0"/>
                      <a:pt x="1228" y="0"/>
                    </a:cubicBezTo>
                    <a:close/>
                    <a:moveTo>
                      <a:pt x="2016" y="1303"/>
                    </a:moveTo>
                    <a:cubicBezTo>
                      <a:pt x="1999" y="1486"/>
                      <a:pt x="1919" y="1656"/>
                      <a:pt x="1788" y="1788"/>
                    </a:cubicBezTo>
                    <a:cubicBezTo>
                      <a:pt x="1656" y="1920"/>
                      <a:pt x="1486" y="1999"/>
                      <a:pt x="1303" y="2016"/>
                    </a:cubicBezTo>
                    <a:cubicBezTo>
                      <a:pt x="1303" y="2120"/>
                      <a:pt x="1303" y="2120"/>
                      <a:pt x="1303" y="2120"/>
                    </a:cubicBezTo>
                    <a:cubicBezTo>
                      <a:pt x="1153" y="2120"/>
                      <a:pt x="1153" y="2120"/>
                      <a:pt x="1153" y="2120"/>
                    </a:cubicBezTo>
                    <a:cubicBezTo>
                      <a:pt x="1153" y="2017"/>
                      <a:pt x="1153" y="2017"/>
                      <a:pt x="1153" y="2017"/>
                    </a:cubicBezTo>
                    <a:cubicBezTo>
                      <a:pt x="969" y="2000"/>
                      <a:pt x="799" y="1920"/>
                      <a:pt x="666" y="1788"/>
                    </a:cubicBezTo>
                    <a:cubicBezTo>
                      <a:pt x="535" y="1656"/>
                      <a:pt x="455" y="1486"/>
                      <a:pt x="438" y="1303"/>
                    </a:cubicBezTo>
                    <a:cubicBezTo>
                      <a:pt x="336" y="1303"/>
                      <a:pt x="336" y="1303"/>
                      <a:pt x="336" y="1303"/>
                    </a:cubicBezTo>
                    <a:cubicBezTo>
                      <a:pt x="336" y="1153"/>
                      <a:pt x="336" y="1153"/>
                      <a:pt x="336" y="1153"/>
                    </a:cubicBezTo>
                    <a:cubicBezTo>
                      <a:pt x="438" y="1153"/>
                      <a:pt x="438" y="1153"/>
                      <a:pt x="438" y="1153"/>
                    </a:cubicBezTo>
                    <a:cubicBezTo>
                      <a:pt x="455" y="969"/>
                      <a:pt x="534" y="799"/>
                      <a:pt x="666" y="667"/>
                    </a:cubicBezTo>
                    <a:cubicBezTo>
                      <a:pt x="799" y="534"/>
                      <a:pt x="969" y="455"/>
                      <a:pt x="1153" y="438"/>
                    </a:cubicBezTo>
                    <a:cubicBezTo>
                      <a:pt x="1153" y="336"/>
                      <a:pt x="1153" y="336"/>
                      <a:pt x="1153" y="336"/>
                    </a:cubicBezTo>
                    <a:cubicBezTo>
                      <a:pt x="1303" y="336"/>
                      <a:pt x="1303" y="336"/>
                      <a:pt x="1303" y="336"/>
                    </a:cubicBezTo>
                    <a:cubicBezTo>
                      <a:pt x="1303" y="438"/>
                      <a:pt x="1303" y="438"/>
                      <a:pt x="1303" y="438"/>
                    </a:cubicBezTo>
                    <a:cubicBezTo>
                      <a:pt x="1486" y="455"/>
                      <a:pt x="1656" y="535"/>
                      <a:pt x="1788" y="667"/>
                    </a:cubicBezTo>
                    <a:cubicBezTo>
                      <a:pt x="1920" y="799"/>
                      <a:pt x="2000" y="969"/>
                      <a:pt x="2017" y="1153"/>
                    </a:cubicBezTo>
                    <a:cubicBezTo>
                      <a:pt x="2120" y="1153"/>
                      <a:pt x="2120" y="1153"/>
                      <a:pt x="2120" y="1153"/>
                    </a:cubicBezTo>
                    <a:cubicBezTo>
                      <a:pt x="2120" y="1303"/>
                      <a:pt x="2120" y="1303"/>
                      <a:pt x="2120" y="1303"/>
                    </a:cubicBezTo>
                    <a:cubicBezTo>
                      <a:pt x="2016" y="1303"/>
                      <a:pt x="2016" y="1303"/>
                      <a:pt x="2016" y="1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grpSp>
        <p:nvGrpSpPr>
          <p:cNvPr id="85" name="组合 84"/>
          <p:cNvGrpSpPr/>
          <p:nvPr/>
        </p:nvGrpSpPr>
        <p:grpSpPr>
          <a:xfrm>
            <a:off x="1951894" y="1663829"/>
            <a:ext cx="9563494" cy="4092825"/>
            <a:chOff x="1232" y="1994"/>
            <a:chExt cx="16848" cy="7210"/>
          </a:xfrm>
        </p:grpSpPr>
        <p:grpSp>
          <p:nvGrpSpPr>
            <p:cNvPr id="2" name="Group 15"/>
            <p:cNvGrpSpPr/>
            <p:nvPr/>
          </p:nvGrpSpPr>
          <p:grpSpPr>
            <a:xfrm>
              <a:off x="1232" y="1994"/>
              <a:ext cx="6715" cy="7102"/>
              <a:chOff x="782548" y="1266334"/>
              <a:chExt cx="4263966" cy="4509998"/>
            </a:xfrm>
          </p:grpSpPr>
          <p:sp>
            <p:nvSpPr>
              <p:cNvPr id="11" name="Freeform 16"/>
              <p:cNvSpPr/>
              <p:nvPr/>
            </p:nvSpPr>
            <p:spPr>
              <a:xfrm>
                <a:off x="2366448" y="3258790"/>
                <a:ext cx="2228907" cy="2228907"/>
              </a:xfrm>
              <a:custGeom>
                <a:avLst/>
                <a:gdLst>
                  <a:gd name="connsiteX0" fmla="*/ 1582088 w 2228907"/>
                  <a:gd name="connsiteY0" fmla="*/ 355373 h 2228907"/>
                  <a:gd name="connsiteX1" fmla="*/ 1755461 w 2228907"/>
                  <a:gd name="connsiteY1" fmla="*/ 209888 h 2228907"/>
                  <a:gd name="connsiteX2" fmla="*/ 1893967 w 2228907"/>
                  <a:gd name="connsiteY2" fmla="*/ 326108 h 2228907"/>
                  <a:gd name="connsiteX3" fmla="*/ 1780798 w 2228907"/>
                  <a:gd name="connsiteY3" fmla="*/ 522111 h 2228907"/>
                  <a:gd name="connsiteX4" fmla="*/ 1960610 w 2228907"/>
                  <a:gd name="connsiteY4" fmla="*/ 833554 h 2228907"/>
                  <a:gd name="connsiteX5" fmla="*/ 2186937 w 2228907"/>
                  <a:gd name="connsiteY5" fmla="*/ 833548 h 2228907"/>
                  <a:gd name="connsiteX6" fmla="*/ 2218334 w 2228907"/>
                  <a:gd name="connsiteY6" fmla="*/ 1011607 h 2228907"/>
                  <a:gd name="connsiteX7" fmla="*/ 2005653 w 2228907"/>
                  <a:gd name="connsiteY7" fmla="*/ 1089010 h 2228907"/>
                  <a:gd name="connsiteX8" fmla="*/ 1943205 w 2228907"/>
                  <a:gd name="connsiteY8" fmla="*/ 1443170 h 2228907"/>
                  <a:gd name="connsiteX9" fmla="*/ 2116586 w 2228907"/>
                  <a:gd name="connsiteY9" fmla="*/ 1588647 h 2228907"/>
                  <a:gd name="connsiteX10" fmla="*/ 2026183 w 2228907"/>
                  <a:gd name="connsiteY10" fmla="*/ 1745229 h 2228907"/>
                  <a:gd name="connsiteX11" fmla="*/ 1813507 w 2228907"/>
                  <a:gd name="connsiteY11" fmla="*/ 1667815 h 2228907"/>
                  <a:gd name="connsiteX12" fmla="*/ 1538019 w 2228907"/>
                  <a:gd name="connsiteY12" fmla="*/ 1898977 h 2228907"/>
                  <a:gd name="connsiteX13" fmla="*/ 1577326 w 2228907"/>
                  <a:gd name="connsiteY13" fmla="*/ 2121865 h 2228907"/>
                  <a:gd name="connsiteX14" fmla="*/ 1407424 w 2228907"/>
                  <a:gd name="connsiteY14" fmla="*/ 2183705 h 2228907"/>
                  <a:gd name="connsiteX15" fmla="*/ 1294265 w 2228907"/>
                  <a:gd name="connsiteY15" fmla="*/ 1987696 h 2228907"/>
                  <a:gd name="connsiteX16" fmla="*/ 934641 w 2228907"/>
                  <a:gd name="connsiteY16" fmla="*/ 1987696 h 2228907"/>
                  <a:gd name="connsiteX17" fmla="*/ 821483 w 2228907"/>
                  <a:gd name="connsiteY17" fmla="*/ 2183705 h 2228907"/>
                  <a:gd name="connsiteX18" fmla="*/ 651581 w 2228907"/>
                  <a:gd name="connsiteY18" fmla="*/ 2121865 h 2228907"/>
                  <a:gd name="connsiteX19" fmla="*/ 690888 w 2228907"/>
                  <a:gd name="connsiteY19" fmla="*/ 1898977 h 2228907"/>
                  <a:gd name="connsiteX20" fmla="*/ 415400 w 2228907"/>
                  <a:gd name="connsiteY20" fmla="*/ 1667815 h 2228907"/>
                  <a:gd name="connsiteX21" fmla="*/ 202724 w 2228907"/>
                  <a:gd name="connsiteY21" fmla="*/ 1745229 h 2228907"/>
                  <a:gd name="connsiteX22" fmla="*/ 112321 w 2228907"/>
                  <a:gd name="connsiteY22" fmla="*/ 1588647 h 2228907"/>
                  <a:gd name="connsiteX23" fmla="*/ 285702 w 2228907"/>
                  <a:gd name="connsiteY23" fmla="*/ 1443170 h 2228907"/>
                  <a:gd name="connsiteX24" fmla="*/ 223254 w 2228907"/>
                  <a:gd name="connsiteY24" fmla="*/ 1089010 h 2228907"/>
                  <a:gd name="connsiteX25" fmla="*/ 10573 w 2228907"/>
                  <a:gd name="connsiteY25" fmla="*/ 1011607 h 2228907"/>
                  <a:gd name="connsiteX26" fmla="*/ 41970 w 2228907"/>
                  <a:gd name="connsiteY26" fmla="*/ 833548 h 2228907"/>
                  <a:gd name="connsiteX27" fmla="*/ 268298 w 2228907"/>
                  <a:gd name="connsiteY27" fmla="*/ 833554 h 2228907"/>
                  <a:gd name="connsiteX28" fmla="*/ 448110 w 2228907"/>
                  <a:gd name="connsiteY28" fmla="*/ 522111 h 2228907"/>
                  <a:gd name="connsiteX29" fmla="*/ 334940 w 2228907"/>
                  <a:gd name="connsiteY29" fmla="*/ 326108 h 2228907"/>
                  <a:gd name="connsiteX30" fmla="*/ 473446 w 2228907"/>
                  <a:gd name="connsiteY30" fmla="*/ 209888 h 2228907"/>
                  <a:gd name="connsiteX31" fmla="*/ 646819 w 2228907"/>
                  <a:gd name="connsiteY31" fmla="*/ 355373 h 2228907"/>
                  <a:gd name="connsiteX32" fmla="*/ 984755 w 2228907"/>
                  <a:gd name="connsiteY32" fmla="*/ 232374 h 2228907"/>
                  <a:gd name="connsiteX33" fmla="*/ 1024051 w 2228907"/>
                  <a:gd name="connsiteY33" fmla="*/ 9484 h 2228907"/>
                  <a:gd name="connsiteX34" fmla="*/ 1204856 w 2228907"/>
                  <a:gd name="connsiteY34" fmla="*/ 9484 h 2228907"/>
                  <a:gd name="connsiteX35" fmla="*/ 1244152 w 2228907"/>
                  <a:gd name="connsiteY35" fmla="*/ 232375 h 2228907"/>
                  <a:gd name="connsiteX36" fmla="*/ 1582088 w 2228907"/>
                  <a:gd name="connsiteY36" fmla="*/ 355373 h 222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28907" h="2228907">
                    <a:moveTo>
                      <a:pt x="1582088" y="355373"/>
                    </a:moveTo>
                    <a:lnTo>
                      <a:pt x="1755461" y="209888"/>
                    </a:lnTo>
                    <a:lnTo>
                      <a:pt x="1893967" y="326108"/>
                    </a:lnTo>
                    <a:lnTo>
                      <a:pt x="1780798" y="522111"/>
                    </a:lnTo>
                    <a:cubicBezTo>
                      <a:pt x="1861268" y="612634"/>
                      <a:pt x="1922450" y="718604"/>
                      <a:pt x="1960610" y="833554"/>
                    </a:cubicBezTo>
                    <a:lnTo>
                      <a:pt x="2186937" y="833548"/>
                    </a:lnTo>
                    <a:lnTo>
                      <a:pt x="2218334" y="1011607"/>
                    </a:lnTo>
                    <a:lnTo>
                      <a:pt x="2005653" y="1089010"/>
                    </a:lnTo>
                    <a:cubicBezTo>
                      <a:pt x="2009109" y="1210080"/>
                      <a:pt x="1987861" y="1330584"/>
                      <a:pt x="1943205" y="1443170"/>
                    </a:cubicBezTo>
                    <a:lnTo>
                      <a:pt x="2116586" y="1588647"/>
                    </a:lnTo>
                    <a:lnTo>
                      <a:pt x="2026183" y="1745229"/>
                    </a:lnTo>
                    <a:lnTo>
                      <a:pt x="1813507" y="1667815"/>
                    </a:lnTo>
                    <a:cubicBezTo>
                      <a:pt x="1738333" y="1762781"/>
                      <a:pt x="1644597" y="1841435"/>
                      <a:pt x="1538019" y="1898977"/>
                    </a:cubicBezTo>
                    <a:lnTo>
                      <a:pt x="1577326" y="2121865"/>
                    </a:lnTo>
                    <a:lnTo>
                      <a:pt x="1407424" y="2183705"/>
                    </a:lnTo>
                    <a:lnTo>
                      <a:pt x="1294265" y="1987696"/>
                    </a:lnTo>
                    <a:cubicBezTo>
                      <a:pt x="1175635" y="2012123"/>
                      <a:pt x="1053272" y="2012123"/>
                      <a:pt x="934641" y="1987696"/>
                    </a:cubicBezTo>
                    <a:lnTo>
                      <a:pt x="821483" y="2183705"/>
                    </a:lnTo>
                    <a:lnTo>
                      <a:pt x="651581" y="2121865"/>
                    </a:lnTo>
                    <a:lnTo>
                      <a:pt x="690888" y="1898977"/>
                    </a:lnTo>
                    <a:cubicBezTo>
                      <a:pt x="584310" y="1841436"/>
                      <a:pt x="490575" y="1762782"/>
                      <a:pt x="415400" y="1667815"/>
                    </a:cubicBezTo>
                    <a:lnTo>
                      <a:pt x="202724" y="1745229"/>
                    </a:lnTo>
                    <a:lnTo>
                      <a:pt x="112321" y="1588647"/>
                    </a:lnTo>
                    <a:lnTo>
                      <a:pt x="285702" y="1443170"/>
                    </a:lnTo>
                    <a:cubicBezTo>
                      <a:pt x="241046" y="1330584"/>
                      <a:pt x="219798" y="1210080"/>
                      <a:pt x="223254" y="1089010"/>
                    </a:cubicBezTo>
                    <a:lnTo>
                      <a:pt x="10573" y="1011607"/>
                    </a:lnTo>
                    <a:lnTo>
                      <a:pt x="41970" y="833548"/>
                    </a:lnTo>
                    <a:lnTo>
                      <a:pt x="268298" y="833554"/>
                    </a:lnTo>
                    <a:cubicBezTo>
                      <a:pt x="306458" y="718604"/>
                      <a:pt x="367640" y="612634"/>
                      <a:pt x="448110" y="522111"/>
                    </a:cubicBezTo>
                    <a:lnTo>
                      <a:pt x="334940" y="326108"/>
                    </a:lnTo>
                    <a:lnTo>
                      <a:pt x="473446" y="209888"/>
                    </a:lnTo>
                    <a:lnTo>
                      <a:pt x="646819" y="355373"/>
                    </a:lnTo>
                    <a:cubicBezTo>
                      <a:pt x="749940" y="291845"/>
                      <a:pt x="864924" y="249994"/>
                      <a:pt x="984755" y="232374"/>
                    </a:cubicBezTo>
                    <a:lnTo>
                      <a:pt x="1024051" y="9484"/>
                    </a:lnTo>
                    <a:lnTo>
                      <a:pt x="1204856" y="9484"/>
                    </a:lnTo>
                    <a:lnTo>
                      <a:pt x="1244152" y="232375"/>
                    </a:lnTo>
                    <a:cubicBezTo>
                      <a:pt x="1363983" y="249995"/>
                      <a:pt x="1478967" y="291845"/>
                      <a:pt x="1582088" y="355373"/>
                    </a:cubicBezTo>
                    <a:close/>
                  </a:path>
                </a:pathLst>
              </a:custGeom>
              <a:gradFill>
                <a:gsLst>
                  <a:gs pos="0">
                    <a:srgbClr val="269DCE"/>
                  </a:gs>
                  <a:gs pos="100000">
                    <a:srgbClr val="54BA82"/>
                  </a:gs>
                </a:gsLst>
                <a:lin ang="2040000" scaled="0"/>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0659" tIns="604661" rIns="530659" bIns="643642" numCol="1" spcCol="1270" anchor="ctr" anchorCtr="0">
                <a:noAutofit/>
              </a:bodyPr>
              <a:lstStyle/>
              <a:p>
                <a:pPr lvl="0" algn="ctr" defTabSz="2889250">
                  <a:lnSpc>
                    <a:spcPct val="90000"/>
                  </a:lnSpc>
                  <a:spcBef>
                    <a:spcPct val="0"/>
                  </a:spcBef>
                  <a:spcAft>
                    <a:spcPct val="35000"/>
                  </a:spcAft>
                </a:pPr>
                <a:endParaRPr lang="en-US" sz="6500" kern="1200">
                  <a:solidFill>
                    <a:schemeClr val="bg1"/>
                  </a:solidFill>
                  <a:cs typeface="+mn-ea"/>
                  <a:sym typeface="+mn-lt"/>
                </a:endParaRPr>
              </a:p>
            </p:txBody>
          </p:sp>
          <p:sp>
            <p:nvSpPr>
              <p:cNvPr id="12" name="Freeform 18"/>
              <p:cNvSpPr/>
              <p:nvPr/>
            </p:nvSpPr>
            <p:spPr>
              <a:xfrm>
                <a:off x="1069629" y="2731957"/>
                <a:ext cx="1621023" cy="1621023"/>
              </a:xfrm>
              <a:custGeom>
                <a:avLst/>
                <a:gdLst>
                  <a:gd name="connsiteX0" fmla="*/ 1212926 w 1621023"/>
                  <a:gd name="connsiteY0" fmla="*/ 410564 h 1621023"/>
                  <a:gd name="connsiteX1" fmla="*/ 1452081 w 1621023"/>
                  <a:gd name="connsiteY1" fmla="*/ 338487 h 1621023"/>
                  <a:gd name="connsiteX2" fmla="*/ 1540082 w 1621023"/>
                  <a:gd name="connsiteY2" fmla="*/ 490908 h 1621023"/>
                  <a:gd name="connsiteX3" fmla="*/ 1358083 w 1621023"/>
                  <a:gd name="connsiteY3" fmla="*/ 661984 h 1621023"/>
                  <a:gd name="connsiteX4" fmla="*/ 1358083 w 1621023"/>
                  <a:gd name="connsiteY4" fmla="*/ 959038 h 1621023"/>
                  <a:gd name="connsiteX5" fmla="*/ 1540082 w 1621023"/>
                  <a:gd name="connsiteY5" fmla="*/ 1130115 h 1621023"/>
                  <a:gd name="connsiteX6" fmla="*/ 1452081 w 1621023"/>
                  <a:gd name="connsiteY6" fmla="*/ 1282536 h 1621023"/>
                  <a:gd name="connsiteX7" fmla="*/ 1212926 w 1621023"/>
                  <a:gd name="connsiteY7" fmla="*/ 1210459 h 1621023"/>
                  <a:gd name="connsiteX8" fmla="*/ 955670 w 1621023"/>
                  <a:gd name="connsiteY8" fmla="*/ 1358986 h 1621023"/>
                  <a:gd name="connsiteX9" fmla="*/ 898512 w 1621023"/>
                  <a:gd name="connsiteY9" fmla="*/ 1602140 h 1621023"/>
                  <a:gd name="connsiteX10" fmla="*/ 722511 w 1621023"/>
                  <a:gd name="connsiteY10" fmla="*/ 1602140 h 1621023"/>
                  <a:gd name="connsiteX11" fmla="*/ 665354 w 1621023"/>
                  <a:gd name="connsiteY11" fmla="*/ 1358986 h 1621023"/>
                  <a:gd name="connsiteX12" fmla="*/ 408098 w 1621023"/>
                  <a:gd name="connsiteY12" fmla="*/ 1210459 h 1621023"/>
                  <a:gd name="connsiteX13" fmla="*/ 168942 w 1621023"/>
                  <a:gd name="connsiteY13" fmla="*/ 1282536 h 1621023"/>
                  <a:gd name="connsiteX14" fmla="*/ 80941 w 1621023"/>
                  <a:gd name="connsiteY14" fmla="*/ 1130115 h 1621023"/>
                  <a:gd name="connsiteX15" fmla="*/ 262940 w 1621023"/>
                  <a:gd name="connsiteY15" fmla="*/ 959039 h 1621023"/>
                  <a:gd name="connsiteX16" fmla="*/ 262940 w 1621023"/>
                  <a:gd name="connsiteY16" fmla="*/ 661985 h 1621023"/>
                  <a:gd name="connsiteX17" fmla="*/ 80941 w 1621023"/>
                  <a:gd name="connsiteY17" fmla="*/ 490908 h 1621023"/>
                  <a:gd name="connsiteX18" fmla="*/ 168942 w 1621023"/>
                  <a:gd name="connsiteY18" fmla="*/ 338487 h 1621023"/>
                  <a:gd name="connsiteX19" fmla="*/ 408097 w 1621023"/>
                  <a:gd name="connsiteY19" fmla="*/ 410564 h 1621023"/>
                  <a:gd name="connsiteX20" fmla="*/ 665353 w 1621023"/>
                  <a:gd name="connsiteY20" fmla="*/ 262037 h 1621023"/>
                  <a:gd name="connsiteX21" fmla="*/ 722511 w 1621023"/>
                  <a:gd name="connsiteY21" fmla="*/ 18883 h 1621023"/>
                  <a:gd name="connsiteX22" fmla="*/ 898512 w 1621023"/>
                  <a:gd name="connsiteY22" fmla="*/ 18883 h 1621023"/>
                  <a:gd name="connsiteX23" fmla="*/ 955669 w 1621023"/>
                  <a:gd name="connsiteY23" fmla="*/ 262037 h 1621023"/>
                  <a:gd name="connsiteX24" fmla="*/ 1212925 w 1621023"/>
                  <a:gd name="connsiteY24" fmla="*/ 410564 h 1621023"/>
                  <a:gd name="connsiteX25" fmla="*/ 1212926 w 1621023"/>
                  <a:gd name="connsiteY25" fmla="*/ 410564 h 162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1023" h="1621023">
                    <a:moveTo>
                      <a:pt x="1212926" y="410564"/>
                    </a:moveTo>
                    <a:lnTo>
                      <a:pt x="1452081" y="338487"/>
                    </a:lnTo>
                    <a:lnTo>
                      <a:pt x="1540082" y="490908"/>
                    </a:lnTo>
                    <a:lnTo>
                      <a:pt x="1358083" y="661984"/>
                    </a:lnTo>
                    <a:cubicBezTo>
                      <a:pt x="1384465" y="759245"/>
                      <a:pt x="1384465" y="861777"/>
                      <a:pt x="1358083" y="959038"/>
                    </a:cubicBezTo>
                    <a:lnTo>
                      <a:pt x="1540082" y="1130115"/>
                    </a:lnTo>
                    <a:lnTo>
                      <a:pt x="1452081" y="1282536"/>
                    </a:lnTo>
                    <a:lnTo>
                      <a:pt x="1212926" y="1210459"/>
                    </a:lnTo>
                    <a:cubicBezTo>
                      <a:pt x="1141887" y="1281937"/>
                      <a:pt x="1053091" y="1333203"/>
                      <a:pt x="955670" y="1358986"/>
                    </a:cubicBezTo>
                    <a:lnTo>
                      <a:pt x="898512" y="1602140"/>
                    </a:lnTo>
                    <a:lnTo>
                      <a:pt x="722511" y="1602140"/>
                    </a:lnTo>
                    <a:lnTo>
                      <a:pt x="665354" y="1358986"/>
                    </a:lnTo>
                    <a:cubicBezTo>
                      <a:pt x="567933" y="1333203"/>
                      <a:pt x="479137" y="1281937"/>
                      <a:pt x="408098" y="1210459"/>
                    </a:cubicBezTo>
                    <a:lnTo>
                      <a:pt x="168942" y="1282536"/>
                    </a:lnTo>
                    <a:lnTo>
                      <a:pt x="80941" y="1130115"/>
                    </a:lnTo>
                    <a:lnTo>
                      <a:pt x="262940" y="959039"/>
                    </a:lnTo>
                    <a:cubicBezTo>
                      <a:pt x="236558" y="861778"/>
                      <a:pt x="236558" y="759246"/>
                      <a:pt x="262940" y="661985"/>
                    </a:cubicBezTo>
                    <a:lnTo>
                      <a:pt x="80941" y="490908"/>
                    </a:lnTo>
                    <a:lnTo>
                      <a:pt x="168942" y="338487"/>
                    </a:lnTo>
                    <a:lnTo>
                      <a:pt x="408097" y="410564"/>
                    </a:lnTo>
                    <a:cubicBezTo>
                      <a:pt x="479136" y="339086"/>
                      <a:pt x="567932" y="287820"/>
                      <a:pt x="665353" y="262037"/>
                    </a:cubicBezTo>
                    <a:lnTo>
                      <a:pt x="722511" y="18883"/>
                    </a:lnTo>
                    <a:lnTo>
                      <a:pt x="898512" y="18883"/>
                    </a:lnTo>
                    <a:lnTo>
                      <a:pt x="955669" y="262037"/>
                    </a:lnTo>
                    <a:cubicBezTo>
                      <a:pt x="1053090" y="287820"/>
                      <a:pt x="1141886" y="339086"/>
                      <a:pt x="1212925" y="410564"/>
                    </a:cubicBezTo>
                    <a:lnTo>
                      <a:pt x="1212926" y="410564"/>
                    </a:lnTo>
                    <a:close/>
                  </a:path>
                </a:pathLst>
              </a:custGeom>
              <a:gradFill>
                <a:gsLst>
                  <a:gs pos="0">
                    <a:srgbClr val="269DCE"/>
                  </a:gs>
                  <a:gs pos="100000">
                    <a:srgbClr val="54BA82"/>
                  </a:gs>
                </a:gsLst>
                <a:lin ang="2040000" scaled="0"/>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69057" tIns="471524" rIns="469057" bIns="471524" numCol="1" spcCol="1270" anchor="ctr" anchorCtr="0">
                <a:noAutofit/>
              </a:bodyPr>
              <a:lstStyle/>
              <a:p>
                <a:pPr lvl="0" algn="ctr" defTabSz="2133600">
                  <a:lnSpc>
                    <a:spcPct val="90000"/>
                  </a:lnSpc>
                  <a:spcBef>
                    <a:spcPct val="0"/>
                  </a:spcBef>
                  <a:spcAft>
                    <a:spcPct val="35000"/>
                  </a:spcAft>
                </a:pPr>
                <a:endParaRPr lang="en-US" sz="4800" kern="1200">
                  <a:solidFill>
                    <a:schemeClr val="bg1"/>
                  </a:solidFill>
                  <a:cs typeface="+mn-ea"/>
                  <a:sym typeface="+mn-lt"/>
                </a:endParaRPr>
              </a:p>
            </p:txBody>
          </p:sp>
          <p:sp>
            <p:nvSpPr>
              <p:cNvPr id="13" name="Freeform 29"/>
              <p:cNvSpPr/>
              <p:nvPr/>
            </p:nvSpPr>
            <p:spPr>
              <a:xfrm>
                <a:off x="1799089" y="1435139"/>
                <a:ext cx="1945228" cy="1945228"/>
              </a:xfrm>
              <a:custGeom>
                <a:avLst/>
                <a:gdLst>
                  <a:gd name="connsiteX0" fmla="*/ 1188420 w 1588272"/>
                  <a:gd name="connsiteY0" fmla="*/ 402269 h 1588272"/>
                  <a:gd name="connsiteX1" fmla="*/ 1422744 w 1588272"/>
                  <a:gd name="connsiteY1" fmla="*/ 331648 h 1588272"/>
                  <a:gd name="connsiteX2" fmla="*/ 1508966 w 1588272"/>
                  <a:gd name="connsiteY2" fmla="*/ 480990 h 1588272"/>
                  <a:gd name="connsiteX3" fmla="*/ 1330645 w 1588272"/>
                  <a:gd name="connsiteY3" fmla="*/ 648610 h 1588272"/>
                  <a:gd name="connsiteX4" fmla="*/ 1330645 w 1588272"/>
                  <a:gd name="connsiteY4" fmla="*/ 939662 h 1588272"/>
                  <a:gd name="connsiteX5" fmla="*/ 1508966 w 1588272"/>
                  <a:gd name="connsiteY5" fmla="*/ 1107282 h 1588272"/>
                  <a:gd name="connsiteX6" fmla="*/ 1422744 w 1588272"/>
                  <a:gd name="connsiteY6" fmla="*/ 1256624 h 1588272"/>
                  <a:gd name="connsiteX7" fmla="*/ 1188420 w 1588272"/>
                  <a:gd name="connsiteY7" fmla="*/ 1186003 h 1588272"/>
                  <a:gd name="connsiteX8" fmla="*/ 936361 w 1588272"/>
                  <a:gd name="connsiteY8" fmla="*/ 1331529 h 1588272"/>
                  <a:gd name="connsiteX9" fmla="*/ 880358 w 1588272"/>
                  <a:gd name="connsiteY9" fmla="*/ 1569770 h 1588272"/>
                  <a:gd name="connsiteX10" fmla="*/ 707914 w 1588272"/>
                  <a:gd name="connsiteY10" fmla="*/ 1569770 h 1588272"/>
                  <a:gd name="connsiteX11" fmla="*/ 651911 w 1588272"/>
                  <a:gd name="connsiteY11" fmla="*/ 1331529 h 1588272"/>
                  <a:gd name="connsiteX12" fmla="*/ 399852 w 1588272"/>
                  <a:gd name="connsiteY12" fmla="*/ 1186003 h 1588272"/>
                  <a:gd name="connsiteX13" fmla="*/ 165528 w 1588272"/>
                  <a:gd name="connsiteY13" fmla="*/ 1256624 h 1588272"/>
                  <a:gd name="connsiteX14" fmla="*/ 79306 w 1588272"/>
                  <a:gd name="connsiteY14" fmla="*/ 1107282 h 1588272"/>
                  <a:gd name="connsiteX15" fmla="*/ 257627 w 1588272"/>
                  <a:gd name="connsiteY15" fmla="*/ 939662 h 1588272"/>
                  <a:gd name="connsiteX16" fmla="*/ 257627 w 1588272"/>
                  <a:gd name="connsiteY16" fmla="*/ 648610 h 1588272"/>
                  <a:gd name="connsiteX17" fmla="*/ 79306 w 1588272"/>
                  <a:gd name="connsiteY17" fmla="*/ 480990 h 1588272"/>
                  <a:gd name="connsiteX18" fmla="*/ 165528 w 1588272"/>
                  <a:gd name="connsiteY18" fmla="*/ 331648 h 1588272"/>
                  <a:gd name="connsiteX19" fmla="*/ 399852 w 1588272"/>
                  <a:gd name="connsiteY19" fmla="*/ 402269 h 1588272"/>
                  <a:gd name="connsiteX20" fmla="*/ 651911 w 1588272"/>
                  <a:gd name="connsiteY20" fmla="*/ 256743 h 1588272"/>
                  <a:gd name="connsiteX21" fmla="*/ 707914 w 1588272"/>
                  <a:gd name="connsiteY21" fmla="*/ 18502 h 1588272"/>
                  <a:gd name="connsiteX22" fmla="*/ 880358 w 1588272"/>
                  <a:gd name="connsiteY22" fmla="*/ 18502 h 1588272"/>
                  <a:gd name="connsiteX23" fmla="*/ 936361 w 1588272"/>
                  <a:gd name="connsiteY23" fmla="*/ 256743 h 1588272"/>
                  <a:gd name="connsiteX24" fmla="*/ 1188420 w 1588272"/>
                  <a:gd name="connsiteY24" fmla="*/ 402269 h 158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88272" h="1588272">
                    <a:moveTo>
                      <a:pt x="1022287" y="401758"/>
                    </a:moveTo>
                    <a:lnTo>
                      <a:pt x="1192168" y="296543"/>
                    </a:lnTo>
                    <a:lnTo>
                      <a:pt x="1291729" y="396104"/>
                    </a:lnTo>
                    <a:lnTo>
                      <a:pt x="1186514" y="565986"/>
                    </a:lnTo>
                    <a:cubicBezTo>
                      <a:pt x="1227039" y="635681"/>
                      <a:pt x="1248269" y="714912"/>
                      <a:pt x="1248021" y="795531"/>
                    </a:cubicBezTo>
                    <a:lnTo>
                      <a:pt x="1424080" y="890045"/>
                    </a:lnTo>
                    <a:lnTo>
                      <a:pt x="1387639" y="1026048"/>
                    </a:lnTo>
                    <a:lnTo>
                      <a:pt x="1187909" y="1019870"/>
                    </a:lnTo>
                    <a:cubicBezTo>
                      <a:pt x="1147814" y="1089812"/>
                      <a:pt x="1089813" y="1147814"/>
                      <a:pt x="1019870" y="1187909"/>
                    </a:cubicBezTo>
                    <a:lnTo>
                      <a:pt x="1026048" y="1387638"/>
                    </a:lnTo>
                    <a:lnTo>
                      <a:pt x="890046" y="1424080"/>
                    </a:lnTo>
                    <a:lnTo>
                      <a:pt x="795531" y="1248020"/>
                    </a:lnTo>
                    <a:cubicBezTo>
                      <a:pt x="714911" y="1248268"/>
                      <a:pt x="635680" y="1227038"/>
                      <a:pt x="565985" y="1186514"/>
                    </a:cubicBezTo>
                    <a:lnTo>
                      <a:pt x="396104" y="1291729"/>
                    </a:lnTo>
                    <a:lnTo>
                      <a:pt x="296543" y="1192168"/>
                    </a:lnTo>
                    <a:lnTo>
                      <a:pt x="401758" y="1022286"/>
                    </a:lnTo>
                    <a:cubicBezTo>
                      <a:pt x="361233" y="952591"/>
                      <a:pt x="340003" y="873360"/>
                      <a:pt x="340251" y="792741"/>
                    </a:cubicBezTo>
                    <a:lnTo>
                      <a:pt x="164192" y="698227"/>
                    </a:lnTo>
                    <a:lnTo>
                      <a:pt x="200633" y="562224"/>
                    </a:lnTo>
                    <a:lnTo>
                      <a:pt x="400363" y="568402"/>
                    </a:lnTo>
                    <a:cubicBezTo>
                      <a:pt x="440458" y="498460"/>
                      <a:pt x="498459" y="440458"/>
                      <a:pt x="568402" y="400363"/>
                    </a:cubicBezTo>
                    <a:lnTo>
                      <a:pt x="562224" y="200634"/>
                    </a:lnTo>
                    <a:lnTo>
                      <a:pt x="698226" y="164192"/>
                    </a:lnTo>
                    <a:lnTo>
                      <a:pt x="792741" y="340252"/>
                    </a:lnTo>
                    <a:cubicBezTo>
                      <a:pt x="873361" y="340004"/>
                      <a:pt x="952592" y="361234"/>
                      <a:pt x="1022287" y="401758"/>
                    </a:cubicBezTo>
                    <a:close/>
                  </a:path>
                </a:pathLst>
              </a:custGeom>
              <a:gradFill>
                <a:gsLst>
                  <a:gs pos="0">
                    <a:srgbClr val="269DCE"/>
                  </a:gs>
                  <a:gs pos="100000">
                    <a:srgbClr val="54BA82"/>
                  </a:gs>
                </a:gsLst>
                <a:lin ang="2040000" scaled="0"/>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95413" tIns="595412" rIns="595413" bIns="595414" numCol="1" spcCol="1270" anchor="ctr" anchorCtr="0">
                <a:noAutofit/>
              </a:bodyPr>
              <a:lstStyle/>
              <a:p>
                <a:pPr lvl="0" algn="ctr" defTabSz="2400300">
                  <a:lnSpc>
                    <a:spcPct val="90000"/>
                  </a:lnSpc>
                  <a:spcBef>
                    <a:spcPct val="0"/>
                  </a:spcBef>
                  <a:spcAft>
                    <a:spcPct val="35000"/>
                  </a:spcAft>
                </a:pPr>
                <a:endParaRPr lang="en-US" sz="5400" kern="1200">
                  <a:solidFill>
                    <a:schemeClr val="bg1"/>
                  </a:solidFill>
                  <a:cs typeface="+mn-ea"/>
                  <a:sym typeface="+mn-lt"/>
                </a:endParaRPr>
              </a:p>
            </p:txBody>
          </p:sp>
          <p:sp>
            <p:nvSpPr>
              <p:cNvPr id="14" name="Circular Arrow 32"/>
              <p:cNvSpPr/>
              <p:nvPr/>
            </p:nvSpPr>
            <p:spPr>
              <a:xfrm>
                <a:off x="2193513" y="2923331"/>
                <a:ext cx="2853001" cy="2853001"/>
              </a:xfrm>
              <a:prstGeom prst="circularArrow">
                <a:avLst>
                  <a:gd name="adj1" fmla="val 4688"/>
                  <a:gd name="adj2" fmla="val 299029"/>
                  <a:gd name="adj3" fmla="val 2512797"/>
                  <a:gd name="adj4" fmla="val 15868553"/>
                  <a:gd name="adj5" fmla="val 5469"/>
                </a:avLst>
              </a:prstGeom>
              <a:gradFill>
                <a:gsLst>
                  <a:gs pos="0">
                    <a:srgbClr val="269DCE"/>
                  </a:gs>
                  <a:gs pos="100000">
                    <a:srgbClr val="54BA82"/>
                  </a:gs>
                </a:gsLst>
                <a:lin ang="2040000" scaled="0"/>
              </a:gra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55" name="Shape 33"/>
              <p:cNvSpPr/>
              <p:nvPr/>
            </p:nvSpPr>
            <p:spPr>
              <a:xfrm>
                <a:off x="782548" y="2373894"/>
                <a:ext cx="2072883" cy="2072883"/>
              </a:xfrm>
              <a:prstGeom prst="leftCircularArrow">
                <a:avLst>
                  <a:gd name="adj1" fmla="val 6452"/>
                  <a:gd name="adj2" fmla="val 429999"/>
                  <a:gd name="adj3" fmla="val 10489124"/>
                  <a:gd name="adj4" fmla="val 14837806"/>
                  <a:gd name="adj5" fmla="val 7527"/>
                </a:avLst>
              </a:prstGeom>
              <a:gradFill>
                <a:gsLst>
                  <a:gs pos="0">
                    <a:srgbClr val="269DCE"/>
                  </a:gs>
                  <a:gs pos="100000">
                    <a:srgbClr val="54BA82"/>
                  </a:gs>
                </a:gsLst>
                <a:lin ang="2040000" scaled="0"/>
              </a:gra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56" name="Circular Arrow 34"/>
              <p:cNvSpPr/>
              <p:nvPr/>
            </p:nvSpPr>
            <p:spPr>
              <a:xfrm>
                <a:off x="1610184" y="1266334"/>
                <a:ext cx="2234986" cy="2234986"/>
              </a:xfrm>
              <a:prstGeom prst="circularArrow">
                <a:avLst>
                  <a:gd name="adj1" fmla="val 5984"/>
                  <a:gd name="adj2" fmla="val 394124"/>
                  <a:gd name="adj3" fmla="val 13313824"/>
                  <a:gd name="adj4" fmla="val 10508221"/>
                  <a:gd name="adj5" fmla="val 6981"/>
                </a:avLst>
              </a:prstGeom>
              <a:gradFill>
                <a:gsLst>
                  <a:gs pos="0">
                    <a:srgbClr val="269DCE"/>
                  </a:gs>
                  <a:gs pos="100000">
                    <a:srgbClr val="54BA82"/>
                  </a:gs>
                </a:gsLst>
                <a:lin ang="2040000" scaled="0"/>
              </a:gra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grpSp>
        <p:sp>
          <p:nvSpPr>
            <p:cNvPr id="57" name="Text Box 10"/>
            <p:cNvSpPr txBox="1">
              <a:spLocks noChangeArrowheads="1"/>
            </p:cNvSpPr>
            <p:nvPr/>
          </p:nvSpPr>
          <p:spPr bwMode="auto">
            <a:xfrm>
              <a:off x="10153" y="2132"/>
              <a:ext cx="3927" cy="2025"/>
            </a:xfrm>
            <a:prstGeom prst="rect">
              <a:avLst/>
            </a:prstGeom>
            <a:noFill/>
            <a:ln w="9525">
              <a:noFill/>
              <a:miter lim="800000"/>
            </a:ln>
          </p:spPr>
          <p:txBody>
            <a:bodyPr wrap="square" lIns="60960" tIns="30480" rIns="60960" bIns="30480">
              <a:spAutoFit/>
            </a:bodyPr>
            <a:lstStyle/>
            <a:p>
              <a:pPr algn="l" defTabSz="1450975">
                <a:lnSpc>
                  <a:spcPct val="200000"/>
                </a:lnSpc>
              </a:pPr>
              <a:r>
                <a:rPr lang="zh-CN" sz="1200" b="1" dirty="0">
                  <a:solidFill>
                    <a:schemeClr val="tx1">
                      <a:lumMod val="65000"/>
                      <a:lumOff val="35000"/>
                    </a:schemeClr>
                  </a:solidFill>
                  <a:cs typeface="+mn-ea"/>
                  <a:sym typeface="+mn-lt"/>
                </a:rPr>
                <a:t>输入文字</a:t>
              </a:r>
              <a:endParaRPr lang="en-US" sz="1200" b="1" dirty="0">
                <a:solidFill>
                  <a:schemeClr val="bg1"/>
                </a:solidFill>
                <a:cs typeface="+mn-ea"/>
                <a:sym typeface="+mn-lt"/>
              </a:endParaRPr>
            </a:p>
            <a:p>
              <a:pPr marL="0" marR="0" lvl="0" indent="0" algn="l" defTabSz="914400" rtl="0" eaLnBrk="1" fontAlgn="auto" latinLnBrk="0" hangingPunct="1">
                <a:lnSpc>
                  <a:spcPct val="130000"/>
                </a:lnSpc>
                <a:spcBef>
                  <a:spcPts val="0"/>
                </a:spcBef>
                <a:spcAft>
                  <a:spcPts val="0"/>
                </a:spcAft>
                <a:buClrTx/>
                <a:buSzTx/>
                <a:buFontTx/>
                <a:buNone/>
                <a:defRPr/>
              </a:pPr>
              <a:r>
                <a:rPr lang="zh-CN" altLang="en-US" sz="1200" noProof="0" dirty="0">
                  <a:ln>
                    <a:noFill/>
                  </a:ln>
                  <a:solidFill>
                    <a:prstClr val="black">
                      <a:lumMod val="65000"/>
                      <a:lumOff val="35000"/>
                    </a:prstClr>
                  </a:solidFill>
                  <a:effectLst/>
                  <a:uLnTx/>
                  <a:uFillTx/>
                  <a:cs typeface="+mn-ea"/>
                  <a:sym typeface="+mn-lt"/>
                </a:rPr>
                <a:t>您的内容打在这里，或者通过复制您的文本后，在此框中选择粘贴，并选择只保留文字。</a:t>
              </a:r>
            </a:p>
          </p:txBody>
        </p:sp>
        <p:sp>
          <p:nvSpPr>
            <p:cNvPr id="58" name="Text Box 10"/>
            <p:cNvSpPr txBox="1">
              <a:spLocks noChangeArrowheads="1"/>
            </p:cNvSpPr>
            <p:nvPr/>
          </p:nvSpPr>
          <p:spPr bwMode="auto">
            <a:xfrm>
              <a:off x="10117" y="4514"/>
              <a:ext cx="3963" cy="2025"/>
            </a:xfrm>
            <a:prstGeom prst="rect">
              <a:avLst/>
            </a:prstGeom>
            <a:noFill/>
            <a:ln w="9525">
              <a:noFill/>
              <a:miter lim="800000"/>
            </a:ln>
          </p:spPr>
          <p:txBody>
            <a:bodyPr wrap="square" lIns="60960" tIns="30480" rIns="60960" bIns="30480">
              <a:spAutoFit/>
            </a:bodyPr>
            <a:lstStyle/>
            <a:p>
              <a:pPr algn="l" defTabSz="1450975">
                <a:lnSpc>
                  <a:spcPct val="200000"/>
                </a:lnSpc>
              </a:pPr>
              <a:r>
                <a:rPr lang="zh-CN" sz="1200" b="1" dirty="0">
                  <a:solidFill>
                    <a:schemeClr val="tx1">
                      <a:lumMod val="65000"/>
                      <a:lumOff val="35000"/>
                    </a:schemeClr>
                  </a:solidFill>
                  <a:cs typeface="+mn-ea"/>
                  <a:sym typeface="+mn-lt"/>
                </a:rPr>
                <a:t>输入文字</a:t>
              </a:r>
              <a:endParaRPr lang="en-US" sz="1200" b="1" dirty="0">
                <a:solidFill>
                  <a:schemeClr val="bg1"/>
                </a:solidFill>
                <a:cs typeface="+mn-ea"/>
                <a:sym typeface="+mn-lt"/>
              </a:endParaRPr>
            </a:p>
            <a:p>
              <a:pPr marL="0" marR="0" lvl="0" indent="0" algn="l" defTabSz="914400" rtl="0" eaLnBrk="1" fontAlgn="auto" latinLnBrk="0" hangingPunct="1">
                <a:lnSpc>
                  <a:spcPct val="130000"/>
                </a:lnSpc>
                <a:spcBef>
                  <a:spcPts val="0"/>
                </a:spcBef>
                <a:spcAft>
                  <a:spcPts val="0"/>
                </a:spcAft>
                <a:buClrTx/>
                <a:buSzTx/>
                <a:buFontTx/>
                <a:buNone/>
                <a:defRPr/>
              </a:pPr>
              <a:r>
                <a:rPr lang="zh-CN" altLang="en-US" sz="1200" noProof="0" dirty="0">
                  <a:ln>
                    <a:noFill/>
                  </a:ln>
                  <a:solidFill>
                    <a:prstClr val="black">
                      <a:lumMod val="65000"/>
                      <a:lumOff val="35000"/>
                    </a:prstClr>
                  </a:solidFill>
                  <a:effectLst/>
                  <a:uLnTx/>
                  <a:uFillTx/>
                  <a:cs typeface="+mn-ea"/>
                  <a:sym typeface="+mn-lt"/>
                </a:rPr>
                <a:t>您的内容打在这里，或者通过复制您的文本后，在此框中选择粘贴，并选择只保留文字。</a:t>
              </a:r>
            </a:p>
          </p:txBody>
        </p:sp>
        <p:sp>
          <p:nvSpPr>
            <p:cNvPr id="59" name="Text Box 10"/>
            <p:cNvSpPr txBox="1">
              <a:spLocks noChangeArrowheads="1"/>
            </p:cNvSpPr>
            <p:nvPr/>
          </p:nvSpPr>
          <p:spPr bwMode="auto">
            <a:xfrm>
              <a:off x="10153" y="6914"/>
              <a:ext cx="3927" cy="2025"/>
            </a:xfrm>
            <a:prstGeom prst="rect">
              <a:avLst/>
            </a:prstGeom>
            <a:noFill/>
            <a:ln w="9525">
              <a:noFill/>
              <a:miter lim="800000"/>
            </a:ln>
          </p:spPr>
          <p:txBody>
            <a:bodyPr wrap="square" lIns="60960" tIns="30480" rIns="60960" bIns="30480">
              <a:spAutoFit/>
            </a:bodyPr>
            <a:lstStyle/>
            <a:p>
              <a:pPr algn="l" defTabSz="1450975">
                <a:lnSpc>
                  <a:spcPct val="200000"/>
                </a:lnSpc>
              </a:pPr>
              <a:r>
                <a:rPr lang="zh-CN" sz="1200" b="1" dirty="0">
                  <a:solidFill>
                    <a:schemeClr val="tx1">
                      <a:lumMod val="65000"/>
                      <a:lumOff val="35000"/>
                    </a:schemeClr>
                  </a:solidFill>
                  <a:cs typeface="+mn-ea"/>
                  <a:sym typeface="+mn-lt"/>
                </a:rPr>
                <a:t>输入文字</a:t>
              </a:r>
              <a:endParaRPr lang="en-US" sz="1200" b="1" dirty="0">
                <a:solidFill>
                  <a:schemeClr val="bg1"/>
                </a:solidFill>
                <a:cs typeface="+mn-ea"/>
                <a:sym typeface="+mn-lt"/>
              </a:endParaRPr>
            </a:p>
            <a:p>
              <a:pPr marL="0" marR="0" lvl="0" indent="0" algn="l" defTabSz="914400" rtl="0" eaLnBrk="1" fontAlgn="auto" latinLnBrk="0" hangingPunct="1">
                <a:lnSpc>
                  <a:spcPct val="130000"/>
                </a:lnSpc>
                <a:spcBef>
                  <a:spcPts val="0"/>
                </a:spcBef>
                <a:spcAft>
                  <a:spcPts val="0"/>
                </a:spcAft>
                <a:buClrTx/>
                <a:buSzTx/>
                <a:buFontTx/>
                <a:buNone/>
                <a:defRPr/>
              </a:pPr>
              <a:r>
                <a:rPr lang="zh-CN" altLang="en-US" sz="1200" noProof="0" dirty="0">
                  <a:ln>
                    <a:noFill/>
                  </a:ln>
                  <a:solidFill>
                    <a:prstClr val="black">
                      <a:lumMod val="65000"/>
                      <a:lumOff val="35000"/>
                    </a:prstClr>
                  </a:solidFill>
                  <a:effectLst/>
                  <a:uLnTx/>
                  <a:uFillTx/>
                  <a:cs typeface="+mn-ea"/>
                  <a:sym typeface="+mn-lt"/>
                </a:rPr>
                <a:t>您的内容打在这里，或者通过复制您的文本后，在此框中选择粘贴，并选择只保留文字。</a:t>
              </a:r>
            </a:p>
          </p:txBody>
        </p:sp>
        <p:cxnSp>
          <p:nvCxnSpPr>
            <p:cNvPr id="69" name="Straight Connector 14"/>
            <p:cNvCxnSpPr/>
            <p:nvPr/>
          </p:nvCxnSpPr>
          <p:spPr>
            <a:xfrm>
              <a:off x="14248" y="2473"/>
              <a:ext cx="0" cy="6329"/>
            </a:xfrm>
            <a:prstGeom prst="line">
              <a:avLst/>
            </a:prstGeom>
            <a:ln w="57150"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0" name="Text Box 10"/>
            <p:cNvSpPr txBox="1">
              <a:spLocks noChangeArrowheads="1"/>
            </p:cNvSpPr>
            <p:nvPr/>
          </p:nvSpPr>
          <p:spPr bwMode="auto">
            <a:xfrm>
              <a:off x="14612" y="5798"/>
              <a:ext cx="3468" cy="3406"/>
            </a:xfrm>
            <a:prstGeom prst="rect">
              <a:avLst/>
            </a:prstGeom>
            <a:gradFill>
              <a:gsLst>
                <a:gs pos="0">
                  <a:srgbClr val="269DCE"/>
                </a:gs>
                <a:gs pos="100000">
                  <a:srgbClr val="54BA82"/>
                </a:gs>
              </a:gsLst>
              <a:lin ang="2040000" scaled="0"/>
            </a:gradFill>
            <a:ln w="9525">
              <a:noFill/>
              <a:miter lim="800000"/>
            </a:ln>
          </p:spPr>
          <p:txBody>
            <a:bodyPr wrap="square" lIns="182880" tIns="182880" rIns="182880" bIns="182880">
              <a:spAutoFit/>
            </a:bodyPr>
            <a:lstStyle/>
            <a:p>
              <a:pPr defTabSz="1450975"/>
              <a:r>
                <a:rPr lang="zh-CN" altLang="en-US" sz="1200" dirty="0" smtClean="0">
                  <a:solidFill>
                    <a:schemeClr val="bg1"/>
                  </a:solidFill>
                  <a:cs typeface="+mn-ea"/>
                  <a:sym typeface="+mn-lt"/>
                </a:rPr>
                <a:t>输入标题</a:t>
              </a:r>
              <a:endParaRPr lang="en-US" sz="1200" dirty="0" smtClean="0">
                <a:solidFill>
                  <a:schemeClr val="bg1"/>
                </a:solidFill>
                <a:cs typeface="+mn-ea"/>
                <a:sym typeface="+mn-lt"/>
              </a:endParaRPr>
            </a:p>
            <a:p>
              <a:pPr defTabSz="1450975"/>
              <a:endParaRPr lang="en-US" sz="1200" b="1" dirty="0">
                <a:solidFill>
                  <a:schemeClr val="bg1"/>
                </a:solidFill>
                <a:cs typeface="+mn-ea"/>
                <a:sym typeface="+mn-lt"/>
              </a:endParaRPr>
            </a:p>
            <a:p>
              <a:pPr marL="0" marR="0" lvl="0" indent="0" algn="l" defTabSz="914400" rtl="0" eaLnBrk="1" fontAlgn="auto" latinLnBrk="0" hangingPunct="1">
                <a:lnSpc>
                  <a:spcPct val="130000"/>
                </a:lnSpc>
                <a:spcBef>
                  <a:spcPts val="0"/>
                </a:spcBef>
                <a:spcAft>
                  <a:spcPts val="0"/>
                </a:spcAft>
                <a:buClrTx/>
                <a:buSzTx/>
                <a:buFontTx/>
                <a:buNone/>
                <a:defRPr/>
              </a:pPr>
              <a:r>
                <a:rPr lang="zh-CN" altLang="en-US" sz="1200" noProof="0" dirty="0">
                  <a:ln>
                    <a:noFill/>
                  </a:ln>
                  <a:solidFill>
                    <a:schemeClr val="bg1"/>
                  </a:solidFill>
                  <a:effectLst/>
                  <a:uLnTx/>
                  <a:uFillTx/>
                  <a:cs typeface="+mn-ea"/>
                  <a:sym typeface="+mn-lt"/>
                </a:rPr>
                <a:t>您的内容打在这里，或者通过复制您的文本后，在此框中选择粘贴，并选择只保留文字。您的内容打在这里</a:t>
              </a:r>
            </a:p>
          </p:txBody>
        </p:sp>
        <p:sp>
          <p:nvSpPr>
            <p:cNvPr id="71" name="Text Box 10"/>
            <p:cNvSpPr txBox="1">
              <a:spLocks noChangeArrowheads="1"/>
            </p:cNvSpPr>
            <p:nvPr/>
          </p:nvSpPr>
          <p:spPr bwMode="auto">
            <a:xfrm>
              <a:off x="14612" y="2260"/>
              <a:ext cx="3468" cy="3515"/>
            </a:xfrm>
            <a:prstGeom prst="rect">
              <a:avLst/>
            </a:prstGeom>
            <a:gradFill>
              <a:gsLst>
                <a:gs pos="0">
                  <a:srgbClr val="269DCE"/>
                </a:gs>
                <a:gs pos="100000">
                  <a:srgbClr val="54BA82"/>
                </a:gs>
              </a:gsLst>
              <a:lin ang="2040000" scaled="0"/>
            </a:gradFill>
            <a:ln w="9525">
              <a:noFill/>
              <a:miter lim="800000"/>
            </a:ln>
          </p:spPr>
          <p:txBody>
            <a:bodyPr wrap="square" lIns="182880" tIns="182880" rIns="182880" bIns="182880">
              <a:spAutoFit/>
            </a:bodyPr>
            <a:lstStyle/>
            <a:p>
              <a:pPr defTabSz="1450975"/>
              <a:r>
                <a:rPr lang="zh-CN" altLang="en-US" sz="1600" dirty="0" smtClean="0">
                  <a:solidFill>
                    <a:schemeClr val="bg1"/>
                  </a:solidFill>
                  <a:cs typeface="+mn-ea"/>
                  <a:sym typeface="+mn-lt"/>
                </a:rPr>
                <a:t>输入标题</a:t>
              </a:r>
              <a:endParaRPr lang="en-US" sz="1600" dirty="0" smtClean="0">
                <a:solidFill>
                  <a:schemeClr val="bg1"/>
                </a:solidFill>
                <a:cs typeface="+mn-ea"/>
                <a:sym typeface="+mn-lt"/>
              </a:endParaRPr>
            </a:p>
            <a:p>
              <a:pPr defTabSz="1450975"/>
              <a:endParaRPr lang="en-US" sz="1200" b="1" dirty="0">
                <a:solidFill>
                  <a:schemeClr val="bg1"/>
                </a:solidFill>
                <a:cs typeface="+mn-ea"/>
                <a:sym typeface="+mn-lt"/>
              </a:endParaRPr>
            </a:p>
            <a:p>
              <a:pPr marL="0" marR="0" lvl="0" indent="0" algn="l" defTabSz="914400" rtl="0" eaLnBrk="1" fontAlgn="auto" latinLnBrk="0" hangingPunct="1">
                <a:lnSpc>
                  <a:spcPct val="130000"/>
                </a:lnSpc>
                <a:spcBef>
                  <a:spcPts val="0"/>
                </a:spcBef>
                <a:spcAft>
                  <a:spcPts val="0"/>
                </a:spcAft>
                <a:buClrTx/>
                <a:buSzTx/>
                <a:buFontTx/>
                <a:buNone/>
                <a:defRPr/>
              </a:pPr>
              <a:r>
                <a:rPr lang="zh-CN" altLang="en-US" sz="1200" noProof="0" dirty="0">
                  <a:ln>
                    <a:noFill/>
                  </a:ln>
                  <a:solidFill>
                    <a:schemeClr val="bg1"/>
                  </a:solidFill>
                  <a:effectLst/>
                  <a:uLnTx/>
                  <a:uFillTx/>
                  <a:cs typeface="+mn-ea"/>
                  <a:sym typeface="+mn-lt"/>
                </a:rPr>
                <a:t>您的内容打在这里，或者通过复制您的文本后，在此框中选择粘贴，并选择只保留文字。您的内容打在这里</a:t>
              </a:r>
            </a:p>
          </p:txBody>
        </p:sp>
        <p:grpSp>
          <p:nvGrpSpPr>
            <p:cNvPr id="72" name="Group 35"/>
            <p:cNvGrpSpPr/>
            <p:nvPr/>
          </p:nvGrpSpPr>
          <p:grpSpPr>
            <a:xfrm>
              <a:off x="8850" y="7651"/>
              <a:ext cx="939" cy="586"/>
              <a:chOff x="7507288" y="3873501"/>
              <a:chExt cx="338138" cy="211137"/>
            </a:xfrm>
            <a:solidFill>
              <a:srgbClr val="297F9D"/>
            </a:solidFill>
          </p:grpSpPr>
          <p:sp>
            <p:nvSpPr>
              <p:cNvPr id="78" name="Freeform 8"/>
              <p:cNvSpPr/>
              <p:nvPr/>
            </p:nvSpPr>
            <p:spPr bwMode="auto">
              <a:xfrm>
                <a:off x="7507288" y="3873501"/>
                <a:ext cx="338138" cy="79375"/>
              </a:xfrm>
              <a:custGeom>
                <a:avLst/>
                <a:gdLst>
                  <a:gd name="T0" fmla="*/ 154 w 213"/>
                  <a:gd name="T1" fmla="*/ 50 h 50"/>
                  <a:gd name="T2" fmla="*/ 213 w 213"/>
                  <a:gd name="T3" fmla="*/ 50 h 50"/>
                  <a:gd name="T4" fmla="*/ 170 w 213"/>
                  <a:gd name="T5" fmla="*/ 0 h 50"/>
                  <a:gd name="T6" fmla="*/ 106 w 213"/>
                  <a:gd name="T7" fmla="*/ 0 h 50"/>
                  <a:gd name="T8" fmla="*/ 42 w 213"/>
                  <a:gd name="T9" fmla="*/ 0 h 50"/>
                  <a:gd name="T10" fmla="*/ 0 w 213"/>
                  <a:gd name="T11" fmla="*/ 50 h 50"/>
                  <a:gd name="T12" fmla="*/ 59 w 213"/>
                  <a:gd name="T13" fmla="*/ 50 h 50"/>
                  <a:gd name="T14" fmla="*/ 154 w 213"/>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50">
                    <a:moveTo>
                      <a:pt x="154" y="50"/>
                    </a:moveTo>
                    <a:lnTo>
                      <a:pt x="213" y="50"/>
                    </a:lnTo>
                    <a:lnTo>
                      <a:pt x="170" y="0"/>
                    </a:lnTo>
                    <a:lnTo>
                      <a:pt x="106" y="0"/>
                    </a:lnTo>
                    <a:lnTo>
                      <a:pt x="42" y="0"/>
                    </a:lnTo>
                    <a:lnTo>
                      <a:pt x="0" y="50"/>
                    </a:lnTo>
                    <a:lnTo>
                      <a:pt x="59" y="50"/>
                    </a:lnTo>
                    <a:lnTo>
                      <a:pt x="154"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79" name="Freeform 9"/>
              <p:cNvSpPr/>
              <p:nvPr/>
            </p:nvSpPr>
            <p:spPr bwMode="auto">
              <a:xfrm>
                <a:off x="7507288" y="3978276"/>
                <a:ext cx="338138" cy="38100"/>
              </a:xfrm>
              <a:custGeom>
                <a:avLst/>
                <a:gdLst>
                  <a:gd name="T0" fmla="*/ 21 w 213"/>
                  <a:gd name="T1" fmla="*/ 0 h 24"/>
                  <a:gd name="T2" fmla="*/ 0 w 213"/>
                  <a:gd name="T3" fmla="*/ 24 h 24"/>
                  <a:gd name="T4" fmla="*/ 59 w 213"/>
                  <a:gd name="T5" fmla="*/ 24 h 24"/>
                  <a:gd name="T6" fmla="*/ 154 w 213"/>
                  <a:gd name="T7" fmla="*/ 24 h 24"/>
                  <a:gd name="T8" fmla="*/ 213 w 213"/>
                  <a:gd name="T9" fmla="*/ 24 h 24"/>
                  <a:gd name="T10" fmla="*/ 191 w 213"/>
                  <a:gd name="T11" fmla="*/ 0 h 24"/>
                  <a:gd name="T12" fmla="*/ 21 w 213"/>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13" h="24">
                    <a:moveTo>
                      <a:pt x="21" y="0"/>
                    </a:moveTo>
                    <a:lnTo>
                      <a:pt x="0" y="24"/>
                    </a:lnTo>
                    <a:lnTo>
                      <a:pt x="59" y="24"/>
                    </a:lnTo>
                    <a:lnTo>
                      <a:pt x="154" y="24"/>
                    </a:lnTo>
                    <a:lnTo>
                      <a:pt x="213" y="24"/>
                    </a:lnTo>
                    <a:lnTo>
                      <a:pt x="19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80" name="Freeform 10"/>
              <p:cNvSpPr/>
              <p:nvPr/>
            </p:nvSpPr>
            <p:spPr bwMode="auto">
              <a:xfrm>
                <a:off x="7507288" y="4043363"/>
                <a:ext cx="338138" cy="41275"/>
              </a:xfrm>
              <a:custGeom>
                <a:avLst/>
                <a:gdLst>
                  <a:gd name="T0" fmla="*/ 21 w 213"/>
                  <a:gd name="T1" fmla="*/ 0 h 26"/>
                  <a:gd name="T2" fmla="*/ 0 w 213"/>
                  <a:gd name="T3" fmla="*/ 26 h 26"/>
                  <a:gd name="T4" fmla="*/ 59 w 213"/>
                  <a:gd name="T5" fmla="*/ 26 h 26"/>
                  <a:gd name="T6" fmla="*/ 154 w 213"/>
                  <a:gd name="T7" fmla="*/ 26 h 26"/>
                  <a:gd name="T8" fmla="*/ 213 w 213"/>
                  <a:gd name="T9" fmla="*/ 26 h 26"/>
                  <a:gd name="T10" fmla="*/ 191 w 213"/>
                  <a:gd name="T11" fmla="*/ 0 h 26"/>
                  <a:gd name="T12" fmla="*/ 21 w 21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13" h="26">
                    <a:moveTo>
                      <a:pt x="21" y="0"/>
                    </a:moveTo>
                    <a:lnTo>
                      <a:pt x="0" y="26"/>
                    </a:lnTo>
                    <a:lnTo>
                      <a:pt x="59" y="26"/>
                    </a:lnTo>
                    <a:lnTo>
                      <a:pt x="154" y="26"/>
                    </a:lnTo>
                    <a:lnTo>
                      <a:pt x="213" y="26"/>
                    </a:lnTo>
                    <a:lnTo>
                      <a:pt x="191" y="0"/>
                    </a:lnTo>
                    <a:lnTo>
                      <a:pt x="21" y="0"/>
                    </a:lnTo>
                    <a:close/>
                  </a:path>
                </a:pathLst>
              </a:custGeom>
              <a:gradFill>
                <a:gsLst>
                  <a:gs pos="0">
                    <a:srgbClr val="269DCE"/>
                  </a:gs>
                  <a:gs pos="100000">
                    <a:srgbClr val="54BA82"/>
                  </a:gs>
                </a:gsLst>
                <a:lin ang="204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grpSp>
        <p:sp>
          <p:nvSpPr>
            <p:cNvPr id="81" name="Freeform 84"/>
            <p:cNvSpPr>
              <a:spLocks noEditPoints="1"/>
            </p:cNvSpPr>
            <p:nvPr/>
          </p:nvSpPr>
          <p:spPr bwMode="auto">
            <a:xfrm>
              <a:off x="9007" y="2653"/>
              <a:ext cx="626" cy="1120"/>
            </a:xfrm>
            <a:custGeom>
              <a:avLst/>
              <a:gdLst>
                <a:gd name="T0" fmla="*/ 52 w 60"/>
                <a:gd name="T1" fmla="*/ 0 h 107"/>
                <a:gd name="T2" fmla="*/ 8 w 60"/>
                <a:gd name="T3" fmla="*/ 0 h 107"/>
                <a:gd name="T4" fmla="*/ 0 w 60"/>
                <a:gd name="T5" fmla="*/ 8 h 107"/>
                <a:gd name="T6" fmla="*/ 0 w 60"/>
                <a:gd name="T7" fmla="*/ 99 h 107"/>
                <a:gd name="T8" fmla="*/ 8 w 60"/>
                <a:gd name="T9" fmla="*/ 107 h 107"/>
                <a:gd name="T10" fmla="*/ 52 w 60"/>
                <a:gd name="T11" fmla="*/ 107 h 107"/>
                <a:gd name="T12" fmla="*/ 60 w 60"/>
                <a:gd name="T13" fmla="*/ 99 h 107"/>
                <a:gd name="T14" fmla="*/ 60 w 60"/>
                <a:gd name="T15" fmla="*/ 8 h 107"/>
                <a:gd name="T16" fmla="*/ 52 w 60"/>
                <a:gd name="T17" fmla="*/ 0 h 107"/>
                <a:gd name="T18" fmla="*/ 30 w 60"/>
                <a:gd name="T19" fmla="*/ 99 h 107"/>
                <a:gd name="T20" fmla="*/ 25 w 60"/>
                <a:gd name="T21" fmla="*/ 94 h 107"/>
                <a:gd name="T22" fmla="*/ 30 w 60"/>
                <a:gd name="T23" fmla="*/ 89 h 107"/>
                <a:gd name="T24" fmla="*/ 35 w 60"/>
                <a:gd name="T25" fmla="*/ 94 h 107"/>
                <a:gd name="T26" fmla="*/ 30 w 60"/>
                <a:gd name="T27" fmla="*/ 99 h 107"/>
                <a:gd name="T28" fmla="*/ 54 w 60"/>
                <a:gd name="T29" fmla="*/ 82 h 107"/>
                <a:gd name="T30" fmla="*/ 6 w 60"/>
                <a:gd name="T31" fmla="*/ 82 h 107"/>
                <a:gd name="T32" fmla="*/ 6 w 60"/>
                <a:gd name="T33" fmla="*/ 13 h 107"/>
                <a:gd name="T34" fmla="*/ 54 w 60"/>
                <a:gd name="T35" fmla="*/ 13 h 107"/>
                <a:gd name="T36" fmla="*/ 54 w 60"/>
                <a:gd name="T37" fmla="*/ 82 h 107"/>
                <a:gd name="T38" fmla="*/ 54 w 60"/>
                <a:gd name="T39" fmla="*/ 82 h 107"/>
                <a:gd name="T40" fmla="*/ 41 w 60"/>
                <a:gd name="T41" fmla="*/ 8 h 107"/>
                <a:gd name="T42" fmla="*/ 19 w 60"/>
                <a:gd name="T43" fmla="*/ 8 h 107"/>
                <a:gd name="T44" fmla="*/ 19 w 60"/>
                <a:gd name="T45" fmla="*/ 6 h 107"/>
                <a:gd name="T46" fmla="*/ 41 w 60"/>
                <a:gd name="T47" fmla="*/ 6 h 107"/>
                <a:gd name="T48" fmla="*/ 41 w 60"/>
                <a:gd name="T49" fmla="*/ 8 h 107"/>
                <a:gd name="T50" fmla="*/ 41 w 60"/>
                <a:gd name="T51" fmla="*/ 8 h 107"/>
                <a:gd name="T52" fmla="*/ 49 w 60"/>
                <a:gd name="T53" fmla="*/ 7 h 107"/>
                <a:gd name="T54" fmla="*/ 47 w 60"/>
                <a:gd name="T55" fmla="*/ 9 h 107"/>
                <a:gd name="T56" fmla="*/ 45 w 60"/>
                <a:gd name="T57" fmla="*/ 7 h 107"/>
                <a:gd name="T58" fmla="*/ 47 w 60"/>
                <a:gd name="T59" fmla="*/ 5 h 107"/>
                <a:gd name="T60" fmla="*/ 49 w 60"/>
                <a:gd name="T61" fmla="*/ 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 h="107">
                  <a:moveTo>
                    <a:pt x="52" y="0"/>
                  </a:moveTo>
                  <a:cubicBezTo>
                    <a:pt x="8" y="0"/>
                    <a:pt x="8" y="0"/>
                    <a:pt x="8" y="0"/>
                  </a:cubicBezTo>
                  <a:cubicBezTo>
                    <a:pt x="4" y="0"/>
                    <a:pt x="0" y="3"/>
                    <a:pt x="0" y="8"/>
                  </a:cubicBezTo>
                  <a:cubicBezTo>
                    <a:pt x="0" y="99"/>
                    <a:pt x="0" y="99"/>
                    <a:pt x="0" y="99"/>
                  </a:cubicBezTo>
                  <a:cubicBezTo>
                    <a:pt x="0" y="103"/>
                    <a:pt x="4" y="107"/>
                    <a:pt x="8" y="107"/>
                  </a:cubicBezTo>
                  <a:cubicBezTo>
                    <a:pt x="52" y="107"/>
                    <a:pt x="52" y="107"/>
                    <a:pt x="52" y="107"/>
                  </a:cubicBezTo>
                  <a:cubicBezTo>
                    <a:pt x="56" y="107"/>
                    <a:pt x="60" y="103"/>
                    <a:pt x="60" y="99"/>
                  </a:cubicBezTo>
                  <a:cubicBezTo>
                    <a:pt x="60" y="8"/>
                    <a:pt x="60" y="8"/>
                    <a:pt x="60" y="8"/>
                  </a:cubicBezTo>
                  <a:cubicBezTo>
                    <a:pt x="60" y="3"/>
                    <a:pt x="56" y="0"/>
                    <a:pt x="52" y="0"/>
                  </a:cubicBezTo>
                  <a:close/>
                  <a:moveTo>
                    <a:pt x="30" y="99"/>
                  </a:moveTo>
                  <a:cubicBezTo>
                    <a:pt x="27" y="99"/>
                    <a:pt x="25" y="97"/>
                    <a:pt x="25" y="94"/>
                  </a:cubicBezTo>
                  <a:cubicBezTo>
                    <a:pt x="25" y="91"/>
                    <a:pt x="27" y="89"/>
                    <a:pt x="30" y="89"/>
                  </a:cubicBezTo>
                  <a:cubicBezTo>
                    <a:pt x="32" y="89"/>
                    <a:pt x="35" y="91"/>
                    <a:pt x="35" y="94"/>
                  </a:cubicBezTo>
                  <a:cubicBezTo>
                    <a:pt x="35" y="97"/>
                    <a:pt x="32" y="99"/>
                    <a:pt x="30" y="99"/>
                  </a:cubicBezTo>
                  <a:close/>
                  <a:moveTo>
                    <a:pt x="54" y="82"/>
                  </a:moveTo>
                  <a:cubicBezTo>
                    <a:pt x="6" y="82"/>
                    <a:pt x="6" y="82"/>
                    <a:pt x="6" y="82"/>
                  </a:cubicBezTo>
                  <a:cubicBezTo>
                    <a:pt x="6" y="13"/>
                    <a:pt x="6" y="13"/>
                    <a:pt x="6" y="13"/>
                  </a:cubicBezTo>
                  <a:cubicBezTo>
                    <a:pt x="54" y="13"/>
                    <a:pt x="54" y="13"/>
                    <a:pt x="54" y="13"/>
                  </a:cubicBezTo>
                  <a:cubicBezTo>
                    <a:pt x="54" y="82"/>
                    <a:pt x="54" y="82"/>
                    <a:pt x="54" y="82"/>
                  </a:cubicBezTo>
                  <a:cubicBezTo>
                    <a:pt x="54" y="82"/>
                    <a:pt x="54" y="82"/>
                    <a:pt x="54" y="82"/>
                  </a:cubicBezTo>
                  <a:close/>
                  <a:moveTo>
                    <a:pt x="41" y="8"/>
                  </a:moveTo>
                  <a:cubicBezTo>
                    <a:pt x="19" y="8"/>
                    <a:pt x="19" y="8"/>
                    <a:pt x="19" y="8"/>
                  </a:cubicBezTo>
                  <a:cubicBezTo>
                    <a:pt x="19" y="6"/>
                    <a:pt x="19" y="6"/>
                    <a:pt x="19" y="6"/>
                  </a:cubicBezTo>
                  <a:cubicBezTo>
                    <a:pt x="41" y="6"/>
                    <a:pt x="41" y="6"/>
                    <a:pt x="41" y="6"/>
                  </a:cubicBezTo>
                  <a:cubicBezTo>
                    <a:pt x="41" y="8"/>
                    <a:pt x="41" y="8"/>
                    <a:pt x="41" y="8"/>
                  </a:cubicBezTo>
                  <a:cubicBezTo>
                    <a:pt x="41" y="8"/>
                    <a:pt x="41" y="8"/>
                    <a:pt x="41" y="8"/>
                  </a:cubicBezTo>
                  <a:close/>
                  <a:moveTo>
                    <a:pt x="49" y="7"/>
                  </a:moveTo>
                  <a:cubicBezTo>
                    <a:pt x="49" y="8"/>
                    <a:pt x="48" y="9"/>
                    <a:pt x="47" y="9"/>
                  </a:cubicBezTo>
                  <a:cubicBezTo>
                    <a:pt x="47" y="9"/>
                    <a:pt x="45" y="8"/>
                    <a:pt x="45" y="7"/>
                  </a:cubicBezTo>
                  <a:cubicBezTo>
                    <a:pt x="45" y="6"/>
                    <a:pt x="47" y="5"/>
                    <a:pt x="47" y="5"/>
                  </a:cubicBezTo>
                  <a:cubicBezTo>
                    <a:pt x="48" y="5"/>
                    <a:pt x="49" y="6"/>
                    <a:pt x="49" y="7"/>
                  </a:cubicBezTo>
                  <a:close/>
                </a:path>
              </a:pathLst>
            </a:custGeom>
            <a:gradFill>
              <a:gsLst>
                <a:gs pos="0">
                  <a:srgbClr val="269DCE"/>
                </a:gs>
                <a:gs pos="100000">
                  <a:srgbClr val="54BA82"/>
                </a:gs>
              </a:gsLst>
              <a:lin ang="2040000" scaled="0"/>
            </a:gra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grpSp>
          <p:nvGrpSpPr>
            <p:cNvPr id="82" name="Group 40"/>
            <p:cNvGrpSpPr/>
            <p:nvPr/>
          </p:nvGrpSpPr>
          <p:grpSpPr>
            <a:xfrm>
              <a:off x="8767" y="5203"/>
              <a:ext cx="1106" cy="917"/>
              <a:chOff x="7964488" y="4356101"/>
              <a:chExt cx="398463" cy="330200"/>
            </a:xfrm>
            <a:solidFill>
              <a:srgbClr val="9BBC57"/>
            </a:solidFill>
          </p:grpSpPr>
          <p:sp>
            <p:nvSpPr>
              <p:cNvPr id="83" name="Freeform 95"/>
              <p:cNvSpPr/>
              <p:nvPr/>
            </p:nvSpPr>
            <p:spPr bwMode="auto">
              <a:xfrm>
                <a:off x="8085138" y="4356101"/>
                <a:ext cx="277813" cy="307975"/>
              </a:xfrm>
              <a:custGeom>
                <a:avLst/>
                <a:gdLst>
                  <a:gd name="T0" fmla="*/ 33 w 74"/>
                  <a:gd name="T1" fmla="*/ 0 h 82"/>
                  <a:gd name="T2" fmla="*/ 0 w 74"/>
                  <a:gd name="T3" fmla="*/ 14 h 82"/>
                  <a:gd name="T4" fmla="*/ 3 w 74"/>
                  <a:gd name="T5" fmla="*/ 14 h 82"/>
                  <a:gd name="T6" fmla="*/ 6 w 74"/>
                  <a:gd name="T7" fmla="*/ 14 h 82"/>
                  <a:gd name="T8" fmla="*/ 33 w 74"/>
                  <a:gd name="T9" fmla="*/ 4 h 82"/>
                  <a:gd name="T10" fmla="*/ 69 w 74"/>
                  <a:gd name="T11" fmla="*/ 32 h 82"/>
                  <a:gd name="T12" fmla="*/ 43 w 74"/>
                  <a:gd name="T13" fmla="*/ 60 h 82"/>
                  <a:gd name="T14" fmla="*/ 40 w 74"/>
                  <a:gd name="T15" fmla="*/ 64 h 82"/>
                  <a:gd name="T16" fmla="*/ 47 w 74"/>
                  <a:gd name="T17" fmla="*/ 63 h 82"/>
                  <a:gd name="T18" fmla="*/ 55 w 74"/>
                  <a:gd name="T19" fmla="*/ 82 h 82"/>
                  <a:gd name="T20" fmla="*/ 59 w 74"/>
                  <a:gd name="T21" fmla="*/ 82 h 82"/>
                  <a:gd name="T22" fmla="*/ 59 w 74"/>
                  <a:gd name="T23" fmla="*/ 58 h 82"/>
                  <a:gd name="T24" fmla="*/ 74 w 74"/>
                  <a:gd name="T25" fmla="*/ 32 h 82"/>
                  <a:gd name="T26" fmla="*/ 33 w 74"/>
                  <a:gd name="T2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82">
                    <a:moveTo>
                      <a:pt x="33" y="0"/>
                    </a:moveTo>
                    <a:cubicBezTo>
                      <a:pt x="19" y="0"/>
                      <a:pt x="7" y="6"/>
                      <a:pt x="0" y="14"/>
                    </a:cubicBezTo>
                    <a:cubicBezTo>
                      <a:pt x="1" y="14"/>
                      <a:pt x="2" y="14"/>
                      <a:pt x="3" y="14"/>
                    </a:cubicBezTo>
                    <a:cubicBezTo>
                      <a:pt x="4" y="14"/>
                      <a:pt x="5" y="14"/>
                      <a:pt x="6" y="14"/>
                    </a:cubicBezTo>
                    <a:cubicBezTo>
                      <a:pt x="13" y="8"/>
                      <a:pt x="22" y="4"/>
                      <a:pt x="33" y="4"/>
                    </a:cubicBezTo>
                    <a:cubicBezTo>
                      <a:pt x="53" y="4"/>
                      <a:pt x="69" y="17"/>
                      <a:pt x="69" y="32"/>
                    </a:cubicBezTo>
                    <a:cubicBezTo>
                      <a:pt x="69" y="46"/>
                      <a:pt x="58" y="57"/>
                      <a:pt x="43" y="60"/>
                    </a:cubicBezTo>
                    <a:cubicBezTo>
                      <a:pt x="42" y="61"/>
                      <a:pt x="41" y="63"/>
                      <a:pt x="40" y="64"/>
                    </a:cubicBezTo>
                    <a:cubicBezTo>
                      <a:pt x="42" y="64"/>
                      <a:pt x="45" y="64"/>
                      <a:pt x="47" y="63"/>
                    </a:cubicBezTo>
                    <a:cubicBezTo>
                      <a:pt x="55" y="82"/>
                      <a:pt x="55" y="82"/>
                      <a:pt x="55" y="82"/>
                    </a:cubicBezTo>
                    <a:cubicBezTo>
                      <a:pt x="59" y="82"/>
                      <a:pt x="59" y="82"/>
                      <a:pt x="59" y="82"/>
                    </a:cubicBezTo>
                    <a:cubicBezTo>
                      <a:pt x="59" y="58"/>
                      <a:pt x="59" y="58"/>
                      <a:pt x="59" y="58"/>
                    </a:cubicBezTo>
                    <a:cubicBezTo>
                      <a:pt x="68" y="52"/>
                      <a:pt x="74" y="43"/>
                      <a:pt x="74" y="32"/>
                    </a:cubicBezTo>
                    <a:cubicBezTo>
                      <a:pt x="74" y="15"/>
                      <a:pt x="56" y="0"/>
                      <a:pt x="33" y="0"/>
                    </a:cubicBezTo>
                    <a:close/>
                  </a:path>
                </a:pathLst>
              </a:custGeom>
              <a:gradFill>
                <a:gsLst>
                  <a:gs pos="0">
                    <a:srgbClr val="269DCE"/>
                  </a:gs>
                  <a:gs pos="100000">
                    <a:srgbClr val="54BA82"/>
                  </a:gs>
                </a:gsLst>
                <a:lin ang="204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84" name="Freeform 96"/>
              <p:cNvSpPr/>
              <p:nvPr/>
            </p:nvSpPr>
            <p:spPr bwMode="auto">
              <a:xfrm>
                <a:off x="7964488" y="4427538"/>
                <a:ext cx="271463" cy="258763"/>
              </a:xfrm>
              <a:custGeom>
                <a:avLst/>
                <a:gdLst>
                  <a:gd name="T0" fmla="*/ 36 w 72"/>
                  <a:gd name="T1" fmla="*/ 0 h 69"/>
                  <a:gd name="T2" fmla="*/ 0 w 72"/>
                  <a:gd name="T3" fmla="*/ 28 h 69"/>
                  <a:gd name="T4" fmla="*/ 12 w 72"/>
                  <a:gd name="T5" fmla="*/ 50 h 69"/>
                  <a:gd name="T6" fmla="*/ 9 w 72"/>
                  <a:gd name="T7" fmla="*/ 69 h 69"/>
                  <a:gd name="T8" fmla="*/ 12 w 72"/>
                  <a:gd name="T9" fmla="*/ 69 h 69"/>
                  <a:gd name="T10" fmla="*/ 23 w 72"/>
                  <a:gd name="T11" fmla="*/ 55 h 69"/>
                  <a:gd name="T12" fmla="*/ 36 w 72"/>
                  <a:gd name="T13" fmla="*/ 57 h 69"/>
                  <a:gd name="T14" fmla="*/ 72 w 72"/>
                  <a:gd name="T15" fmla="*/ 28 h 69"/>
                  <a:gd name="T16" fmla="*/ 36 w 72"/>
                  <a:gd name="T1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69">
                    <a:moveTo>
                      <a:pt x="36" y="0"/>
                    </a:moveTo>
                    <a:cubicBezTo>
                      <a:pt x="16" y="0"/>
                      <a:pt x="0" y="13"/>
                      <a:pt x="0" y="28"/>
                    </a:cubicBezTo>
                    <a:cubicBezTo>
                      <a:pt x="0" y="37"/>
                      <a:pt x="5" y="45"/>
                      <a:pt x="12" y="50"/>
                    </a:cubicBezTo>
                    <a:cubicBezTo>
                      <a:pt x="9" y="69"/>
                      <a:pt x="9" y="69"/>
                      <a:pt x="9" y="69"/>
                    </a:cubicBezTo>
                    <a:cubicBezTo>
                      <a:pt x="12" y="69"/>
                      <a:pt x="12" y="69"/>
                      <a:pt x="12" y="69"/>
                    </a:cubicBezTo>
                    <a:cubicBezTo>
                      <a:pt x="23" y="55"/>
                      <a:pt x="23" y="55"/>
                      <a:pt x="23" y="55"/>
                    </a:cubicBezTo>
                    <a:cubicBezTo>
                      <a:pt x="27" y="57"/>
                      <a:pt x="31" y="57"/>
                      <a:pt x="36" y="57"/>
                    </a:cubicBezTo>
                    <a:cubicBezTo>
                      <a:pt x="56" y="57"/>
                      <a:pt x="72" y="44"/>
                      <a:pt x="72" y="28"/>
                    </a:cubicBezTo>
                    <a:cubicBezTo>
                      <a:pt x="72" y="13"/>
                      <a:pt x="56" y="0"/>
                      <a:pt x="36" y="0"/>
                    </a:cubicBezTo>
                    <a:close/>
                  </a:path>
                </a:pathLst>
              </a:custGeom>
              <a:gradFill>
                <a:gsLst>
                  <a:gs pos="0">
                    <a:srgbClr val="269DCE"/>
                  </a:gs>
                  <a:gs pos="100000">
                    <a:srgbClr val="54BA82"/>
                  </a:gs>
                </a:gsLst>
                <a:lin ang="204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gr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p:nvPr/>
        </p:nvSpPr>
        <p:spPr>
          <a:xfrm>
            <a:off x="2083491" y="2462074"/>
            <a:ext cx="2013640" cy="1754326"/>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lgn="ctr"/>
            <a:r>
              <a:rPr lang="en-US" sz="12000" dirty="0">
                <a:solidFill>
                  <a:schemeClr val="bg1"/>
                </a:solidFill>
                <a:effectLst>
                  <a:outerShdw blurRad="38100" dist="38100" dir="2700000" algn="tl">
                    <a:srgbClr val="000000">
                      <a:alpha val="43137"/>
                    </a:srgbClr>
                  </a:outerShdw>
                </a:effectLst>
                <a:latin typeface="+mn-lt"/>
                <a:ea typeface="+mn-ea"/>
                <a:cs typeface="+mn-ea"/>
                <a:sym typeface="+mn-lt"/>
              </a:rPr>
              <a:t>02</a:t>
            </a:r>
          </a:p>
        </p:txBody>
      </p:sp>
      <p:sp>
        <p:nvSpPr>
          <p:cNvPr id="6" name="文本框 5"/>
          <p:cNvSpPr txBox="1"/>
          <p:nvPr/>
        </p:nvSpPr>
        <p:spPr>
          <a:xfrm>
            <a:off x="6509506" y="2228671"/>
            <a:ext cx="3877985" cy="1200329"/>
          </a:xfrm>
          <a:prstGeom prst="rect">
            <a:avLst/>
          </a:prstGeom>
          <a:noFill/>
        </p:spPr>
        <p:txBody>
          <a:bodyPr wrap="none" rtlCol="0">
            <a:spAutoFit/>
          </a:bodyPr>
          <a:lstStyle/>
          <a:p>
            <a:r>
              <a:rPr kumimoji="1" lang="zh-CN" altLang="en-US" sz="7200" b="1" dirty="0">
                <a:solidFill>
                  <a:srgbClr val="FFFFFF"/>
                </a:solidFill>
                <a:effectLst>
                  <a:outerShdw blurRad="63500" sx="102000" sy="102000" algn="ctr" rotWithShape="0">
                    <a:prstClr val="black">
                      <a:alpha val="40000"/>
                    </a:prstClr>
                  </a:outerShdw>
                </a:effectLst>
                <a:cs typeface="+mn-ea"/>
                <a:sym typeface="+mn-lt"/>
              </a:rPr>
              <a:t>教学策略</a:t>
            </a:r>
          </a:p>
        </p:txBody>
      </p:sp>
      <p:sp>
        <p:nvSpPr>
          <p:cNvPr id="7" name="文本框 6"/>
          <p:cNvSpPr txBox="1"/>
          <p:nvPr/>
        </p:nvSpPr>
        <p:spPr>
          <a:xfrm>
            <a:off x="8535701" y="3520445"/>
            <a:ext cx="1704313" cy="338554"/>
          </a:xfrm>
          <a:prstGeom prst="rect">
            <a:avLst/>
          </a:prstGeom>
          <a:noFill/>
        </p:spPr>
        <p:txBody>
          <a:bodyPr wrap="none" rtlCol="0">
            <a:spAutoFit/>
          </a:bodyPr>
          <a:lstStyle/>
          <a:p>
            <a:pPr marL="285750" indent="-285750">
              <a:buClr>
                <a:srgbClr val="FFFFFF"/>
              </a:buClr>
              <a:buFont typeface="Arial" panose="020B0604020202020204" pitchFamily="34" charset="0"/>
              <a:buChar char="•"/>
            </a:pPr>
            <a:r>
              <a:rPr kumimoji="1" lang="zh-CN" altLang="en-US" sz="1600" dirty="0">
                <a:solidFill>
                  <a:srgbClr val="FFFFFF"/>
                </a:solidFill>
                <a:cs typeface="+mn-ea"/>
                <a:sym typeface="+mn-lt"/>
              </a:rPr>
              <a:t>单击输入文本</a:t>
            </a:r>
          </a:p>
        </p:txBody>
      </p:sp>
      <p:sp>
        <p:nvSpPr>
          <p:cNvPr id="8" name="文本框 7"/>
          <p:cNvSpPr txBox="1"/>
          <p:nvPr/>
        </p:nvSpPr>
        <p:spPr>
          <a:xfrm>
            <a:off x="6531807" y="3952953"/>
            <a:ext cx="1704313" cy="338554"/>
          </a:xfrm>
          <a:prstGeom prst="rect">
            <a:avLst/>
          </a:prstGeom>
          <a:noFill/>
        </p:spPr>
        <p:txBody>
          <a:bodyPr wrap="none" rtlCol="0">
            <a:spAutoFit/>
          </a:bodyPr>
          <a:lstStyle/>
          <a:p>
            <a:pPr marL="285750" indent="-285750">
              <a:buClr>
                <a:srgbClr val="FFFFFF"/>
              </a:buClr>
              <a:buFont typeface="Arial" panose="020B0604020202020204" pitchFamily="34" charset="0"/>
              <a:buChar char="•"/>
            </a:pPr>
            <a:r>
              <a:rPr kumimoji="1" lang="zh-CN" altLang="en-US" sz="1600" dirty="0">
                <a:solidFill>
                  <a:srgbClr val="FFFFFF"/>
                </a:solidFill>
                <a:cs typeface="+mn-ea"/>
                <a:sym typeface="+mn-lt"/>
              </a:rPr>
              <a:t>单击输入文本</a:t>
            </a:r>
          </a:p>
        </p:txBody>
      </p:sp>
      <p:sp>
        <p:nvSpPr>
          <p:cNvPr id="9" name="文本框 8"/>
          <p:cNvSpPr txBox="1"/>
          <p:nvPr/>
        </p:nvSpPr>
        <p:spPr>
          <a:xfrm>
            <a:off x="8535701" y="3947840"/>
            <a:ext cx="1704313" cy="338554"/>
          </a:xfrm>
          <a:prstGeom prst="rect">
            <a:avLst/>
          </a:prstGeom>
          <a:noFill/>
        </p:spPr>
        <p:txBody>
          <a:bodyPr wrap="none" rtlCol="0">
            <a:spAutoFit/>
          </a:bodyPr>
          <a:lstStyle/>
          <a:p>
            <a:pPr marL="285750" indent="-285750">
              <a:buClr>
                <a:srgbClr val="FFFFFF"/>
              </a:buClr>
              <a:buFont typeface="Arial" panose="020B0604020202020204" pitchFamily="34" charset="0"/>
              <a:buChar char="•"/>
            </a:pPr>
            <a:r>
              <a:rPr kumimoji="1" lang="zh-CN" altLang="en-US" sz="1600" dirty="0">
                <a:solidFill>
                  <a:srgbClr val="FFFFFF"/>
                </a:solidFill>
                <a:cs typeface="+mn-ea"/>
                <a:sym typeface="+mn-lt"/>
              </a:rPr>
              <a:t>单击输入文本</a:t>
            </a:r>
          </a:p>
        </p:txBody>
      </p:sp>
      <p:sp>
        <p:nvSpPr>
          <p:cNvPr id="10" name="文本框 9"/>
          <p:cNvSpPr txBox="1"/>
          <p:nvPr/>
        </p:nvSpPr>
        <p:spPr>
          <a:xfrm>
            <a:off x="6531807" y="3525558"/>
            <a:ext cx="1704313" cy="338554"/>
          </a:xfrm>
          <a:prstGeom prst="rect">
            <a:avLst/>
          </a:prstGeom>
          <a:noFill/>
        </p:spPr>
        <p:txBody>
          <a:bodyPr wrap="none" rtlCol="0">
            <a:spAutoFit/>
          </a:bodyPr>
          <a:lstStyle/>
          <a:p>
            <a:pPr marL="285750" indent="-285750">
              <a:buClr>
                <a:srgbClr val="FFFFFF"/>
              </a:buClr>
              <a:buFont typeface="Arial" panose="020B0604020202020204" pitchFamily="34" charset="0"/>
              <a:buChar char="•"/>
            </a:pPr>
            <a:r>
              <a:rPr kumimoji="1" lang="zh-CN" altLang="en-US" sz="1600" dirty="0">
                <a:solidFill>
                  <a:srgbClr val="FFFFFF"/>
                </a:solidFill>
                <a:cs typeface="+mn-ea"/>
                <a:sym typeface="+mn-lt"/>
              </a:rPr>
              <a:t>单击输入文本</a:t>
            </a:r>
          </a:p>
        </p:txBody>
      </p:sp>
      <p:sp>
        <p:nvSpPr>
          <p:cNvPr id="11" name="文本框 281"/>
          <p:cNvSpPr txBox="1"/>
          <p:nvPr/>
        </p:nvSpPr>
        <p:spPr>
          <a:xfrm>
            <a:off x="6435285" y="1705552"/>
            <a:ext cx="1896673" cy="523220"/>
          </a:xfrm>
          <a:prstGeom prst="rect">
            <a:avLst/>
          </a:prstGeom>
          <a:noFill/>
        </p:spPr>
        <p:txBody>
          <a:bodyPr wrap="none" rtlCol="0">
            <a:spAutoFit/>
          </a:bodyPr>
          <a:lstStyle>
            <a:defPPr>
              <a:defRPr lang="zh-CN"/>
            </a:defPPr>
            <a:lvl1pPr>
              <a:defRPr sz="6000">
                <a:gradFill>
                  <a:gsLst>
                    <a:gs pos="0">
                      <a:schemeClr val="bg1"/>
                    </a:gs>
                    <a:gs pos="100000">
                      <a:srgbClr val="CCFFFF"/>
                    </a:gs>
                  </a:gsLst>
                  <a:lin ang="5400000" scaled="1"/>
                </a:gradFill>
                <a:latin typeface="微软雅黑" panose="020B0503020204020204" pitchFamily="34" charset="-122"/>
                <a:ea typeface="微软雅黑" panose="020B0503020204020204" pitchFamily="34" charset="-122"/>
              </a:defRPr>
            </a:lvl1pPr>
          </a:lstStyle>
          <a:p>
            <a:pPr lvl="0" algn="ctr">
              <a:defRPr/>
            </a:pPr>
            <a:r>
              <a:rPr lang="en-US" altLang="zh-CN" sz="2800" dirty="0">
                <a:gradFill>
                  <a:gsLst>
                    <a:gs pos="0">
                      <a:prstClr val="white"/>
                    </a:gs>
                    <a:gs pos="100000">
                      <a:srgbClr val="CCFFFF"/>
                    </a:gs>
                  </a:gsLst>
                  <a:lin ang="5400000" scaled="1"/>
                </a:gradFill>
                <a:latin typeface="+mn-lt"/>
                <a:ea typeface="+mn-ea"/>
                <a:cs typeface="+mn-ea"/>
                <a:sym typeface="+mn-lt"/>
              </a:rPr>
              <a:t>MY LOGO</a:t>
            </a:r>
            <a:endParaRPr lang="zh-CN" altLang="en-US" sz="2800" dirty="0">
              <a:gradFill>
                <a:gsLst>
                  <a:gs pos="0">
                    <a:prstClr val="white"/>
                  </a:gs>
                  <a:gs pos="100000">
                    <a:srgbClr val="CCFFFF"/>
                  </a:gs>
                </a:gsLst>
                <a:lin ang="5400000" scaled="1"/>
              </a:gradFill>
              <a:latin typeface="+mn-lt"/>
              <a:ea typeface="+mn-ea"/>
              <a:cs typeface="+mn-ea"/>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40" fill="hold"/>
                                        <p:tgtEl>
                                          <p:spTgt spid="5"/>
                                        </p:tgtEl>
                                        <p:attrNameLst>
                                          <p:attrName>ppt_w</p:attrName>
                                        </p:attrNameLst>
                                      </p:cBhvr>
                                      <p:tavLst>
                                        <p:tav tm="0">
                                          <p:val>
                                            <p:fltVal val="0"/>
                                          </p:val>
                                        </p:tav>
                                        <p:tav tm="100000">
                                          <p:val>
                                            <p:strVal val="#ppt_w"/>
                                          </p:val>
                                        </p:tav>
                                      </p:tavLst>
                                    </p:anim>
                                    <p:anim calcmode="lin" valueType="num">
                                      <p:cBhvr>
                                        <p:cTn id="8" dur="1040" fill="hold"/>
                                        <p:tgtEl>
                                          <p:spTgt spid="5"/>
                                        </p:tgtEl>
                                        <p:attrNameLst>
                                          <p:attrName>ppt_h</p:attrName>
                                        </p:attrNameLst>
                                      </p:cBhvr>
                                      <p:tavLst>
                                        <p:tav tm="0">
                                          <p:val>
                                            <p:fltVal val="0"/>
                                          </p:val>
                                        </p:tav>
                                        <p:tav tm="100000">
                                          <p:val>
                                            <p:strVal val="#ppt_h"/>
                                          </p:val>
                                        </p:tav>
                                      </p:tavLst>
                                    </p:anim>
                                    <p:animEffect transition="in" filter="fade">
                                      <p:cBhvr>
                                        <p:cTn id="9" dur="1040"/>
                                        <p:tgtEl>
                                          <p:spTgt spid="5"/>
                                        </p:tgtEl>
                                      </p:cBhvr>
                                    </p:animEffect>
                                  </p:childTnLst>
                                </p:cTn>
                              </p:par>
                              <p:par>
                                <p:cTn id="10" presetID="63" presetClass="path" presetSubtype="0" decel="50000" fill="hold" grpId="1" nodeType="withEffect">
                                  <p:stCondLst>
                                    <p:cond delay="0"/>
                                  </p:stCondLst>
                                  <p:iterate type="lt">
                                    <p:tmPct val="13000"/>
                                  </p:iterate>
                                  <p:childTnLst>
                                    <p:animMotion origin="layout" path="M 2.08333E-6 4.44444E-6 L 0.17656 4.44444E-6 " pathEditMode="relative" rAng="0" ptsTypes="AA">
                                      <p:cBhvr>
                                        <p:cTn id="11" dur="960" spd="-100000" fill="hold"/>
                                        <p:tgtEl>
                                          <p:spTgt spid="5"/>
                                        </p:tgtEl>
                                        <p:attrNameLst>
                                          <p:attrName>ppt_x</p:attrName>
                                          <p:attrName>ppt_y</p:attrName>
                                        </p:attrNameLst>
                                      </p:cBhvr>
                                      <p:rCtr x="8828" y="0"/>
                                    </p:animMotion>
                                  </p:childTnLst>
                                </p:cTn>
                              </p:par>
                            </p:childTnLst>
                          </p:cTn>
                        </p:par>
                        <p:par>
                          <p:cTn id="12" fill="hold">
                            <p:stCondLst>
                              <p:cond delay="0"/>
                            </p:stCondLst>
                            <p:childTnLst>
                              <p:par>
                                <p:cTn id="13" presetID="23" presetClass="entr" presetSubtype="16"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par>
                          <p:cTn id="17" fill="hold">
                            <p:stCondLst>
                              <p:cond delay="649"/>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53" presetClass="entr" presetSubtype="16" fill="hold" grpId="0" nodeType="withEffect">
                                  <p:stCondLst>
                                    <p:cond delay="0"/>
                                  </p:stCondLst>
                                  <p:iterate type="lt">
                                    <p:tmPct val="10000"/>
                                  </p:iterate>
                                  <p:childTnLst>
                                    <p:set>
                                      <p:cBhvr>
                                        <p:cTn id="31" dur="1" fill="hold">
                                          <p:stCondLst>
                                            <p:cond delay="0"/>
                                          </p:stCondLst>
                                        </p:cTn>
                                        <p:tgtEl>
                                          <p:spTgt spid="11"/>
                                        </p:tgtEl>
                                        <p:attrNameLst>
                                          <p:attrName>style.visibility</p:attrName>
                                        </p:attrNameLst>
                                      </p:cBhvr>
                                      <p:to>
                                        <p:strVal val="visible"/>
                                      </p:to>
                                    </p:set>
                                    <p:anim calcmode="lin" valueType="num">
                                      <p:cBhvr>
                                        <p:cTn id="32" dur="1040" fill="hold"/>
                                        <p:tgtEl>
                                          <p:spTgt spid="11"/>
                                        </p:tgtEl>
                                        <p:attrNameLst>
                                          <p:attrName>ppt_w</p:attrName>
                                        </p:attrNameLst>
                                      </p:cBhvr>
                                      <p:tavLst>
                                        <p:tav tm="0">
                                          <p:val>
                                            <p:fltVal val="0"/>
                                          </p:val>
                                        </p:tav>
                                        <p:tav tm="100000">
                                          <p:val>
                                            <p:strVal val="#ppt_w"/>
                                          </p:val>
                                        </p:tav>
                                      </p:tavLst>
                                    </p:anim>
                                    <p:anim calcmode="lin" valueType="num">
                                      <p:cBhvr>
                                        <p:cTn id="33" dur="1040" fill="hold"/>
                                        <p:tgtEl>
                                          <p:spTgt spid="11"/>
                                        </p:tgtEl>
                                        <p:attrNameLst>
                                          <p:attrName>ppt_h</p:attrName>
                                        </p:attrNameLst>
                                      </p:cBhvr>
                                      <p:tavLst>
                                        <p:tav tm="0">
                                          <p:val>
                                            <p:fltVal val="0"/>
                                          </p:val>
                                        </p:tav>
                                        <p:tav tm="100000">
                                          <p:val>
                                            <p:strVal val="#ppt_h"/>
                                          </p:val>
                                        </p:tav>
                                      </p:tavLst>
                                    </p:anim>
                                    <p:animEffect transition="in" filter="fade">
                                      <p:cBhvr>
                                        <p:cTn id="34" dur="1040"/>
                                        <p:tgtEl>
                                          <p:spTgt spid="11"/>
                                        </p:tgtEl>
                                      </p:cBhvr>
                                    </p:animEffect>
                                  </p:childTnLst>
                                </p:cTn>
                              </p:par>
                              <p:par>
                                <p:cTn id="35" presetID="63" presetClass="path" presetSubtype="0" decel="50000" fill="hold" grpId="1" nodeType="withEffect">
                                  <p:stCondLst>
                                    <p:cond delay="0"/>
                                  </p:stCondLst>
                                  <p:iterate type="lt">
                                    <p:tmPct val="13000"/>
                                  </p:iterate>
                                  <p:childTnLst>
                                    <p:animMotion origin="layout" path="M 1.45833E-6 3.7037E-7 L 0.17656 3.7037E-7 " pathEditMode="relative" rAng="0" ptsTypes="AA">
                                      <p:cBhvr>
                                        <p:cTn id="36" dur="960" spd="-100000" fill="hold"/>
                                        <p:tgtEl>
                                          <p:spTgt spid="11"/>
                                        </p:tgtEl>
                                        <p:attrNameLst>
                                          <p:attrName>ppt_x</p:attrName>
                                          <p:attrName>ppt_y</p:attrName>
                                        </p:attrNameLst>
                                      </p:cBhvr>
                                      <p:rCtr x="882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7" grpId="0"/>
      <p:bldP spid="8" grpId="0"/>
      <p:bldP spid="9" grpId="0"/>
      <p:bldP spid="10" grpId="0"/>
      <p:bldP spid="11" grpId="0"/>
      <p:bldP spid="11"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PA_椭圆 1"/>
          <p:cNvSpPr/>
          <p:nvPr>
            <p:custDataLst>
              <p:tags r:id="rId1"/>
            </p:custDataLst>
          </p:nvPr>
        </p:nvSpPr>
        <p:spPr>
          <a:xfrm>
            <a:off x="5268686" y="490753"/>
            <a:ext cx="1421477" cy="446739"/>
          </a:xfrm>
          <a:prstGeom prst="roundRect">
            <a:avLst>
              <a:gd name="adj" fmla="val 50000"/>
            </a:avLst>
          </a:prstGeom>
          <a:solidFill>
            <a:srgbClr val="0070C0"/>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sp>
        <p:nvSpPr>
          <p:cNvPr id="73"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4" name="椭圆 73"/>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5"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76" name="矩形 75"/>
          <p:cNvSpPr/>
          <p:nvPr/>
        </p:nvSpPr>
        <p:spPr>
          <a:xfrm>
            <a:off x="1015602" y="642700"/>
            <a:ext cx="2002471"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77" name="文本框 76"/>
          <p:cNvSpPr txBox="1"/>
          <p:nvPr/>
        </p:nvSpPr>
        <p:spPr>
          <a:xfrm>
            <a:off x="1009702" y="159657"/>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5171"/>
                </a:solidFill>
                <a:effectLst/>
                <a:uLnTx/>
                <a:uFillTx/>
                <a:cs typeface="+mn-ea"/>
                <a:sym typeface="+mn-lt"/>
              </a:rPr>
              <a:t>课程分析</a:t>
            </a:r>
          </a:p>
        </p:txBody>
      </p:sp>
      <p:sp>
        <p:nvSpPr>
          <p:cNvPr id="15" name="Freeform 46"/>
          <p:cNvSpPr/>
          <p:nvPr/>
        </p:nvSpPr>
        <p:spPr bwMode="auto">
          <a:xfrm>
            <a:off x="3536453" y="1693167"/>
            <a:ext cx="3248678" cy="3657600"/>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ysClr val="window" lastClr="FFFFFF"/>
          </a:solidFill>
          <a:ln w="76200" cap="flat" cmpd="sng" algn="ctr">
            <a:solidFill>
              <a:srgbClr val="B1E58E"/>
            </a:solidFill>
            <a:prstDash val="solid"/>
            <a:miter lim="800000"/>
          </a:ln>
          <a:effectLst>
            <a:outerShdw blurRad="76200" dist="76200" dir="2700000" algn="tl" rotWithShape="0">
              <a:sysClr val="windowText" lastClr="000000">
                <a:alpha val="1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cs typeface="+mn-ea"/>
              <a:sym typeface="+mn-lt"/>
            </a:endParaRPr>
          </a:p>
        </p:txBody>
      </p:sp>
      <p:sp>
        <p:nvSpPr>
          <p:cNvPr id="16" name="Freeform 46"/>
          <p:cNvSpPr/>
          <p:nvPr/>
        </p:nvSpPr>
        <p:spPr bwMode="auto">
          <a:xfrm>
            <a:off x="7216875" y="1693167"/>
            <a:ext cx="3248678" cy="3657600"/>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ysClr val="window" lastClr="FFFFFF"/>
          </a:solidFill>
          <a:ln w="76200" cap="flat" cmpd="sng" algn="ctr">
            <a:solidFill>
              <a:srgbClr val="B1E58E"/>
            </a:solidFill>
            <a:prstDash val="solid"/>
            <a:miter lim="800000"/>
          </a:ln>
          <a:effectLst>
            <a:outerShdw blurRad="76200" dist="76200" dir="2700000" algn="tl" rotWithShape="0">
              <a:sysClr val="windowText" lastClr="000000">
                <a:alpha val="1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cs typeface="+mn-ea"/>
              <a:sym typeface="+mn-lt"/>
            </a:endParaRPr>
          </a:p>
        </p:txBody>
      </p:sp>
      <p:sp>
        <p:nvSpPr>
          <p:cNvPr id="17" name="Freeform 5"/>
          <p:cNvSpPr/>
          <p:nvPr/>
        </p:nvSpPr>
        <p:spPr bwMode="auto">
          <a:xfrm>
            <a:off x="2033811" y="2662551"/>
            <a:ext cx="1933902" cy="171883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005171">
              <a:lumMod val="75000"/>
            </a:srgbClr>
          </a:solidFill>
          <a:ln w="38100" cap="flat" cmpd="sng" algn="ctr">
            <a:solidFill>
              <a:srgbClr val="FFFFFF"/>
            </a:solidFill>
            <a:prstDash val="solid"/>
            <a:round/>
            <a:headEnd type="none" w="med" len="med"/>
            <a:tailEnd type="none" w="med" len="med"/>
          </a:ln>
          <a:effectLst/>
        </p:spPr>
        <p:txBody>
          <a:bodyPr vert="horz" wrap="square" lIns="96431" tIns="48216" rIns="96431" bIns="48216"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a:ln>
                  <a:noFill/>
                </a:ln>
                <a:solidFill>
                  <a:prstClr val="white"/>
                </a:solidFill>
                <a:effectLst/>
                <a:uLnTx/>
                <a:uFillTx/>
                <a:cs typeface="+mn-ea"/>
                <a:sym typeface="+mn-lt"/>
              </a:rPr>
              <a:t>填写标题</a:t>
            </a:r>
          </a:p>
        </p:txBody>
      </p:sp>
      <p:sp>
        <p:nvSpPr>
          <p:cNvPr id="18" name="Freeform 5"/>
          <p:cNvSpPr/>
          <p:nvPr/>
        </p:nvSpPr>
        <p:spPr bwMode="auto">
          <a:xfrm>
            <a:off x="5874424" y="3924316"/>
            <a:ext cx="2418258" cy="214932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blipFill rotWithShape="1">
            <a:blip r:embed="rId11" cstate="screen"/>
            <a:stretch>
              <a:fillRect/>
            </a:stretch>
          </a:blipFill>
          <a:ln w="25400" cap="flat" cmpd="sng" algn="ctr">
            <a:solidFill>
              <a:sysClr val="window" lastClr="FFFFFF"/>
            </a:solidFill>
            <a:prstDash val="solid"/>
            <a:miter lim="800000"/>
          </a:ln>
          <a:effectLst>
            <a:outerShdw blurRad="241300" dist="38100" dir="5400000" sx="90000" sy="-19000" rotWithShape="0">
              <a:sysClr val="windowText" lastClr="000000">
                <a:alpha val="1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sp>
        <p:nvSpPr>
          <p:cNvPr id="19" name="Freeform 5"/>
          <p:cNvSpPr/>
          <p:nvPr/>
        </p:nvSpPr>
        <p:spPr bwMode="auto">
          <a:xfrm>
            <a:off x="10034293" y="2662551"/>
            <a:ext cx="1933902" cy="171883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7AC861"/>
          </a:solidFill>
          <a:ln w="38100" cap="flat" cmpd="sng" algn="ctr">
            <a:solidFill>
              <a:srgbClr val="FFFFFF"/>
            </a:solidFill>
            <a:prstDash val="solid"/>
            <a:round/>
            <a:headEnd type="none" w="med" len="med"/>
            <a:tailEnd type="none" w="med" len="med"/>
          </a:ln>
          <a:effectLst/>
        </p:spPr>
        <p:txBody>
          <a:bodyPr vert="horz" wrap="square" lIns="96431" tIns="48216" rIns="96431" bIns="48216"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a:ln>
                  <a:noFill/>
                </a:ln>
                <a:solidFill>
                  <a:prstClr val="white"/>
                </a:solidFill>
                <a:effectLst/>
                <a:uLnTx/>
                <a:uFillTx/>
                <a:cs typeface="+mn-ea"/>
                <a:sym typeface="+mn-lt"/>
              </a:rPr>
              <a:t>填写标题</a:t>
            </a:r>
          </a:p>
        </p:txBody>
      </p:sp>
      <p:sp>
        <p:nvSpPr>
          <p:cNvPr id="20" name="Line 5"/>
          <p:cNvSpPr>
            <a:spLocks noChangeShapeType="1"/>
          </p:cNvSpPr>
          <p:nvPr/>
        </p:nvSpPr>
        <p:spPr bwMode="auto">
          <a:xfrm flipH="1">
            <a:off x="4086353" y="3515096"/>
            <a:ext cx="1643063" cy="0"/>
          </a:xfrm>
          <a:prstGeom prst="line">
            <a:avLst/>
          </a:prstGeom>
          <a:noFill/>
          <a:ln w="19050" cmpd="sng">
            <a:solidFill>
              <a:srgbClr val="B1E58E"/>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21" name="Line 6"/>
          <p:cNvSpPr>
            <a:spLocks noChangeShapeType="1"/>
          </p:cNvSpPr>
          <p:nvPr/>
        </p:nvSpPr>
        <p:spPr bwMode="auto">
          <a:xfrm>
            <a:off x="8301169" y="3515096"/>
            <a:ext cx="1643064" cy="0"/>
          </a:xfrm>
          <a:prstGeom prst="line">
            <a:avLst/>
          </a:prstGeom>
          <a:noFill/>
          <a:ln w="19050" cmpd="sng">
            <a:solidFill>
              <a:srgbClr val="B1E58E"/>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22" name="Rectangle 7"/>
          <p:cNvSpPr>
            <a:spLocks noChangeArrowheads="1"/>
          </p:cNvSpPr>
          <p:nvPr/>
        </p:nvSpPr>
        <p:spPr bwMode="auto">
          <a:xfrm>
            <a:off x="3915911" y="2648957"/>
            <a:ext cx="195858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cs typeface="+mn-ea"/>
                <a:sym typeface="+mn-lt"/>
              </a:rPr>
              <a:t>您的内容打在这里，或者通过复制您的文本后，在此框中选择粘贴，并选择只保留文字。</a:t>
            </a:r>
            <a:endParaRPr kumimoji="0" lang="zh-CN" altLang="en-US" sz="1400" b="0" i="0" u="none" strike="noStrike" kern="0" cap="none" spc="0" normalizeH="0" baseline="0" noProof="0" dirty="0">
              <a:ln>
                <a:noFill/>
              </a:ln>
              <a:solidFill>
                <a:prstClr val="black">
                  <a:lumMod val="50000"/>
                  <a:lumOff val="50000"/>
                </a:prstClr>
              </a:solidFill>
              <a:effectLst/>
              <a:uLnTx/>
              <a:uFillTx/>
              <a:cs typeface="+mn-ea"/>
              <a:sym typeface="+mn-lt"/>
            </a:endParaRPr>
          </a:p>
        </p:txBody>
      </p:sp>
      <p:sp>
        <p:nvSpPr>
          <p:cNvPr id="23" name="Rectangle 8"/>
          <p:cNvSpPr>
            <a:spLocks noChangeArrowheads="1"/>
          </p:cNvSpPr>
          <p:nvPr/>
        </p:nvSpPr>
        <p:spPr bwMode="auto">
          <a:xfrm>
            <a:off x="3915911" y="3596406"/>
            <a:ext cx="195858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cs typeface="+mn-ea"/>
                <a:sym typeface="+mn-lt"/>
              </a:rPr>
              <a:t>您的内容打在这里，或者通过复制您的文本后，在此框中选择粘贴，并选择只保留文字。</a:t>
            </a:r>
            <a:endParaRPr kumimoji="0" lang="zh-CN" altLang="en-US" sz="1400" b="0" i="0" u="none" strike="noStrike" kern="0" cap="none" spc="0" normalizeH="0" baseline="0" noProof="0" dirty="0">
              <a:ln>
                <a:noFill/>
              </a:ln>
              <a:solidFill>
                <a:prstClr val="black">
                  <a:lumMod val="50000"/>
                  <a:lumOff val="50000"/>
                </a:prstClr>
              </a:solidFill>
              <a:effectLst/>
              <a:uLnTx/>
              <a:uFillTx/>
              <a:cs typeface="+mn-ea"/>
              <a:sym typeface="+mn-lt"/>
            </a:endParaRPr>
          </a:p>
        </p:txBody>
      </p:sp>
      <p:sp>
        <p:nvSpPr>
          <p:cNvPr id="24" name="Rectangle 9"/>
          <p:cNvSpPr>
            <a:spLocks noChangeArrowheads="1"/>
          </p:cNvSpPr>
          <p:nvPr/>
        </p:nvSpPr>
        <p:spPr bwMode="auto">
          <a:xfrm>
            <a:off x="8129284" y="2648958"/>
            <a:ext cx="195858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cs typeface="+mn-ea"/>
                <a:sym typeface="+mn-lt"/>
              </a:rPr>
              <a:t>您的内容打在这里，或者通过复制您的文本后，在此框中选择粘贴，并选择只保留文字。</a:t>
            </a:r>
            <a:endParaRPr kumimoji="0" lang="zh-CN" altLang="en-US" sz="1400" b="0" i="0" u="none" strike="noStrike" kern="0" cap="none" spc="0" normalizeH="0" baseline="0" noProof="0" dirty="0">
              <a:ln>
                <a:noFill/>
              </a:ln>
              <a:solidFill>
                <a:prstClr val="black">
                  <a:lumMod val="50000"/>
                  <a:lumOff val="50000"/>
                </a:prstClr>
              </a:solidFill>
              <a:effectLst/>
              <a:uLnTx/>
              <a:uFillTx/>
              <a:cs typeface="+mn-ea"/>
              <a:sym typeface="+mn-lt"/>
            </a:endParaRPr>
          </a:p>
        </p:txBody>
      </p:sp>
      <p:sp>
        <p:nvSpPr>
          <p:cNvPr id="25" name="Rectangle 10"/>
          <p:cNvSpPr>
            <a:spLocks noChangeArrowheads="1"/>
          </p:cNvSpPr>
          <p:nvPr/>
        </p:nvSpPr>
        <p:spPr bwMode="auto">
          <a:xfrm>
            <a:off x="8129284" y="3596405"/>
            <a:ext cx="195858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cs typeface="+mn-ea"/>
                <a:sym typeface="+mn-lt"/>
              </a:rPr>
              <a:t>您的内容打在这里，或者通过复制您的文本后，在此框中选择粘贴，并选择只保留文字。</a:t>
            </a:r>
            <a:endParaRPr kumimoji="0" lang="zh-CN" altLang="en-US" sz="1400" b="0" i="0" u="none" strike="noStrike" kern="0" cap="none" spc="0" normalizeH="0" baseline="0" noProof="0" dirty="0">
              <a:ln>
                <a:noFill/>
              </a:ln>
              <a:solidFill>
                <a:prstClr val="black">
                  <a:lumMod val="50000"/>
                  <a:lumOff val="50000"/>
                </a:prstClr>
              </a:solidFill>
              <a:effectLst/>
              <a:uLnTx/>
              <a:uFillTx/>
              <a:cs typeface="+mn-ea"/>
              <a:sym typeface="+mn-lt"/>
            </a:endParaRPr>
          </a:p>
        </p:txBody>
      </p:sp>
      <p:grpSp>
        <p:nvGrpSpPr>
          <p:cNvPr id="26" name="组合 25"/>
          <p:cNvGrpSpPr/>
          <p:nvPr/>
        </p:nvGrpSpPr>
        <p:grpSpPr>
          <a:xfrm>
            <a:off x="47624" y="2161827"/>
            <a:ext cx="1731479" cy="551245"/>
            <a:chOff x="47624" y="2314227"/>
            <a:chExt cx="1731479" cy="551245"/>
          </a:xfrm>
        </p:grpSpPr>
        <p:sp>
          <p:nvSpPr>
            <p:cNvPr id="27" name="直角三角形 26"/>
            <p:cNvSpPr/>
            <p:nvPr/>
          </p:nvSpPr>
          <p:spPr>
            <a:xfrm rot="16200000" flipH="1">
              <a:off x="41676" y="2767446"/>
              <a:ext cx="103976" cy="92075"/>
            </a:xfrm>
            <a:prstGeom prst="rtTriangle">
              <a:avLst/>
            </a:prstGeom>
            <a:solidFill>
              <a:srgbClr val="009ED6">
                <a:lumMod val="7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grpSp>
          <p:nvGrpSpPr>
            <p:cNvPr id="28" name="组合 27"/>
            <p:cNvGrpSpPr/>
            <p:nvPr/>
          </p:nvGrpSpPr>
          <p:grpSpPr>
            <a:xfrm>
              <a:off x="47624" y="2314227"/>
              <a:ext cx="1731479" cy="447270"/>
              <a:chOff x="47624" y="2136427"/>
              <a:chExt cx="1731479" cy="447270"/>
            </a:xfrm>
          </p:grpSpPr>
          <p:sp>
            <p:nvSpPr>
              <p:cNvPr id="30" name="五边形 61"/>
              <p:cNvSpPr/>
              <p:nvPr/>
            </p:nvSpPr>
            <p:spPr>
              <a:xfrm>
                <a:off x="47624" y="2136427"/>
                <a:ext cx="1731479" cy="447270"/>
              </a:xfrm>
              <a:prstGeom prst="homePlate">
                <a:avLst/>
              </a:prstGeom>
              <a:solidFill>
                <a:srgbClr val="E3E7EC"/>
              </a:solidFill>
              <a:ln w="12700" cap="flat" cmpd="sng" algn="ctr">
                <a:noFill/>
                <a:prstDash val="solid"/>
                <a:miter lim="800000"/>
              </a:ln>
              <a:effectLst>
                <a:outerShdw blurRad="63500" dist="38100" dir="2700000" algn="tl" rotWithShape="0">
                  <a:prstClr val="black">
                    <a:alpha val="2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sp>
            <p:nvSpPr>
              <p:cNvPr id="31" name="矩形 30"/>
              <p:cNvSpPr/>
              <p:nvPr/>
            </p:nvSpPr>
            <p:spPr>
              <a:xfrm>
                <a:off x="507007" y="2178679"/>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44546A"/>
                    </a:solidFill>
                    <a:effectLst/>
                    <a:uLnTx/>
                    <a:uFillTx/>
                    <a:cs typeface="+mn-ea"/>
                    <a:sym typeface="+mn-lt"/>
                  </a:rPr>
                  <a:t>学情分析</a:t>
                </a:r>
              </a:p>
            </p:txBody>
          </p:sp>
        </p:grpSp>
        <p:sp>
          <p:nvSpPr>
            <p:cNvPr id="29" name="Freeform 5"/>
            <p:cNvSpPr>
              <a:spLocks noEditPoints="1"/>
            </p:cNvSpPr>
            <p:nvPr/>
          </p:nvSpPr>
          <p:spPr bwMode="auto">
            <a:xfrm>
              <a:off x="229178" y="2424088"/>
              <a:ext cx="251428" cy="234844"/>
            </a:xfrm>
            <a:custGeom>
              <a:avLst/>
              <a:gdLst>
                <a:gd name="T0" fmla="*/ 205 w 3072"/>
                <a:gd name="T1" fmla="*/ 717 h 2867"/>
                <a:gd name="T2" fmla="*/ 307 w 3072"/>
                <a:gd name="T3" fmla="*/ 614 h 2867"/>
                <a:gd name="T4" fmla="*/ 348 w 3072"/>
                <a:gd name="T5" fmla="*/ 614 h 2867"/>
                <a:gd name="T6" fmla="*/ 1024 w 3072"/>
                <a:gd name="T7" fmla="*/ 143 h 2867"/>
                <a:gd name="T8" fmla="*/ 1024 w 3072"/>
                <a:gd name="T9" fmla="*/ 123 h 2867"/>
                <a:gd name="T10" fmla="*/ 1126 w 3072"/>
                <a:gd name="T11" fmla="*/ 0 h 2867"/>
                <a:gd name="T12" fmla="*/ 1229 w 3072"/>
                <a:gd name="T13" fmla="*/ 102 h 2867"/>
                <a:gd name="T14" fmla="*/ 1229 w 3072"/>
                <a:gd name="T15" fmla="*/ 123 h 2867"/>
                <a:gd name="T16" fmla="*/ 1905 w 3072"/>
                <a:gd name="T17" fmla="*/ 635 h 2867"/>
                <a:gd name="T18" fmla="*/ 1987 w 3072"/>
                <a:gd name="T19" fmla="*/ 635 h 2867"/>
                <a:gd name="T20" fmla="*/ 2662 w 3072"/>
                <a:gd name="T21" fmla="*/ 123 h 2867"/>
                <a:gd name="T22" fmla="*/ 2662 w 3072"/>
                <a:gd name="T23" fmla="*/ 102 h 2867"/>
                <a:gd name="T24" fmla="*/ 2765 w 3072"/>
                <a:gd name="T25" fmla="*/ 0 h 2867"/>
                <a:gd name="T26" fmla="*/ 2867 w 3072"/>
                <a:gd name="T27" fmla="*/ 102 h 2867"/>
                <a:gd name="T28" fmla="*/ 2765 w 3072"/>
                <a:gd name="T29" fmla="*/ 205 h 2867"/>
                <a:gd name="T30" fmla="*/ 2724 w 3072"/>
                <a:gd name="T31" fmla="*/ 205 h 2867"/>
                <a:gd name="T32" fmla="*/ 2048 w 3072"/>
                <a:gd name="T33" fmla="*/ 717 h 2867"/>
                <a:gd name="T34" fmla="*/ 2048 w 3072"/>
                <a:gd name="T35" fmla="*/ 737 h 2867"/>
                <a:gd name="T36" fmla="*/ 1946 w 3072"/>
                <a:gd name="T37" fmla="*/ 819 h 2867"/>
                <a:gd name="T38" fmla="*/ 1843 w 3072"/>
                <a:gd name="T39" fmla="*/ 717 h 2867"/>
                <a:gd name="T40" fmla="*/ 1843 w 3072"/>
                <a:gd name="T41" fmla="*/ 696 h 2867"/>
                <a:gd name="T42" fmla="*/ 1167 w 3072"/>
                <a:gd name="T43" fmla="*/ 205 h 2867"/>
                <a:gd name="T44" fmla="*/ 1126 w 3072"/>
                <a:gd name="T45" fmla="*/ 205 h 2867"/>
                <a:gd name="T46" fmla="*/ 1106 w 3072"/>
                <a:gd name="T47" fmla="*/ 205 h 2867"/>
                <a:gd name="T48" fmla="*/ 410 w 3072"/>
                <a:gd name="T49" fmla="*/ 717 h 2867"/>
                <a:gd name="T50" fmla="*/ 307 w 3072"/>
                <a:gd name="T51" fmla="*/ 819 h 2867"/>
                <a:gd name="T52" fmla="*/ 205 w 3072"/>
                <a:gd name="T53" fmla="*/ 717 h 2867"/>
                <a:gd name="T54" fmla="*/ 2970 w 3072"/>
                <a:gd name="T55" fmla="*/ 2662 h 2867"/>
                <a:gd name="T56" fmla="*/ 2867 w 3072"/>
                <a:gd name="T57" fmla="*/ 2662 h 2867"/>
                <a:gd name="T58" fmla="*/ 2867 w 3072"/>
                <a:gd name="T59" fmla="*/ 819 h 2867"/>
                <a:gd name="T60" fmla="*/ 2662 w 3072"/>
                <a:gd name="T61" fmla="*/ 819 h 2867"/>
                <a:gd name="T62" fmla="*/ 2662 w 3072"/>
                <a:gd name="T63" fmla="*/ 2662 h 2867"/>
                <a:gd name="T64" fmla="*/ 2048 w 3072"/>
                <a:gd name="T65" fmla="*/ 2662 h 2867"/>
                <a:gd name="T66" fmla="*/ 2048 w 3072"/>
                <a:gd name="T67" fmla="*/ 1229 h 2867"/>
                <a:gd name="T68" fmla="*/ 1843 w 3072"/>
                <a:gd name="T69" fmla="*/ 1229 h 2867"/>
                <a:gd name="T70" fmla="*/ 1843 w 3072"/>
                <a:gd name="T71" fmla="*/ 2662 h 2867"/>
                <a:gd name="T72" fmla="*/ 1229 w 3072"/>
                <a:gd name="T73" fmla="*/ 2662 h 2867"/>
                <a:gd name="T74" fmla="*/ 1229 w 3072"/>
                <a:gd name="T75" fmla="*/ 819 h 2867"/>
                <a:gd name="T76" fmla="*/ 1024 w 3072"/>
                <a:gd name="T77" fmla="*/ 819 h 2867"/>
                <a:gd name="T78" fmla="*/ 1024 w 3072"/>
                <a:gd name="T79" fmla="*/ 2662 h 2867"/>
                <a:gd name="T80" fmla="*/ 410 w 3072"/>
                <a:gd name="T81" fmla="*/ 2662 h 2867"/>
                <a:gd name="T82" fmla="*/ 410 w 3072"/>
                <a:gd name="T83" fmla="*/ 1229 h 2867"/>
                <a:gd name="T84" fmla="*/ 205 w 3072"/>
                <a:gd name="T85" fmla="*/ 1229 h 2867"/>
                <a:gd name="T86" fmla="*/ 205 w 3072"/>
                <a:gd name="T87" fmla="*/ 2662 h 2867"/>
                <a:gd name="T88" fmla="*/ 102 w 3072"/>
                <a:gd name="T89" fmla="*/ 2662 h 2867"/>
                <a:gd name="T90" fmla="*/ 0 w 3072"/>
                <a:gd name="T91" fmla="*/ 2765 h 2867"/>
                <a:gd name="T92" fmla="*/ 102 w 3072"/>
                <a:gd name="T93" fmla="*/ 2867 h 2867"/>
                <a:gd name="T94" fmla="*/ 2970 w 3072"/>
                <a:gd name="T95" fmla="*/ 2867 h 2867"/>
                <a:gd name="T96" fmla="*/ 3072 w 3072"/>
                <a:gd name="T97" fmla="*/ 2765 h 2867"/>
                <a:gd name="T98" fmla="*/ 2970 w 3072"/>
                <a:gd name="T99" fmla="*/ 2662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2" h="2867">
                  <a:moveTo>
                    <a:pt x="205" y="717"/>
                  </a:moveTo>
                  <a:cubicBezTo>
                    <a:pt x="205" y="676"/>
                    <a:pt x="246" y="614"/>
                    <a:pt x="307" y="614"/>
                  </a:cubicBezTo>
                  <a:cubicBezTo>
                    <a:pt x="348" y="614"/>
                    <a:pt x="348" y="614"/>
                    <a:pt x="348" y="614"/>
                  </a:cubicBezTo>
                  <a:cubicBezTo>
                    <a:pt x="1024" y="143"/>
                    <a:pt x="1024" y="143"/>
                    <a:pt x="1024" y="143"/>
                  </a:cubicBezTo>
                  <a:cubicBezTo>
                    <a:pt x="1024" y="123"/>
                    <a:pt x="1024" y="123"/>
                    <a:pt x="1024" y="123"/>
                  </a:cubicBezTo>
                  <a:cubicBezTo>
                    <a:pt x="1024" y="61"/>
                    <a:pt x="1065" y="0"/>
                    <a:pt x="1126" y="0"/>
                  </a:cubicBezTo>
                  <a:cubicBezTo>
                    <a:pt x="1188" y="0"/>
                    <a:pt x="1229" y="61"/>
                    <a:pt x="1229" y="102"/>
                  </a:cubicBezTo>
                  <a:cubicBezTo>
                    <a:pt x="1229" y="123"/>
                    <a:pt x="1229" y="123"/>
                    <a:pt x="1229" y="123"/>
                  </a:cubicBezTo>
                  <a:cubicBezTo>
                    <a:pt x="1905" y="635"/>
                    <a:pt x="1905" y="635"/>
                    <a:pt x="1905" y="635"/>
                  </a:cubicBezTo>
                  <a:cubicBezTo>
                    <a:pt x="1987" y="635"/>
                    <a:pt x="1987" y="635"/>
                    <a:pt x="1987" y="635"/>
                  </a:cubicBezTo>
                  <a:cubicBezTo>
                    <a:pt x="2662" y="123"/>
                    <a:pt x="2662" y="123"/>
                    <a:pt x="2662" y="123"/>
                  </a:cubicBezTo>
                  <a:cubicBezTo>
                    <a:pt x="2662" y="102"/>
                    <a:pt x="2662" y="102"/>
                    <a:pt x="2662" y="102"/>
                  </a:cubicBezTo>
                  <a:cubicBezTo>
                    <a:pt x="2662" y="61"/>
                    <a:pt x="2703" y="0"/>
                    <a:pt x="2765" y="0"/>
                  </a:cubicBezTo>
                  <a:cubicBezTo>
                    <a:pt x="2826" y="0"/>
                    <a:pt x="2867" y="61"/>
                    <a:pt x="2867" y="102"/>
                  </a:cubicBezTo>
                  <a:cubicBezTo>
                    <a:pt x="2867" y="164"/>
                    <a:pt x="2826" y="205"/>
                    <a:pt x="2765" y="205"/>
                  </a:cubicBezTo>
                  <a:cubicBezTo>
                    <a:pt x="2724" y="205"/>
                    <a:pt x="2724" y="205"/>
                    <a:pt x="2724" y="205"/>
                  </a:cubicBezTo>
                  <a:cubicBezTo>
                    <a:pt x="2048" y="717"/>
                    <a:pt x="2048" y="717"/>
                    <a:pt x="2048" y="717"/>
                  </a:cubicBezTo>
                  <a:cubicBezTo>
                    <a:pt x="2048" y="737"/>
                    <a:pt x="2048" y="737"/>
                    <a:pt x="2048" y="737"/>
                  </a:cubicBezTo>
                  <a:cubicBezTo>
                    <a:pt x="2048" y="778"/>
                    <a:pt x="2007" y="819"/>
                    <a:pt x="1946" y="819"/>
                  </a:cubicBezTo>
                  <a:cubicBezTo>
                    <a:pt x="1884" y="819"/>
                    <a:pt x="1843" y="778"/>
                    <a:pt x="1843" y="717"/>
                  </a:cubicBezTo>
                  <a:cubicBezTo>
                    <a:pt x="1843" y="696"/>
                    <a:pt x="1843" y="696"/>
                    <a:pt x="1843" y="696"/>
                  </a:cubicBezTo>
                  <a:cubicBezTo>
                    <a:pt x="1167" y="205"/>
                    <a:pt x="1167" y="205"/>
                    <a:pt x="1167" y="205"/>
                  </a:cubicBezTo>
                  <a:cubicBezTo>
                    <a:pt x="1126" y="205"/>
                    <a:pt x="1126" y="205"/>
                    <a:pt x="1126" y="205"/>
                  </a:cubicBezTo>
                  <a:cubicBezTo>
                    <a:pt x="1106" y="205"/>
                    <a:pt x="1106" y="205"/>
                    <a:pt x="1106" y="205"/>
                  </a:cubicBezTo>
                  <a:cubicBezTo>
                    <a:pt x="410" y="717"/>
                    <a:pt x="410" y="717"/>
                    <a:pt x="410" y="717"/>
                  </a:cubicBezTo>
                  <a:cubicBezTo>
                    <a:pt x="410" y="778"/>
                    <a:pt x="369" y="819"/>
                    <a:pt x="307" y="819"/>
                  </a:cubicBezTo>
                  <a:cubicBezTo>
                    <a:pt x="246" y="819"/>
                    <a:pt x="205" y="778"/>
                    <a:pt x="205" y="717"/>
                  </a:cubicBezTo>
                  <a:close/>
                  <a:moveTo>
                    <a:pt x="2970" y="2662"/>
                  </a:moveTo>
                  <a:cubicBezTo>
                    <a:pt x="2867" y="2662"/>
                    <a:pt x="2867" y="2662"/>
                    <a:pt x="2867" y="2662"/>
                  </a:cubicBezTo>
                  <a:cubicBezTo>
                    <a:pt x="2867" y="819"/>
                    <a:pt x="2867" y="819"/>
                    <a:pt x="2867" y="819"/>
                  </a:cubicBezTo>
                  <a:cubicBezTo>
                    <a:pt x="2662" y="819"/>
                    <a:pt x="2662" y="819"/>
                    <a:pt x="2662" y="819"/>
                  </a:cubicBezTo>
                  <a:cubicBezTo>
                    <a:pt x="2662" y="2662"/>
                    <a:pt x="2662" y="2662"/>
                    <a:pt x="2662" y="2662"/>
                  </a:cubicBezTo>
                  <a:cubicBezTo>
                    <a:pt x="2048" y="2662"/>
                    <a:pt x="2048" y="2662"/>
                    <a:pt x="2048" y="2662"/>
                  </a:cubicBezTo>
                  <a:cubicBezTo>
                    <a:pt x="2048" y="1229"/>
                    <a:pt x="2048" y="1229"/>
                    <a:pt x="2048" y="1229"/>
                  </a:cubicBezTo>
                  <a:cubicBezTo>
                    <a:pt x="1843" y="1229"/>
                    <a:pt x="1843" y="1229"/>
                    <a:pt x="1843" y="1229"/>
                  </a:cubicBezTo>
                  <a:cubicBezTo>
                    <a:pt x="1843" y="2662"/>
                    <a:pt x="1843" y="2662"/>
                    <a:pt x="1843" y="2662"/>
                  </a:cubicBezTo>
                  <a:cubicBezTo>
                    <a:pt x="1229" y="2662"/>
                    <a:pt x="1229" y="2662"/>
                    <a:pt x="1229" y="2662"/>
                  </a:cubicBezTo>
                  <a:cubicBezTo>
                    <a:pt x="1229" y="819"/>
                    <a:pt x="1229" y="819"/>
                    <a:pt x="1229" y="819"/>
                  </a:cubicBezTo>
                  <a:cubicBezTo>
                    <a:pt x="1024" y="819"/>
                    <a:pt x="1024" y="819"/>
                    <a:pt x="1024" y="819"/>
                  </a:cubicBezTo>
                  <a:cubicBezTo>
                    <a:pt x="1024" y="2662"/>
                    <a:pt x="1024" y="2662"/>
                    <a:pt x="1024" y="2662"/>
                  </a:cubicBezTo>
                  <a:cubicBezTo>
                    <a:pt x="410" y="2662"/>
                    <a:pt x="410" y="2662"/>
                    <a:pt x="410" y="2662"/>
                  </a:cubicBezTo>
                  <a:cubicBezTo>
                    <a:pt x="410" y="1229"/>
                    <a:pt x="410" y="1229"/>
                    <a:pt x="410" y="1229"/>
                  </a:cubicBezTo>
                  <a:cubicBezTo>
                    <a:pt x="205" y="1229"/>
                    <a:pt x="205" y="1229"/>
                    <a:pt x="205" y="1229"/>
                  </a:cubicBezTo>
                  <a:cubicBezTo>
                    <a:pt x="205" y="2662"/>
                    <a:pt x="205" y="2662"/>
                    <a:pt x="205" y="2662"/>
                  </a:cubicBezTo>
                  <a:cubicBezTo>
                    <a:pt x="102" y="2662"/>
                    <a:pt x="102" y="2662"/>
                    <a:pt x="102" y="2662"/>
                  </a:cubicBezTo>
                  <a:cubicBezTo>
                    <a:pt x="41" y="2662"/>
                    <a:pt x="0" y="2703"/>
                    <a:pt x="0" y="2765"/>
                  </a:cubicBezTo>
                  <a:cubicBezTo>
                    <a:pt x="0" y="2826"/>
                    <a:pt x="41" y="2867"/>
                    <a:pt x="102" y="2867"/>
                  </a:cubicBezTo>
                  <a:cubicBezTo>
                    <a:pt x="2970" y="2867"/>
                    <a:pt x="2970" y="2867"/>
                    <a:pt x="2970" y="2867"/>
                  </a:cubicBezTo>
                  <a:cubicBezTo>
                    <a:pt x="3031" y="2867"/>
                    <a:pt x="3072" y="2826"/>
                    <a:pt x="3072" y="2765"/>
                  </a:cubicBezTo>
                  <a:cubicBezTo>
                    <a:pt x="3072" y="2703"/>
                    <a:pt x="3031" y="2662"/>
                    <a:pt x="2970" y="2662"/>
                  </a:cubicBezTo>
                  <a:close/>
                </a:path>
              </a:pathLst>
            </a:custGeom>
            <a:solidFill>
              <a:srgbClr val="44546A"/>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nvGrpSpPr>
          <p:cNvPr id="32" name="组合 31"/>
          <p:cNvGrpSpPr/>
          <p:nvPr/>
        </p:nvGrpSpPr>
        <p:grpSpPr>
          <a:xfrm>
            <a:off x="47624" y="4664476"/>
            <a:ext cx="1731479" cy="551244"/>
            <a:chOff x="47624" y="4816876"/>
            <a:chExt cx="1731479" cy="551244"/>
          </a:xfrm>
        </p:grpSpPr>
        <p:sp>
          <p:nvSpPr>
            <p:cNvPr id="33" name="直角三角形 32"/>
            <p:cNvSpPr/>
            <p:nvPr/>
          </p:nvSpPr>
          <p:spPr>
            <a:xfrm rot="16200000" flipH="1">
              <a:off x="41676" y="5270094"/>
              <a:ext cx="103976" cy="92075"/>
            </a:xfrm>
            <a:prstGeom prst="rtTriangle">
              <a:avLst/>
            </a:prstGeom>
            <a:solidFill>
              <a:srgbClr val="009ED6">
                <a:lumMod val="7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grpSp>
          <p:nvGrpSpPr>
            <p:cNvPr id="34" name="组合 33"/>
            <p:cNvGrpSpPr/>
            <p:nvPr/>
          </p:nvGrpSpPr>
          <p:grpSpPr>
            <a:xfrm>
              <a:off x="47624" y="4816876"/>
              <a:ext cx="1731479" cy="447270"/>
              <a:chOff x="47624" y="4054876"/>
              <a:chExt cx="1731479" cy="447270"/>
            </a:xfrm>
          </p:grpSpPr>
          <p:sp>
            <p:nvSpPr>
              <p:cNvPr id="36" name="五边形 64"/>
              <p:cNvSpPr/>
              <p:nvPr/>
            </p:nvSpPr>
            <p:spPr>
              <a:xfrm>
                <a:off x="47624" y="4054876"/>
                <a:ext cx="1731479" cy="447270"/>
              </a:xfrm>
              <a:prstGeom prst="homePlate">
                <a:avLst/>
              </a:prstGeom>
              <a:solidFill>
                <a:srgbClr val="00B050"/>
              </a:solidFill>
              <a:ln w="12700" cap="flat" cmpd="sng" algn="ctr">
                <a:noFill/>
                <a:prstDash val="solid"/>
                <a:miter lim="800000"/>
              </a:ln>
              <a:effectLst>
                <a:outerShdw blurRad="63500" dist="38100" dir="2700000" algn="tl" rotWithShape="0">
                  <a:prstClr val="black">
                    <a:alpha val="2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sp>
            <p:nvSpPr>
              <p:cNvPr id="37" name="矩形 36"/>
              <p:cNvSpPr/>
              <p:nvPr/>
            </p:nvSpPr>
            <p:spPr>
              <a:xfrm>
                <a:off x="507007" y="4104871"/>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white"/>
                    </a:solidFill>
                    <a:effectLst/>
                    <a:uLnTx/>
                    <a:uFillTx/>
                    <a:cs typeface="+mn-ea"/>
                    <a:sym typeface="+mn-lt"/>
                  </a:rPr>
                  <a:t>教学目标</a:t>
                </a:r>
              </a:p>
            </p:txBody>
          </p:sp>
        </p:grpSp>
        <p:sp>
          <p:nvSpPr>
            <p:cNvPr id="35" name="Freeform 5"/>
            <p:cNvSpPr>
              <a:spLocks noEditPoints="1"/>
            </p:cNvSpPr>
            <p:nvPr/>
          </p:nvSpPr>
          <p:spPr bwMode="auto">
            <a:xfrm>
              <a:off x="216346" y="4901965"/>
              <a:ext cx="277091" cy="277091"/>
            </a:xfrm>
            <a:custGeom>
              <a:avLst/>
              <a:gdLst>
                <a:gd name="T0" fmla="*/ 1767 w 2867"/>
                <a:gd name="T1" fmla="*/ 287 h 2867"/>
                <a:gd name="T2" fmla="*/ 1327 w 2867"/>
                <a:gd name="T3" fmla="*/ 213 h 2867"/>
                <a:gd name="T4" fmla="*/ 0 w 2867"/>
                <a:gd name="T5" fmla="*/ 1540 h 2867"/>
                <a:gd name="T6" fmla="*/ 1327 w 2867"/>
                <a:gd name="T7" fmla="*/ 2867 h 2867"/>
                <a:gd name="T8" fmla="*/ 2654 w 2867"/>
                <a:gd name="T9" fmla="*/ 1540 h 2867"/>
                <a:gd name="T10" fmla="*/ 2582 w 2867"/>
                <a:gd name="T11" fmla="*/ 1105 h 2867"/>
                <a:gd name="T12" fmla="*/ 2403 w 2867"/>
                <a:gd name="T13" fmla="*/ 1284 h 2867"/>
                <a:gd name="T14" fmla="*/ 2433 w 2867"/>
                <a:gd name="T15" fmla="*/ 1540 h 2867"/>
                <a:gd name="T16" fmla="*/ 1327 w 2867"/>
                <a:gd name="T17" fmla="*/ 2646 h 2867"/>
                <a:gd name="T18" fmla="*/ 221 w 2867"/>
                <a:gd name="T19" fmla="*/ 1540 h 2867"/>
                <a:gd name="T20" fmla="*/ 1327 w 2867"/>
                <a:gd name="T21" fmla="*/ 434 h 2867"/>
                <a:gd name="T22" fmla="*/ 1589 w 2867"/>
                <a:gd name="T23" fmla="*/ 465 h 2867"/>
                <a:gd name="T24" fmla="*/ 1767 w 2867"/>
                <a:gd name="T25" fmla="*/ 287 h 2867"/>
                <a:gd name="T26" fmla="*/ 2387 w 2867"/>
                <a:gd name="T27" fmla="*/ 180 h 2867"/>
                <a:gd name="T28" fmla="*/ 2408 w 2867"/>
                <a:gd name="T29" fmla="*/ 426 h 2867"/>
                <a:gd name="T30" fmla="*/ 2445 w 2867"/>
                <a:gd name="T31" fmla="*/ 462 h 2867"/>
                <a:gd name="T32" fmla="*/ 2836 w 2867"/>
                <a:gd name="T33" fmla="*/ 496 h 2867"/>
                <a:gd name="T34" fmla="*/ 2867 w 2867"/>
                <a:gd name="T35" fmla="*/ 502 h 2867"/>
                <a:gd name="T36" fmla="*/ 2849 w 2867"/>
                <a:gd name="T37" fmla="*/ 524 h 2867"/>
                <a:gd name="T38" fmla="*/ 2370 w 2867"/>
                <a:gd name="T39" fmla="*/ 1005 h 2867"/>
                <a:gd name="T40" fmla="*/ 2322 w 2867"/>
                <a:gd name="T41" fmla="*/ 1023 h 2867"/>
                <a:gd name="T42" fmla="*/ 2070 w 2867"/>
                <a:gd name="T43" fmla="*/ 999 h 2867"/>
                <a:gd name="T44" fmla="*/ 2022 w 2867"/>
                <a:gd name="T45" fmla="*/ 1016 h 2867"/>
                <a:gd name="T46" fmla="*/ 1593 w 2867"/>
                <a:gd name="T47" fmla="*/ 1445 h 2867"/>
                <a:gd name="T48" fmla="*/ 1465 w 2867"/>
                <a:gd name="T49" fmla="*/ 1484 h 2867"/>
                <a:gd name="T50" fmla="*/ 1406 w 2867"/>
                <a:gd name="T51" fmla="*/ 1298 h 2867"/>
                <a:gd name="T52" fmla="*/ 1433 w 2867"/>
                <a:gd name="T53" fmla="*/ 1270 h 2867"/>
                <a:gd name="T54" fmla="*/ 1850 w 2867"/>
                <a:gd name="T55" fmla="*/ 853 h 2867"/>
                <a:gd name="T56" fmla="*/ 1871 w 2867"/>
                <a:gd name="T57" fmla="*/ 796 h 2867"/>
                <a:gd name="T58" fmla="*/ 1847 w 2867"/>
                <a:gd name="T59" fmla="*/ 541 h 2867"/>
                <a:gd name="T60" fmla="*/ 1859 w 2867"/>
                <a:gd name="T61" fmla="*/ 507 h 2867"/>
                <a:gd name="T62" fmla="*/ 2360 w 2867"/>
                <a:gd name="T63" fmla="*/ 6 h 2867"/>
                <a:gd name="T64" fmla="*/ 2370 w 2867"/>
                <a:gd name="T65" fmla="*/ 0 h 2867"/>
                <a:gd name="T66" fmla="*/ 2387 w 2867"/>
                <a:gd name="T67" fmla="*/ 180 h 2867"/>
                <a:gd name="T68" fmla="*/ 1880 w 2867"/>
                <a:gd name="T69" fmla="*/ 1540 h 2867"/>
                <a:gd name="T70" fmla="*/ 1327 w 2867"/>
                <a:gd name="T71" fmla="*/ 2093 h 2867"/>
                <a:gd name="T72" fmla="*/ 774 w 2867"/>
                <a:gd name="T73" fmla="*/ 1540 h 2867"/>
                <a:gd name="T74" fmla="*/ 1327 w 2867"/>
                <a:gd name="T75" fmla="*/ 987 h 2867"/>
                <a:gd name="T76" fmla="*/ 1460 w 2867"/>
                <a:gd name="T77" fmla="*/ 1003 h 2867"/>
                <a:gd name="T78" fmla="*/ 1378 w 2867"/>
                <a:gd name="T79" fmla="*/ 1085 h 2867"/>
                <a:gd name="T80" fmla="*/ 1244 w 2867"/>
                <a:gd name="T81" fmla="*/ 1219 h 2867"/>
                <a:gd name="T82" fmla="*/ 995 w 2867"/>
                <a:gd name="T83" fmla="*/ 1540 h 2867"/>
                <a:gd name="T84" fmla="*/ 1327 w 2867"/>
                <a:gd name="T85" fmla="*/ 1872 h 2867"/>
                <a:gd name="T86" fmla="*/ 1653 w 2867"/>
                <a:gd name="T87" fmla="*/ 1602 h 2867"/>
                <a:gd name="T88" fmla="*/ 1773 w 2867"/>
                <a:gd name="T89" fmla="*/ 1482 h 2867"/>
                <a:gd name="T90" fmla="*/ 1861 w 2867"/>
                <a:gd name="T91" fmla="*/ 1394 h 2867"/>
                <a:gd name="T92" fmla="*/ 1880 w 2867"/>
                <a:gd name="T93" fmla="*/ 1540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67" h="2867">
                  <a:moveTo>
                    <a:pt x="1767" y="287"/>
                  </a:moveTo>
                  <a:cubicBezTo>
                    <a:pt x="1629" y="239"/>
                    <a:pt x="1481" y="213"/>
                    <a:pt x="1327" y="213"/>
                  </a:cubicBezTo>
                  <a:cubicBezTo>
                    <a:pt x="594" y="213"/>
                    <a:pt x="0" y="807"/>
                    <a:pt x="0" y="1540"/>
                  </a:cubicBezTo>
                  <a:cubicBezTo>
                    <a:pt x="0" y="2273"/>
                    <a:pt x="594" y="2867"/>
                    <a:pt x="1327" y="2867"/>
                  </a:cubicBezTo>
                  <a:cubicBezTo>
                    <a:pt x="2060" y="2867"/>
                    <a:pt x="2654" y="2273"/>
                    <a:pt x="2654" y="1540"/>
                  </a:cubicBezTo>
                  <a:cubicBezTo>
                    <a:pt x="2654" y="1388"/>
                    <a:pt x="2629" y="1241"/>
                    <a:pt x="2582" y="1105"/>
                  </a:cubicBezTo>
                  <a:cubicBezTo>
                    <a:pt x="2522" y="1165"/>
                    <a:pt x="2463" y="1224"/>
                    <a:pt x="2403" y="1284"/>
                  </a:cubicBezTo>
                  <a:cubicBezTo>
                    <a:pt x="2423" y="1366"/>
                    <a:pt x="2433" y="1452"/>
                    <a:pt x="2433" y="1540"/>
                  </a:cubicBezTo>
                  <a:cubicBezTo>
                    <a:pt x="2433" y="2151"/>
                    <a:pt x="1938" y="2646"/>
                    <a:pt x="1327" y="2646"/>
                  </a:cubicBezTo>
                  <a:cubicBezTo>
                    <a:pt x="716" y="2646"/>
                    <a:pt x="221" y="2151"/>
                    <a:pt x="221" y="1540"/>
                  </a:cubicBezTo>
                  <a:cubicBezTo>
                    <a:pt x="221" y="929"/>
                    <a:pt x="716" y="434"/>
                    <a:pt x="1327" y="434"/>
                  </a:cubicBezTo>
                  <a:cubicBezTo>
                    <a:pt x="1417" y="434"/>
                    <a:pt x="1505" y="445"/>
                    <a:pt x="1589" y="465"/>
                  </a:cubicBezTo>
                  <a:cubicBezTo>
                    <a:pt x="1648" y="406"/>
                    <a:pt x="1707" y="346"/>
                    <a:pt x="1767" y="287"/>
                  </a:cubicBezTo>
                  <a:close/>
                  <a:moveTo>
                    <a:pt x="2387" y="180"/>
                  </a:moveTo>
                  <a:cubicBezTo>
                    <a:pt x="2394" y="262"/>
                    <a:pt x="2403" y="344"/>
                    <a:pt x="2408" y="426"/>
                  </a:cubicBezTo>
                  <a:cubicBezTo>
                    <a:pt x="2410" y="452"/>
                    <a:pt x="2420" y="460"/>
                    <a:pt x="2445" y="462"/>
                  </a:cubicBezTo>
                  <a:cubicBezTo>
                    <a:pt x="2575" y="472"/>
                    <a:pt x="2706" y="484"/>
                    <a:pt x="2836" y="496"/>
                  </a:cubicBezTo>
                  <a:cubicBezTo>
                    <a:pt x="2847" y="497"/>
                    <a:pt x="2858" y="494"/>
                    <a:pt x="2867" y="502"/>
                  </a:cubicBezTo>
                  <a:cubicBezTo>
                    <a:pt x="2865" y="513"/>
                    <a:pt x="2856" y="518"/>
                    <a:pt x="2849" y="524"/>
                  </a:cubicBezTo>
                  <a:cubicBezTo>
                    <a:pt x="2690" y="684"/>
                    <a:pt x="2529" y="844"/>
                    <a:pt x="2370" y="1005"/>
                  </a:cubicBezTo>
                  <a:cubicBezTo>
                    <a:pt x="2356" y="1019"/>
                    <a:pt x="2342" y="1025"/>
                    <a:pt x="2322" y="1023"/>
                  </a:cubicBezTo>
                  <a:cubicBezTo>
                    <a:pt x="2238" y="1014"/>
                    <a:pt x="2154" y="1008"/>
                    <a:pt x="2070" y="999"/>
                  </a:cubicBezTo>
                  <a:cubicBezTo>
                    <a:pt x="2049" y="997"/>
                    <a:pt x="2036" y="1001"/>
                    <a:pt x="2022" y="1016"/>
                  </a:cubicBezTo>
                  <a:cubicBezTo>
                    <a:pt x="1805" y="1233"/>
                    <a:pt x="1810" y="1228"/>
                    <a:pt x="1593" y="1445"/>
                  </a:cubicBezTo>
                  <a:cubicBezTo>
                    <a:pt x="1557" y="1482"/>
                    <a:pt x="1516" y="1500"/>
                    <a:pt x="1465" y="1484"/>
                  </a:cubicBezTo>
                  <a:cubicBezTo>
                    <a:pt x="1384" y="1460"/>
                    <a:pt x="1354" y="1364"/>
                    <a:pt x="1406" y="1298"/>
                  </a:cubicBezTo>
                  <a:cubicBezTo>
                    <a:pt x="1414" y="1288"/>
                    <a:pt x="1423" y="1279"/>
                    <a:pt x="1433" y="1270"/>
                  </a:cubicBezTo>
                  <a:cubicBezTo>
                    <a:pt x="1645" y="1057"/>
                    <a:pt x="1637" y="1065"/>
                    <a:pt x="1850" y="853"/>
                  </a:cubicBezTo>
                  <a:cubicBezTo>
                    <a:pt x="1867" y="836"/>
                    <a:pt x="1874" y="821"/>
                    <a:pt x="1871" y="796"/>
                  </a:cubicBezTo>
                  <a:cubicBezTo>
                    <a:pt x="1861" y="712"/>
                    <a:pt x="1855" y="626"/>
                    <a:pt x="1847" y="541"/>
                  </a:cubicBezTo>
                  <a:cubicBezTo>
                    <a:pt x="1846" y="527"/>
                    <a:pt x="1849" y="517"/>
                    <a:pt x="1859" y="507"/>
                  </a:cubicBezTo>
                  <a:cubicBezTo>
                    <a:pt x="2026" y="340"/>
                    <a:pt x="2193" y="173"/>
                    <a:pt x="2360" y="6"/>
                  </a:cubicBezTo>
                  <a:cubicBezTo>
                    <a:pt x="2361" y="5"/>
                    <a:pt x="2364" y="4"/>
                    <a:pt x="2370" y="0"/>
                  </a:cubicBezTo>
                  <a:cubicBezTo>
                    <a:pt x="2376" y="62"/>
                    <a:pt x="2382" y="121"/>
                    <a:pt x="2387" y="180"/>
                  </a:cubicBezTo>
                  <a:close/>
                  <a:moveTo>
                    <a:pt x="1880" y="1540"/>
                  </a:moveTo>
                  <a:cubicBezTo>
                    <a:pt x="1880" y="1845"/>
                    <a:pt x="1633" y="2093"/>
                    <a:pt x="1327" y="2093"/>
                  </a:cubicBezTo>
                  <a:cubicBezTo>
                    <a:pt x="1022" y="2093"/>
                    <a:pt x="774" y="1845"/>
                    <a:pt x="774" y="1540"/>
                  </a:cubicBezTo>
                  <a:cubicBezTo>
                    <a:pt x="774" y="1234"/>
                    <a:pt x="1022" y="987"/>
                    <a:pt x="1327" y="987"/>
                  </a:cubicBezTo>
                  <a:cubicBezTo>
                    <a:pt x="1373" y="987"/>
                    <a:pt x="1417" y="992"/>
                    <a:pt x="1460" y="1003"/>
                  </a:cubicBezTo>
                  <a:cubicBezTo>
                    <a:pt x="1432" y="1030"/>
                    <a:pt x="1405" y="1057"/>
                    <a:pt x="1378" y="1085"/>
                  </a:cubicBezTo>
                  <a:cubicBezTo>
                    <a:pt x="1333" y="1129"/>
                    <a:pt x="1288" y="1174"/>
                    <a:pt x="1244" y="1219"/>
                  </a:cubicBezTo>
                  <a:cubicBezTo>
                    <a:pt x="1101" y="1256"/>
                    <a:pt x="995" y="1385"/>
                    <a:pt x="995" y="1540"/>
                  </a:cubicBezTo>
                  <a:cubicBezTo>
                    <a:pt x="995" y="1723"/>
                    <a:pt x="1144" y="1872"/>
                    <a:pt x="1327" y="1872"/>
                  </a:cubicBezTo>
                  <a:cubicBezTo>
                    <a:pt x="1489" y="1872"/>
                    <a:pt x="1624" y="1756"/>
                    <a:pt x="1653" y="1602"/>
                  </a:cubicBezTo>
                  <a:cubicBezTo>
                    <a:pt x="1693" y="1562"/>
                    <a:pt x="1733" y="1522"/>
                    <a:pt x="1773" y="1482"/>
                  </a:cubicBezTo>
                  <a:cubicBezTo>
                    <a:pt x="1803" y="1452"/>
                    <a:pt x="1830" y="1425"/>
                    <a:pt x="1861" y="1394"/>
                  </a:cubicBezTo>
                  <a:cubicBezTo>
                    <a:pt x="1873" y="1441"/>
                    <a:pt x="1880" y="1489"/>
                    <a:pt x="1880" y="1540"/>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nvGrpSpPr>
          <p:cNvPr id="38" name="组合 37"/>
          <p:cNvGrpSpPr/>
          <p:nvPr/>
        </p:nvGrpSpPr>
        <p:grpSpPr>
          <a:xfrm>
            <a:off x="47624" y="2996043"/>
            <a:ext cx="1731479" cy="551245"/>
            <a:chOff x="47624" y="3148443"/>
            <a:chExt cx="1731479" cy="551245"/>
          </a:xfrm>
        </p:grpSpPr>
        <p:sp>
          <p:nvSpPr>
            <p:cNvPr id="39" name="直角三角形 38"/>
            <p:cNvSpPr/>
            <p:nvPr/>
          </p:nvSpPr>
          <p:spPr>
            <a:xfrm rot="16200000" flipH="1">
              <a:off x="41676" y="3601662"/>
              <a:ext cx="103976" cy="92075"/>
            </a:xfrm>
            <a:prstGeom prst="rtTriangle">
              <a:avLst/>
            </a:prstGeom>
            <a:solidFill>
              <a:srgbClr val="009ED6">
                <a:lumMod val="7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grpSp>
          <p:nvGrpSpPr>
            <p:cNvPr id="40" name="组合 39"/>
            <p:cNvGrpSpPr/>
            <p:nvPr/>
          </p:nvGrpSpPr>
          <p:grpSpPr>
            <a:xfrm>
              <a:off x="47624" y="3148443"/>
              <a:ext cx="1731479" cy="447270"/>
              <a:chOff x="47624" y="2775910"/>
              <a:chExt cx="1731479" cy="447270"/>
            </a:xfrm>
          </p:grpSpPr>
          <p:sp>
            <p:nvSpPr>
              <p:cNvPr id="42" name="五边形 62"/>
              <p:cNvSpPr/>
              <p:nvPr/>
            </p:nvSpPr>
            <p:spPr>
              <a:xfrm>
                <a:off x="47624" y="2775910"/>
                <a:ext cx="1731479" cy="447270"/>
              </a:xfrm>
              <a:prstGeom prst="homePlate">
                <a:avLst/>
              </a:prstGeom>
              <a:solidFill>
                <a:srgbClr val="E3E7EC"/>
              </a:solidFill>
              <a:ln w="12700" cap="flat" cmpd="sng" algn="ctr">
                <a:noFill/>
                <a:prstDash val="solid"/>
                <a:miter lim="800000"/>
              </a:ln>
              <a:effectLst>
                <a:outerShdw blurRad="63500" dist="38100" dir="2700000" algn="tl" rotWithShape="0">
                  <a:prstClr val="black">
                    <a:alpha val="2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sp>
            <p:nvSpPr>
              <p:cNvPr id="43" name="矩形 42"/>
              <p:cNvSpPr/>
              <p:nvPr/>
            </p:nvSpPr>
            <p:spPr>
              <a:xfrm>
                <a:off x="507007" y="2820743"/>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44546A"/>
                    </a:solidFill>
                    <a:effectLst/>
                    <a:uLnTx/>
                    <a:uFillTx/>
                    <a:cs typeface="+mn-ea"/>
                    <a:sym typeface="+mn-lt"/>
                  </a:rPr>
                  <a:t>内容分析</a:t>
                </a:r>
              </a:p>
            </p:txBody>
          </p:sp>
        </p:grpSp>
        <p:sp>
          <p:nvSpPr>
            <p:cNvPr id="41" name="Freeform 5"/>
            <p:cNvSpPr>
              <a:spLocks noEditPoints="1"/>
            </p:cNvSpPr>
            <p:nvPr/>
          </p:nvSpPr>
          <p:spPr bwMode="auto">
            <a:xfrm>
              <a:off x="223039" y="3239505"/>
              <a:ext cx="239735" cy="265145"/>
            </a:xfrm>
            <a:custGeom>
              <a:avLst/>
              <a:gdLst>
                <a:gd name="T0" fmla="*/ 1341 w 2696"/>
                <a:gd name="T1" fmla="*/ 849 h 2979"/>
                <a:gd name="T2" fmla="*/ 596 w 2696"/>
                <a:gd name="T3" fmla="*/ 849 h 2979"/>
                <a:gd name="T4" fmla="*/ 596 w 2696"/>
                <a:gd name="T5" fmla="*/ 1058 h 2979"/>
                <a:gd name="T6" fmla="*/ 1341 w 2696"/>
                <a:gd name="T7" fmla="*/ 1058 h 2979"/>
                <a:gd name="T8" fmla="*/ 1341 w 2696"/>
                <a:gd name="T9" fmla="*/ 849 h 2979"/>
                <a:gd name="T10" fmla="*/ 596 w 2696"/>
                <a:gd name="T11" fmla="*/ 1683 h 2979"/>
                <a:gd name="T12" fmla="*/ 2085 w 2696"/>
                <a:gd name="T13" fmla="*/ 1683 h 2979"/>
                <a:gd name="T14" fmla="*/ 2085 w 2696"/>
                <a:gd name="T15" fmla="*/ 1475 h 2979"/>
                <a:gd name="T16" fmla="*/ 596 w 2696"/>
                <a:gd name="T17" fmla="*/ 1475 h 2979"/>
                <a:gd name="T18" fmla="*/ 596 w 2696"/>
                <a:gd name="T19" fmla="*/ 1683 h 2979"/>
                <a:gd name="T20" fmla="*/ 596 w 2696"/>
                <a:gd name="T21" fmla="*/ 2309 h 2979"/>
                <a:gd name="T22" fmla="*/ 2085 w 2696"/>
                <a:gd name="T23" fmla="*/ 2309 h 2979"/>
                <a:gd name="T24" fmla="*/ 2085 w 2696"/>
                <a:gd name="T25" fmla="*/ 2100 h 2979"/>
                <a:gd name="T26" fmla="*/ 596 w 2696"/>
                <a:gd name="T27" fmla="*/ 2100 h 2979"/>
                <a:gd name="T28" fmla="*/ 596 w 2696"/>
                <a:gd name="T29" fmla="*/ 2309 h 2979"/>
                <a:gd name="T30" fmla="*/ 2651 w 2696"/>
                <a:gd name="T31" fmla="*/ 685 h 2979"/>
                <a:gd name="T32" fmla="*/ 1936 w 2696"/>
                <a:gd name="T33" fmla="*/ 30 h 2979"/>
                <a:gd name="T34" fmla="*/ 1877 w 2696"/>
                <a:gd name="T35" fmla="*/ 0 h 2979"/>
                <a:gd name="T36" fmla="*/ 104 w 2696"/>
                <a:gd name="T37" fmla="*/ 0 h 2979"/>
                <a:gd name="T38" fmla="*/ 0 w 2696"/>
                <a:gd name="T39" fmla="*/ 104 h 2979"/>
                <a:gd name="T40" fmla="*/ 0 w 2696"/>
                <a:gd name="T41" fmla="*/ 2875 h 2979"/>
                <a:gd name="T42" fmla="*/ 104 w 2696"/>
                <a:gd name="T43" fmla="*/ 2979 h 2979"/>
                <a:gd name="T44" fmla="*/ 2592 w 2696"/>
                <a:gd name="T45" fmla="*/ 2979 h 2979"/>
                <a:gd name="T46" fmla="*/ 2696 w 2696"/>
                <a:gd name="T47" fmla="*/ 2875 h 2979"/>
                <a:gd name="T48" fmla="*/ 2696 w 2696"/>
                <a:gd name="T49" fmla="*/ 760 h 2979"/>
                <a:gd name="T50" fmla="*/ 2651 w 2696"/>
                <a:gd name="T51" fmla="*/ 685 h 2979"/>
                <a:gd name="T52" fmla="*/ 1921 w 2696"/>
                <a:gd name="T53" fmla="*/ 283 h 2979"/>
                <a:gd name="T54" fmla="*/ 2458 w 2696"/>
                <a:gd name="T55" fmla="*/ 789 h 2979"/>
                <a:gd name="T56" fmla="*/ 1921 w 2696"/>
                <a:gd name="T57" fmla="*/ 789 h 2979"/>
                <a:gd name="T58" fmla="*/ 1921 w 2696"/>
                <a:gd name="T59" fmla="*/ 283 h 2979"/>
                <a:gd name="T60" fmla="*/ 2472 w 2696"/>
                <a:gd name="T61" fmla="*/ 2770 h 2979"/>
                <a:gd name="T62" fmla="*/ 209 w 2696"/>
                <a:gd name="T63" fmla="*/ 2770 h 2979"/>
                <a:gd name="T64" fmla="*/ 209 w 2696"/>
                <a:gd name="T65" fmla="*/ 209 h 2979"/>
                <a:gd name="T66" fmla="*/ 1713 w 2696"/>
                <a:gd name="T67" fmla="*/ 209 h 2979"/>
                <a:gd name="T68" fmla="*/ 1713 w 2696"/>
                <a:gd name="T69" fmla="*/ 894 h 2979"/>
                <a:gd name="T70" fmla="*/ 1817 w 2696"/>
                <a:gd name="T71" fmla="*/ 998 h 2979"/>
                <a:gd name="T72" fmla="*/ 2487 w 2696"/>
                <a:gd name="T73" fmla="*/ 998 h 2979"/>
                <a:gd name="T74" fmla="*/ 2487 w 2696"/>
                <a:gd name="T75" fmla="*/ 2770 h 2979"/>
                <a:gd name="T76" fmla="*/ 2472 w 2696"/>
                <a:gd name="T77" fmla="*/ 2770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6" h="2979">
                  <a:moveTo>
                    <a:pt x="1341" y="849"/>
                  </a:moveTo>
                  <a:cubicBezTo>
                    <a:pt x="596" y="849"/>
                    <a:pt x="596" y="849"/>
                    <a:pt x="596" y="849"/>
                  </a:cubicBezTo>
                  <a:cubicBezTo>
                    <a:pt x="596" y="1058"/>
                    <a:pt x="596" y="1058"/>
                    <a:pt x="596" y="1058"/>
                  </a:cubicBezTo>
                  <a:cubicBezTo>
                    <a:pt x="1341" y="1058"/>
                    <a:pt x="1341" y="1058"/>
                    <a:pt x="1341" y="1058"/>
                  </a:cubicBezTo>
                  <a:cubicBezTo>
                    <a:pt x="1341" y="849"/>
                    <a:pt x="1341" y="849"/>
                    <a:pt x="1341" y="849"/>
                  </a:cubicBezTo>
                  <a:close/>
                  <a:moveTo>
                    <a:pt x="596" y="1683"/>
                  </a:moveTo>
                  <a:cubicBezTo>
                    <a:pt x="2085" y="1683"/>
                    <a:pt x="2085" y="1683"/>
                    <a:pt x="2085" y="1683"/>
                  </a:cubicBezTo>
                  <a:cubicBezTo>
                    <a:pt x="2085" y="1475"/>
                    <a:pt x="2085" y="1475"/>
                    <a:pt x="2085" y="1475"/>
                  </a:cubicBezTo>
                  <a:cubicBezTo>
                    <a:pt x="596" y="1475"/>
                    <a:pt x="596" y="1475"/>
                    <a:pt x="596" y="1475"/>
                  </a:cubicBezTo>
                  <a:cubicBezTo>
                    <a:pt x="596" y="1683"/>
                    <a:pt x="596" y="1683"/>
                    <a:pt x="596" y="1683"/>
                  </a:cubicBezTo>
                  <a:close/>
                  <a:moveTo>
                    <a:pt x="596" y="2309"/>
                  </a:moveTo>
                  <a:cubicBezTo>
                    <a:pt x="2085" y="2309"/>
                    <a:pt x="2085" y="2309"/>
                    <a:pt x="2085" y="2309"/>
                  </a:cubicBezTo>
                  <a:cubicBezTo>
                    <a:pt x="2085" y="2100"/>
                    <a:pt x="2085" y="2100"/>
                    <a:pt x="2085" y="2100"/>
                  </a:cubicBezTo>
                  <a:cubicBezTo>
                    <a:pt x="596" y="2100"/>
                    <a:pt x="596" y="2100"/>
                    <a:pt x="596" y="2100"/>
                  </a:cubicBezTo>
                  <a:cubicBezTo>
                    <a:pt x="596" y="2309"/>
                    <a:pt x="596" y="2309"/>
                    <a:pt x="596" y="2309"/>
                  </a:cubicBezTo>
                  <a:close/>
                  <a:moveTo>
                    <a:pt x="2651" y="685"/>
                  </a:moveTo>
                  <a:cubicBezTo>
                    <a:pt x="1936" y="30"/>
                    <a:pt x="1936" y="30"/>
                    <a:pt x="1936" y="30"/>
                  </a:cubicBezTo>
                  <a:cubicBezTo>
                    <a:pt x="1921" y="15"/>
                    <a:pt x="1892" y="0"/>
                    <a:pt x="1877" y="0"/>
                  </a:cubicBezTo>
                  <a:cubicBezTo>
                    <a:pt x="104" y="0"/>
                    <a:pt x="104" y="0"/>
                    <a:pt x="104" y="0"/>
                  </a:cubicBezTo>
                  <a:cubicBezTo>
                    <a:pt x="45" y="0"/>
                    <a:pt x="0" y="45"/>
                    <a:pt x="0" y="104"/>
                  </a:cubicBezTo>
                  <a:cubicBezTo>
                    <a:pt x="0" y="2875"/>
                    <a:pt x="0" y="2875"/>
                    <a:pt x="0" y="2875"/>
                  </a:cubicBezTo>
                  <a:cubicBezTo>
                    <a:pt x="0" y="2934"/>
                    <a:pt x="45" y="2979"/>
                    <a:pt x="104" y="2979"/>
                  </a:cubicBezTo>
                  <a:cubicBezTo>
                    <a:pt x="2592" y="2979"/>
                    <a:pt x="2592" y="2979"/>
                    <a:pt x="2592" y="2979"/>
                  </a:cubicBezTo>
                  <a:cubicBezTo>
                    <a:pt x="2651" y="2979"/>
                    <a:pt x="2696" y="2934"/>
                    <a:pt x="2696" y="2875"/>
                  </a:cubicBezTo>
                  <a:cubicBezTo>
                    <a:pt x="2696" y="760"/>
                    <a:pt x="2696" y="760"/>
                    <a:pt x="2696" y="760"/>
                  </a:cubicBezTo>
                  <a:cubicBezTo>
                    <a:pt x="2681" y="745"/>
                    <a:pt x="2666" y="715"/>
                    <a:pt x="2651" y="685"/>
                  </a:cubicBezTo>
                  <a:close/>
                  <a:moveTo>
                    <a:pt x="1921" y="283"/>
                  </a:moveTo>
                  <a:cubicBezTo>
                    <a:pt x="2458" y="789"/>
                    <a:pt x="2458" y="789"/>
                    <a:pt x="2458" y="789"/>
                  </a:cubicBezTo>
                  <a:cubicBezTo>
                    <a:pt x="1921" y="789"/>
                    <a:pt x="1921" y="789"/>
                    <a:pt x="1921" y="789"/>
                  </a:cubicBezTo>
                  <a:cubicBezTo>
                    <a:pt x="1921" y="283"/>
                    <a:pt x="1921" y="283"/>
                    <a:pt x="1921" y="283"/>
                  </a:cubicBezTo>
                  <a:close/>
                  <a:moveTo>
                    <a:pt x="2472" y="2770"/>
                  </a:moveTo>
                  <a:cubicBezTo>
                    <a:pt x="209" y="2770"/>
                    <a:pt x="209" y="2770"/>
                    <a:pt x="209" y="2770"/>
                  </a:cubicBezTo>
                  <a:cubicBezTo>
                    <a:pt x="209" y="209"/>
                    <a:pt x="209" y="209"/>
                    <a:pt x="209" y="209"/>
                  </a:cubicBezTo>
                  <a:cubicBezTo>
                    <a:pt x="1713" y="209"/>
                    <a:pt x="1713" y="209"/>
                    <a:pt x="1713" y="209"/>
                  </a:cubicBezTo>
                  <a:cubicBezTo>
                    <a:pt x="1713" y="894"/>
                    <a:pt x="1713" y="894"/>
                    <a:pt x="1713" y="894"/>
                  </a:cubicBezTo>
                  <a:cubicBezTo>
                    <a:pt x="1713" y="953"/>
                    <a:pt x="1758" y="998"/>
                    <a:pt x="1817" y="998"/>
                  </a:cubicBezTo>
                  <a:cubicBezTo>
                    <a:pt x="2487" y="998"/>
                    <a:pt x="2487" y="998"/>
                    <a:pt x="2487" y="998"/>
                  </a:cubicBezTo>
                  <a:cubicBezTo>
                    <a:pt x="2487" y="2770"/>
                    <a:pt x="2487" y="2770"/>
                    <a:pt x="2487" y="2770"/>
                  </a:cubicBezTo>
                  <a:cubicBezTo>
                    <a:pt x="2472" y="2770"/>
                    <a:pt x="2472" y="2770"/>
                    <a:pt x="2472" y="2770"/>
                  </a:cubicBezTo>
                  <a:close/>
                </a:path>
              </a:pathLst>
            </a:custGeom>
            <a:solidFill>
              <a:srgbClr val="44546A"/>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nvGrpSpPr>
          <p:cNvPr id="44" name="组合 43"/>
          <p:cNvGrpSpPr/>
          <p:nvPr/>
        </p:nvGrpSpPr>
        <p:grpSpPr>
          <a:xfrm>
            <a:off x="47624" y="3830259"/>
            <a:ext cx="1731479" cy="551244"/>
            <a:chOff x="47624" y="3982659"/>
            <a:chExt cx="1731479" cy="551244"/>
          </a:xfrm>
        </p:grpSpPr>
        <p:sp>
          <p:nvSpPr>
            <p:cNvPr id="45" name="直角三角形 44"/>
            <p:cNvSpPr/>
            <p:nvPr/>
          </p:nvSpPr>
          <p:spPr>
            <a:xfrm rot="16200000" flipH="1">
              <a:off x="41676" y="4435878"/>
              <a:ext cx="103975" cy="92075"/>
            </a:xfrm>
            <a:prstGeom prst="rtTriangle">
              <a:avLst/>
            </a:prstGeom>
            <a:solidFill>
              <a:srgbClr val="009ED6">
                <a:lumMod val="7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grpSp>
          <p:nvGrpSpPr>
            <p:cNvPr id="46" name="组合 45"/>
            <p:cNvGrpSpPr/>
            <p:nvPr/>
          </p:nvGrpSpPr>
          <p:grpSpPr>
            <a:xfrm>
              <a:off x="47624" y="3982659"/>
              <a:ext cx="1731479" cy="447270"/>
              <a:chOff x="47624" y="3415393"/>
              <a:chExt cx="1731479" cy="447270"/>
            </a:xfrm>
          </p:grpSpPr>
          <p:sp>
            <p:nvSpPr>
              <p:cNvPr id="50" name="五边形 63"/>
              <p:cNvSpPr/>
              <p:nvPr/>
            </p:nvSpPr>
            <p:spPr>
              <a:xfrm>
                <a:off x="47624" y="3415393"/>
                <a:ext cx="1731479" cy="447270"/>
              </a:xfrm>
              <a:prstGeom prst="homePlate">
                <a:avLst/>
              </a:prstGeom>
              <a:solidFill>
                <a:srgbClr val="E3E7EC"/>
              </a:solidFill>
              <a:ln w="12700" cap="flat" cmpd="sng" algn="ctr">
                <a:noFill/>
                <a:prstDash val="solid"/>
                <a:miter lim="800000"/>
              </a:ln>
              <a:effectLst>
                <a:outerShdw blurRad="63500" dist="38100" dir="2700000" algn="tl" rotWithShape="0">
                  <a:prstClr val="black">
                    <a:alpha val="2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sp>
            <p:nvSpPr>
              <p:cNvPr id="51" name="矩形 50"/>
              <p:cNvSpPr/>
              <p:nvPr/>
            </p:nvSpPr>
            <p:spPr>
              <a:xfrm>
                <a:off x="507007" y="3462807"/>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44546A"/>
                    </a:solidFill>
                    <a:effectLst/>
                    <a:uLnTx/>
                    <a:uFillTx/>
                    <a:cs typeface="+mn-ea"/>
                    <a:sym typeface="+mn-lt"/>
                  </a:rPr>
                  <a:t>教材分析</a:t>
                </a:r>
              </a:p>
            </p:txBody>
          </p:sp>
        </p:grpSp>
        <p:grpSp>
          <p:nvGrpSpPr>
            <p:cNvPr id="47" name="Group 4"/>
            <p:cNvGrpSpPr>
              <a:grpSpLocks noChangeAspect="1"/>
            </p:cNvGrpSpPr>
            <p:nvPr/>
          </p:nvGrpSpPr>
          <p:grpSpPr bwMode="auto">
            <a:xfrm>
              <a:off x="204441" y="4076683"/>
              <a:ext cx="259012" cy="259221"/>
              <a:chOff x="1992" y="309"/>
              <a:chExt cx="3698" cy="3701"/>
            </a:xfrm>
            <a:solidFill>
              <a:srgbClr val="44546A"/>
            </a:solidFill>
          </p:grpSpPr>
          <p:sp>
            <p:nvSpPr>
              <p:cNvPr id="48" name="Freeform 5"/>
              <p:cNvSpPr>
                <a:spLocks noEditPoints="1"/>
              </p:cNvSpPr>
              <p:nvPr/>
            </p:nvSpPr>
            <p:spPr bwMode="auto">
              <a:xfrm>
                <a:off x="2883" y="1203"/>
                <a:ext cx="1912" cy="1912"/>
              </a:xfrm>
              <a:custGeom>
                <a:avLst/>
                <a:gdLst>
                  <a:gd name="T0" fmla="*/ 1270 w 1270"/>
                  <a:gd name="T1" fmla="*/ 560 h 1269"/>
                  <a:gd name="T2" fmla="*/ 711 w 1270"/>
                  <a:gd name="T3" fmla="*/ 0 h 1269"/>
                  <a:gd name="T4" fmla="*/ 711 w 1270"/>
                  <a:gd name="T5" fmla="*/ 117 h 1269"/>
                  <a:gd name="T6" fmla="*/ 561 w 1270"/>
                  <a:gd name="T7" fmla="*/ 117 h 1269"/>
                  <a:gd name="T8" fmla="*/ 561 w 1270"/>
                  <a:gd name="T9" fmla="*/ 0 h 1269"/>
                  <a:gd name="T10" fmla="*/ 0 w 1270"/>
                  <a:gd name="T11" fmla="*/ 560 h 1269"/>
                  <a:gd name="T12" fmla="*/ 118 w 1270"/>
                  <a:gd name="T13" fmla="*/ 560 h 1269"/>
                  <a:gd name="T14" fmla="*/ 118 w 1270"/>
                  <a:gd name="T15" fmla="*/ 710 h 1269"/>
                  <a:gd name="T16" fmla="*/ 1 w 1270"/>
                  <a:gd name="T17" fmla="*/ 710 h 1269"/>
                  <a:gd name="T18" fmla="*/ 561 w 1270"/>
                  <a:gd name="T19" fmla="*/ 1269 h 1269"/>
                  <a:gd name="T20" fmla="*/ 561 w 1270"/>
                  <a:gd name="T21" fmla="*/ 1153 h 1269"/>
                  <a:gd name="T22" fmla="*/ 711 w 1270"/>
                  <a:gd name="T23" fmla="*/ 1153 h 1269"/>
                  <a:gd name="T24" fmla="*/ 711 w 1270"/>
                  <a:gd name="T25" fmla="*/ 1269 h 1269"/>
                  <a:gd name="T26" fmla="*/ 1270 w 1270"/>
                  <a:gd name="T27" fmla="*/ 710 h 1269"/>
                  <a:gd name="T28" fmla="*/ 1154 w 1270"/>
                  <a:gd name="T29" fmla="*/ 710 h 1269"/>
                  <a:gd name="T30" fmla="*/ 1154 w 1270"/>
                  <a:gd name="T31" fmla="*/ 560 h 1269"/>
                  <a:gd name="T32" fmla="*/ 1270 w 1270"/>
                  <a:gd name="T33" fmla="*/ 560 h 1269"/>
                  <a:gd name="T34" fmla="*/ 1270 w 1270"/>
                  <a:gd name="T35" fmla="*/ 560 h 1269"/>
                  <a:gd name="T36" fmla="*/ 635 w 1270"/>
                  <a:gd name="T37" fmla="*/ 872 h 1269"/>
                  <a:gd name="T38" fmla="*/ 397 w 1270"/>
                  <a:gd name="T39" fmla="*/ 634 h 1269"/>
                  <a:gd name="T40" fmla="*/ 635 w 1270"/>
                  <a:gd name="T41" fmla="*/ 396 h 1269"/>
                  <a:gd name="T42" fmla="*/ 873 w 1270"/>
                  <a:gd name="T43" fmla="*/ 634 h 1269"/>
                  <a:gd name="T44" fmla="*/ 635 w 1270"/>
                  <a:gd name="T45" fmla="*/ 872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0" h="1269">
                    <a:moveTo>
                      <a:pt x="1270" y="560"/>
                    </a:moveTo>
                    <a:cubicBezTo>
                      <a:pt x="1236" y="268"/>
                      <a:pt x="1003" y="35"/>
                      <a:pt x="711" y="0"/>
                    </a:cubicBezTo>
                    <a:cubicBezTo>
                      <a:pt x="711" y="117"/>
                      <a:pt x="711" y="117"/>
                      <a:pt x="711" y="117"/>
                    </a:cubicBezTo>
                    <a:cubicBezTo>
                      <a:pt x="561" y="117"/>
                      <a:pt x="561" y="117"/>
                      <a:pt x="561" y="117"/>
                    </a:cubicBezTo>
                    <a:cubicBezTo>
                      <a:pt x="561" y="0"/>
                      <a:pt x="561" y="0"/>
                      <a:pt x="561" y="0"/>
                    </a:cubicBezTo>
                    <a:cubicBezTo>
                      <a:pt x="268" y="34"/>
                      <a:pt x="35" y="267"/>
                      <a:pt x="0" y="560"/>
                    </a:cubicBezTo>
                    <a:cubicBezTo>
                      <a:pt x="118" y="560"/>
                      <a:pt x="118" y="560"/>
                      <a:pt x="118" y="560"/>
                    </a:cubicBezTo>
                    <a:cubicBezTo>
                      <a:pt x="118" y="710"/>
                      <a:pt x="118" y="710"/>
                      <a:pt x="118" y="710"/>
                    </a:cubicBezTo>
                    <a:cubicBezTo>
                      <a:pt x="1" y="710"/>
                      <a:pt x="1" y="710"/>
                      <a:pt x="1" y="710"/>
                    </a:cubicBezTo>
                    <a:cubicBezTo>
                      <a:pt x="35" y="1002"/>
                      <a:pt x="268" y="1235"/>
                      <a:pt x="561" y="1269"/>
                    </a:cubicBezTo>
                    <a:cubicBezTo>
                      <a:pt x="561" y="1153"/>
                      <a:pt x="561" y="1153"/>
                      <a:pt x="561" y="1153"/>
                    </a:cubicBezTo>
                    <a:cubicBezTo>
                      <a:pt x="711" y="1153"/>
                      <a:pt x="711" y="1153"/>
                      <a:pt x="711" y="1153"/>
                    </a:cubicBezTo>
                    <a:cubicBezTo>
                      <a:pt x="711" y="1269"/>
                      <a:pt x="711" y="1269"/>
                      <a:pt x="711" y="1269"/>
                    </a:cubicBezTo>
                    <a:cubicBezTo>
                      <a:pt x="1003" y="1234"/>
                      <a:pt x="1235" y="1002"/>
                      <a:pt x="1270" y="710"/>
                    </a:cubicBezTo>
                    <a:cubicBezTo>
                      <a:pt x="1154" y="710"/>
                      <a:pt x="1154" y="710"/>
                      <a:pt x="1154" y="710"/>
                    </a:cubicBezTo>
                    <a:cubicBezTo>
                      <a:pt x="1154" y="560"/>
                      <a:pt x="1154" y="560"/>
                      <a:pt x="1154" y="560"/>
                    </a:cubicBezTo>
                    <a:cubicBezTo>
                      <a:pt x="1270" y="560"/>
                      <a:pt x="1270" y="560"/>
                      <a:pt x="1270" y="560"/>
                    </a:cubicBezTo>
                    <a:cubicBezTo>
                      <a:pt x="1270" y="560"/>
                      <a:pt x="1270" y="560"/>
                      <a:pt x="1270" y="560"/>
                    </a:cubicBezTo>
                    <a:close/>
                    <a:moveTo>
                      <a:pt x="635" y="872"/>
                    </a:moveTo>
                    <a:cubicBezTo>
                      <a:pt x="504" y="872"/>
                      <a:pt x="397" y="766"/>
                      <a:pt x="397" y="634"/>
                    </a:cubicBezTo>
                    <a:cubicBezTo>
                      <a:pt x="397" y="503"/>
                      <a:pt x="504" y="396"/>
                      <a:pt x="635" y="396"/>
                    </a:cubicBezTo>
                    <a:cubicBezTo>
                      <a:pt x="766" y="396"/>
                      <a:pt x="873" y="503"/>
                      <a:pt x="873" y="634"/>
                    </a:cubicBezTo>
                    <a:cubicBezTo>
                      <a:pt x="873" y="766"/>
                      <a:pt x="766" y="872"/>
                      <a:pt x="635" y="8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49" name="Freeform 6"/>
              <p:cNvSpPr>
                <a:spLocks noEditPoints="1"/>
              </p:cNvSpPr>
              <p:nvPr/>
            </p:nvSpPr>
            <p:spPr bwMode="auto">
              <a:xfrm>
                <a:off x="1992" y="309"/>
                <a:ext cx="3698" cy="3701"/>
              </a:xfrm>
              <a:custGeom>
                <a:avLst/>
                <a:gdLst>
                  <a:gd name="T0" fmla="*/ 1228 w 2456"/>
                  <a:gd name="T1" fmla="*/ 0 h 2456"/>
                  <a:gd name="T2" fmla="*/ 0 w 2456"/>
                  <a:gd name="T3" fmla="*/ 1228 h 2456"/>
                  <a:gd name="T4" fmla="*/ 1228 w 2456"/>
                  <a:gd name="T5" fmla="*/ 2456 h 2456"/>
                  <a:gd name="T6" fmla="*/ 2456 w 2456"/>
                  <a:gd name="T7" fmla="*/ 1228 h 2456"/>
                  <a:gd name="T8" fmla="*/ 1228 w 2456"/>
                  <a:gd name="T9" fmla="*/ 0 h 2456"/>
                  <a:gd name="T10" fmla="*/ 2016 w 2456"/>
                  <a:gd name="T11" fmla="*/ 1303 h 2456"/>
                  <a:gd name="T12" fmla="*/ 1788 w 2456"/>
                  <a:gd name="T13" fmla="*/ 1788 h 2456"/>
                  <a:gd name="T14" fmla="*/ 1303 w 2456"/>
                  <a:gd name="T15" fmla="*/ 2016 h 2456"/>
                  <a:gd name="T16" fmla="*/ 1303 w 2456"/>
                  <a:gd name="T17" fmla="*/ 2120 h 2456"/>
                  <a:gd name="T18" fmla="*/ 1153 w 2456"/>
                  <a:gd name="T19" fmla="*/ 2120 h 2456"/>
                  <a:gd name="T20" fmla="*/ 1153 w 2456"/>
                  <a:gd name="T21" fmla="*/ 2017 h 2456"/>
                  <a:gd name="T22" fmla="*/ 666 w 2456"/>
                  <a:gd name="T23" fmla="*/ 1788 h 2456"/>
                  <a:gd name="T24" fmla="*/ 438 w 2456"/>
                  <a:gd name="T25" fmla="*/ 1303 h 2456"/>
                  <a:gd name="T26" fmla="*/ 336 w 2456"/>
                  <a:gd name="T27" fmla="*/ 1303 h 2456"/>
                  <a:gd name="T28" fmla="*/ 336 w 2456"/>
                  <a:gd name="T29" fmla="*/ 1153 h 2456"/>
                  <a:gd name="T30" fmla="*/ 438 w 2456"/>
                  <a:gd name="T31" fmla="*/ 1153 h 2456"/>
                  <a:gd name="T32" fmla="*/ 666 w 2456"/>
                  <a:gd name="T33" fmla="*/ 667 h 2456"/>
                  <a:gd name="T34" fmla="*/ 1153 w 2456"/>
                  <a:gd name="T35" fmla="*/ 438 h 2456"/>
                  <a:gd name="T36" fmla="*/ 1153 w 2456"/>
                  <a:gd name="T37" fmla="*/ 336 h 2456"/>
                  <a:gd name="T38" fmla="*/ 1303 w 2456"/>
                  <a:gd name="T39" fmla="*/ 336 h 2456"/>
                  <a:gd name="T40" fmla="*/ 1303 w 2456"/>
                  <a:gd name="T41" fmla="*/ 438 h 2456"/>
                  <a:gd name="T42" fmla="*/ 1788 w 2456"/>
                  <a:gd name="T43" fmla="*/ 667 h 2456"/>
                  <a:gd name="T44" fmla="*/ 2017 w 2456"/>
                  <a:gd name="T45" fmla="*/ 1153 h 2456"/>
                  <a:gd name="T46" fmla="*/ 2120 w 2456"/>
                  <a:gd name="T47" fmla="*/ 1153 h 2456"/>
                  <a:gd name="T48" fmla="*/ 2120 w 2456"/>
                  <a:gd name="T49" fmla="*/ 1303 h 2456"/>
                  <a:gd name="T50" fmla="*/ 2016 w 2456"/>
                  <a:gd name="T51" fmla="*/ 1303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6" h="2456">
                    <a:moveTo>
                      <a:pt x="1228" y="0"/>
                    </a:moveTo>
                    <a:cubicBezTo>
                      <a:pt x="550" y="0"/>
                      <a:pt x="0" y="550"/>
                      <a:pt x="0" y="1228"/>
                    </a:cubicBezTo>
                    <a:cubicBezTo>
                      <a:pt x="0" y="1906"/>
                      <a:pt x="550" y="2456"/>
                      <a:pt x="1228" y="2456"/>
                    </a:cubicBezTo>
                    <a:cubicBezTo>
                      <a:pt x="1906" y="2456"/>
                      <a:pt x="2456" y="1906"/>
                      <a:pt x="2456" y="1228"/>
                    </a:cubicBezTo>
                    <a:cubicBezTo>
                      <a:pt x="2456" y="550"/>
                      <a:pt x="1906" y="0"/>
                      <a:pt x="1228" y="0"/>
                    </a:cubicBezTo>
                    <a:close/>
                    <a:moveTo>
                      <a:pt x="2016" y="1303"/>
                    </a:moveTo>
                    <a:cubicBezTo>
                      <a:pt x="1999" y="1486"/>
                      <a:pt x="1919" y="1656"/>
                      <a:pt x="1788" y="1788"/>
                    </a:cubicBezTo>
                    <a:cubicBezTo>
                      <a:pt x="1656" y="1920"/>
                      <a:pt x="1486" y="1999"/>
                      <a:pt x="1303" y="2016"/>
                    </a:cubicBezTo>
                    <a:cubicBezTo>
                      <a:pt x="1303" y="2120"/>
                      <a:pt x="1303" y="2120"/>
                      <a:pt x="1303" y="2120"/>
                    </a:cubicBezTo>
                    <a:cubicBezTo>
                      <a:pt x="1153" y="2120"/>
                      <a:pt x="1153" y="2120"/>
                      <a:pt x="1153" y="2120"/>
                    </a:cubicBezTo>
                    <a:cubicBezTo>
                      <a:pt x="1153" y="2017"/>
                      <a:pt x="1153" y="2017"/>
                      <a:pt x="1153" y="2017"/>
                    </a:cubicBezTo>
                    <a:cubicBezTo>
                      <a:pt x="969" y="2000"/>
                      <a:pt x="799" y="1920"/>
                      <a:pt x="666" y="1788"/>
                    </a:cubicBezTo>
                    <a:cubicBezTo>
                      <a:pt x="535" y="1656"/>
                      <a:pt x="455" y="1486"/>
                      <a:pt x="438" y="1303"/>
                    </a:cubicBezTo>
                    <a:cubicBezTo>
                      <a:pt x="336" y="1303"/>
                      <a:pt x="336" y="1303"/>
                      <a:pt x="336" y="1303"/>
                    </a:cubicBezTo>
                    <a:cubicBezTo>
                      <a:pt x="336" y="1153"/>
                      <a:pt x="336" y="1153"/>
                      <a:pt x="336" y="1153"/>
                    </a:cubicBezTo>
                    <a:cubicBezTo>
                      <a:pt x="438" y="1153"/>
                      <a:pt x="438" y="1153"/>
                      <a:pt x="438" y="1153"/>
                    </a:cubicBezTo>
                    <a:cubicBezTo>
                      <a:pt x="455" y="969"/>
                      <a:pt x="534" y="799"/>
                      <a:pt x="666" y="667"/>
                    </a:cubicBezTo>
                    <a:cubicBezTo>
                      <a:pt x="799" y="534"/>
                      <a:pt x="969" y="455"/>
                      <a:pt x="1153" y="438"/>
                    </a:cubicBezTo>
                    <a:cubicBezTo>
                      <a:pt x="1153" y="336"/>
                      <a:pt x="1153" y="336"/>
                      <a:pt x="1153" y="336"/>
                    </a:cubicBezTo>
                    <a:cubicBezTo>
                      <a:pt x="1303" y="336"/>
                      <a:pt x="1303" y="336"/>
                      <a:pt x="1303" y="336"/>
                    </a:cubicBezTo>
                    <a:cubicBezTo>
                      <a:pt x="1303" y="438"/>
                      <a:pt x="1303" y="438"/>
                      <a:pt x="1303" y="438"/>
                    </a:cubicBezTo>
                    <a:cubicBezTo>
                      <a:pt x="1486" y="455"/>
                      <a:pt x="1656" y="535"/>
                      <a:pt x="1788" y="667"/>
                    </a:cubicBezTo>
                    <a:cubicBezTo>
                      <a:pt x="1920" y="799"/>
                      <a:pt x="2000" y="969"/>
                      <a:pt x="2017" y="1153"/>
                    </a:cubicBezTo>
                    <a:cubicBezTo>
                      <a:pt x="2120" y="1153"/>
                      <a:pt x="2120" y="1153"/>
                      <a:pt x="2120" y="1153"/>
                    </a:cubicBezTo>
                    <a:cubicBezTo>
                      <a:pt x="2120" y="1303"/>
                      <a:pt x="2120" y="1303"/>
                      <a:pt x="2120" y="1303"/>
                    </a:cubicBezTo>
                    <a:cubicBezTo>
                      <a:pt x="2016" y="1303"/>
                      <a:pt x="2016" y="1303"/>
                      <a:pt x="2016" y="1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sp>
        <p:nvSpPr>
          <p:cNvPr id="2" name="Freeform 5"/>
          <p:cNvSpPr/>
          <p:nvPr/>
        </p:nvSpPr>
        <p:spPr bwMode="auto">
          <a:xfrm>
            <a:off x="5874424" y="1365901"/>
            <a:ext cx="2418258" cy="214932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blipFill rotWithShape="1">
            <a:blip r:embed="rId12" cstate="screen"/>
            <a:stretch>
              <a:fillRect/>
            </a:stretch>
          </a:blipFill>
          <a:ln w="25400" cap="flat" cmpd="sng" algn="ctr">
            <a:solidFill>
              <a:sysClr val="window" lastClr="FFFFFF"/>
            </a:solidFill>
            <a:prstDash val="solid"/>
            <a:miter lim="800000"/>
          </a:ln>
          <a:effectLst>
            <a:outerShdw blurRad="241300" dist="38100" dir="5400000" sx="90000" sy="-19000" rotWithShape="0">
              <a:sysClr val="windowText" lastClr="000000">
                <a:alpha val="1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42" presetClass="path" presetSubtype="0" decel="30000" fill="hold" grpId="1" nodeType="withEffect">
                                  <p:stCondLst>
                                    <p:cond delay="0"/>
                                  </p:stCondLst>
                                  <p:childTnLst>
                                    <p:animMotion origin="layout" path="M 1.25E-6 -0.03982 L 1.25E-6 0.14815 " pathEditMode="relative" rAng="0" ptsTypes="AA">
                                      <p:cBhvr>
                                        <p:cTn id="45" dur="750" spd="-100000" fill="hold"/>
                                        <p:tgtEl>
                                          <p:spTgt spid="18"/>
                                        </p:tgtEl>
                                        <p:attrNameLst>
                                          <p:attrName>ppt_x</p:attrName>
                                          <p:attrName>ppt_y</p:attrName>
                                        </p:attrNameLst>
                                      </p:cBhvr>
                                      <p:rCtr x="0" y="9398"/>
                                    </p:animMotion>
                                  </p:childTnLst>
                                </p:cTn>
                              </p:par>
                              <p:par>
                                <p:cTn id="46" presetID="42" presetClass="path" presetSubtype="0" accel="30000" decel="30000" fill="hold" grpId="2" nodeType="withEffect">
                                  <p:stCondLst>
                                    <p:cond delay="750"/>
                                  </p:stCondLst>
                                  <p:childTnLst>
                                    <p:animMotion origin="layout" path="M 1.25E-6 -0.03982 L 1.25E-6 2.59259E-6 " pathEditMode="relative" rAng="0" ptsTypes="AA">
                                      <p:cBhvr>
                                        <p:cTn id="47" dur="750" fill="hold"/>
                                        <p:tgtEl>
                                          <p:spTgt spid="18"/>
                                        </p:tgtEl>
                                        <p:attrNameLst>
                                          <p:attrName>ppt_x</p:attrName>
                                          <p:attrName>ppt_y</p:attrName>
                                        </p:attrNameLst>
                                      </p:cBhvr>
                                      <p:rCtr x="0" y="1991"/>
                                    </p:animMotion>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64" presetClass="path" presetSubtype="0" decel="30000" fill="hold" grpId="1" nodeType="withEffect">
                                  <p:stCondLst>
                                    <p:cond delay="0"/>
                                  </p:stCondLst>
                                  <p:childTnLst>
                                    <p:animMotion origin="layout" path="M -3.75E-6 0.03888 L -3.75E-6 -0.14815 " pathEditMode="relative" rAng="0" ptsTypes="AA">
                                      <p:cBhvr>
                                        <p:cTn id="52" dur="750" spd="-100000" fill="hold"/>
                                        <p:tgtEl>
                                          <p:spTgt spid="17"/>
                                        </p:tgtEl>
                                        <p:attrNameLst>
                                          <p:attrName>ppt_x</p:attrName>
                                          <p:attrName>ppt_y</p:attrName>
                                        </p:attrNameLst>
                                      </p:cBhvr>
                                      <p:rCtr x="0" y="-9352"/>
                                    </p:animMotion>
                                  </p:childTnLst>
                                </p:cTn>
                              </p:par>
                              <p:par>
                                <p:cTn id="53" presetID="64" presetClass="path" presetSubtype="0" accel="30000" decel="30000" fill="hold" grpId="2" nodeType="withEffect">
                                  <p:stCondLst>
                                    <p:cond delay="750"/>
                                  </p:stCondLst>
                                  <p:childTnLst>
                                    <p:animMotion origin="layout" path="M -3.75E-6 0.03842 L -3.75E-6 4.07407E-6 " pathEditMode="relative" rAng="0" ptsTypes="AA">
                                      <p:cBhvr>
                                        <p:cTn id="54" dur="750" fill="hold"/>
                                        <p:tgtEl>
                                          <p:spTgt spid="17"/>
                                        </p:tgtEl>
                                        <p:attrNameLst>
                                          <p:attrName>ppt_x</p:attrName>
                                          <p:attrName>ppt_y</p:attrName>
                                        </p:attrNameLst>
                                      </p:cBhvr>
                                      <p:rCtr x="0" y="-1921"/>
                                    </p:animMotion>
                                  </p:childTnLst>
                                </p:cTn>
                              </p:par>
                              <p:par>
                                <p:cTn id="55" presetID="10"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64" presetClass="path" presetSubtype="0" decel="30000" fill="hold" grpId="1" nodeType="withEffect">
                                  <p:stCondLst>
                                    <p:cond delay="0"/>
                                  </p:stCondLst>
                                  <p:childTnLst>
                                    <p:animMotion origin="layout" path="M -3.75E-6 0.03888 L -3.75E-6 -0.14815 " pathEditMode="relative" rAng="0" ptsTypes="AA">
                                      <p:cBhvr>
                                        <p:cTn id="59" dur="750" spd="-100000" fill="hold"/>
                                        <p:tgtEl>
                                          <p:spTgt spid="19"/>
                                        </p:tgtEl>
                                        <p:attrNameLst>
                                          <p:attrName>ppt_x</p:attrName>
                                          <p:attrName>ppt_y</p:attrName>
                                        </p:attrNameLst>
                                      </p:cBhvr>
                                      <p:rCtr x="0" y="-9352"/>
                                    </p:animMotion>
                                  </p:childTnLst>
                                </p:cTn>
                              </p:par>
                              <p:par>
                                <p:cTn id="60" presetID="64" presetClass="path" presetSubtype="0" accel="30000" decel="30000" fill="hold" grpId="2" nodeType="withEffect">
                                  <p:stCondLst>
                                    <p:cond delay="750"/>
                                  </p:stCondLst>
                                  <p:childTnLst>
                                    <p:animMotion origin="layout" path="M -3.75E-6 0.03842 L -3.75E-6 4.07407E-6 " pathEditMode="relative" rAng="0" ptsTypes="AA">
                                      <p:cBhvr>
                                        <p:cTn id="61" dur="750" fill="hold"/>
                                        <p:tgtEl>
                                          <p:spTgt spid="19"/>
                                        </p:tgtEl>
                                        <p:attrNameLst>
                                          <p:attrName>ppt_x</p:attrName>
                                          <p:attrName>ppt_y</p:attrName>
                                        </p:attrNameLst>
                                      </p:cBhvr>
                                      <p:rCtr x="0" y="-1921"/>
                                    </p:animMotion>
                                  </p:childTnLst>
                                </p:cTn>
                              </p:par>
                            </p:childTnLst>
                          </p:cTn>
                        </p:par>
                        <p:par>
                          <p:cTn id="62" fill="hold">
                            <p:stCondLst>
                              <p:cond delay="1100"/>
                            </p:stCondLst>
                            <p:childTnLst>
                              <p:par>
                                <p:cTn id="63" presetID="10" presetClass="entr" presetSubtype="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childTnLst>
                          </p:cTn>
                        </p:par>
                        <p:par>
                          <p:cTn id="69" fill="hold">
                            <p:stCondLst>
                              <p:cond delay="1600"/>
                            </p:stCondLst>
                            <p:childTnLst>
                              <p:par>
                                <p:cTn id="70" presetID="2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right)">
                                      <p:cBhvr>
                                        <p:cTn id="72" dur="1000"/>
                                        <p:tgtEl>
                                          <p:spTgt spid="20"/>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1000" fill="hold"/>
                                        <p:tgtEl>
                                          <p:spTgt spid="22"/>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1000"/>
                                        <p:tgtEl>
                                          <p:spTgt spid="23"/>
                                        </p:tgtEl>
                                      </p:cBhvr>
                                    </p:animEffect>
                                    <p:anim calcmode="lin" valueType="num">
                                      <p:cBhvr>
                                        <p:cTn id="81" dur="1000" fill="hold"/>
                                        <p:tgtEl>
                                          <p:spTgt spid="23"/>
                                        </p:tgtEl>
                                        <p:attrNameLst>
                                          <p:attrName>ppt_x</p:attrName>
                                        </p:attrNameLst>
                                      </p:cBhvr>
                                      <p:tavLst>
                                        <p:tav tm="0">
                                          <p:val>
                                            <p:strVal val="#ppt_x"/>
                                          </p:val>
                                        </p:tav>
                                        <p:tav tm="100000">
                                          <p:val>
                                            <p:strVal val="#ppt_x"/>
                                          </p:val>
                                        </p:tav>
                                      </p:tavLst>
                                    </p:anim>
                                    <p:anim calcmode="lin" valueType="num">
                                      <p:cBhvr>
                                        <p:cTn id="82" dur="1000" fill="hold"/>
                                        <p:tgtEl>
                                          <p:spTgt spid="23"/>
                                        </p:tgtEl>
                                        <p:attrNameLst>
                                          <p:attrName>ppt_y</p:attrName>
                                        </p:attrNameLst>
                                      </p:cBhvr>
                                      <p:tavLst>
                                        <p:tav tm="0">
                                          <p:val>
                                            <p:strVal val="#ppt_y-.1"/>
                                          </p:val>
                                        </p:tav>
                                        <p:tav tm="100000">
                                          <p:val>
                                            <p:strVal val="#ppt_y"/>
                                          </p:val>
                                        </p:tav>
                                      </p:tavLst>
                                    </p:anim>
                                  </p:childTnLst>
                                </p:cTn>
                              </p:par>
                            </p:childTnLst>
                          </p:cTn>
                        </p:par>
                        <p:par>
                          <p:cTn id="83" fill="hold">
                            <p:stCondLst>
                              <p:cond delay="26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par>
                                <p:cTn id="87" presetID="42" presetClass="entr" presetSubtype="0"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1000"/>
                                        <p:tgtEl>
                                          <p:spTgt spid="25"/>
                                        </p:tgtEl>
                                      </p:cBhvr>
                                    </p:animEffect>
                                    <p:anim calcmode="lin" valueType="num">
                                      <p:cBhvr>
                                        <p:cTn id="95" dur="1000" fill="hold"/>
                                        <p:tgtEl>
                                          <p:spTgt spid="25"/>
                                        </p:tgtEl>
                                        <p:attrNameLst>
                                          <p:attrName>ppt_x</p:attrName>
                                        </p:attrNameLst>
                                      </p:cBhvr>
                                      <p:tavLst>
                                        <p:tav tm="0">
                                          <p:val>
                                            <p:strVal val="#ppt_x"/>
                                          </p:val>
                                        </p:tav>
                                        <p:tav tm="100000">
                                          <p:val>
                                            <p:strVal val="#ppt_x"/>
                                          </p:val>
                                        </p:tav>
                                      </p:tavLst>
                                    </p:anim>
                                    <p:anim calcmode="lin" valueType="num">
                                      <p:cBhvr>
                                        <p:cTn id="96" dur="1000" fill="hold"/>
                                        <p:tgtEl>
                                          <p:spTgt spid="25"/>
                                        </p:tgtEl>
                                        <p:attrNameLst>
                                          <p:attrName>ppt_y</p:attrName>
                                        </p:attrNameLst>
                                      </p:cBhvr>
                                      <p:tavLst>
                                        <p:tav tm="0">
                                          <p:val>
                                            <p:strVal val="#ppt_y-.1"/>
                                          </p:val>
                                        </p:tav>
                                        <p:tav tm="100000">
                                          <p:val>
                                            <p:strVal val="#ppt_y"/>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2"/>
                                        </p:tgtEl>
                                        <p:attrNameLst>
                                          <p:attrName>style.visibility</p:attrName>
                                        </p:attrNameLst>
                                      </p:cBhvr>
                                      <p:to>
                                        <p:strVal val="visible"/>
                                      </p:to>
                                    </p:set>
                                    <p:animEffect transition="in" filter="fade">
                                      <p:cBhvr>
                                        <p:cTn id="99" dur="500"/>
                                        <p:tgtEl>
                                          <p:spTgt spid="2"/>
                                        </p:tgtEl>
                                      </p:cBhvr>
                                    </p:animEffect>
                                  </p:childTnLst>
                                </p:cTn>
                              </p:par>
                              <p:par>
                                <p:cTn id="100" presetID="42" presetClass="path" presetSubtype="0" decel="30000" fill="hold" grpId="1" nodeType="withEffect">
                                  <p:stCondLst>
                                    <p:cond delay="0"/>
                                  </p:stCondLst>
                                  <p:childTnLst>
                                    <p:animMotion origin="layout" path="M 1.25E-6 -0.03982 L 1.25E-6 0.14815 " pathEditMode="relative" rAng="0" ptsTypes="AA">
                                      <p:cBhvr>
                                        <p:cTn id="101" dur="750" spd="-100000" fill="hold"/>
                                        <p:tgtEl>
                                          <p:spTgt spid="2"/>
                                        </p:tgtEl>
                                        <p:attrNameLst>
                                          <p:attrName>ppt_x</p:attrName>
                                          <p:attrName>ppt_y</p:attrName>
                                        </p:attrNameLst>
                                      </p:cBhvr>
                                      <p:rCtr x="0" y="9398"/>
                                    </p:animMotion>
                                  </p:childTnLst>
                                </p:cTn>
                              </p:par>
                              <p:par>
                                <p:cTn id="102" presetID="42" presetClass="path" presetSubtype="0" accel="30000" decel="30000" fill="hold" grpId="2" nodeType="withEffect">
                                  <p:stCondLst>
                                    <p:cond delay="750"/>
                                  </p:stCondLst>
                                  <p:childTnLst>
                                    <p:animMotion origin="layout" path="M 1.25E-6 -0.03982 L 1.25E-6 2.59259E-6 " pathEditMode="relative" rAng="0" ptsTypes="AA">
                                      <p:cBhvr>
                                        <p:cTn id="103" dur="750" fill="hold"/>
                                        <p:tgtEl>
                                          <p:spTgt spid="2"/>
                                        </p:tgtEl>
                                        <p:attrNameLst>
                                          <p:attrName>ppt_x</p:attrName>
                                          <p:attrName>ppt_y</p:attrName>
                                        </p:attrNameLst>
                                      </p:cBhvr>
                                      <p:rCtr x="0" y="1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15" grpId="0" animBg="1"/>
      <p:bldP spid="16" grpId="0" animBg="1"/>
      <p:bldP spid="17" grpId="0" animBg="1"/>
      <p:bldP spid="17" grpId="1" animBg="1"/>
      <p:bldP spid="17" grpId="2" animBg="1"/>
      <p:bldP spid="18" grpId="0" bldLvl="0" animBg="1"/>
      <p:bldP spid="18" grpId="1" bldLvl="0" animBg="1"/>
      <p:bldP spid="18" grpId="2" bldLvl="0" animBg="1"/>
      <p:bldP spid="19" grpId="0" animBg="1"/>
      <p:bldP spid="19" grpId="1" animBg="1"/>
      <p:bldP spid="19" grpId="2" animBg="1"/>
      <p:bldP spid="20" grpId="0" animBg="1"/>
      <p:bldP spid="21" grpId="0" animBg="1"/>
      <p:bldP spid="22" grpId="0"/>
      <p:bldP spid="23" grpId="0"/>
      <p:bldP spid="24" grpId="0"/>
      <p:bldP spid="25" grpId="0"/>
      <p:bldP spid="2" grpId="0" bldLvl="0" animBg="1"/>
      <p:bldP spid="2" grpId="1" bldLvl="0" animBg="1"/>
      <p:bldP spid="2" grpId="2"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PA_椭圆 1"/>
          <p:cNvSpPr/>
          <p:nvPr>
            <p:custDataLst>
              <p:tags r:id="rId1"/>
            </p:custDataLst>
          </p:nvPr>
        </p:nvSpPr>
        <p:spPr>
          <a:xfrm>
            <a:off x="5268686" y="490753"/>
            <a:ext cx="1421477" cy="446739"/>
          </a:xfrm>
          <a:prstGeom prst="roundRect">
            <a:avLst>
              <a:gd name="adj" fmla="val 50000"/>
            </a:avLst>
          </a:prstGeom>
          <a:solidFill>
            <a:srgbClr val="BFC8D5"/>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0076C5"/>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sp>
        <p:nvSpPr>
          <p:cNvPr id="15"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6" name="椭圆 15"/>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7"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8" name="矩形 17"/>
          <p:cNvSpPr/>
          <p:nvPr/>
        </p:nvSpPr>
        <p:spPr>
          <a:xfrm>
            <a:off x="1015602" y="642700"/>
            <a:ext cx="2002471"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19" name="文本框 18"/>
          <p:cNvSpPr txBox="1"/>
          <p:nvPr/>
        </p:nvSpPr>
        <p:spPr>
          <a:xfrm>
            <a:off x="1009702" y="159657"/>
            <a:ext cx="19800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5171"/>
                </a:solidFill>
                <a:effectLst/>
                <a:uLnTx/>
                <a:uFillTx/>
                <a:cs typeface="+mn-ea"/>
                <a:sym typeface="+mn-lt"/>
              </a:rPr>
              <a:t>课程重难点</a:t>
            </a:r>
          </a:p>
        </p:txBody>
      </p:sp>
      <p:sp>
        <p:nvSpPr>
          <p:cNvPr id="20" name="Rectangle 6"/>
          <p:cNvSpPr>
            <a:spLocks noChangeArrowheads="1"/>
          </p:cNvSpPr>
          <p:nvPr/>
        </p:nvSpPr>
        <p:spPr bwMode="auto">
          <a:xfrm>
            <a:off x="6094730" y="3930015"/>
            <a:ext cx="5611495" cy="2006600"/>
          </a:xfrm>
          <a:prstGeom prst="rect">
            <a:avLst/>
          </a:prstGeom>
          <a:blipFill dpi="0" rotWithShape="1">
            <a:blip r:embed="rId11" cstate="screen"/>
            <a:srcRect/>
            <a:stretch>
              <a:fillRect/>
            </a:stretch>
          </a:bli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1" name="Rectangle 7"/>
          <p:cNvSpPr>
            <a:spLocks noChangeArrowheads="1"/>
          </p:cNvSpPr>
          <p:nvPr/>
        </p:nvSpPr>
        <p:spPr bwMode="auto">
          <a:xfrm>
            <a:off x="6094413" y="1589471"/>
            <a:ext cx="4941888" cy="2006600"/>
          </a:xfrm>
          <a:prstGeom prst="rect">
            <a:avLst/>
          </a:prstGeom>
          <a:blipFill dpi="0" rotWithShape="1">
            <a:blip r:embed="rId12" cstate="screen"/>
            <a:srcRect/>
            <a:stretch>
              <a:fillRect/>
            </a:stretch>
          </a:bli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2" name="Rectangle 8"/>
          <p:cNvSpPr>
            <a:spLocks noChangeArrowheads="1"/>
          </p:cNvSpPr>
          <p:nvPr/>
        </p:nvSpPr>
        <p:spPr bwMode="auto">
          <a:xfrm>
            <a:off x="9699625" y="1589471"/>
            <a:ext cx="2006600" cy="2006600"/>
          </a:xfrm>
          <a:prstGeom prst="rect">
            <a:avLst/>
          </a:prstGeom>
          <a:gradFill flip="none" rotWithShape="1">
            <a:gsLst>
              <a:gs pos="100000">
                <a:srgbClr val="91D5A3"/>
              </a:gs>
              <a:gs pos="0">
                <a:srgbClr val="00B895"/>
              </a:gs>
            </a:gsLst>
            <a:lin ang="13500000" scaled="1"/>
            <a:tileRect/>
          </a:gradFill>
          <a:ln w="25400" cap="flat" cmpd="sng" algn="ctr">
            <a:noFill/>
            <a:prstDash val="solid"/>
            <a:miter lim="800000"/>
          </a:ln>
          <a:effectLst>
            <a:outerShdw blurRad="241300" dist="38100" dir="5400000" sx="90000" sy="-19000" rotWithShape="0">
              <a:sysClr val="windowText" lastClr="000000">
                <a:alpha val="10000"/>
              </a:sysClr>
            </a:outerShdw>
          </a:effectLst>
        </p:spPr>
        <p:txBody>
          <a:bodyPr rot="0" spcFirstLastPara="0" vertOverflow="overflow" horzOverflow="overflow" vert="horz" wrap="square" lIns="216000" tIns="45720" rIns="216000" bIns="45720" numCol="1" spcCol="0" rtlCol="0" fromWordArt="0" anchor="ctr" anchorCtr="0" forceAA="0" compatLnSpc="1">
            <a:no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white"/>
                </a:solidFill>
                <a:effectLst/>
                <a:uLnTx/>
                <a:uFillTx/>
                <a:cs typeface="+mn-ea"/>
                <a:sym typeface="+mn-lt"/>
              </a:rPr>
              <a:t>在此输入主标题概述文字在此输入主标题概述文字</a:t>
            </a:r>
          </a:p>
        </p:txBody>
      </p:sp>
      <p:sp>
        <p:nvSpPr>
          <p:cNvPr id="23" name="Oval 9"/>
          <p:cNvSpPr>
            <a:spLocks noChangeArrowheads="1"/>
          </p:cNvSpPr>
          <p:nvPr/>
        </p:nvSpPr>
        <p:spPr bwMode="auto">
          <a:xfrm>
            <a:off x="1219200" y="3998403"/>
            <a:ext cx="723900" cy="723900"/>
          </a:xfrm>
          <a:prstGeom prst="ellipse">
            <a:avLst/>
          </a:prstGeom>
          <a:solidFill>
            <a:srgbClr val="7AC861"/>
          </a:solidFill>
          <a:ln w="38100" cap="flat" cmpd="sng" algn="ctr">
            <a:solidFill>
              <a:srgbClr val="FFFFFF"/>
            </a:solidFill>
            <a:prstDash val="solid"/>
            <a:round/>
            <a:headEnd type="none" w="med" len="med"/>
            <a:tailEnd type="none" w="med" len="med"/>
          </a:ln>
          <a:effectLst/>
        </p:spPr>
        <p:txBody>
          <a:bodyPr vert="horz" wrap="square" lIns="96431" tIns="48216" rIns="96431" bIns="48216"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0" cap="none" spc="0" normalizeH="0" baseline="0" noProof="0">
              <a:ln>
                <a:noFill/>
              </a:ln>
              <a:solidFill>
                <a:prstClr val="white"/>
              </a:solidFill>
              <a:effectLst/>
              <a:uLnTx/>
              <a:uFillTx/>
              <a:cs typeface="+mn-ea"/>
              <a:sym typeface="+mn-lt"/>
            </a:endParaRPr>
          </a:p>
        </p:txBody>
      </p:sp>
      <p:sp>
        <p:nvSpPr>
          <p:cNvPr id="25" name="Oval 11"/>
          <p:cNvSpPr>
            <a:spLocks noChangeArrowheads="1"/>
          </p:cNvSpPr>
          <p:nvPr/>
        </p:nvSpPr>
        <p:spPr bwMode="auto">
          <a:xfrm>
            <a:off x="1219200" y="5168391"/>
            <a:ext cx="723900" cy="723900"/>
          </a:xfrm>
          <a:prstGeom prst="ellipse">
            <a:avLst/>
          </a:prstGeom>
          <a:solidFill>
            <a:srgbClr val="005171">
              <a:lumMod val="75000"/>
            </a:srgbClr>
          </a:solidFill>
          <a:ln w="38100" cap="flat" cmpd="sng" algn="ctr">
            <a:solidFill>
              <a:srgbClr val="FFFFFF"/>
            </a:solidFill>
            <a:prstDash val="solid"/>
            <a:round/>
            <a:headEnd type="none" w="med" len="med"/>
            <a:tailEnd type="none" w="med" len="med"/>
          </a:ln>
          <a:effectLst/>
        </p:spPr>
        <p:txBody>
          <a:bodyPr vert="horz" wrap="square" lIns="96431" tIns="48216" rIns="96431" bIns="48216"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0" cap="none" spc="0" normalizeH="0" baseline="0" noProof="0">
              <a:ln>
                <a:noFill/>
              </a:ln>
              <a:solidFill>
                <a:prstClr val="white"/>
              </a:solidFill>
              <a:effectLst/>
              <a:uLnTx/>
              <a:uFillTx/>
              <a:cs typeface="+mn-ea"/>
              <a:sym typeface="+mn-lt"/>
            </a:endParaRPr>
          </a:p>
        </p:txBody>
      </p:sp>
      <p:sp>
        <p:nvSpPr>
          <p:cNvPr id="27" name="TextBox 39"/>
          <p:cNvSpPr txBox="1"/>
          <p:nvPr/>
        </p:nvSpPr>
        <p:spPr>
          <a:xfrm>
            <a:off x="2063692" y="3998403"/>
            <a:ext cx="1261884" cy="285078"/>
          </a:xfrm>
          <a:prstGeom prst="rect">
            <a:avLst/>
          </a:prstGeom>
          <a:noFill/>
        </p:spPr>
        <p:txBody>
          <a:bodyPr wrap="none" t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1" i="0" u="none" strike="noStrike" kern="1200" cap="none" spc="0" normalizeH="0" baseline="0" noProof="0">
                <a:ln>
                  <a:noFill/>
                </a:ln>
                <a:solidFill>
                  <a:srgbClr val="3AB34A"/>
                </a:solidFill>
                <a:effectLst/>
                <a:uLnTx/>
                <a:uFillTx/>
                <a:cs typeface="+mn-ea"/>
                <a:sym typeface="+mn-lt"/>
              </a:rPr>
              <a:t>填写段落标题</a:t>
            </a:r>
            <a:endParaRPr kumimoji="0" lang="zh-CN" altLang="en-US" sz="1400" b="1" i="0" u="none" strike="noStrike" kern="1200" cap="none" spc="0" normalizeH="0" baseline="0" noProof="0" dirty="0">
              <a:ln>
                <a:noFill/>
              </a:ln>
              <a:solidFill>
                <a:srgbClr val="3AB34A"/>
              </a:solidFill>
              <a:effectLst/>
              <a:uLnTx/>
              <a:uFillTx/>
              <a:cs typeface="+mn-ea"/>
              <a:sym typeface="+mn-lt"/>
            </a:endParaRPr>
          </a:p>
        </p:txBody>
      </p:sp>
      <p:sp>
        <p:nvSpPr>
          <p:cNvPr id="28" name="TextBox 40"/>
          <p:cNvSpPr txBox="1"/>
          <p:nvPr/>
        </p:nvSpPr>
        <p:spPr>
          <a:xfrm>
            <a:off x="2063692" y="4293834"/>
            <a:ext cx="3743482" cy="692497"/>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cs typeface="+mn-ea"/>
                <a:sym typeface="+mn-lt"/>
              </a:rPr>
              <a:t>您的内容打在这里，或者通过复制您的文本后，在此框中选择粘贴，并选择只保留文字。您的内容打在这里，或者通过通过复制您的文本。</a:t>
            </a:r>
          </a:p>
        </p:txBody>
      </p:sp>
      <p:sp>
        <p:nvSpPr>
          <p:cNvPr id="29" name="TextBox 41"/>
          <p:cNvSpPr txBox="1"/>
          <p:nvPr/>
        </p:nvSpPr>
        <p:spPr>
          <a:xfrm>
            <a:off x="2063692" y="5161406"/>
            <a:ext cx="1261884" cy="285078"/>
          </a:xfrm>
          <a:prstGeom prst="rect">
            <a:avLst/>
          </a:prstGeom>
          <a:noFill/>
        </p:spPr>
        <p:txBody>
          <a:bodyPr wrap="none" t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1" i="0" u="none" strike="noStrike" kern="1200" cap="none" spc="0" normalizeH="0" baseline="0" noProof="0">
                <a:ln>
                  <a:noFill/>
                </a:ln>
                <a:solidFill>
                  <a:srgbClr val="3AB34A"/>
                </a:solidFill>
                <a:effectLst/>
                <a:uLnTx/>
                <a:uFillTx/>
                <a:cs typeface="+mn-ea"/>
                <a:sym typeface="+mn-lt"/>
              </a:rPr>
              <a:t>填写段落标题</a:t>
            </a:r>
            <a:endParaRPr kumimoji="0" lang="zh-CN" altLang="en-US" sz="1400" b="1" i="0" u="none" strike="noStrike" kern="1200" cap="none" spc="0" normalizeH="0" baseline="0" noProof="0" dirty="0">
              <a:ln>
                <a:noFill/>
              </a:ln>
              <a:solidFill>
                <a:srgbClr val="3AB34A"/>
              </a:solidFill>
              <a:effectLst/>
              <a:uLnTx/>
              <a:uFillTx/>
              <a:cs typeface="+mn-ea"/>
              <a:sym typeface="+mn-lt"/>
            </a:endParaRPr>
          </a:p>
        </p:txBody>
      </p:sp>
      <p:sp>
        <p:nvSpPr>
          <p:cNvPr id="30" name="TextBox 42"/>
          <p:cNvSpPr txBox="1"/>
          <p:nvPr/>
        </p:nvSpPr>
        <p:spPr>
          <a:xfrm>
            <a:off x="2063692" y="5456837"/>
            <a:ext cx="3743482" cy="472950"/>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cs typeface="+mn-ea"/>
                <a:sym typeface="+mn-lt"/>
              </a:rPr>
              <a:t>您的内容打在这里，或者通过复制您的文本后，在此框中选择粘贴，并选择只保留文字。</a:t>
            </a:r>
          </a:p>
        </p:txBody>
      </p:sp>
      <p:sp>
        <p:nvSpPr>
          <p:cNvPr id="35" name="Freeform 7"/>
          <p:cNvSpPr>
            <a:spLocks noEditPoints="1"/>
          </p:cNvSpPr>
          <p:nvPr/>
        </p:nvSpPr>
        <p:spPr bwMode="auto">
          <a:xfrm>
            <a:off x="1398148" y="5373876"/>
            <a:ext cx="366006" cy="312930"/>
          </a:xfrm>
          <a:custGeom>
            <a:avLst/>
            <a:gdLst>
              <a:gd name="T0" fmla="*/ 0 w 140"/>
              <a:gd name="T1" fmla="*/ 113 h 120"/>
              <a:gd name="T2" fmla="*/ 15 w 140"/>
              <a:gd name="T3" fmla="*/ 99 h 120"/>
              <a:gd name="T4" fmla="*/ 27 w 140"/>
              <a:gd name="T5" fmla="*/ 0 h 120"/>
              <a:gd name="T6" fmla="*/ 42 w 140"/>
              <a:gd name="T7" fmla="*/ 0 h 120"/>
              <a:gd name="T8" fmla="*/ 42 w 140"/>
              <a:gd name="T9" fmla="*/ 0 h 120"/>
              <a:gd name="T10" fmla="*/ 67 w 140"/>
              <a:gd name="T11" fmla="*/ 99 h 120"/>
              <a:gd name="T12" fmla="*/ 73 w 140"/>
              <a:gd name="T13" fmla="*/ 99 h 120"/>
              <a:gd name="T14" fmla="*/ 97 w 140"/>
              <a:gd name="T15" fmla="*/ 99 h 120"/>
              <a:gd name="T16" fmla="*/ 107 w 140"/>
              <a:gd name="T17" fmla="*/ 0 h 120"/>
              <a:gd name="T18" fmla="*/ 107 w 140"/>
              <a:gd name="T19" fmla="*/ 0 h 120"/>
              <a:gd name="T20" fmla="*/ 119 w 140"/>
              <a:gd name="T21" fmla="*/ 99 h 120"/>
              <a:gd name="T22" fmla="*/ 128 w 140"/>
              <a:gd name="T23" fmla="*/ 0 h 120"/>
              <a:gd name="T24" fmla="*/ 135 w 140"/>
              <a:gd name="T25" fmla="*/ 113 h 120"/>
              <a:gd name="T26" fmla="*/ 51 w 140"/>
              <a:gd name="T27" fmla="*/ 0 h 120"/>
              <a:gd name="T28" fmla="*/ 51 w 140"/>
              <a:gd name="T29" fmla="*/ 0 h 120"/>
              <a:gd name="T30" fmla="*/ 28 w 140"/>
              <a:gd name="T31" fmla="*/ 118 h 120"/>
              <a:gd name="T32" fmla="*/ 14 w 140"/>
              <a:gd name="T33" fmla="*/ 120 h 120"/>
              <a:gd name="T34" fmla="*/ 27 w 140"/>
              <a:gd name="T35" fmla="*/ 105 h 120"/>
              <a:gd name="T36" fmla="*/ 28 w 140"/>
              <a:gd name="T37" fmla="*/ 113 h 120"/>
              <a:gd name="T38" fmla="*/ 23 w 140"/>
              <a:gd name="T39" fmla="*/ 109 h 120"/>
              <a:gd name="T40" fmla="*/ 19 w 140"/>
              <a:gd name="T41" fmla="*/ 110 h 120"/>
              <a:gd name="T42" fmla="*/ 19 w 140"/>
              <a:gd name="T43" fmla="*/ 113 h 120"/>
              <a:gd name="T44" fmla="*/ 24 w 140"/>
              <a:gd name="T45" fmla="*/ 115 h 120"/>
              <a:gd name="T46" fmla="*/ 40 w 140"/>
              <a:gd name="T47" fmla="*/ 118 h 120"/>
              <a:gd name="T48" fmla="*/ 34 w 140"/>
              <a:gd name="T49" fmla="*/ 120 h 120"/>
              <a:gd name="T50" fmla="*/ 40 w 140"/>
              <a:gd name="T51" fmla="*/ 104 h 120"/>
              <a:gd name="T52" fmla="*/ 36 w 140"/>
              <a:gd name="T53" fmla="*/ 114 h 120"/>
              <a:gd name="T54" fmla="*/ 57 w 140"/>
              <a:gd name="T55" fmla="*/ 120 h 120"/>
              <a:gd name="T56" fmla="*/ 53 w 140"/>
              <a:gd name="T57" fmla="*/ 113 h 120"/>
              <a:gd name="T58" fmla="*/ 47 w 140"/>
              <a:gd name="T59" fmla="*/ 120 h 120"/>
              <a:gd name="T60" fmla="*/ 59 w 140"/>
              <a:gd name="T61" fmla="*/ 105 h 120"/>
              <a:gd name="T62" fmla="*/ 59 w 140"/>
              <a:gd name="T63" fmla="*/ 112 h 120"/>
              <a:gd name="T64" fmla="*/ 60 w 140"/>
              <a:gd name="T65" fmla="*/ 115 h 120"/>
              <a:gd name="T66" fmla="*/ 54 w 140"/>
              <a:gd name="T67" fmla="*/ 107 h 120"/>
              <a:gd name="T68" fmla="*/ 55 w 140"/>
              <a:gd name="T69" fmla="*/ 110 h 120"/>
              <a:gd name="T70" fmla="*/ 71 w 140"/>
              <a:gd name="T71" fmla="*/ 116 h 120"/>
              <a:gd name="T72" fmla="*/ 71 w 140"/>
              <a:gd name="T73" fmla="*/ 108 h 120"/>
              <a:gd name="T74" fmla="*/ 78 w 140"/>
              <a:gd name="T75" fmla="*/ 109 h 120"/>
              <a:gd name="T76" fmla="*/ 63 w 140"/>
              <a:gd name="T77" fmla="*/ 112 h 120"/>
              <a:gd name="T78" fmla="*/ 71 w 140"/>
              <a:gd name="T79" fmla="*/ 120 h 120"/>
              <a:gd name="T80" fmla="*/ 78 w 140"/>
              <a:gd name="T81" fmla="*/ 115 h 120"/>
              <a:gd name="T82" fmla="*/ 96 w 140"/>
              <a:gd name="T83" fmla="*/ 112 h 120"/>
              <a:gd name="T84" fmla="*/ 88 w 140"/>
              <a:gd name="T85" fmla="*/ 120 h 120"/>
              <a:gd name="T86" fmla="*/ 80 w 140"/>
              <a:gd name="T87" fmla="*/ 112 h 120"/>
              <a:gd name="T88" fmla="*/ 91 w 140"/>
              <a:gd name="T89" fmla="*/ 112 h 120"/>
              <a:gd name="T90" fmla="*/ 84 w 140"/>
              <a:gd name="T91" fmla="*/ 112 h 120"/>
              <a:gd name="T92" fmla="*/ 91 w 140"/>
              <a:gd name="T93" fmla="*/ 112 h 120"/>
              <a:gd name="T94" fmla="*/ 110 w 140"/>
              <a:gd name="T95" fmla="*/ 118 h 120"/>
              <a:gd name="T96" fmla="*/ 98 w 140"/>
              <a:gd name="T97" fmla="*/ 120 h 120"/>
              <a:gd name="T98" fmla="*/ 109 w 140"/>
              <a:gd name="T99" fmla="*/ 105 h 120"/>
              <a:gd name="T100" fmla="*/ 107 w 140"/>
              <a:gd name="T101" fmla="*/ 109 h 120"/>
              <a:gd name="T102" fmla="*/ 104 w 140"/>
              <a:gd name="T103" fmla="*/ 116 h 120"/>
              <a:gd name="T104" fmla="*/ 120 w 140"/>
              <a:gd name="T105" fmla="*/ 113 h 120"/>
              <a:gd name="T106" fmla="*/ 120 w 140"/>
              <a:gd name="T107" fmla="*/ 108 h 120"/>
              <a:gd name="T108" fmla="*/ 115 w 140"/>
              <a:gd name="T109" fmla="*/ 118 h 120"/>
              <a:gd name="T110" fmla="*/ 128 w 140"/>
              <a:gd name="T111"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120">
                <a:moveTo>
                  <a:pt x="0" y="0"/>
                </a:moveTo>
                <a:cubicBezTo>
                  <a:pt x="7" y="0"/>
                  <a:pt x="7" y="0"/>
                  <a:pt x="7" y="0"/>
                </a:cubicBezTo>
                <a:cubicBezTo>
                  <a:pt x="7" y="113"/>
                  <a:pt x="7" y="113"/>
                  <a:pt x="7" y="113"/>
                </a:cubicBezTo>
                <a:cubicBezTo>
                  <a:pt x="0" y="113"/>
                  <a:pt x="0" y="113"/>
                  <a:pt x="0" y="113"/>
                </a:cubicBezTo>
                <a:lnTo>
                  <a:pt x="0" y="0"/>
                </a:lnTo>
                <a:close/>
                <a:moveTo>
                  <a:pt x="21" y="0"/>
                </a:moveTo>
                <a:cubicBezTo>
                  <a:pt x="15" y="0"/>
                  <a:pt x="15" y="0"/>
                  <a:pt x="15" y="0"/>
                </a:cubicBezTo>
                <a:cubicBezTo>
                  <a:pt x="15" y="99"/>
                  <a:pt x="15" y="99"/>
                  <a:pt x="15" y="99"/>
                </a:cubicBezTo>
                <a:cubicBezTo>
                  <a:pt x="21" y="99"/>
                  <a:pt x="21" y="99"/>
                  <a:pt x="21" y="99"/>
                </a:cubicBezTo>
                <a:lnTo>
                  <a:pt x="21" y="0"/>
                </a:lnTo>
                <a:close/>
                <a:moveTo>
                  <a:pt x="31" y="0"/>
                </a:moveTo>
                <a:cubicBezTo>
                  <a:pt x="27" y="0"/>
                  <a:pt x="27" y="0"/>
                  <a:pt x="27" y="0"/>
                </a:cubicBezTo>
                <a:cubicBezTo>
                  <a:pt x="27" y="99"/>
                  <a:pt x="27" y="99"/>
                  <a:pt x="27" y="99"/>
                </a:cubicBezTo>
                <a:cubicBezTo>
                  <a:pt x="31" y="99"/>
                  <a:pt x="31" y="99"/>
                  <a:pt x="31" y="99"/>
                </a:cubicBezTo>
                <a:lnTo>
                  <a:pt x="31" y="0"/>
                </a:lnTo>
                <a:close/>
                <a:moveTo>
                  <a:pt x="42" y="0"/>
                </a:moveTo>
                <a:cubicBezTo>
                  <a:pt x="37" y="0"/>
                  <a:pt x="37" y="0"/>
                  <a:pt x="37" y="0"/>
                </a:cubicBezTo>
                <a:cubicBezTo>
                  <a:pt x="37" y="99"/>
                  <a:pt x="37" y="99"/>
                  <a:pt x="37" y="99"/>
                </a:cubicBezTo>
                <a:cubicBezTo>
                  <a:pt x="42" y="99"/>
                  <a:pt x="42" y="99"/>
                  <a:pt x="42" y="99"/>
                </a:cubicBezTo>
                <a:lnTo>
                  <a:pt x="42" y="0"/>
                </a:lnTo>
                <a:close/>
                <a:moveTo>
                  <a:pt x="67" y="0"/>
                </a:moveTo>
                <a:cubicBezTo>
                  <a:pt x="61" y="0"/>
                  <a:pt x="61" y="0"/>
                  <a:pt x="61" y="0"/>
                </a:cubicBezTo>
                <a:cubicBezTo>
                  <a:pt x="61" y="99"/>
                  <a:pt x="61" y="99"/>
                  <a:pt x="61" y="99"/>
                </a:cubicBezTo>
                <a:cubicBezTo>
                  <a:pt x="67" y="99"/>
                  <a:pt x="67" y="99"/>
                  <a:pt x="67" y="99"/>
                </a:cubicBezTo>
                <a:lnTo>
                  <a:pt x="67" y="0"/>
                </a:lnTo>
                <a:close/>
                <a:moveTo>
                  <a:pt x="77" y="0"/>
                </a:moveTo>
                <a:cubicBezTo>
                  <a:pt x="73" y="0"/>
                  <a:pt x="73" y="0"/>
                  <a:pt x="73" y="0"/>
                </a:cubicBezTo>
                <a:cubicBezTo>
                  <a:pt x="73" y="99"/>
                  <a:pt x="73" y="99"/>
                  <a:pt x="73" y="99"/>
                </a:cubicBezTo>
                <a:cubicBezTo>
                  <a:pt x="77" y="99"/>
                  <a:pt x="77" y="99"/>
                  <a:pt x="77" y="99"/>
                </a:cubicBezTo>
                <a:lnTo>
                  <a:pt x="77" y="0"/>
                </a:lnTo>
                <a:close/>
                <a:moveTo>
                  <a:pt x="88" y="99"/>
                </a:moveTo>
                <a:cubicBezTo>
                  <a:pt x="97" y="99"/>
                  <a:pt x="97" y="99"/>
                  <a:pt x="97" y="99"/>
                </a:cubicBezTo>
                <a:cubicBezTo>
                  <a:pt x="97" y="0"/>
                  <a:pt x="97" y="0"/>
                  <a:pt x="97" y="0"/>
                </a:cubicBezTo>
                <a:cubicBezTo>
                  <a:pt x="88" y="0"/>
                  <a:pt x="88" y="0"/>
                  <a:pt x="88" y="0"/>
                </a:cubicBezTo>
                <a:lnTo>
                  <a:pt x="88" y="99"/>
                </a:lnTo>
                <a:close/>
                <a:moveTo>
                  <a:pt x="107" y="0"/>
                </a:moveTo>
                <a:cubicBezTo>
                  <a:pt x="105" y="0"/>
                  <a:pt x="105" y="0"/>
                  <a:pt x="105" y="0"/>
                </a:cubicBezTo>
                <a:cubicBezTo>
                  <a:pt x="105" y="99"/>
                  <a:pt x="105" y="99"/>
                  <a:pt x="105" y="99"/>
                </a:cubicBezTo>
                <a:cubicBezTo>
                  <a:pt x="107" y="99"/>
                  <a:pt x="107" y="99"/>
                  <a:pt x="107" y="99"/>
                </a:cubicBezTo>
                <a:lnTo>
                  <a:pt x="107" y="0"/>
                </a:lnTo>
                <a:close/>
                <a:moveTo>
                  <a:pt x="119" y="0"/>
                </a:moveTo>
                <a:cubicBezTo>
                  <a:pt x="112" y="0"/>
                  <a:pt x="112" y="0"/>
                  <a:pt x="112" y="0"/>
                </a:cubicBezTo>
                <a:cubicBezTo>
                  <a:pt x="112" y="99"/>
                  <a:pt x="112" y="99"/>
                  <a:pt x="112" y="99"/>
                </a:cubicBezTo>
                <a:cubicBezTo>
                  <a:pt x="119" y="99"/>
                  <a:pt x="119" y="99"/>
                  <a:pt x="119" y="99"/>
                </a:cubicBezTo>
                <a:lnTo>
                  <a:pt x="119" y="0"/>
                </a:lnTo>
                <a:close/>
                <a:moveTo>
                  <a:pt x="124" y="99"/>
                </a:moveTo>
                <a:cubicBezTo>
                  <a:pt x="128" y="99"/>
                  <a:pt x="128" y="99"/>
                  <a:pt x="128" y="99"/>
                </a:cubicBezTo>
                <a:cubicBezTo>
                  <a:pt x="128" y="0"/>
                  <a:pt x="128" y="0"/>
                  <a:pt x="128" y="0"/>
                </a:cubicBezTo>
                <a:cubicBezTo>
                  <a:pt x="124" y="0"/>
                  <a:pt x="124" y="0"/>
                  <a:pt x="124" y="0"/>
                </a:cubicBezTo>
                <a:lnTo>
                  <a:pt x="124" y="99"/>
                </a:lnTo>
                <a:close/>
                <a:moveTo>
                  <a:pt x="135" y="0"/>
                </a:moveTo>
                <a:cubicBezTo>
                  <a:pt x="135" y="113"/>
                  <a:pt x="135" y="113"/>
                  <a:pt x="135" y="113"/>
                </a:cubicBezTo>
                <a:cubicBezTo>
                  <a:pt x="140" y="113"/>
                  <a:pt x="140" y="113"/>
                  <a:pt x="140" y="113"/>
                </a:cubicBezTo>
                <a:cubicBezTo>
                  <a:pt x="140" y="0"/>
                  <a:pt x="140" y="0"/>
                  <a:pt x="140" y="0"/>
                </a:cubicBezTo>
                <a:lnTo>
                  <a:pt x="135" y="0"/>
                </a:lnTo>
                <a:close/>
                <a:moveTo>
                  <a:pt x="51" y="0"/>
                </a:moveTo>
                <a:cubicBezTo>
                  <a:pt x="49" y="0"/>
                  <a:pt x="49" y="0"/>
                  <a:pt x="49" y="0"/>
                </a:cubicBezTo>
                <a:cubicBezTo>
                  <a:pt x="49" y="99"/>
                  <a:pt x="49" y="99"/>
                  <a:pt x="49" y="99"/>
                </a:cubicBezTo>
                <a:cubicBezTo>
                  <a:pt x="51" y="99"/>
                  <a:pt x="51" y="99"/>
                  <a:pt x="51" y="99"/>
                </a:cubicBezTo>
                <a:lnTo>
                  <a:pt x="51" y="0"/>
                </a:lnTo>
                <a:close/>
                <a:moveTo>
                  <a:pt x="28" y="113"/>
                </a:moveTo>
                <a:cubicBezTo>
                  <a:pt x="28" y="113"/>
                  <a:pt x="28" y="114"/>
                  <a:pt x="28" y="115"/>
                </a:cubicBezTo>
                <a:cubicBezTo>
                  <a:pt x="28" y="116"/>
                  <a:pt x="28" y="117"/>
                  <a:pt x="28" y="117"/>
                </a:cubicBezTo>
                <a:cubicBezTo>
                  <a:pt x="28" y="118"/>
                  <a:pt x="28" y="118"/>
                  <a:pt x="28" y="118"/>
                </a:cubicBezTo>
                <a:cubicBezTo>
                  <a:pt x="27" y="118"/>
                  <a:pt x="27" y="119"/>
                  <a:pt x="26" y="119"/>
                </a:cubicBezTo>
                <a:cubicBezTo>
                  <a:pt x="26" y="119"/>
                  <a:pt x="25" y="119"/>
                  <a:pt x="25" y="119"/>
                </a:cubicBezTo>
                <a:cubicBezTo>
                  <a:pt x="24" y="120"/>
                  <a:pt x="23" y="120"/>
                  <a:pt x="22" y="120"/>
                </a:cubicBezTo>
                <a:cubicBezTo>
                  <a:pt x="14" y="120"/>
                  <a:pt x="14" y="120"/>
                  <a:pt x="14" y="120"/>
                </a:cubicBezTo>
                <a:cubicBezTo>
                  <a:pt x="14" y="118"/>
                  <a:pt x="14" y="118"/>
                  <a:pt x="14" y="118"/>
                </a:cubicBezTo>
                <a:cubicBezTo>
                  <a:pt x="14" y="104"/>
                  <a:pt x="14" y="104"/>
                  <a:pt x="14" y="104"/>
                </a:cubicBezTo>
                <a:cubicBezTo>
                  <a:pt x="23" y="104"/>
                  <a:pt x="23" y="104"/>
                  <a:pt x="23" y="104"/>
                </a:cubicBezTo>
                <a:cubicBezTo>
                  <a:pt x="25" y="104"/>
                  <a:pt x="26" y="105"/>
                  <a:pt x="27" y="105"/>
                </a:cubicBezTo>
                <a:cubicBezTo>
                  <a:pt x="27" y="106"/>
                  <a:pt x="28" y="107"/>
                  <a:pt x="28" y="108"/>
                </a:cubicBezTo>
                <a:cubicBezTo>
                  <a:pt x="28" y="109"/>
                  <a:pt x="27" y="110"/>
                  <a:pt x="27" y="110"/>
                </a:cubicBezTo>
                <a:cubicBezTo>
                  <a:pt x="27" y="111"/>
                  <a:pt x="26" y="111"/>
                  <a:pt x="25" y="111"/>
                </a:cubicBezTo>
                <a:cubicBezTo>
                  <a:pt x="26" y="112"/>
                  <a:pt x="27" y="112"/>
                  <a:pt x="28" y="113"/>
                </a:cubicBezTo>
                <a:close/>
                <a:moveTo>
                  <a:pt x="19" y="110"/>
                </a:moveTo>
                <a:cubicBezTo>
                  <a:pt x="21" y="110"/>
                  <a:pt x="21" y="110"/>
                  <a:pt x="21" y="110"/>
                </a:cubicBezTo>
                <a:cubicBezTo>
                  <a:pt x="22" y="110"/>
                  <a:pt x="22" y="110"/>
                  <a:pt x="23" y="110"/>
                </a:cubicBezTo>
                <a:cubicBezTo>
                  <a:pt x="23" y="110"/>
                  <a:pt x="23" y="109"/>
                  <a:pt x="23" y="109"/>
                </a:cubicBezTo>
                <a:cubicBezTo>
                  <a:pt x="23" y="108"/>
                  <a:pt x="23" y="108"/>
                  <a:pt x="23" y="108"/>
                </a:cubicBezTo>
                <a:cubicBezTo>
                  <a:pt x="22" y="107"/>
                  <a:pt x="22" y="107"/>
                  <a:pt x="21" y="107"/>
                </a:cubicBezTo>
                <a:cubicBezTo>
                  <a:pt x="19" y="107"/>
                  <a:pt x="19" y="107"/>
                  <a:pt x="19" y="107"/>
                </a:cubicBezTo>
                <a:lnTo>
                  <a:pt x="19" y="110"/>
                </a:lnTo>
                <a:close/>
                <a:moveTo>
                  <a:pt x="24" y="115"/>
                </a:moveTo>
                <a:cubicBezTo>
                  <a:pt x="24" y="114"/>
                  <a:pt x="24" y="114"/>
                  <a:pt x="23" y="114"/>
                </a:cubicBezTo>
                <a:cubicBezTo>
                  <a:pt x="23" y="113"/>
                  <a:pt x="22" y="113"/>
                  <a:pt x="21" y="113"/>
                </a:cubicBezTo>
                <a:cubicBezTo>
                  <a:pt x="19" y="113"/>
                  <a:pt x="19" y="113"/>
                  <a:pt x="19" y="113"/>
                </a:cubicBezTo>
                <a:cubicBezTo>
                  <a:pt x="19" y="116"/>
                  <a:pt x="19" y="116"/>
                  <a:pt x="19" y="116"/>
                </a:cubicBezTo>
                <a:cubicBezTo>
                  <a:pt x="21" y="116"/>
                  <a:pt x="21" y="116"/>
                  <a:pt x="21" y="116"/>
                </a:cubicBezTo>
                <a:cubicBezTo>
                  <a:pt x="22" y="116"/>
                  <a:pt x="23" y="116"/>
                  <a:pt x="23" y="116"/>
                </a:cubicBezTo>
                <a:cubicBezTo>
                  <a:pt x="24" y="116"/>
                  <a:pt x="24" y="115"/>
                  <a:pt x="24" y="115"/>
                </a:cubicBezTo>
                <a:close/>
                <a:moveTo>
                  <a:pt x="45" y="118"/>
                </a:moveTo>
                <a:cubicBezTo>
                  <a:pt x="46" y="120"/>
                  <a:pt x="46" y="120"/>
                  <a:pt x="46" y="120"/>
                </a:cubicBezTo>
                <a:cubicBezTo>
                  <a:pt x="41" y="120"/>
                  <a:pt x="41" y="120"/>
                  <a:pt x="41" y="120"/>
                </a:cubicBezTo>
                <a:cubicBezTo>
                  <a:pt x="40" y="118"/>
                  <a:pt x="40" y="118"/>
                  <a:pt x="40" y="118"/>
                </a:cubicBezTo>
                <a:cubicBezTo>
                  <a:pt x="40" y="117"/>
                  <a:pt x="40" y="117"/>
                  <a:pt x="40" y="117"/>
                </a:cubicBezTo>
                <a:cubicBezTo>
                  <a:pt x="35" y="117"/>
                  <a:pt x="35" y="117"/>
                  <a:pt x="35" y="117"/>
                </a:cubicBezTo>
                <a:cubicBezTo>
                  <a:pt x="34" y="118"/>
                  <a:pt x="34" y="118"/>
                  <a:pt x="34" y="118"/>
                </a:cubicBezTo>
                <a:cubicBezTo>
                  <a:pt x="34" y="120"/>
                  <a:pt x="34" y="120"/>
                  <a:pt x="34" y="120"/>
                </a:cubicBezTo>
                <a:cubicBezTo>
                  <a:pt x="29" y="120"/>
                  <a:pt x="29" y="120"/>
                  <a:pt x="29" y="120"/>
                </a:cubicBezTo>
                <a:cubicBezTo>
                  <a:pt x="30" y="118"/>
                  <a:pt x="30" y="118"/>
                  <a:pt x="30" y="118"/>
                </a:cubicBezTo>
                <a:cubicBezTo>
                  <a:pt x="35" y="104"/>
                  <a:pt x="35" y="104"/>
                  <a:pt x="35" y="104"/>
                </a:cubicBezTo>
                <a:cubicBezTo>
                  <a:pt x="40" y="104"/>
                  <a:pt x="40" y="104"/>
                  <a:pt x="40" y="104"/>
                </a:cubicBezTo>
                <a:lnTo>
                  <a:pt x="45" y="118"/>
                </a:lnTo>
                <a:close/>
                <a:moveTo>
                  <a:pt x="39" y="114"/>
                </a:moveTo>
                <a:cubicBezTo>
                  <a:pt x="37" y="108"/>
                  <a:pt x="37" y="108"/>
                  <a:pt x="37" y="108"/>
                </a:cubicBezTo>
                <a:cubicBezTo>
                  <a:pt x="36" y="114"/>
                  <a:pt x="36" y="114"/>
                  <a:pt x="36" y="114"/>
                </a:cubicBezTo>
                <a:lnTo>
                  <a:pt x="39" y="114"/>
                </a:lnTo>
                <a:close/>
                <a:moveTo>
                  <a:pt x="62" y="118"/>
                </a:moveTo>
                <a:cubicBezTo>
                  <a:pt x="62" y="120"/>
                  <a:pt x="62" y="120"/>
                  <a:pt x="62" y="120"/>
                </a:cubicBezTo>
                <a:cubicBezTo>
                  <a:pt x="57" y="120"/>
                  <a:pt x="57" y="120"/>
                  <a:pt x="57" y="120"/>
                </a:cubicBezTo>
                <a:cubicBezTo>
                  <a:pt x="56" y="118"/>
                  <a:pt x="56" y="118"/>
                  <a:pt x="56" y="118"/>
                </a:cubicBezTo>
                <a:cubicBezTo>
                  <a:pt x="55" y="115"/>
                  <a:pt x="55" y="115"/>
                  <a:pt x="55" y="115"/>
                </a:cubicBezTo>
                <a:cubicBezTo>
                  <a:pt x="54" y="114"/>
                  <a:pt x="54" y="114"/>
                  <a:pt x="54" y="114"/>
                </a:cubicBezTo>
                <a:cubicBezTo>
                  <a:pt x="53" y="114"/>
                  <a:pt x="53" y="113"/>
                  <a:pt x="53" y="113"/>
                </a:cubicBezTo>
                <a:cubicBezTo>
                  <a:pt x="52" y="113"/>
                  <a:pt x="52" y="113"/>
                  <a:pt x="52" y="113"/>
                </a:cubicBezTo>
                <a:cubicBezTo>
                  <a:pt x="52" y="118"/>
                  <a:pt x="52" y="118"/>
                  <a:pt x="52" y="118"/>
                </a:cubicBezTo>
                <a:cubicBezTo>
                  <a:pt x="52" y="120"/>
                  <a:pt x="52" y="120"/>
                  <a:pt x="52" y="120"/>
                </a:cubicBezTo>
                <a:cubicBezTo>
                  <a:pt x="47" y="120"/>
                  <a:pt x="47" y="120"/>
                  <a:pt x="47" y="120"/>
                </a:cubicBezTo>
                <a:cubicBezTo>
                  <a:pt x="47" y="118"/>
                  <a:pt x="47" y="118"/>
                  <a:pt x="47" y="118"/>
                </a:cubicBezTo>
                <a:cubicBezTo>
                  <a:pt x="47" y="104"/>
                  <a:pt x="47" y="104"/>
                  <a:pt x="47" y="104"/>
                </a:cubicBezTo>
                <a:cubicBezTo>
                  <a:pt x="55" y="104"/>
                  <a:pt x="55" y="104"/>
                  <a:pt x="55" y="104"/>
                </a:cubicBezTo>
                <a:cubicBezTo>
                  <a:pt x="57" y="104"/>
                  <a:pt x="58" y="104"/>
                  <a:pt x="59" y="105"/>
                </a:cubicBezTo>
                <a:cubicBezTo>
                  <a:pt x="59" y="105"/>
                  <a:pt x="60" y="105"/>
                  <a:pt x="61" y="106"/>
                </a:cubicBezTo>
                <a:cubicBezTo>
                  <a:pt x="61" y="107"/>
                  <a:pt x="61" y="108"/>
                  <a:pt x="61" y="109"/>
                </a:cubicBezTo>
                <a:cubicBezTo>
                  <a:pt x="61" y="109"/>
                  <a:pt x="61" y="110"/>
                  <a:pt x="61" y="111"/>
                </a:cubicBezTo>
                <a:cubicBezTo>
                  <a:pt x="60" y="111"/>
                  <a:pt x="60" y="112"/>
                  <a:pt x="59" y="112"/>
                </a:cubicBezTo>
                <a:cubicBezTo>
                  <a:pt x="59" y="112"/>
                  <a:pt x="58" y="113"/>
                  <a:pt x="57" y="113"/>
                </a:cubicBezTo>
                <a:cubicBezTo>
                  <a:pt x="58" y="113"/>
                  <a:pt x="58" y="113"/>
                  <a:pt x="59" y="113"/>
                </a:cubicBezTo>
                <a:cubicBezTo>
                  <a:pt x="59" y="114"/>
                  <a:pt x="59" y="114"/>
                  <a:pt x="59" y="114"/>
                </a:cubicBezTo>
                <a:cubicBezTo>
                  <a:pt x="60" y="115"/>
                  <a:pt x="60" y="115"/>
                  <a:pt x="60" y="115"/>
                </a:cubicBezTo>
                <a:lnTo>
                  <a:pt x="62" y="118"/>
                </a:lnTo>
                <a:close/>
                <a:moveTo>
                  <a:pt x="56" y="109"/>
                </a:moveTo>
                <a:cubicBezTo>
                  <a:pt x="56" y="108"/>
                  <a:pt x="56" y="108"/>
                  <a:pt x="56" y="108"/>
                </a:cubicBezTo>
                <a:cubicBezTo>
                  <a:pt x="56" y="108"/>
                  <a:pt x="55" y="107"/>
                  <a:pt x="54" y="107"/>
                </a:cubicBezTo>
                <a:cubicBezTo>
                  <a:pt x="52" y="107"/>
                  <a:pt x="52" y="107"/>
                  <a:pt x="52" y="107"/>
                </a:cubicBezTo>
                <a:cubicBezTo>
                  <a:pt x="52" y="110"/>
                  <a:pt x="52" y="110"/>
                  <a:pt x="52" y="110"/>
                </a:cubicBezTo>
                <a:cubicBezTo>
                  <a:pt x="54" y="110"/>
                  <a:pt x="54" y="110"/>
                  <a:pt x="54" y="110"/>
                </a:cubicBezTo>
                <a:cubicBezTo>
                  <a:pt x="54" y="110"/>
                  <a:pt x="55" y="110"/>
                  <a:pt x="55" y="110"/>
                </a:cubicBezTo>
                <a:cubicBezTo>
                  <a:pt x="56" y="110"/>
                  <a:pt x="56" y="110"/>
                  <a:pt x="56" y="110"/>
                </a:cubicBezTo>
                <a:cubicBezTo>
                  <a:pt x="56" y="110"/>
                  <a:pt x="56" y="109"/>
                  <a:pt x="56" y="109"/>
                </a:cubicBezTo>
                <a:close/>
                <a:moveTo>
                  <a:pt x="73" y="116"/>
                </a:moveTo>
                <a:cubicBezTo>
                  <a:pt x="72" y="116"/>
                  <a:pt x="72" y="116"/>
                  <a:pt x="71" y="116"/>
                </a:cubicBezTo>
                <a:cubicBezTo>
                  <a:pt x="70" y="116"/>
                  <a:pt x="69" y="116"/>
                  <a:pt x="69" y="115"/>
                </a:cubicBezTo>
                <a:cubicBezTo>
                  <a:pt x="68" y="115"/>
                  <a:pt x="68" y="114"/>
                  <a:pt x="68" y="112"/>
                </a:cubicBezTo>
                <a:cubicBezTo>
                  <a:pt x="68" y="111"/>
                  <a:pt x="68" y="109"/>
                  <a:pt x="68" y="109"/>
                </a:cubicBezTo>
                <a:cubicBezTo>
                  <a:pt x="69" y="108"/>
                  <a:pt x="70" y="108"/>
                  <a:pt x="71" y="108"/>
                </a:cubicBezTo>
                <a:cubicBezTo>
                  <a:pt x="71" y="108"/>
                  <a:pt x="72" y="108"/>
                  <a:pt x="72" y="108"/>
                </a:cubicBezTo>
                <a:cubicBezTo>
                  <a:pt x="73" y="108"/>
                  <a:pt x="73" y="108"/>
                  <a:pt x="73" y="109"/>
                </a:cubicBezTo>
                <a:cubicBezTo>
                  <a:pt x="73" y="109"/>
                  <a:pt x="74" y="109"/>
                  <a:pt x="74" y="110"/>
                </a:cubicBezTo>
                <a:cubicBezTo>
                  <a:pt x="78" y="109"/>
                  <a:pt x="78" y="109"/>
                  <a:pt x="78" y="109"/>
                </a:cubicBezTo>
                <a:cubicBezTo>
                  <a:pt x="77" y="107"/>
                  <a:pt x="77" y="106"/>
                  <a:pt x="75" y="105"/>
                </a:cubicBezTo>
                <a:cubicBezTo>
                  <a:pt x="74" y="104"/>
                  <a:pt x="73" y="104"/>
                  <a:pt x="71" y="104"/>
                </a:cubicBezTo>
                <a:cubicBezTo>
                  <a:pt x="68" y="104"/>
                  <a:pt x="66" y="105"/>
                  <a:pt x="65" y="106"/>
                </a:cubicBezTo>
                <a:cubicBezTo>
                  <a:pt x="64" y="107"/>
                  <a:pt x="63" y="109"/>
                  <a:pt x="63" y="112"/>
                </a:cubicBezTo>
                <a:cubicBezTo>
                  <a:pt x="63" y="114"/>
                  <a:pt x="63" y="115"/>
                  <a:pt x="64" y="117"/>
                </a:cubicBezTo>
                <a:cubicBezTo>
                  <a:pt x="64" y="117"/>
                  <a:pt x="65" y="117"/>
                  <a:pt x="65" y="118"/>
                </a:cubicBezTo>
                <a:cubicBezTo>
                  <a:pt x="66" y="118"/>
                  <a:pt x="66" y="119"/>
                  <a:pt x="67" y="119"/>
                </a:cubicBezTo>
                <a:cubicBezTo>
                  <a:pt x="68" y="120"/>
                  <a:pt x="69" y="120"/>
                  <a:pt x="71" y="120"/>
                </a:cubicBezTo>
                <a:cubicBezTo>
                  <a:pt x="72" y="120"/>
                  <a:pt x="74" y="120"/>
                  <a:pt x="74" y="119"/>
                </a:cubicBezTo>
                <a:cubicBezTo>
                  <a:pt x="75" y="119"/>
                  <a:pt x="76" y="118"/>
                  <a:pt x="76" y="118"/>
                </a:cubicBezTo>
                <a:cubicBezTo>
                  <a:pt x="77" y="118"/>
                  <a:pt x="77" y="118"/>
                  <a:pt x="77" y="118"/>
                </a:cubicBezTo>
                <a:cubicBezTo>
                  <a:pt x="77" y="117"/>
                  <a:pt x="78" y="116"/>
                  <a:pt x="78" y="115"/>
                </a:cubicBezTo>
                <a:cubicBezTo>
                  <a:pt x="74" y="113"/>
                  <a:pt x="74" y="113"/>
                  <a:pt x="74" y="113"/>
                </a:cubicBezTo>
                <a:cubicBezTo>
                  <a:pt x="74" y="114"/>
                  <a:pt x="73" y="115"/>
                  <a:pt x="73" y="116"/>
                </a:cubicBezTo>
                <a:close/>
                <a:moveTo>
                  <a:pt x="94" y="106"/>
                </a:moveTo>
                <a:cubicBezTo>
                  <a:pt x="95" y="107"/>
                  <a:pt x="96" y="109"/>
                  <a:pt x="96" y="112"/>
                </a:cubicBezTo>
                <a:cubicBezTo>
                  <a:pt x="96" y="114"/>
                  <a:pt x="95" y="115"/>
                  <a:pt x="95" y="116"/>
                </a:cubicBezTo>
                <a:cubicBezTo>
                  <a:pt x="94" y="117"/>
                  <a:pt x="94" y="117"/>
                  <a:pt x="94" y="118"/>
                </a:cubicBezTo>
                <a:cubicBezTo>
                  <a:pt x="93" y="118"/>
                  <a:pt x="93" y="119"/>
                  <a:pt x="92" y="119"/>
                </a:cubicBezTo>
                <a:cubicBezTo>
                  <a:pt x="91" y="120"/>
                  <a:pt x="90" y="120"/>
                  <a:pt x="88" y="120"/>
                </a:cubicBezTo>
                <a:cubicBezTo>
                  <a:pt x="86" y="120"/>
                  <a:pt x="85" y="120"/>
                  <a:pt x="84" y="119"/>
                </a:cubicBezTo>
                <a:cubicBezTo>
                  <a:pt x="83" y="119"/>
                  <a:pt x="82" y="118"/>
                  <a:pt x="82" y="118"/>
                </a:cubicBezTo>
                <a:cubicBezTo>
                  <a:pt x="81" y="117"/>
                  <a:pt x="81" y="117"/>
                  <a:pt x="81" y="116"/>
                </a:cubicBezTo>
                <a:cubicBezTo>
                  <a:pt x="80" y="115"/>
                  <a:pt x="80" y="114"/>
                  <a:pt x="80" y="112"/>
                </a:cubicBezTo>
                <a:cubicBezTo>
                  <a:pt x="80" y="109"/>
                  <a:pt x="80" y="107"/>
                  <a:pt x="82" y="106"/>
                </a:cubicBezTo>
                <a:cubicBezTo>
                  <a:pt x="83" y="105"/>
                  <a:pt x="85" y="104"/>
                  <a:pt x="88" y="104"/>
                </a:cubicBezTo>
                <a:cubicBezTo>
                  <a:pt x="90" y="104"/>
                  <a:pt x="92" y="105"/>
                  <a:pt x="94" y="106"/>
                </a:cubicBezTo>
                <a:close/>
                <a:moveTo>
                  <a:pt x="91" y="112"/>
                </a:moveTo>
                <a:cubicBezTo>
                  <a:pt x="91" y="110"/>
                  <a:pt x="91" y="109"/>
                  <a:pt x="90" y="109"/>
                </a:cubicBezTo>
                <a:cubicBezTo>
                  <a:pt x="89" y="108"/>
                  <a:pt x="89" y="108"/>
                  <a:pt x="88" y="108"/>
                </a:cubicBezTo>
                <a:cubicBezTo>
                  <a:pt x="87" y="108"/>
                  <a:pt x="86" y="108"/>
                  <a:pt x="85" y="109"/>
                </a:cubicBezTo>
                <a:cubicBezTo>
                  <a:pt x="85" y="109"/>
                  <a:pt x="84" y="110"/>
                  <a:pt x="84" y="112"/>
                </a:cubicBezTo>
                <a:cubicBezTo>
                  <a:pt x="84" y="114"/>
                  <a:pt x="85" y="115"/>
                  <a:pt x="85" y="115"/>
                </a:cubicBezTo>
                <a:cubicBezTo>
                  <a:pt x="86" y="116"/>
                  <a:pt x="87" y="116"/>
                  <a:pt x="88" y="116"/>
                </a:cubicBezTo>
                <a:cubicBezTo>
                  <a:pt x="89" y="116"/>
                  <a:pt x="89" y="116"/>
                  <a:pt x="90" y="115"/>
                </a:cubicBezTo>
                <a:cubicBezTo>
                  <a:pt x="91" y="115"/>
                  <a:pt x="91" y="113"/>
                  <a:pt x="91" y="112"/>
                </a:cubicBezTo>
                <a:close/>
                <a:moveTo>
                  <a:pt x="112" y="109"/>
                </a:moveTo>
                <a:cubicBezTo>
                  <a:pt x="112" y="110"/>
                  <a:pt x="112" y="111"/>
                  <a:pt x="112" y="112"/>
                </a:cubicBezTo>
                <a:cubicBezTo>
                  <a:pt x="112" y="114"/>
                  <a:pt x="112" y="115"/>
                  <a:pt x="112" y="116"/>
                </a:cubicBezTo>
                <a:cubicBezTo>
                  <a:pt x="112" y="117"/>
                  <a:pt x="111" y="117"/>
                  <a:pt x="110" y="118"/>
                </a:cubicBezTo>
                <a:cubicBezTo>
                  <a:pt x="110" y="118"/>
                  <a:pt x="110" y="118"/>
                  <a:pt x="110" y="118"/>
                </a:cubicBezTo>
                <a:cubicBezTo>
                  <a:pt x="110" y="119"/>
                  <a:pt x="109" y="119"/>
                  <a:pt x="108" y="119"/>
                </a:cubicBezTo>
                <a:cubicBezTo>
                  <a:pt x="107" y="119"/>
                  <a:pt x="106" y="120"/>
                  <a:pt x="105" y="120"/>
                </a:cubicBezTo>
                <a:cubicBezTo>
                  <a:pt x="98" y="120"/>
                  <a:pt x="98" y="120"/>
                  <a:pt x="98" y="120"/>
                </a:cubicBezTo>
                <a:cubicBezTo>
                  <a:pt x="98" y="118"/>
                  <a:pt x="98" y="118"/>
                  <a:pt x="98" y="118"/>
                </a:cubicBezTo>
                <a:cubicBezTo>
                  <a:pt x="98" y="104"/>
                  <a:pt x="98" y="104"/>
                  <a:pt x="98" y="104"/>
                </a:cubicBezTo>
                <a:cubicBezTo>
                  <a:pt x="105" y="104"/>
                  <a:pt x="105" y="104"/>
                  <a:pt x="105" y="104"/>
                </a:cubicBezTo>
                <a:cubicBezTo>
                  <a:pt x="107" y="104"/>
                  <a:pt x="108" y="104"/>
                  <a:pt x="109" y="105"/>
                </a:cubicBezTo>
                <a:cubicBezTo>
                  <a:pt x="110" y="105"/>
                  <a:pt x="110" y="106"/>
                  <a:pt x="111" y="106"/>
                </a:cubicBezTo>
                <a:cubicBezTo>
                  <a:pt x="111" y="107"/>
                  <a:pt x="112" y="108"/>
                  <a:pt x="112" y="109"/>
                </a:cubicBezTo>
                <a:close/>
                <a:moveTo>
                  <a:pt x="108" y="112"/>
                </a:moveTo>
                <a:cubicBezTo>
                  <a:pt x="108" y="110"/>
                  <a:pt x="107" y="109"/>
                  <a:pt x="107" y="109"/>
                </a:cubicBezTo>
                <a:cubicBezTo>
                  <a:pt x="106" y="108"/>
                  <a:pt x="105" y="108"/>
                  <a:pt x="104" y="108"/>
                </a:cubicBezTo>
                <a:cubicBezTo>
                  <a:pt x="103" y="108"/>
                  <a:pt x="103" y="108"/>
                  <a:pt x="103" y="108"/>
                </a:cubicBezTo>
                <a:cubicBezTo>
                  <a:pt x="103" y="116"/>
                  <a:pt x="103" y="116"/>
                  <a:pt x="103" y="116"/>
                </a:cubicBezTo>
                <a:cubicBezTo>
                  <a:pt x="104" y="116"/>
                  <a:pt x="104" y="116"/>
                  <a:pt x="104" y="116"/>
                </a:cubicBezTo>
                <a:cubicBezTo>
                  <a:pt x="105" y="116"/>
                  <a:pt x="106" y="116"/>
                  <a:pt x="106" y="116"/>
                </a:cubicBezTo>
                <a:cubicBezTo>
                  <a:pt x="107" y="116"/>
                  <a:pt x="107" y="115"/>
                  <a:pt x="107" y="115"/>
                </a:cubicBezTo>
                <a:cubicBezTo>
                  <a:pt x="108" y="114"/>
                  <a:pt x="108" y="113"/>
                  <a:pt x="108" y="112"/>
                </a:cubicBezTo>
                <a:close/>
                <a:moveTo>
                  <a:pt x="120" y="113"/>
                </a:moveTo>
                <a:cubicBezTo>
                  <a:pt x="127" y="113"/>
                  <a:pt x="127" y="113"/>
                  <a:pt x="127" y="113"/>
                </a:cubicBezTo>
                <a:cubicBezTo>
                  <a:pt x="127" y="110"/>
                  <a:pt x="127" y="110"/>
                  <a:pt x="127" y="110"/>
                </a:cubicBezTo>
                <a:cubicBezTo>
                  <a:pt x="120" y="110"/>
                  <a:pt x="120" y="110"/>
                  <a:pt x="120" y="110"/>
                </a:cubicBezTo>
                <a:cubicBezTo>
                  <a:pt x="120" y="108"/>
                  <a:pt x="120" y="108"/>
                  <a:pt x="120" y="108"/>
                </a:cubicBezTo>
                <a:cubicBezTo>
                  <a:pt x="128" y="108"/>
                  <a:pt x="128" y="108"/>
                  <a:pt x="128" y="108"/>
                </a:cubicBezTo>
                <a:cubicBezTo>
                  <a:pt x="128" y="104"/>
                  <a:pt x="128" y="104"/>
                  <a:pt x="128" y="104"/>
                </a:cubicBezTo>
                <a:cubicBezTo>
                  <a:pt x="115" y="104"/>
                  <a:pt x="115" y="104"/>
                  <a:pt x="115" y="104"/>
                </a:cubicBezTo>
                <a:cubicBezTo>
                  <a:pt x="115" y="118"/>
                  <a:pt x="115" y="118"/>
                  <a:pt x="115" y="118"/>
                </a:cubicBezTo>
                <a:cubicBezTo>
                  <a:pt x="115" y="120"/>
                  <a:pt x="115" y="120"/>
                  <a:pt x="115" y="120"/>
                </a:cubicBezTo>
                <a:cubicBezTo>
                  <a:pt x="128" y="120"/>
                  <a:pt x="128" y="120"/>
                  <a:pt x="128" y="120"/>
                </a:cubicBezTo>
                <a:cubicBezTo>
                  <a:pt x="128" y="118"/>
                  <a:pt x="128" y="118"/>
                  <a:pt x="128" y="118"/>
                </a:cubicBezTo>
                <a:cubicBezTo>
                  <a:pt x="128" y="116"/>
                  <a:pt x="128" y="116"/>
                  <a:pt x="128" y="116"/>
                </a:cubicBezTo>
                <a:cubicBezTo>
                  <a:pt x="120" y="116"/>
                  <a:pt x="120" y="116"/>
                  <a:pt x="120" y="116"/>
                </a:cubicBezTo>
                <a:lnTo>
                  <a:pt x="120" y="113"/>
                </a:lnTo>
                <a:close/>
              </a:path>
            </a:pathLst>
          </a:custGeom>
          <a:solidFill>
            <a:srgbClr val="F7F7F7"/>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7" name="Freeform 11"/>
          <p:cNvSpPr>
            <a:spLocks noEditPoints="1"/>
          </p:cNvSpPr>
          <p:nvPr/>
        </p:nvSpPr>
        <p:spPr bwMode="auto">
          <a:xfrm>
            <a:off x="1432426" y="4165740"/>
            <a:ext cx="297450" cy="389228"/>
          </a:xfrm>
          <a:custGeom>
            <a:avLst/>
            <a:gdLst>
              <a:gd name="T0" fmla="*/ 95 w 114"/>
              <a:gd name="T1" fmla="*/ 99 h 149"/>
              <a:gd name="T2" fmla="*/ 93 w 114"/>
              <a:gd name="T3" fmla="*/ 98 h 149"/>
              <a:gd name="T4" fmla="*/ 89 w 114"/>
              <a:gd name="T5" fmla="*/ 96 h 149"/>
              <a:gd name="T6" fmla="*/ 74 w 114"/>
              <a:gd name="T7" fmla="*/ 85 h 149"/>
              <a:gd name="T8" fmla="*/ 90 w 114"/>
              <a:gd name="T9" fmla="*/ 58 h 149"/>
              <a:gd name="T10" fmla="*/ 57 w 114"/>
              <a:gd name="T11" fmla="*/ 1 h 149"/>
              <a:gd name="T12" fmla="*/ 19 w 114"/>
              <a:gd name="T13" fmla="*/ 41 h 149"/>
              <a:gd name="T14" fmla="*/ 42 w 114"/>
              <a:gd name="T15" fmla="*/ 87 h 149"/>
              <a:gd name="T16" fmla="*/ 25 w 114"/>
              <a:gd name="T17" fmla="*/ 96 h 149"/>
              <a:gd name="T18" fmla="*/ 21 w 114"/>
              <a:gd name="T19" fmla="*/ 98 h 149"/>
              <a:gd name="T20" fmla="*/ 19 w 114"/>
              <a:gd name="T21" fmla="*/ 99 h 149"/>
              <a:gd name="T22" fmla="*/ 0 w 114"/>
              <a:gd name="T23" fmla="*/ 123 h 149"/>
              <a:gd name="T24" fmla="*/ 1 w 114"/>
              <a:gd name="T25" fmla="*/ 149 h 149"/>
              <a:gd name="T26" fmla="*/ 113 w 114"/>
              <a:gd name="T27" fmla="*/ 149 h 149"/>
              <a:gd name="T28" fmla="*/ 114 w 114"/>
              <a:gd name="T29" fmla="*/ 147 h 149"/>
              <a:gd name="T30" fmla="*/ 95 w 114"/>
              <a:gd name="T31" fmla="*/ 99 h 149"/>
              <a:gd name="T32" fmla="*/ 82 w 114"/>
              <a:gd name="T33" fmla="*/ 28 h 149"/>
              <a:gd name="T34" fmla="*/ 30 w 114"/>
              <a:gd name="T35" fmla="*/ 26 h 149"/>
              <a:gd name="T36" fmla="*/ 40 w 114"/>
              <a:gd name="T37" fmla="*/ 74 h 149"/>
              <a:gd name="T38" fmla="*/ 33 w 114"/>
              <a:gd name="T39" fmla="*/ 61 h 149"/>
              <a:gd name="T40" fmla="*/ 43 w 114"/>
              <a:gd name="T41" fmla="*/ 25 h 149"/>
              <a:gd name="T42" fmla="*/ 62 w 114"/>
              <a:gd name="T43" fmla="*/ 42 h 149"/>
              <a:gd name="T44" fmla="*/ 50 w 114"/>
              <a:gd name="T45" fmla="*/ 29 h 149"/>
              <a:gd name="T46" fmla="*/ 77 w 114"/>
              <a:gd name="T47" fmla="*/ 43 h 149"/>
              <a:gd name="T48" fmla="*/ 80 w 114"/>
              <a:gd name="T49" fmla="*/ 47 h 149"/>
              <a:gd name="T50" fmla="*/ 67 w 114"/>
              <a:gd name="T51" fmla="*/ 68 h 149"/>
              <a:gd name="T52" fmla="*/ 56 w 114"/>
              <a:gd name="T53" fmla="*/ 70 h 149"/>
              <a:gd name="T54" fmla="*/ 67 w 114"/>
              <a:gd name="T55" fmla="*/ 70 h 149"/>
              <a:gd name="T56" fmla="*/ 81 w 114"/>
              <a:gd name="T57" fmla="*/ 50 h 149"/>
              <a:gd name="T58" fmla="*/ 82 w 114"/>
              <a:gd name="T59" fmla="*/ 57 h 149"/>
              <a:gd name="T60" fmla="*/ 73 w 114"/>
              <a:gd name="T61" fmla="*/ 74 h 149"/>
              <a:gd name="T62" fmla="*/ 73 w 114"/>
              <a:gd name="T63" fmla="*/ 74 h 149"/>
              <a:gd name="T64" fmla="*/ 57 w 114"/>
              <a:gd name="T65" fmla="*/ 85 h 149"/>
              <a:gd name="T66" fmla="*/ 42 w 114"/>
              <a:gd name="T67" fmla="*/ 76 h 149"/>
              <a:gd name="T68" fmla="*/ 79 w 114"/>
              <a:gd name="T69" fmla="*/ 99 h 149"/>
              <a:gd name="T70" fmla="*/ 57 w 114"/>
              <a:gd name="T71" fmla="*/ 113 h 149"/>
              <a:gd name="T72" fmla="*/ 36 w 114"/>
              <a:gd name="T73" fmla="*/ 100 h 149"/>
              <a:gd name="T74" fmla="*/ 41 w 114"/>
              <a:gd name="T75" fmla="*/ 93 h 149"/>
              <a:gd name="T76" fmla="*/ 42 w 114"/>
              <a:gd name="T77" fmla="*/ 92 h 149"/>
              <a:gd name="T78" fmla="*/ 42 w 114"/>
              <a:gd name="T79" fmla="*/ 91 h 149"/>
              <a:gd name="T80" fmla="*/ 43 w 114"/>
              <a:gd name="T81" fmla="*/ 86 h 149"/>
              <a:gd name="T82" fmla="*/ 53 w 114"/>
              <a:gd name="T83" fmla="*/ 86 h 149"/>
              <a:gd name="T84" fmla="*/ 57 w 114"/>
              <a:gd name="T85" fmla="*/ 87 h 149"/>
              <a:gd name="T86" fmla="*/ 73 w 114"/>
              <a:gd name="T87" fmla="*/ 76 h 149"/>
              <a:gd name="T88" fmla="*/ 74 w 114"/>
              <a:gd name="T89" fmla="*/ 92 h 149"/>
              <a:gd name="T90" fmla="*/ 74 w 114"/>
              <a:gd name="T91" fmla="*/ 92 h 149"/>
              <a:gd name="T92" fmla="*/ 75 w 114"/>
              <a:gd name="T93" fmla="*/ 93 h 149"/>
              <a:gd name="T94" fmla="*/ 82 w 114"/>
              <a:gd name="T95" fmla="*/ 9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149">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rgbClr val="F7F7F7"/>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nvGrpSpPr>
          <p:cNvPr id="2" name="组合 1"/>
          <p:cNvGrpSpPr/>
          <p:nvPr/>
        </p:nvGrpSpPr>
        <p:grpSpPr>
          <a:xfrm>
            <a:off x="1198245" y="1665605"/>
            <a:ext cx="4609465" cy="1931035"/>
            <a:chOff x="9793" y="6297"/>
            <a:chExt cx="7259" cy="3041"/>
          </a:xfrm>
        </p:grpSpPr>
        <p:sp>
          <p:nvSpPr>
            <p:cNvPr id="24" name="Oval 10"/>
            <p:cNvSpPr>
              <a:spLocks noChangeArrowheads="1"/>
            </p:cNvSpPr>
            <p:nvPr/>
          </p:nvSpPr>
          <p:spPr bwMode="auto">
            <a:xfrm>
              <a:off x="9793" y="6297"/>
              <a:ext cx="1133" cy="1140"/>
            </a:xfrm>
            <a:prstGeom prst="ellipse">
              <a:avLst/>
            </a:prstGeom>
            <a:solidFill>
              <a:srgbClr val="005171">
                <a:lumMod val="75000"/>
              </a:srgbClr>
            </a:solidFill>
            <a:ln w="38100" cap="flat" cmpd="sng" algn="ctr">
              <a:solidFill>
                <a:srgbClr val="FFFFFF"/>
              </a:solidFill>
              <a:prstDash val="solid"/>
              <a:round/>
              <a:headEnd type="none" w="med" len="med"/>
              <a:tailEnd type="none" w="med" len="med"/>
            </a:ln>
            <a:effectLst/>
          </p:spPr>
          <p:txBody>
            <a:bodyPr vert="horz" wrap="square" lIns="96431" tIns="48216" rIns="96431" bIns="48216"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0" cap="none" spc="0" normalizeH="0" baseline="0" noProof="0">
                <a:ln>
                  <a:noFill/>
                </a:ln>
                <a:solidFill>
                  <a:prstClr val="white"/>
                </a:solidFill>
                <a:effectLst/>
                <a:uLnTx/>
                <a:uFillTx/>
                <a:cs typeface="+mn-ea"/>
                <a:sym typeface="+mn-lt"/>
              </a:endParaRPr>
            </a:p>
          </p:txBody>
        </p:sp>
        <p:sp>
          <p:nvSpPr>
            <p:cNvPr id="26" name="Oval 12"/>
            <p:cNvSpPr>
              <a:spLocks noChangeArrowheads="1"/>
            </p:cNvSpPr>
            <p:nvPr/>
          </p:nvSpPr>
          <p:spPr bwMode="auto">
            <a:xfrm>
              <a:off x="9793" y="8139"/>
              <a:ext cx="1133" cy="1140"/>
            </a:xfrm>
            <a:prstGeom prst="ellipse">
              <a:avLst/>
            </a:prstGeom>
            <a:solidFill>
              <a:srgbClr val="7AC861"/>
            </a:solidFill>
            <a:ln w="38100" cap="flat" cmpd="sng" algn="ctr">
              <a:solidFill>
                <a:srgbClr val="FFFFFF"/>
              </a:solidFill>
              <a:prstDash val="solid"/>
              <a:round/>
              <a:headEnd type="none" w="med" len="med"/>
              <a:tailEnd type="none" w="med" len="med"/>
            </a:ln>
            <a:effectLst/>
          </p:spPr>
          <p:txBody>
            <a:bodyPr vert="horz" wrap="square" lIns="96431" tIns="48216" rIns="96431" bIns="48216"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0" cap="none" spc="0" normalizeH="0" baseline="0" noProof="0">
                <a:ln>
                  <a:noFill/>
                </a:ln>
                <a:solidFill>
                  <a:prstClr val="white"/>
                </a:solidFill>
                <a:effectLst/>
                <a:uLnTx/>
                <a:uFillTx/>
                <a:cs typeface="+mn-ea"/>
                <a:sym typeface="+mn-lt"/>
              </a:endParaRPr>
            </a:p>
          </p:txBody>
        </p:sp>
        <p:sp>
          <p:nvSpPr>
            <p:cNvPr id="31" name="TextBox 43"/>
            <p:cNvSpPr txBox="1"/>
            <p:nvPr/>
          </p:nvSpPr>
          <p:spPr>
            <a:xfrm>
              <a:off x="11157" y="6297"/>
              <a:ext cx="1987" cy="449"/>
            </a:xfrm>
            <a:prstGeom prst="rect">
              <a:avLst/>
            </a:prstGeom>
            <a:noFill/>
          </p:spPr>
          <p:txBody>
            <a:bodyPr wrap="none" t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1" i="0" u="none" strike="noStrike" kern="1200" cap="none" spc="0" normalizeH="0" baseline="0" noProof="0">
                  <a:ln>
                    <a:noFill/>
                  </a:ln>
                  <a:solidFill>
                    <a:srgbClr val="3AB34A"/>
                  </a:solidFill>
                  <a:effectLst/>
                  <a:uLnTx/>
                  <a:uFillTx/>
                  <a:cs typeface="+mn-ea"/>
                  <a:sym typeface="+mn-lt"/>
                </a:rPr>
                <a:t>填写段落标题</a:t>
              </a:r>
              <a:endParaRPr kumimoji="0" lang="zh-CN" altLang="en-US" sz="1400" b="1" i="0" u="none" strike="noStrike" kern="1200" cap="none" spc="0" normalizeH="0" baseline="0" noProof="0" dirty="0">
                <a:ln>
                  <a:noFill/>
                </a:ln>
                <a:solidFill>
                  <a:srgbClr val="3AB34A"/>
                </a:solidFill>
                <a:effectLst/>
                <a:uLnTx/>
                <a:uFillTx/>
                <a:cs typeface="+mn-ea"/>
                <a:sym typeface="+mn-lt"/>
              </a:endParaRPr>
            </a:p>
          </p:txBody>
        </p:sp>
        <p:sp>
          <p:nvSpPr>
            <p:cNvPr id="32" name="TextBox 44"/>
            <p:cNvSpPr txBox="1"/>
            <p:nvPr/>
          </p:nvSpPr>
          <p:spPr>
            <a:xfrm>
              <a:off x="11157" y="6762"/>
              <a:ext cx="5895" cy="74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cs typeface="+mn-ea"/>
                  <a:sym typeface="+mn-lt"/>
                </a:rPr>
                <a:t>您的内容打在这里，或者通过复制您的文本后，在此框中选择粘贴，并选择只保留文字。您的内容打在这里。</a:t>
              </a:r>
            </a:p>
          </p:txBody>
        </p:sp>
        <p:sp>
          <p:nvSpPr>
            <p:cNvPr id="33" name="TextBox 45"/>
            <p:cNvSpPr txBox="1"/>
            <p:nvPr/>
          </p:nvSpPr>
          <p:spPr>
            <a:xfrm>
              <a:off x="11157" y="8128"/>
              <a:ext cx="1987" cy="449"/>
            </a:xfrm>
            <a:prstGeom prst="rect">
              <a:avLst/>
            </a:prstGeom>
            <a:noFill/>
          </p:spPr>
          <p:txBody>
            <a:bodyPr wrap="none" t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1" i="0" u="none" strike="noStrike" kern="1200" cap="none" spc="0" normalizeH="0" baseline="0" noProof="0">
                  <a:ln>
                    <a:noFill/>
                  </a:ln>
                  <a:solidFill>
                    <a:srgbClr val="3AB34A"/>
                  </a:solidFill>
                  <a:effectLst/>
                  <a:uLnTx/>
                  <a:uFillTx/>
                  <a:cs typeface="+mn-ea"/>
                  <a:sym typeface="+mn-lt"/>
                </a:rPr>
                <a:t>填写段落标题</a:t>
              </a:r>
              <a:endParaRPr kumimoji="0" lang="zh-CN" altLang="en-US" sz="1400" b="1" i="0" u="none" strike="noStrike" kern="1200" cap="none" spc="0" normalizeH="0" baseline="0" noProof="0" dirty="0">
                <a:ln>
                  <a:noFill/>
                </a:ln>
                <a:solidFill>
                  <a:srgbClr val="3AB34A"/>
                </a:solidFill>
                <a:effectLst/>
                <a:uLnTx/>
                <a:uFillTx/>
                <a:cs typeface="+mn-ea"/>
                <a:sym typeface="+mn-lt"/>
              </a:endParaRPr>
            </a:p>
          </p:txBody>
        </p:sp>
        <p:sp>
          <p:nvSpPr>
            <p:cNvPr id="34" name="TextBox 46"/>
            <p:cNvSpPr txBox="1"/>
            <p:nvPr/>
          </p:nvSpPr>
          <p:spPr>
            <a:xfrm>
              <a:off x="11157" y="8593"/>
              <a:ext cx="5895" cy="74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cs typeface="+mn-ea"/>
                  <a:sym typeface="+mn-lt"/>
                </a:rPr>
                <a:t>您的内容打在这里，或者通过复制您的文本后，在此框中选择粘贴，并选择只保留文字。通过通过复制您的文本。</a:t>
              </a:r>
            </a:p>
          </p:txBody>
        </p:sp>
        <p:sp>
          <p:nvSpPr>
            <p:cNvPr id="36" name="Freeform 9"/>
            <p:cNvSpPr>
              <a:spLocks noEditPoints="1"/>
            </p:cNvSpPr>
            <p:nvPr/>
          </p:nvSpPr>
          <p:spPr bwMode="auto">
            <a:xfrm>
              <a:off x="10083" y="6579"/>
              <a:ext cx="552" cy="576"/>
            </a:xfrm>
            <a:custGeom>
              <a:avLst/>
              <a:gdLst>
                <a:gd name="T0" fmla="*/ 86 w 134"/>
                <a:gd name="T1" fmla="*/ 115 h 140"/>
                <a:gd name="T2" fmla="*/ 82 w 134"/>
                <a:gd name="T3" fmla="*/ 118 h 140"/>
                <a:gd name="T4" fmla="*/ 10 w 134"/>
                <a:gd name="T5" fmla="*/ 115 h 140"/>
                <a:gd name="T6" fmla="*/ 14 w 134"/>
                <a:gd name="T7" fmla="*/ 11 h 140"/>
                <a:gd name="T8" fmla="*/ 86 w 134"/>
                <a:gd name="T9" fmla="*/ 15 h 140"/>
                <a:gd name="T10" fmla="*/ 96 w 134"/>
                <a:gd name="T11" fmla="*/ 16 h 140"/>
                <a:gd name="T12" fmla="*/ 82 w 134"/>
                <a:gd name="T13" fmla="*/ 0 h 140"/>
                <a:gd name="T14" fmla="*/ 0 w 134"/>
                <a:gd name="T15" fmla="*/ 14 h 140"/>
                <a:gd name="T16" fmla="*/ 14 w 134"/>
                <a:gd name="T17" fmla="*/ 140 h 140"/>
                <a:gd name="T18" fmla="*/ 96 w 134"/>
                <a:gd name="T19" fmla="*/ 126 h 140"/>
                <a:gd name="T20" fmla="*/ 96 w 134"/>
                <a:gd name="T21" fmla="*/ 125 h 140"/>
                <a:gd name="T22" fmla="*/ 86 w 134"/>
                <a:gd name="T23" fmla="*/ 87 h 140"/>
                <a:gd name="T24" fmla="*/ 55 w 134"/>
                <a:gd name="T25" fmla="*/ 4 h 140"/>
                <a:gd name="T26" fmla="*/ 55 w 134"/>
                <a:gd name="T27" fmla="*/ 7 h 140"/>
                <a:gd name="T28" fmla="*/ 40 w 134"/>
                <a:gd name="T29" fmla="*/ 5 h 140"/>
                <a:gd name="T30" fmla="*/ 48 w 134"/>
                <a:gd name="T31" fmla="*/ 135 h 140"/>
                <a:gd name="T32" fmla="*/ 48 w 134"/>
                <a:gd name="T33" fmla="*/ 123 h 140"/>
                <a:gd name="T34" fmla="*/ 48 w 134"/>
                <a:gd name="T35" fmla="*/ 135 h 140"/>
                <a:gd name="T36" fmla="*/ 96 w 134"/>
                <a:gd name="T37" fmla="*/ 22 h 140"/>
                <a:gd name="T38" fmla="*/ 62 w 134"/>
                <a:gd name="T39" fmla="*/ 22 h 140"/>
                <a:gd name="T40" fmla="*/ 51 w 134"/>
                <a:gd name="T41" fmla="*/ 70 h 140"/>
                <a:gd name="T42" fmla="*/ 66 w 134"/>
                <a:gd name="T43" fmla="*/ 81 h 140"/>
                <a:gd name="T44" fmla="*/ 83 w 134"/>
                <a:gd name="T45" fmla="*/ 81 h 140"/>
                <a:gd name="T46" fmla="*/ 96 w 134"/>
                <a:gd name="T47" fmla="*/ 81 h 140"/>
                <a:gd name="T48" fmla="*/ 134 w 134"/>
                <a:gd name="T49" fmla="*/ 70 h 140"/>
                <a:gd name="T50" fmla="*/ 124 w 134"/>
                <a:gd name="T51" fmla="*/ 22 h 140"/>
                <a:gd name="T52" fmla="*/ 124 w 134"/>
                <a:gd name="T53" fmla="*/ 74 h 140"/>
                <a:gd name="T54" fmla="*/ 86 w 134"/>
                <a:gd name="T55" fmla="*/ 74 h 140"/>
                <a:gd name="T56" fmla="*/ 58 w 134"/>
                <a:gd name="T57" fmla="*/ 70 h 140"/>
                <a:gd name="T58" fmla="*/ 62 w 134"/>
                <a:gd name="T59" fmla="*/ 29 h 140"/>
                <a:gd name="T60" fmla="*/ 96 w 134"/>
                <a:gd name="T61" fmla="*/ 29 h 140"/>
                <a:gd name="T62" fmla="*/ 127 w 134"/>
                <a:gd name="T63" fmla="*/ 33 h 140"/>
                <a:gd name="T64" fmla="*/ 82 w 134"/>
                <a:gd name="T65" fmla="*/ 37 h 140"/>
                <a:gd name="T66" fmla="*/ 109 w 134"/>
                <a:gd name="T67" fmla="*/ 56 h 140"/>
                <a:gd name="T68" fmla="*/ 88 w 134"/>
                <a:gd name="T69" fmla="*/ 62 h 140"/>
                <a:gd name="T70" fmla="*/ 101 w 134"/>
                <a:gd name="T71" fmla="*/ 64 h 140"/>
                <a:gd name="T72" fmla="*/ 109 w 134"/>
                <a:gd name="T73" fmla="*/ 65 h 140"/>
                <a:gd name="T74" fmla="*/ 102 w 134"/>
                <a:gd name="T75" fmla="*/ 66 h 140"/>
                <a:gd name="T76" fmla="*/ 86 w 134"/>
                <a:gd name="T77" fmla="*/ 69 h 140"/>
                <a:gd name="T78" fmla="*/ 86 w 134"/>
                <a:gd name="T79" fmla="*/ 61 h 140"/>
                <a:gd name="T80" fmla="*/ 87 w 134"/>
                <a:gd name="T81" fmla="*/ 57 h 140"/>
                <a:gd name="T82" fmla="*/ 81 w 134"/>
                <a:gd name="T83" fmla="*/ 39 h 140"/>
                <a:gd name="T84" fmla="*/ 78 w 134"/>
                <a:gd name="T85" fmla="*/ 37 h 140"/>
                <a:gd name="T86" fmla="*/ 78 w 134"/>
                <a:gd name="T87" fmla="*/ 33 h 140"/>
                <a:gd name="T88" fmla="*/ 80 w 134"/>
                <a:gd name="T89" fmla="*/ 3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4" h="140">
                  <a:moveTo>
                    <a:pt x="86" y="87"/>
                  </a:moveTo>
                  <a:cubicBezTo>
                    <a:pt x="86" y="115"/>
                    <a:pt x="86" y="115"/>
                    <a:pt x="86" y="115"/>
                  </a:cubicBezTo>
                  <a:cubicBezTo>
                    <a:pt x="86" y="115"/>
                    <a:pt x="86" y="115"/>
                    <a:pt x="86" y="115"/>
                  </a:cubicBezTo>
                  <a:cubicBezTo>
                    <a:pt x="86" y="117"/>
                    <a:pt x="84" y="118"/>
                    <a:pt x="82" y="118"/>
                  </a:cubicBezTo>
                  <a:cubicBezTo>
                    <a:pt x="14" y="118"/>
                    <a:pt x="14" y="118"/>
                    <a:pt x="14" y="118"/>
                  </a:cubicBezTo>
                  <a:cubicBezTo>
                    <a:pt x="12" y="118"/>
                    <a:pt x="10" y="117"/>
                    <a:pt x="10" y="115"/>
                  </a:cubicBezTo>
                  <a:cubicBezTo>
                    <a:pt x="10" y="15"/>
                    <a:pt x="10" y="15"/>
                    <a:pt x="10" y="15"/>
                  </a:cubicBezTo>
                  <a:cubicBezTo>
                    <a:pt x="10" y="13"/>
                    <a:pt x="12" y="11"/>
                    <a:pt x="14" y="11"/>
                  </a:cubicBezTo>
                  <a:cubicBezTo>
                    <a:pt x="82" y="11"/>
                    <a:pt x="82" y="11"/>
                    <a:pt x="82" y="11"/>
                  </a:cubicBezTo>
                  <a:cubicBezTo>
                    <a:pt x="84" y="11"/>
                    <a:pt x="86" y="13"/>
                    <a:pt x="86" y="15"/>
                  </a:cubicBezTo>
                  <a:cubicBezTo>
                    <a:pt x="86" y="16"/>
                    <a:pt x="86" y="16"/>
                    <a:pt x="86" y="16"/>
                  </a:cubicBezTo>
                  <a:cubicBezTo>
                    <a:pt x="96" y="16"/>
                    <a:pt x="96" y="16"/>
                    <a:pt x="96" y="16"/>
                  </a:cubicBezTo>
                  <a:cubicBezTo>
                    <a:pt x="96" y="14"/>
                    <a:pt x="96" y="14"/>
                    <a:pt x="96" y="14"/>
                  </a:cubicBezTo>
                  <a:cubicBezTo>
                    <a:pt x="96" y="6"/>
                    <a:pt x="90" y="0"/>
                    <a:pt x="82" y="0"/>
                  </a:cubicBezTo>
                  <a:cubicBezTo>
                    <a:pt x="14" y="0"/>
                    <a:pt x="14" y="0"/>
                    <a:pt x="14" y="0"/>
                  </a:cubicBezTo>
                  <a:cubicBezTo>
                    <a:pt x="6" y="0"/>
                    <a:pt x="0" y="6"/>
                    <a:pt x="0" y="14"/>
                  </a:cubicBezTo>
                  <a:cubicBezTo>
                    <a:pt x="0" y="126"/>
                    <a:pt x="0" y="126"/>
                    <a:pt x="0" y="126"/>
                  </a:cubicBezTo>
                  <a:cubicBezTo>
                    <a:pt x="0" y="134"/>
                    <a:pt x="6" y="140"/>
                    <a:pt x="14" y="140"/>
                  </a:cubicBezTo>
                  <a:cubicBezTo>
                    <a:pt x="82" y="140"/>
                    <a:pt x="82" y="140"/>
                    <a:pt x="82" y="140"/>
                  </a:cubicBezTo>
                  <a:cubicBezTo>
                    <a:pt x="90" y="140"/>
                    <a:pt x="96" y="134"/>
                    <a:pt x="96" y="126"/>
                  </a:cubicBezTo>
                  <a:cubicBezTo>
                    <a:pt x="96" y="126"/>
                    <a:pt x="96" y="126"/>
                    <a:pt x="96" y="126"/>
                  </a:cubicBezTo>
                  <a:cubicBezTo>
                    <a:pt x="96" y="125"/>
                    <a:pt x="96" y="125"/>
                    <a:pt x="96" y="125"/>
                  </a:cubicBezTo>
                  <a:cubicBezTo>
                    <a:pt x="96" y="87"/>
                    <a:pt x="96" y="87"/>
                    <a:pt x="96" y="87"/>
                  </a:cubicBezTo>
                  <a:cubicBezTo>
                    <a:pt x="86" y="87"/>
                    <a:pt x="86" y="87"/>
                    <a:pt x="86" y="87"/>
                  </a:cubicBezTo>
                  <a:close/>
                  <a:moveTo>
                    <a:pt x="42" y="4"/>
                  </a:moveTo>
                  <a:cubicBezTo>
                    <a:pt x="55" y="4"/>
                    <a:pt x="55" y="4"/>
                    <a:pt x="55" y="4"/>
                  </a:cubicBezTo>
                  <a:cubicBezTo>
                    <a:pt x="55" y="4"/>
                    <a:pt x="56" y="4"/>
                    <a:pt x="56" y="5"/>
                  </a:cubicBezTo>
                  <a:cubicBezTo>
                    <a:pt x="56" y="6"/>
                    <a:pt x="55" y="7"/>
                    <a:pt x="55" y="7"/>
                  </a:cubicBezTo>
                  <a:cubicBezTo>
                    <a:pt x="42" y="7"/>
                    <a:pt x="42" y="7"/>
                    <a:pt x="42" y="7"/>
                  </a:cubicBezTo>
                  <a:cubicBezTo>
                    <a:pt x="41" y="7"/>
                    <a:pt x="40" y="6"/>
                    <a:pt x="40" y="5"/>
                  </a:cubicBezTo>
                  <a:cubicBezTo>
                    <a:pt x="40" y="4"/>
                    <a:pt x="41" y="4"/>
                    <a:pt x="42" y="4"/>
                  </a:cubicBezTo>
                  <a:close/>
                  <a:moveTo>
                    <a:pt x="48" y="135"/>
                  </a:moveTo>
                  <a:cubicBezTo>
                    <a:pt x="45" y="135"/>
                    <a:pt x="42" y="133"/>
                    <a:pt x="42" y="129"/>
                  </a:cubicBezTo>
                  <a:cubicBezTo>
                    <a:pt x="42" y="125"/>
                    <a:pt x="45" y="123"/>
                    <a:pt x="48" y="123"/>
                  </a:cubicBezTo>
                  <a:cubicBezTo>
                    <a:pt x="52" y="123"/>
                    <a:pt x="54" y="125"/>
                    <a:pt x="54" y="129"/>
                  </a:cubicBezTo>
                  <a:cubicBezTo>
                    <a:pt x="54" y="133"/>
                    <a:pt x="52" y="135"/>
                    <a:pt x="48" y="135"/>
                  </a:cubicBezTo>
                  <a:close/>
                  <a:moveTo>
                    <a:pt x="124" y="22"/>
                  </a:moveTo>
                  <a:cubicBezTo>
                    <a:pt x="96" y="22"/>
                    <a:pt x="96" y="22"/>
                    <a:pt x="96" y="22"/>
                  </a:cubicBezTo>
                  <a:cubicBezTo>
                    <a:pt x="86" y="22"/>
                    <a:pt x="86" y="22"/>
                    <a:pt x="86" y="22"/>
                  </a:cubicBezTo>
                  <a:cubicBezTo>
                    <a:pt x="62" y="22"/>
                    <a:pt x="62" y="22"/>
                    <a:pt x="62" y="22"/>
                  </a:cubicBezTo>
                  <a:cubicBezTo>
                    <a:pt x="56" y="22"/>
                    <a:pt x="51" y="27"/>
                    <a:pt x="51" y="33"/>
                  </a:cubicBezTo>
                  <a:cubicBezTo>
                    <a:pt x="51" y="70"/>
                    <a:pt x="51" y="70"/>
                    <a:pt x="51" y="70"/>
                  </a:cubicBezTo>
                  <a:cubicBezTo>
                    <a:pt x="51" y="76"/>
                    <a:pt x="56" y="81"/>
                    <a:pt x="62" y="81"/>
                  </a:cubicBezTo>
                  <a:cubicBezTo>
                    <a:pt x="66" y="81"/>
                    <a:pt x="66" y="81"/>
                    <a:pt x="66" y="81"/>
                  </a:cubicBezTo>
                  <a:cubicBezTo>
                    <a:pt x="66" y="102"/>
                    <a:pt x="66" y="102"/>
                    <a:pt x="66" y="102"/>
                  </a:cubicBezTo>
                  <a:cubicBezTo>
                    <a:pt x="83" y="81"/>
                    <a:pt x="83" y="81"/>
                    <a:pt x="83" y="81"/>
                  </a:cubicBezTo>
                  <a:cubicBezTo>
                    <a:pt x="86" y="81"/>
                    <a:pt x="86" y="81"/>
                    <a:pt x="86" y="81"/>
                  </a:cubicBezTo>
                  <a:cubicBezTo>
                    <a:pt x="96" y="81"/>
                    <a:pt x="96" y="81"/>
                    <a:pt x="96" y="81"/>
                  </a:cubicBezTo>
                  <a:cubicBezTo>
                    <a:pt x="124" y="81"/>
                    <a:pt x="124" y="81"/>
                    <a:pt x="124" y="81"/>
                  </a:cubicBezTo>
                  <a:cubicBezTo>
                    <a:pt x="129" y="81"/>
                    <a:pt x="134" y="76"/>
                    <a:pt x="134" y="70"/>
                  </a:cubicBezTo>
                  <a:cubicBezTo>
                    <a:pt x="134" y="33"/>
                    <a:pt x="134" y="33"/>
                    <a:pt x="134" y="33"/>
                  </a:cubicBezTo>
                  <a:cubicBezTo>
                    <a:pt x="134" y="27"/>
                    <a:pt x="129" y="22"/>
                    <a:pt x="124" y="22"/>
                  </a:cubicBezTo>
                  <a:close/>
                  <a:moveTo>
                    <a:pt x="127" y="70"/>
                  </a:moveTo>
                  <a:cubicBezTo>
                    <a:pt x="127" y="72"/>
                    <a:pt x="126" y="74"/>
                    <a:pt x="124" y="74"/>
                  </a:cubicBezTo>
                  <a:cubicBezTo>
                    <a:pt x="96" y="74"/>
                    <a:pt x="96" y="74"/>
                    <a:pt x="96" y="74"/>
                  </a:cubicBezTo>
                  <a:cubicBezTo>
                    <a:pt x="86" y="74"/>
                    <a:pt x="86" y="74"/>
                    <a:pt x="86" y="74"/>
                  </a:cubicBezTo>
                  <a:cubicBezTo>
                    <a:pt x="62" y="74"/>
                    <a:pt x="62" y="74"/>
                    <a:pt x="62" y="74"/>
                  </a:cubicBezTo>
                  <a:cubicBezTo>
                    <a:pt x="60" y="74"/>
                    <a:pt x="58" y="72"/>
                    <a:pt x="58" y="70"/>
                  </a:cubicBezTo>
                  <a:cubicBezTo>
                    <a:pt x="58" y="33"/>
                    <a:pt x="58" y="33"/>
                    <a:pt x="58" y="33"/>
                  </a:cubicBezTo>
                  <a:cubicBezTo>
                    <a:pt x="58" y="30"/>
                    <a:pt x="60" y="29"/>
                    <a:pt x="62" y="29"/>
                  </a:cubicBezTo>
                  <a:cubicBezTo>
                    <a:pt x="86" y="29"/>
                    <a:pt x="86" y="29"/>
                    <a:pt x="86" y="29"/>
                  </a:cubicBezTo>
                  <a:cubicBezTo>
                    <a:pt x="96" y="29"/>
                    <a:pt x="96" y="29"/>
                    <a:pt x="96" y="29"/>
                  </a:cubicBezTo>
                  <a:cubicBezTo>
                    <a:pt x="124" y="29"/>
                    <a:pt x="124" y="29"/>
                    <a:pt x="124" y="29"/>
                  </a:cubicBezTo>
                  <a:cubicBezTo>
                    <a:pt x="126" y="29"/>
                    <a:pt x="127" y="30"/>
                    <a:pt x="127" y="33"/>
                  </a:cubicBezTo>
                  <a:lnTo>
                    <a:pt x="127" y="70"/>
                  </a:lnTo>
                  <a:close/>
                  <a:moveTo>
                    <a:pt x="82" y="37"/>
                  </a:moveTo>
                  <a:cubicBezTo>
                    <a:pt x="112" y="41"/>
                    <a:pt x="112" y="41"/>
                    <a:pt x="112" y="41"/>
                  </a:cubicBezTo>
                  <a:cubicBezTo>
                    <a:pt x="109" y="56"/>
                    <a:pt x="109" y="56"/>
                    <a:pt x="109" y="56"/>
                  </a:cubicBezTo>
                  <a:cubicBezTo>
                    <a:pt x="90" y="57"/>
                    <a:pt x="90" y="57"/>
                    <a:pt x="90" y="57"/>
                  </a:cubicBezTo>
                  <a:cubicBezTo>
                    <a:pt x="88" y="62"/>
                    <a:pt x="88" y="62"/>
                    <a:pt x="88" y="62"/>
                  </a:cubicBezTo>
                  <a:cubicBezTo>
                    <a:pt x="89" y="62"/>
                    <a:pt x="89" y="63"/>
                    <a:pt x="90" y="64"/>
                  </a:cubicBezTo>
                  <a:cubicBezTo>
                    <a:pt x="101" y="64"/>
                    <a:pt x="101" y="64"/>
                    <a:pt x="101" y="64"/>
                  </a:cubicBezTo>
                  <a:cubicBezTo>
                    <a:pt x="102" y="62"/>
                    <a:pt x="103" y="61"/>
                    <a:pt x="105" y="61"/>
                  </a:cubicBezTo>
                  <a:cubicBezTo>
                    <a:pt x="107" y="61"/>
                    <a:pt x="109" y="63"/>
                    <a:pt x="109" y="65"/>
                  </a:cubicBezTo>
                  <a:cubicBezTo>
                    <a:pt x="109" y="67"/>
                    <a:pt x="107" y="69"/>
                    <a:pt x="105" y="69"/>
                  </a:cubicBezTo>
                  <a:cubicBezTo>
                    <a:pt x="103" y="69"/>
                    <a:pt x="102" y="68"/>
                    <a:pt x="102" y="66"/>
                  </a:cubicBezTo>
                  <a:cubicBezTo>
                    <a:pt x="89" y="66"/>
                    <a:pt x="89" y="66"/>
                    <a:pt x="89" y="66"/>
                  </a:cubicBezTo>
                  <a:cubicBezTo>
                    <a:pt x="89" y="68"/>
                    <a:pt x="87" y="69"/>
                    <a:pt x="86" y="69"/>
                  </a:cubicBezTo>
                  <a:cubicBezTo>
                    <a:pt x="84" y="69"/>
                    <a:pt x="82" y="67"/>
                    <a:pt x="82" y="65"/>
                  </a:cubicBezTo>
                  <a:cubicBezTo>
                    <a:pt x="82" y="63"/>
                    <a:pt x="84" y="61"/>
                    <a:pt x="86" y="61"/>
                  </a:cubicBezTo>
                  <a:cubicBezTo>
                    <a:pt x="86" y="61"/>
                    <a:pt x="86" y="61"/>
                    <a:pt x="86" y="61"/>
                  </a:cubicBezTo>
                  <a:cubicBezTo>
                    <a:pt x="87" y="57"/>
                    <a:pt x="87" y="57"/>
                    <a:pt x="87" y="57"/>
                  </a:cubicBezTo>
                  <a:cubicBezTo>
                    <a:pt x="86" y="57"/>
                    <a:pt x="86" y="57"/>
                    <a:pt x="86" y="57"/>
                  </a:cubicBezTo>
                  <a:cubicBezTo>
                    <a:pt x="81" y="39"/>
                    <a:pt x="81" y="39"/>
                    <a:pt x="81" y="39"/>
                  </a:cubicBezTo>
                  <a:cubicBezTo>
                    <a:pt x="78" y="37"/>
                    <a:pt x="78" y="37"/>
                    <a:pt x="78" y="37"/>
                  </a:cubicBezTo>
                  <a:cubicBezTo>
                    <a:pt x="78" y="37"/>
                    <a:pt x="78" y="37"/>
                    <a:pt x="78" y="37"/>
                  </a:cubicBezTo>
                  <a:cubicBezTo>
                    <a:pt x="77" y="37"/>
                    <a:pt x="76" y="36"/>
                    <a:pt x="76" y="35"/>
                  </a:cubicBezTo>
                  <a:cubicBezTo>
                    <a:pt x="76" y="34"/>
                    <a:pt x="77" y="33"/>
                    <a:pt x="78" y="33"/>
                  </a:cubicBezTo>
                  <a:cubicBezTo>
                    <a:pt x="79" y="33"/>
                    <a:pt x="80" y="34"/>
                    <a:pt x="80" y="35"/>
                  </a:cubicBezTo>
                  <a:cubicBezTo>
                    <a:pt x="80" y="35"/>
                    <a:pt x="80" y="35"/>
                    <a:pt x="80" y="35"/>
                  </a:cubicBezTo>
                  <a:lnTo>
                    <a:pt x="82" y="37"/>
                  </a:lnTo>
                  <a:close/>
                </a:path>
              </a:pathLst>
            </a:custGeom>
            <a:solidFill>
              <a:srgbClr val="F7F7F7"/>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8" name="Freeform 19"/>
            <p:cNvSpPr>
              <a:spLocks noEditPoints="1"/>
            </p:cNvSpPr>
            <p:nvPr/>
          </p:nvSpPr>
          <p:spPr bwMode="auto">
            <a:xfrm>
              <a:off x="10071" y="8460"/>
              <a:ext cx="576" cy="498"/>
            </a:xfrm>
            <a:custGeom>
              <a:avLst/>
              <a:gdLst>
                <a:gd name="T0" fmla="*/ 33 w 140"/>
                <a:gd name="T1" fmla="*/ 121 h 121"/>
                <a:gd name="T2" fmla="*/ 33 w 140"/>
                <a:gd name="T3" fmla="*/ 97 h 121"/>
                <a:gd name="T4" fmla="*/ 115 w 140"/>
                <a:gd name="T5" fmla="*/ 97 h 121"/>
                <a:gd name="T6" fmla="*/ 115 w 140"/>
                <a:gd name="T7" fmla="*/ 121 h 121"/>
                <a:gd name="T8" fmla="*/ 115 w 140"/>
                <a:gd name="T9" fmla="*/ 97 h 121"/>
                <a:gd name="T10" fmla="*/ 133 w 140"/>
                <a:gd name="T11" fmla="*/ 103 h 121"/>
                <a:gd name="T12" fmla="*/ 115 w 140"/>
                <a:gd name="T13" fmla="*/ 95 h 121"/>
                <a:gd name="T14" fmla="*/ 45 w 140"/>
                <a:gd name="T15" fmla="*/ 103 h 121"/>
                <a:gd name="T16" fmla="*/ 20 w 140"/>
                <a:gd name="T17" fmla="*/ 103 h 121"/>
                <a:gd name="T18" fmla="*/ 6 w 140"/>
                <a:gd name="T19" fmla="*/ 103 h 121"/>
                <a:gd name="T20" fmla="*/ 0 w 140"/>
                <a:gd name="T21" fmla="*/ 72 h 121"/>
                <a:gd name="T22" fmla="*/ 17 w 140"/>
                <a:gd name="T23" fmla="*/ 44 h 121"/>
                <a:gd name="T24" fmla="*/ 44 w 140"/>
                <a:gd name="T25" fmla="*/ 40 h 121"/>
                <a:gd name="T26" fmla="*/ 49 w 140"/>
                <a:gd name="T27" fmla="*/ 88 h 121"/>
                <a:gd name="T28" fmla="*/ 140 w 140"/>
                <a:gd name="T29" fmla="*/ 96 h 121"/>
                <a:gd name="T30" fmla="*/ 39 w 140"/>
                <a:gd name="T31" fmla="*/ 47 h 121"/>
                <a:gd name="T32" fmla="*/ 23 w 140"/>
                <a:gd name="T33" fmla="*/ 48 h 121"/>
                <a:gd name="T34" fmla="*/ 9 w 140"/>
                <a:gd name="T35" fmla="*/ 69 h 121"/>
                <a:gd name="T36" fmla="*/ 12 w 140"/>
                <a:gd name="T37" fmla="*/ 73 h 121"/>
                <a:gd name="T38" fmla="*/ 41 w 140"/>
                <a:gd name="T39" fmla="*/ 71 h 121"/>
                <a:gd name="T40" fmla="*/ 139 w 140"/>
                <a:gd name="T41" fmla="*/ 73 h 121"/>
                <a:gd name="T42" fmla="*/ 99 w 140"/>
                <a:gd name="T43" fmla="*/ 56 h 121"/>
                <a:gd name="T44" fmla="*/ 129 w 140"/>
                <a:gd name="T45" fmla="*/ 84 h 121"/>
                <a:gd name="T46" fmla="*/ 139 w 140"/>
                <a:gd name="T47" fmla="*/ 34 h 121"/>
                <a:gd name="T48" fmla="*/ 99 w 140"/>
                <a:gd name="T49" fmla="*/ 23 h 121"/>
                <a:gd name="T50" fmla="*/ 139 w 140"/>
                <a:gd name="T51" fmla="*/ 51 h 121"/>
                <a:gd name="T52" fmla="*/ 64 w 140"/>
                <a:gd name="T53" fmla="*/ 84 h 121"/>
                <a:gd name="T54" fmla="*/ 94 w 140"/>
                <a:gd name="T55" fmla="*/ 56 h 121"/>
                <a:gd name="T56" fmla="*/ 53 w 140"/>
                <a:gd name="T57" fmla="*/ 73 h 121"/>
                <a:gd name="T58" fmla="*/ 94 w 140"/>
                <a:gd name="T59" fmla="*/ 23 h 121"/>
                <a:gd name="T60" fmla="*/ 53 w 140"/>
                <a:gd name="T61" fmla="*/ 34 h 121"/>
                <a:gd name="T62" fmla="*/ 94 w 140"/>
                <a:gd name="T63" fmla="*/ 51 h 121"/>
                <a:gd name="T64" fmla="*/ 69 w 140"/>
                <a:gd name="T65" fmla="*/ 11 h 121"/>
                <a:gd name="T66" fmla="*/ 69 w 140"/>
                <a:gd name="T67" fmla="*/ 11 h 121"/>
                <a:gd name="T68" fmla="*/ 78 w 140"/>
                <a:gd name="T69" fmla="*/ 10 h 121"/>
                <a:gd name="T70" fmla="*/ 99 w 140"/>
                <a:gd name="T71" fmla="*/ 21 h 121"/>
                <a:gd name="T72" fmla="*/ 99 w 140"/>
                <a:gd name="T73" fmla="*/ 21 h 121"/>
                <a:gd name="T74" fmla="*/ 114 w 140"/>
                <a:gd name="T75" fmla="*/ 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21">
                  <a:moveTo>
                    <a:pt x="45" y="109"/>
                  </a:moveTo>
                  <a:cubicBezTo>
                    <a:pt x="45" y="116"/>
                    <a:pt x="39" y="121"/>
                    <a:pt x="33" y="121"/>
                  </a:cubicBezTo>
                  <a:cubicBezTo>
                    <a:pt x="26" y="121"/>
                    <a:pt x="21" y="116"/>
                    <a:pt x="21" y="109"/>
                  </a:cubicBezTo>
                  <a:cubicBezTo>
                    <a:pt x="21" y="103"/>
                    <a:pt x="26" y="97"/>
                    <a:pt x="33" y="97"/>
                  </a:cubicBezTo>
                  <a:cubicBezTo>
                    <a:pt x="39" y="97"/>
                    <a:pt x="45" y="103"/>
                    <a:pt x="45" y="109"/>
                  </a:cubicBezTo>
                  <a:close/>
                  <a:moveTo>
                    <a:pt x="115" y="97"/>
                  </a:moveTo>
                  <a:cubicBezTo>
                    <a:pt x="108" y="97"/>
                    <a:pt x="103" y="103"/>
                    <a:pt x="103" y="109"/>
                  </a:cubicBezTo>
                  <a:cubicBezTo>
                    <a:pt x="103" y="116"/>
                    <a:pt x="108" y="121"/>
                    <a:pt x="115" y="121"/>
                  </a:cubicBezTo>
                  <a:cubicBezTo>
                    <a:pt x="121" y="121"/>
                    <a:pt x="126" y="116"/>
                    <a:pt x="126" y="109"/>
                  </a:cubicBezTo>
                  <a:cubicBezTo>
                    <a:pt x="126" y="103"/>
                    <a:pt x="121" y="97"/>
                    <a:pt x="115" y="97"/>
                  </a:cubicBezTo>
                  <a:close/>
                  <a:moveTo>
                    <a:pt x="140" y="96"/>
                  </a:moveTo>
                  <a:cubicBezTo>
                    <a:pt x="140" y="100"/>
                    <a:pt x="137" y="103"/>
                    <a:pt x="133" y="103"/>
                  </a:cubicBezTo>
                  <a:cubicBezTo>
                    <a:pt x="127" y="103"/>
                    <a:pt x="127" y="103"/>
                    <a:pt x="127" y="103"/>
                  </a:cubicBezTo>
                  <a:cubicBezTo>
                    <a:pt x="125" y="98"/>
                    <a:pt x="120" y="95"/>
                    <a:pt x="115" y="95"/>
                  </a:cubicBezTo>
                  <a:cubicBezTo>
                    <a:pt x="109" y="95"/>
                    <a:pt x="104" y="98"/>
                    <a:pt x="102" y="103"/>
                  </a:cubicBezTo>
                  <a:cubicBezTo>
                    <a:pt x="45" y="103"/>
                    <a:pt x="45" y="103"/>
                    <a:pt x="45" y="103"/>
                  </a:cubicBezTo>
                  <a:cubicBezTo>
                    <a:pt x="43" y="98"/>
                    <a:pt x="38" y="95"/>
                    <a:pt x="33" y="95"/>
                  </a:cubicBezTo>
                  <a:cubicBezTo>
                    <a:pt x="27" y="95"/>
                    <a:pt x="22" y="98"/>
                    <a:pt x="20" y="103"/>
                  </a:cubicBezTo>
                  <a:cubicBezTo>
                    <a:pt x="13" y="103"/>
                    <a:pt x="13" y="103"/>
                    <a:pt x="13" y="103"/>
                  </a:cubicBezTo>
                  <a:cubicBezTo>
                    <a:pt x="6" y="103"/>
                    <a:pt x="6" y="103"/>
                    <a:pt x="6" y="103"/>
                  </a:cubicBezTo>
                  <a:cubicBezTo>
                    <a:pt x="3" y="103"/>
                    <a:pt x="0" y="101"/>
                    <a:pt x="0" y="98"/>
                  </a:cubicBezTo>
                  <a:cubicBezTo>
                    <a:pt x="0" y="72"/>
                    <a:pt x="0" y="72"/>
                    <a:pt x="0" y="72"/>
                  </a:cubicBezTo>
                  <a:cubicBezTo>
                    <a:pt x="0" y="69"/>
                    <a:pt x="2" y="65"/>
                    <a:pt x="3" y="63"/>
                  </a:cubicBezTo>
                  <a:cubicBezTo>
                    <a:pt x="17" y="44"/>
                    <a:pt x="17" y="44"/>
                    <a:pt x="17" y="44"/>
                  </a:cubicBezTo>
                  <a:cubicBezTo>
                    <a:pt x="19" y="42"/>
                    <a:pt x="23" y="40"/>
                    <a:pt x="25" y="40"/>
                  </a:cubicBezTo>
                  <a:cubicBezTo>
                    <a:pt x="44" y="40"/>
                    <a:pt x="44" y="40"/>
                    <a:pt x="44" y="40"/>
                  </a:cubicBezTo>
                  <a:cubicBezTo>
                    <a:pt x="47" y="40"/>
                    <a:pt x="49" y="42"/>
                    <a:pt x="49" y="45"/>
                  </a:cubicBezTo>
                  <a:cubicBezTo>
                    <a:pt x="49" y="88"/>
                    <a:pt x="49" y="88"/>
                    <a:pt x="49" y="88"/>
                  </a:cubicBezTo>
                  <a:cubicBezTo>
                    <a:pt x="133" y="88"/>
                    <a:pt x="133" y="88"/>
                    <a:pt x="133" y="88"/>
                  </a:cubicBezTo>
                  <a:cubicBezTo>
                    <a:pt x="137" y="88"/>
                    <a:pt x="140" y="91"/>
                    <a:pt x="140" y="96"/>
                  </a:cubicBezTo>
                  <a:close/>
                  <a:moveTo>
                    <a:pt x="41" y="49"/>
                  </a:moveTo>
                  <a:cubicBezTo>
                    <a:pt x="41" y="48"/>
                    <a:pt x="40" y="47"/>
                    <a:pt x="39" y="47"/>
                  </a:cubicBezTo>
                  <a:cubicBezTo>
                    <a:pt x="26" y="47"/>
                    <a:pt x="26" y="47"/>
                    <a:pt x="26" y="47"/>
                  </a:cubicBezTo>
                  <a:cubicBezTo>
                    <a:pt x="25" y="47"/>
                    <a:pt x="24" y="47"/>
                    <a:pt x="23" y="48"/>
                  </a:cubicBezTo>
                  <a:cubicBezTo>
                    <a:pt x="11" y="65"/>
                    <a:pt x="11" y="65"/>
                    <a:pt x="11" y="65"/>
                  </a:cubicBezTo>
                  <a:cubicBezTo>
                    <a:pt x="10" y="66"/>
                    <a:pt x="9" y="68"/>
                    <a:pt x="9" y="69"/>
                  </a:cubicBezTo>
                  <a:cubicBezTo>
                    <a:pt x="9" y="71"/>
                    <a:pt x="9" y="71"/>
                    <a:pt x="9" y="71"/>
                  </a:cubicBezTo>
                  <a:cubicBezTo>
                    <a:pt x="9" y="72"/>
                    <a:pt x="10" y="73"/>
                    <a:pt x="12" y="73"/>
                  </a:cubicBezTo>
                  <a:cubicBezTo>
                    <a:pt x="39" y="73"/>
                    <a:pt x="39" y="73"/>
                    <a:pt x="39" y="73"/>
                  </a:cubicBezTo>
                  <a:cubicBezTo>
                    <a:pt x="40" y="73"/>
                    <a:pt x="41" y="72"/>
                    <a:pt x="41" y="71"/>
                  </a:cubicBezTo>
                  <a:lnTo>
                    <a:pt x="41" y="49"/>
                  </a:lnTo>
                  <a:close/>
                  <a:moveTo>
                    <a:pt x="139" y="73"/>
                  </a:moveTo>
                  <a:cubicBezTo>
                    <a:pt x="139" y="56"/>
                    <a:pt x="139" y="56"/>
                    <a:pt x="139" y="56"/>
                  </a:cubicBezTo>
                  <a:cubicBezTo>
                    <a:pt x="99" y="56"/>
                    <a:pt x="99" y="56"/>
                    <a:pt x="99" y="56"/>
                  </a:cubicBezTo>
                  <a:cubicBezTo>
                    <a:pt x="99" y="84"/>
                    <a:pt x="99" y="84"/>
                    <a:pt x="99" y="84"/>
                  </a:cubicBezTo>
                  <a:cubicBezTo>
                    <a:pt x="129" y="84"/>
                    <a:pt x="129" y="84"/>
                    <a:pt x="129" y="84"/>
                  </a:cubicBezTo>
                  <a:cubicBezTo>
                    <a:pt x="135" y="84"/>
                    <a:pt x="139" y="79"/>
                    <a:pt x="139" y="73"/>
                  </a:cubicBezTo>
                  <a:close/>
                  <a:moveTo>
                    <a:pt x="139" y="34"/>
                  </a:moveTo>
                  <a:cubicBezTo>
                    <a:pt x="139" y="28"/>
                    <a:pt x="135" y="23"/>
                    <a:pt x="129" y="23"/>
                  </a:cubicBezTo>
                  <a:cubicBezTo>
                    <a:pt x="99" y="23"/>
                    <a:pt x="99" y="23"/>
                    <a:pt x="99" y="23"/>
                  </a:cubicBezTo>
                  <a:cubicBezTo>
                    <a:pt x="99" y="51"/>
                    <a:pt x="99" y="51"/>
                    <a:pt x="99" y="51"/>
                  </a:cubicBezTo>
                  <a:cubicBezTo>
                    <a:pt x="139" y="51"/>
                    <a:pt x="139" y="51"/>
                    <a:pt x="139" y="51"/>
                  </a:cubicBezTo>
                  <a:lnTo>
                    <a:pt x="139" y="34"/>
                  </a:lnTo>
                  <a:close/>
                  <a:moveTo>
                    <a:pt x="64" y="84"/>
                  </a:moveTo>
                  <a:cubicBezTo>
                    <a:pt x="94" y="84"/>
                    <a:pt x="94" y="84"/>
                    <a:pt x="94" y="84"/>
                  </a:cubicBezTo>
                  <a:cubicBezTo>
                    <a:pt x="94" y="56"/>
                    <a:pt x="94" y="56"/>
                    <a:pt x="94" y="56"/>
                  </a:cubicBezTo>
                  <a:cubicBezTo>
                    <a:pt x="53" y="56"/>
                    <a:pt x="53" y="56"/>
                    <a:pt x="53" y="56"/>
                  </a:cubicBezTo>
                  <a:cubicBezTo>
                    <a:pt x="53" y="73"/>
                    <a:pt x="53" y="73"/>
                    <a:pt x="53" y="73"/>
                  </a:cubicBezTo>
                  <a:cubicBezTo>
                    <a:pt x="53" y="79"/>
                    <a:pt x="58" y="84"/>
                    <a:pt x="64" y="84"/>
                  </a:cubicBezTo>
                  <a:close/>
                  <a:moveTo>
                    <a:pt x="94" y="23"/>
                  </a:moveTo>
                  <a:cubicBezTo>
                    <a:pt x="64" y="23"/>
                    <a:pt x="64" y="23"/>
                    <a:pt x="64" y="23"/>
                  </a:cubicBezTo>
                  <a:cubicBezTo>
                    <a:pt x="58" y="23"/>
                    <a:pt x="53" y="28"/>
                    <a:pt x="53" y="34"/>
                  </a:cubicBezTo>
                  <a:cubicBezTo>
                    <a:pt x="53" y="51"/>
                    <a:pt x="53" y="51"/>
                    <a:pt x="53" y="51"/>
                  </a:cubicBezTo>
                  <a:cubicBezTo>
                    <a:pt x="94" y="51"/>
                    <a:pt x="94" y="51"/>
                    <a:pt x="94" y="51"/>
                  </a:cubicBezTo>
                  <a:lnTo>
                    <a:pt x="94" y="23"/>
                  </a:lnTo>
                  <a:close/>
                  <a:moveTo>
                    <a:pt x="69" y="11"/>
                  </a:moveTo>
                  <a:cubicBezTo>
                    <a:pt x="72" y="0"/>
                    <a:pt x="90" y="5"/>
                    <a:pt x="94" y="21"/>
                  </a:cubicBezTo>
                  <a:cubicBezTo>
                    <a:pt x="94" y="21"/>
                    <a:pt x="65" y="24"/>
                    <a:pt x="69" y="11"/>
                  </a:cubicBezTo>
                  <a:close/>
                  <a:moveTo>
                    <a:pt x="91" y="19"/>
                  </a:moveTo>
                  <a:cubicBezTo>
                    <a:pt x="91" y="19"/>
                    <a:pt x="84" y="10"/>
                    <a:pt x="78" y="10"/>
                  </a:cubicBezTo>
                  <a:cubicBezTo>
                    <a:pt x="72" y="10"/>
                    <a:pt x="75" y="18"/>
                    <a:pt x="91" y="19"/>
                  </a:cubicBezTo>
                  <a:close/>
                  <a:moveTo>
                    <a:pt x="99" y="21"/>
                  </a:moveTo>
                  <a:cubicBezTo>
                    <a:pt x="102" y="5"/>
                    <a:pt x="121" y="0"/>
                    <a:pt x="124" y="11"/>
                  </a:cubicBezTo>
                  <a:cubicBezTo>
                    <a:pt x="127" y="24"/>
                    <a:pt x="99" y="21"/>
                    <a:pt x="99" y="21"/>
                  </a:cubicBezTo>
                  <a:close/>
                  <a:moveTo>
                    <a:pt x="102" y="19"/>
                  </a:moveTo>
                  <a:cubicBezTo>
                    <a:pt x="117" y="18"/>
                    <a:pt x="120" y="10"/>
                    <a:pt x="114" y="10"/>
                  </a:cubicBezTo>
                  <a:cubicBezTo>
                    <a:pt x="108" y="10"/>
                    <a:pt x="102" y="19"/>
                    <a:pt x="102" y="19"/>
                  </a:cubicBezTo>
                  <a:close/>
                </a:path>
              </a:pathLst>
            </a:custGeom>
            <a:solidFill>
              <a:srgbClr val="F7F7F7"/>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Tree>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par>
                                    <p:cTn id="41" presetID="2" presetClass="entr" presetSubtype="8" decel="10000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0-#ppt_w/2"/>
                                              </p:val>
                                            </p:tav>
                                            <p:tav tm="100000">
                                              <p:val>
                                                <p:strVal val="#ppt_x"/>
                                              </p:val>
                                            </p:tav>
                                          </p:tavLst>
                                        </p:anim>
                                        <p:anim calcmode="lin" valueType="num">
                                          <p:cBhvr additive="base">
                                            <p:cTn id="44" dur="1000" fill="hold"/>
                                            <p:tgtEl>
                                              <p:spTgt spid="20"/>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1+#ppt_w/2"/>
                                              </p:val>
                                            </p:tav>
                                            <p:tav tm="100000">
                                              <p:val>
                                                <p:strVal val="#ppt_x"/>
                                              </p:val>
                                            </p:tav>
                                          </p:tavLst>
                                        </p:anim>
                                        <p:anim calcmode="lin" valueType="num">
                                          <p:cBhvr additive="base">
                                            <p:cTn id="48" dur="1000" fill="hold"/>
                                            <p:tgtEl>
                                              <p:spTgt spid="21"/>
                                            </p:tgtEl>
                                            <p:attrNameLst>
                                              <p:attrName>ppt_y</p:attrName>
                                            </p:attrNameLst>
                                          </p:cBhvr>
                                          <p:tavLst>
                                            <p:tav tm="0">
                                              <p:val>
                                                <p:strVal val="#ppt_y"/>
                                              </p:val>
                                            </p:tav>
                                            <p:tav tm="100000">
                                              <p:val>
                                                <p:strVal val="#ppt_y"/>
                                              </p:val>
                                            </p:tav>
                                          </p:tavLst>
                                        </p:anim>
                                      </p:childTnLst>
                                    </p:cTn>
                                  </p:par>
                                </p:childTnLst>
                              </p:cTn>
                            </p:par>
                            <p:par>
                              <p:cTn id="49" fill="hold">
                                <p:stCondLst>
                                  <p:cond delay="1100"/>
                                </p:stCondLst>
                                <p:childTnLst>
                                  <p:par>
                                    <p:cTn id="50" presetID="2" presetClass="entr" presetSubtype="8" fill="hold" grpId="0" nodeType="afterEffect" p14:presetBounceEnd="50000">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14:bounceEnd="50000">
                                          <p:cBhvr additive="base">
                                            <p:cTn id="52" dur="1000" fill="hold"/>
                                            <p:tgtEl>
                                              <p:spTgt spid="23"/>
                                            </p:tgtEl>
                                            <p:attrNameLst>
                                              <p:attrName>ppt_x</p:attrName>
                                            </p:attrNameLst>
                                          </p:cBhvr>
                                          <p:tavLst>
                                            <p:tav tm="0">
                                              <p:val>
                                                <p:strVal val="0-#ppt_w/2"/>
                                              </p:val>
                                            </p:tav>
                                            <p:tav tm="100000">
                                              <p:val>
                                                <p:strVal val="#ppt_x"/>
                                              </p:val>
                                            </p:tav>
                                          </p:tavLst>
                                        </p:anim>
                                        <p:anim calcmode="lin" valueType="num" p14:bounceEnd="50000">
                                          <p:cBhvr additive="base">
                                            <p:cTn id="53" dur="1000" fill="hold"/>
                                            <p:tgtEl>
                                              <p:spTgt spid="23"/>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14:presetBounceEnd="50000">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14:bounceEnd="50000">
                                          <p:cBhvr additive="base">
                                            <p:cTn id="56" dur="1000" fill="hold"/>
                                            <p:tgtEl>
                                              <p:spTgt spid="25"/>
                                            </p:tgtEl>
                                            <p:attrNameLst>
                                              <p:attrName>ppt_x</p:attrName>
                                            </p:attrNameLst>
                                          </p:cBhvr>
                                          <p:tavLst>
                                            <p:tav tm="0">
                                              <p:val>
                                                <p:strVal val="0-#ppt_w/2"/>
                                              </p:val>
                                            </p:tav>
                                            <p:tav tm="100000">
                                              <p:val>
                                                <p:strVal val="#ppt_x"/>
                                              </p:val>
                                            </p:tav>
                                          </p:tavLst>
                                        </p:anim>
                                        <p:anim calcmode="lin" valueType="num" p14:bounceEnd="50000">
                                          <p:cBhvr additive="base">
                                            <p:cTn id="57" dur="1000" fill="hold"/>
                                            <p:tgtEl>
                                              <p:spTgt spid="25"/>
                                            </p:tgtEl>
                                            <p:attrNameLst>
                                              <p:attrName>ppt_y</p:attrName>
                                            </p:attrNameLst>
                                          </p:cBhvr>
                                          <p:tavLst>
                                            <p:tav tm="0">
                                              <p:val>
                                                <p:strVal val="#ppt_y"/>
                                              </p:val>
                                            </p:tav>
                                            <p:tav tm="100000">
                                              <p:val>
                                                <p:strVal val="#ppt_y"/>
                                              </p:val>
                                            </p:tav>
                                          </p:tavLst>
                                        </p:anim>
                                      </p:childTnLst>
                                    </p:cTn>
                                  </p:par>
                                  <p:par>
                                    <p:cTn id="58" presetID="10" presetClass="entr" presetSubtype="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childTnLst>
                              </p:cTn>
                            </p:par>
                            <p:par>
                              <p:cTn id="64" fill="hold">
                                <p:stCondLst>
                                  <p:cond delay="21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500"/>
                                            <p:tgtEl>
                                              <p:spTgt spid="2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left)">
                                          <p:cBhvr>
                                            <p:cTn id="73" dur="500"/>
                                            <p:tgtEl>
                                              <p:spTgt spid="29"/>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left)">
                                          <p:cBhvr>
                                            <p:cTn id="76" dur="500"/>
                                            <p:tgtEl>
                                              <p:spTgt spid="30"/>
                                            </p:tgtEl>
                                          </p:cBhvr>
                                        </p:animEffect>
                                      </p:childTnLst>
                                    </p:cTn>
                                  </p:par>
                                </p:childTnLst>
                              </p:cTn>
                            </p:par>
                            <p:par>
                              <p:cTn id="77" fill="hold">
                                <p:stCondLst>
                                  <p:cond delay="2600"/>
                                </p:stCondLst>
                                <p:childTnLst>
                                  <p:par>
                                    <p:cTn id="78" presetID="10" presetClass="entr" presetSubtype="0"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20" grpId="0" bldLvl="0" animBg="1"/>
          <p:bldP spid="21" grpId="0" bldLvl="0" animBg="1"/>
          <p:bldP spid="22" grpId="0" bldLvl="0" animBg="1"/>
          <p:bldP spid="23" grpId="0" animBg="1"/>
          <p:bldP spid="25" grpId="0" animBg="1"/>
          <p:bldP spid="27" grpId="0"/>
          <p:bldP spid="28" grpId="0"/>
          <p:bldP spid="29" grpId="0"/>
          <p:bldP spid="30" grpId="0"/>
          <p:bldP spid="35" grpId="0" animBg="1"/>
          <p:bldP spid="3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par>
                                    <p:cTn id="41" presetID="2" presetClass="entr" presetSubtype="8" decel="10000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0-#ppt_w/2"/>
                                              </p:val>
                                            </p:tav>
                                            <p:tav tm="100000">
                                              <p:val>
                                                <p:strVal val="#ppt_x"/>
                                              </p:val>
                                            </p:tav>
                                          </p:tavLst>
                                        </p:anim>
                                        <p:anim calcmode="lin" valueType="num">
                                          <p:cBhvr additive="base">
                                            <p:cTn id="44" dur="1000" fill="hold"/>
                                            <p:tgtEl>
                                              <p:spTgt spid="20"/>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1+#ppt_w/2"/>
                                              </p:val>
                                            </p:tav>
                                            <p:tav tm="100000">
                                              <p:val>
                                                <p:strVal val="#ppt_x"/>
                                              </p:val>
                                            </p:tav>
                                          </p:tavLst>
                                        </p:anim>
                                        <p:anim calcmode="lin" valueType="num">
                                          <p:cBhvr additive="base">
                                            <p:cTn id="48" dur="1000" fill="hold"/>
                                            <p:tgtEl>
                                              <p:spTgt spid="21"/>
                                            </p:tgtEl>
                                            <p:attrNameLst>
                                              <p:attrName>ppt_y</p:attrName>
                                            </p:attrNameLst>
                                          </p:cBhvr>
                                          <p:tavLst>
                                            <p:tav tm="0">
                                              <p:val>
                                                <p:strVal val="#ppt_y"/>
                                              </p:val>
                                            </p:tav>
                                            <p:tav tm="100000">
                                              <p:val>
                                                <p:strVal val="#ppt_y"/>
                                              </p:val>
                                            </p:tav>
                                          </p:tavLst>
                                        </p:anim>
                                      </p:childTnLst>
                                    </p:cTn>
                                  </p:par>
                                </p:childTnLst>
                              </p:cTn>
                            </p:par>
                            <p:par>
                              <p:cTn id="49" fill="hold">
                                <p:stCondLst>
                                  <p:cond delay="1100"/>
                                </p:stCondLst>
                                <p:childTnLst>
                                  <p:par>
                                    <p:cTn id="50" presetID="2" presetClass="entr" presetSubtype="8"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000" fill="hold"/>
                                            <p:tgtEl>
                                              <p:spTgt spid="23"/>
                                            </p:tgtEl>
                                            <p:attrNameLst>
                                              <p:attrName>ppt_x</p:attrName>
                                            </p:attrNameLst>
                                          </p:cBhvr>
                                          <p:tavLst>
                                            <p:tav tm="0">
                                              <p:val>
                                                <p:strVal val="0-#ppt_w/2"/>
                                              </p:val>
                                            </p:tav>
                                            <p:tav tm="100000">
                                              <p:val>
                                                <p:strVal val="#ppt_x"/>
                                              </p:val>
                                            </p:tav>
                                          </p:tavLst>
                                        </p:anim>
                                        <p:anim calcmode="lin" valueType="num">
                                          <p:cBhvr additive="base">
                                            <p:cTn id="53" dur="1000" fill="hold"/>
                                            <p:tgtEl>
                                              <p:spTgt spid="23"/>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1000" fill="hold"/>
                                            <p:tgtEl>
                                              <p:spTgt spid="25"/>
                                            </p:tgtEl>
                                            <p:attrNameLst>
                                              <p:attrName>ppt_x</p:attrName>
                                            </p:attrNameLst>
                                          </p:cBhvr>
                                          <p:tavLst>
                                            <p:tav tm="0">
                                              <p:val>
                                                <p:strVal val="0-#ppt_w/2"/>
                                              </p:val>
                                            </p:tav>
                                            <p:tav tm="100000">
                                              <p:val>
                                                <p:strVal val="#ppt_x"/>
                                              </p:val>
                                            </p:tav>
                                          </p:tavLst>
                                        </p:anim>
                                        <p:anim calcmode="lin" valueType="num">
                                          <p:cBhvr additive="base">
                                            <p:cTn id="57" dur="1000" fill="hold"/>
                                            <p:tgtEl>
                                              <p:spTgt spid="25"/>
                                            </p:tgtEl>
                                            <p:attrNameLst>
                                              <p:attrName>ppt_y</p:attrName>
                                            </p:attrNameLst>
                                          </p:cBhvr>
                                          <p:tavLst>
                                            <p:tav tm="0">
                                              <p:val>
                                                <p:strVal val="#ppt_y"/>
                                              </p:val>
                                            </p:tav>
                                            <p:tav tm="100000">
                                              <p:val>
                                                <p:strVal val="#ppt_y"/>
                                              </p:val>
                                            </p:tav>
                                          </p:tavLst>
                                        </p:anim>
                                      </p:childTnLst>
                                    </p:cTn>
                                  </p:par>
                                  <p:par>
                                    <p:cTn id="58" presetID="10" presetClass="entr" presetSubtype="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childTnLst>
                              </p:cTn>
                            </p:par>
                            <p:par>
                              <p:cTn id="64" fill="hold">
                                <p:stCondLst>
                                  <p:cond delay="21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500"/>
                                            <p:tgtEl>
                                              <p:spTgt spid="2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left)">
                                          <p:cBhvr>
                                            <p:cTn id="73" dur="500"/>
                                            <p:tgtEl>
                                              <p:spTgt spid="29"/>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left)">
                                          <p:cBhvr>
                                            <p:cTn id="76" dur="500"/>
                                            <p:tgtEl>
                                              <p:spTgt spid="30"/>
                                            </p:tgtEl>
                                          </p:cBhvr>
                                        </p:animEffect>
                                      </p:childTnLst>
                                    </p:cTn>
                                  </p:par>
                                </p:childTnLst>
                              </p:cTn>
                            </p:par>
                            <p:par>
                              <p:cTn id="77" fill="hold">
                                <p:stCondLst>
                                  <p:cond delay="2600"/>
                                </p:stCondLst>
                                <p:childTnLst>
                                  <p:par>
                                    <p:cTn id="78" presetID="10" presetClass="entr" presetSubtype="0"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20" grpId="0" bldLvl="0" animBg="1"/>
          <p:bldP spid="21" grpId="0" bldLvl="0" animBg="1"/>
          <p:bldP spid="22" grpId="0" bldLvl="0" animBg="1"/>
          <p:bldP spid="23" grpId="0" animBg="1"/>
          <p:bldP spid="25" grpId="0" animBg="1"/>
          <p:bldP spid="27" grpId="0"/>
          <p:bldP spid="28" grpId="0"/>
          <p:bldP spid="29" grpId="0"/>
          <p:bldP spid="30" grpId="0"/>
          <p:bldP spid="35" grpId="0" animBg="1"/>
          <p:bldP spid="37"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PA_椭圆 1"/>
          <p:cNvSpPr/>
          <p:nvPr>
            <p:custDataLst>
              <p:tags r:id="rId1"/>
            </p:custDataLst>
          </p:nvPr>
        </p:nvSpPr>
        <p:spPr>
          <a:xfrm>
            <a:off x="5268686" y="490753"/>
            <a:ext cx="1421477" cy="446739"/>
          </a:xfrm>
          <a:prstGeom prst="roundRect">
            <a:avLst>
              <a:gd name="adj" fmla="val 50000"/>
            </a:avLst>
          </a:prstGeom>
          <a:solidFill>
            <a:srgbClr val="BFC8D5"/>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0076C5"/>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sp>
        <p:nvSpPr>
          <p:cNvPr id="15"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6" name="椭圆 15"/>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7"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8" name="矩形 17"/>
          <p:cNvSpPr/>
          <p:nvPr/>
        </p:nvSpPr>
        <p:spPr>
          <a:xfrm>
            <a:off x="1015602" y="642700"/>
            <a:ext cx="2002471"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19" name="文本框 18"/>
          <p:cNvSpPr txBox="1"/>
          <p:nvPr/>
        </p:nvSpPr>
        <p:spPr>
          <a:xfrm>
            <a:off x="1009702" y="159657"/>
            <a:ext cx="19800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5171"/>
                </a:solidFill>
                <a:effectLst/>
                <a:uLnTx/>
                <a:uFillTx/>
                <a:cs typeface="+mn-ea"/>
                <a:sym typeface="+mn-lt"/>
              </a:rPr>
              <a:t>课程重难点</a:t>
            </a:r>
          </a:p>
        </p:txBody>
      </p:sp>
      <p:pic>
        <p:nvPicPr>
          <p:cNvPr id="20" name="Picture 2" descr="D:\desktop\66234.png"/>
          <p:cNvPicPr>
            <a:picLocks noChangeAspect="1" noChangeArrowheads="1"/>
          </p:cNvPicPr>
          <p:nvPr/>
        </p:nvPicPr>
        <p:blipFill>
          <a:blip r:embed="rId11"/>
          <a:srcRect/>
          <a:stretch>
            <a:fillRect/>
          </a:stretch>
        </p:blipFill>
        <p:spPr bwMode="auto">
          <a:xfrm>
            <a:off x="6249438" y="1499767"/>
            <a:ext cx="7013486" cy="4042354"/>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7095216" y="1800116"/>
            <a:ext cx="5321928" cy="3323262"/>
          </a:xfrm>
          <a:prstGeom prst="rect">
            <a:avLst/>
          </a:prstGeom>
          <a:blipFill dpi="0" rotWithShape="1">
            <a:blip r:embed="rId12" cstate="screen"/>
            <a:srcRect/>
            <a:stretch>
              <a:fillRect/>
            </a:stretch>
          </a:bli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2" name="椭圆 21"/>
          <p:cNvSpPr/>
          <p:nvPr/>
        </p:nvSpPr>
        <p:spPr>
          <a:xfrm>
            <a:off x="956359" y="2517105"/>
            <a:ext cx="1152128" cy="1152128"/>
          </a:xfrm>
          <a:prstGeom prst="ellipse">
            <a:avLst/>
          </a:prstGeom>
          <a:solidFill>
            <a:srgbClr val="7AC861"/>
          </a:solidFill>
          <a:ln w="38100" cap="flat" cmpd="sng" algn="ctr">
            <a:solidFill>
              <a:srgbClr val="FFFFFF"/>
            </a:solidFill>
            <a:prstDash val="solid"/>
            <a:round/>
            <a:headEnd type="none" w="med" len="med"/>
            <a:tailEnd type="none" w="med" len="med"/>
          </a:ln>
          <a:effectLst/>
        </p:spPr>
        <p:txBody>
          <a:bodyPr vert="horz" wrap="square" lIns="96431" tIns="48216" rIns="96431" bIns="48216"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0" dirty="0">
                <a:ln>
                  <a:noFill/>
                </a:ln>
                <a:solidFill>
                  <a:prstClr val="white"/>
                </a:solidFill>
                <a:effectLst/>
                <a:uLnTx/>
                <a:uFillTx/>
                <a:cs typeface="+mn-ea"/>
                <a:sym typeface="+mn-lt"/>
              </a:rPr>
              <a:t>A</a:t>
            </a:r>
            <a:endParaRPr kumimoji="0" lang="zh-CN" altLang="en-US" sz="2000" b="1" i="0" u="none" strike="noStrike" kern="0" cap="none" spc="0" normalizeH="0" baseline="0" noProof="0" dirty="0">
              <a:ln>
                <a:noFill/>
              </a:ln>
              <a:solidFill>
                <a:prstClr val="white"/>
              </a:solidFill>
              <a:effectLst/>
              <a:uLnTx/>
              <a:uFillTx/>
              <a:cs typeface="+mn-ea"/>
              <a:sym typeface="+mn-lt"/>
            </a:endParaRPr>
          </a:p>
        </p:txBody>
      </p:sp>
      <p:sp>
        <p:nvSpPr>
          <p:cNvPr id="23" name="椭圆 22"/>
          <p:cNvSpPr/>
          <p:nvPr/>
        </p:nvSpPr>
        <p:spPr>
          <a:xfrm>
            <a:off x="2915395" y="2517105"/>
            <a:ext cx="1152128" cy="1152128"/>
          </a:xfrm>
          <a:prstGeom prst="ellipse">
            <a:avLst/>
          </a:prstGeom>
          <a:solidFill>
            <a:srgbClr val="005171">
              <a:lumMod val="75000"/>
            </a:srgbClr>
          </a:solidFill>
          <a:ln w="38100" cap="flat" cmpd="sng" algn="ctr">
            <a:solidFill>
              <a:srgbClr val="FFFFFF"/>
            </a:solidFill>
            <a:prstDash val="solid"/>
            <a:round/>
            <a:headEnd type="none" w="med" len="med"/>
            <a:tailEnd type="none" w="med" len="med"/>
          </a:ln>
          <a:effectLst/>
        </p:spPr>
        <p:txBody>
          <a:bodyPr vert="horz" wrap="square" lIns="96431" tIns="48216" rIns="96431" bIns="48216"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0" dirty="0">
                <a:ln>
                  <a:noFill/>
                </a:ln>
                <a:solidFill>
                  <a:prstClr val="white"/>
                </a:solidFill>
                <a:effectLst/>
                <a:uLnTx/>
                <a:uFillTx/>
                <a:cs typeface="+mn-ea"/>
                <a:sym typeface="+mn-lt"/>
              </a:rPr>
              <a:t>B</a:t>
            </a:r>
            <a:endParaRPr kumimoji="0" lang="zh-CN" altLang="en-US" sz="2000" b="1" i="0" u="none" strike="noStrike" kern="0" cap="none" spc="0" normalizeH="0" baseline="0" noProof="0" dirty="0">
              <a:ln>
                <a:noFill/>
              </a:ln>
              <a:solidFill>
                <a:prstClr val="white"/>
              </a:solidFill>
              <a:effectLst/>
              <a:uLnTx/>
              <a:uFillTx/>
              <a:cs typeface="+mn-ea"/>
              <a:sym typeface="+mn-lt"/>
            </a:endParaRPr>
          </a:p>
        </p:txBody>
      </p:sp>
      <p:sp>
        <p:nvSpPr>
          <p:cNvPr id="24" name="椭圆 23"/>
          <p:cNvSpPr/>
          <p:nvPr/>
        </p:nvSpPr>
        <p:spPr>
          <a:xfrm>
            <a:off x="4874431" y="2517105"/>
            <a:ext cx="1152128" cy="1152128"/>
          </a:xfrm>
          <a:prstGeom prst="ellipse">
            <a:avLst/>
          </a:prstGeom>
          <a:solidFill>
            <a:srgbClr val="7AC861"/>
          </a:solidFill>
          <a:ln w="38100" cap="flat" cmpd="sng" algn="ctr">
            <a:solidFill>
              <a:srgbClr val="FFFFFF"/>
            </a:solidFill>
            <a:prstDash val="solid"/>
            <a:round/>
            <a:headEnd type="none" w="med" len="med"/>
            <a:tailEnd type="none" w="med" len="med"/>
          </a:ln>
          <a:effectLst/>
        </p:spPr>
        <p:txBody>
          <a:bodyPr vert="horz" wrap="square" lIns="96431" tIns="48216" rIns="96431" bIns="48216"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0" dirty="0">
                <a:ln>
                  <a:noFill/>
                </a:ln>
                <a:solidFill>
                  <a:prstClr val="white"/>
                </a:solidFill>
                <a:effectLst/>
                <a:uLnTx/>
                <a:uFillTx/>
                <a:cs typeface="+mn-ea"/>
                <a:sym typeface="+mn-lt"/>
              </a:rPr>
              <a:t>C</a:t>
            </a:r>
            <a:endParaRPr kumimoji="0" lang="zh-CN" altLang="en-US" sz="2000" b="1" i="0" u="none" strike="noStrike" kern="0" cap="none" spc="0" normalizeH="0" baseline="0" noProof="0" dirty="0">
              <a:ln>
                <a:noFill/>
              </a:ln>
              <a:solidFill>
                <a:prstClr val="white"/>
              </a:solidFill>
              <a:effectLst/>
              <a:uLnTx/>
              <a:uFillTx/>
              <a:cs typeface="+mn-ea"/>
              <a:sym typeface="+mn-lt"/>
            </a:endParaRPr>
          </a:p>
        </p:txBody>
      </p:sp>
      <p:sp>
        <p:nvSpPr>
          <p:cNvPr id="25" name="矩形 24"/>
          <p:cNvSpPr/>
          <p:nvPr/>
        </p:nvSpPr>
        <p:spPr>
          <a:xfrm>
            <a:off x="780693" y="4066564"/>
            <a:ext cx="1503460" cy="314040"/>
          </a:xfrm>
          <a:prstGeom prst="rect">
            <a:avLst/>
          </a:prstGeom>
          <a:solidFill>
            <a:srgbClr val="7AC861"/>
          </a:solidFill>
          <a:ln w="38100" cap="flat" cmpd="sng" algn="ctr">
            <a:solidFill>
              <a:srgbClr val="FFFFFF"/>
            </a:solidFill>
            <a:prstDash val="solid"/>
            <a:round/>
            <a:headEnd type="none" w="med" len="med"/>
            <a:tailEnd type="none" w="med" len="med"/>
          </a:ln>
          <a:effectLst/>
        </p:spPr>
        <p:txBody>
          <a:bodyPr vert="horz" wrap="square" lIns="96431" tIns="48216" rIns="96431" bIns="48216"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dirty="0">
                <a:ln>
                  <a:noFill/>
                </a:ln>
                <a:solidFill>
                  <a:prstClr val="white"/>
                </a:solidFill>
                <a:effectLst/>
                <a:uLnTx/>
                <a:uFillTx/>
                <a:cs typeface="+mn-ea"/>
                <a:sym typeface="+mn-lt"/>
              </a:rPr>
              <a:t>填写段落标题</a:t>
            </a:r>
          </a:p>
        </p:txBody>
      </p:sp>
      <p:sp>
        <p:nvSpPr>
          <p:cNvPr id="26" name="矩形 25"/>
          <p:cNvSpPr/>
          <p:nvPr/>
        </p:nvSpPr>
        <p:spPr>
          <a:xfrm>
            <a:off x="2739729" y="4066564"/>
            <a:ext cx="1503460" cy="314040"/>
          </a:xfrm>
          <a:prstGeom prst="rect">
            <a:avLst/>
          </a:prstGeom>
          <a:solidFill>
            <a:srgbClr val="005171">
              <a:lumMod val="75000"/>
            </a:srgbClr>
          </a:solidFill>
          <a:ln w="38100" cap="flat" cmpd="sng" algn="ctr">
            <a:solidFill>
              <a:srgbClr val="FFFFFF"/>
            </a:solidFill>
            <a:prstDash val="solid"/>
            <a:round/>
            <a:headEnd type="none" w="med" len="med"/>
            <a:tailEnd type="none" w="med" len="med"/>
          </a:ln>
          <a:effectLst/>
        </p:spPr>
        <p:txBody>
          <a:bodyPr vert="horz" wrap="square" lIns="96431" tIns="48216" rIns="96431" bIns="48216"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dirty="0">
                <a:ln>
                  <a:noFill/>
                </a:ln>
                <a:solidFill>
                  <a:prstClr val="white"/>
                </a:solidFill>
                <a:effectLst/>
                <a:uLnTx/>
                <a:uFillTx/>
                <a:cs typeface="+mn-ea"/>
                <a:sym typeface="+mn-lt"/>
              </a:rPr>
              <a:t>填写段落标题</a:t>
            </a:r>
          </a:p>
        </p:txBody>
      </p:sp>
      <p:sp>
        <p:nvSpPr>
          <p:cNvPr id="27" name="矩形 26"/>
          <p:cNvSpPr/>
          <p:nvPr/>
        </p:nvSpPr>
        <p:spPr>
          <a:xfrm>
            <a:off x="4698765" y="4066614"/>
            <a:ext cx="1503460" cy="314040"/>
          </a:xfrm>
          <a:prstGeom prst="rect">
            <a:avLst/>
          </a:prstGeom>
          <a:solidFill>
            <a:srgbClr val="7AC861"/>
          </a:solidFill>
          <a:ln w="38100" cap="flat" cmpd="sng" algn="ctr">
            <a:solidFill>
              <a:srgbClr val="FFFFFF"/>
            </a:solidFill>
            <a:prstDash val="solid"/>
            <a:round/>
            <a:headEnd type="none" w="med" len="med"/>
            <a:tailEnd type="none" w="med" len="med"/>
          </a:ln>
          <a:effectLst/>
        </p:spPr>
        <p:txBody>
          <a:bodyPr vert="horz" wrap="square" lIns="96431" tIns="48216" rIns="96431" bIns="48216"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dirty="0">
                <a:ln>
                  <a:noFill/>
                </a:ln>
                <a:solidFill>
                  <a:prstClr val="white"/>
                </a:solidFill>
                <a:effectLst/>
                <a:uLnTx/>
                <a:uFillTx/>
                <a:cs typeface="+mn-ea"/>
                <a:sym typeface="+mn-lt"/>
              </a:rPr>
              <a:t>填写段落标题</a:t>
            </a:r>
          </a:p>
        </p:txBody>
      </p:sp>
      <p:sp>
        <p:nvSpPr>
          <p:cNvPr id="28" name="TextBox 16"/>
          <p:cNvSpPr txBox="1"/>
          <p:nvPr/>
        </p:nvSpPr>
        <p:spPr>
          <a:xfrm>
            <a:off x="734412" y="4411664"/>
            <a:ext cx="1625696" cy="101566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cs typeface="+mn-ea"/>
                <a:sym typeface="+mn-lt"/>
              </a:rPr>
              <a:t>您的内容打在这里，或者通过复制您的文本后，在此框中选择粘贴，并选择只保留文字。</a:t>
            </a:r>
          </a:p>
        </p:txBody>
      </p:sp>
      <p:sp>
        <p:nvSpPr>
          <p:cNvPr id="29" name="TextBox 17"/>
          <p:cNvSpPr txBox="1"/>
          <p:nvPr/>
        </p:nvSpPr>
        <p:spPr>
          <a:xfrm>
            <a:off x="2716579" y="4411664"/>
            <a:ext cx="1625696" cy="101566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cs typeface="+mn-ea"/>
                <a:sym typeface="+mn-lt"/>
              </a:rPr>
              <a:t>您的内容打在这里，或者通过复制您的文本后，在此框中选择粘贴，并选择只保留文字。</a:t>
            </a:r>
          </a:p>
        </p:txBody>
      </p:sp>
      <p:sp>
        <p:nvSpPr>
          <p:cNvPr id="30" name="TextBox 18"/>
          <p:cNvSpPr txBox="1"/>
          <p:nvPr/>
        </p:nvSpPr>
        <p:spPr>
          <a:xfrm>
            <a:off x="4678202" y="4411664"/>
            <a:ext cx="1625696" cy="101566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cs typeface="+mn-ea"/>
                <a:sym typeface="+mn-lt"/>
              </a:rPr>
              <a:t>您的内容打在这里，或者通过复制您的文本后，在此框中选择粘贴，并选择只保留文字。</a:t>
            </a:r>
          </a:p>
        </p:txBody>
      </p:sp>
      <p:sp>
        <p:nvSpPr>
          <p:cNvPr id="31" name="TextBox 19"/>
          <p:cNvSpPr txBox="1"/>
          <p:nvPr/>
        </p:nvSpPr>
        <p:spPr>
          <a:xfrm>
            <a:off x="6887295" y="5679926"/>
            <a:ext cx="4541054" cy="85408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cs typeface="+mn-ea"/>
                <a:sym typeface="+mn-lt"/>
              </a:rPr>
              <a:t>您的内容打在这里，或者通过复制您的文本后，在此框中选择粘贴，并选择只保留文字。您的内容打在这里，或者通过复制您的文本后，在此框中选择粘贴，并选择只保留文字。</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par>
                                <p:cTn id="41" presetID="2" presetClass="entr" presetSubtype="2" decel="10000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1000" fill="hold"/>
                                        <p:tgtEl>
                                          <p:spTgt spid="22"/>
                                        </p:tgtEl>
                                        <p:attrNameLst>
                                          <p:attrName>ppt_x</p:attrName>
                                        </p:attrNameLst>
                                      </p:cBhvr>
                                      <p:tavLst>
                                        <p:tav tm="0">
                                          <p:val>
                                            <p:strVal val="1+#ppt_w/2"/>
                                          </p:val>
                                        </p:tav>
                                        <p:tav tm="100000">
                                          <p:val>
                                            <p:strVal val="#ppt_x"/>
                                          </p:val>
                                        </p:tav>
                                      </p:tavLst>
                                    </p:anim>
                                    <p:anim calcmode="lin" valueType="num">
                                      <p:cBhvr additive="base">
                                        <p:cTn id="44" dur="1000" fill="hold"/>
                                        <p:tgtEl>
                                          <p:spTgt spid="22"/>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1+#ppt_w/2"/>
                                          </p:val>
                                        </p:tav>
                                        <p:tav tm="100000">
                                          <p:val>
                                            <p:strVal val="#ppt_x"/>
                                          </p:val>
                                        </p:tav>
                                      </p:tavLst>
                                    </p:anim>
                                    <p:anim calcmode="lin" valueType="num">
                                      <p:cBhvr additive="base">
                                        <p:cTn id="48" dur="1000" fill="hold"/>
                                        <p:tgtEl>
                                          <p:spTgt spid="23"/>
                                        </p:tgtEl>
                                        <p:attrNameLst>
                                          <p:attrName>ppt_y</p:attrName>
                                        </p:attrNameLst>
                                      </p:cBhvr>
                                      <p:tavLst>
                                        <p:tav tm="0">
                                          <p:val>
                                            <p:strVal val="#ppt_y"/>
                                          </p:val>
                                        </p:tav>
                                        <p:tav tm="100000">
                                          <p:val>
                                            <p:strVal val="#ppt_y"/>
                                          </p:val>
                                        </p:tav>
                                      </p:tavLst>
                                    </p:anim>
                                  </p:childTnLst>
                                </p:cTn>
                              </p:par>
                              <p:par>
                                <p:cTn id="49" presetID="2" presetClass="entr" presetSubtype="2" decel="10000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1+#ppt_w/2"/>
                                          </p:val>
                                        </p:tav>
                                        <p:tav tm="100000">
                                          <p:val>
                                            <p:strVal val="#ppt_x"/>
                                          </p:val>
                                        </p:tav>
                                      </p:tavLst>
                                    </p:anim>
                                    <p:anim calcmode="lin" valueType="num">
                                      <p:cBhvr additive="base">
                                        <p:cTn id="52" dur="1000" fill="hold"/>
                                        <p:tgtEl>
                                          <p:spTgt spid="24"/>
                                        </p:tgtEl>
                                        <p:attrNameLst>
                                          <p:attrName>ppt_y</p:attrName>
                                        </p:attrNameLst>
                                      </p:cBhvr>
                                      <p:tavLst>
                                        <p:tav tm="0">
                                          <p:val>
                                            <p:strVal val="#ppt_y"/>
                                          </p:val>
                                        </p:tav>
                                        <p:tav tm="100000">
                                          <p:val>
                                            <p:strVal val="#ppt_y"/>
                                          </p:val>
                                        </p:tav>
                                      </p:tavLst>
                                    </p:anim>
                                  </p:childTnLst>
                                </p:cTn>
                              </p:par>
                            </p:childTnLst>
                          </p:cTn>
                        </p:par>
                        <p:par>
                          <p:cTn id="53" fill="hold">
                            <p:stCondLst>
                              <p:cond delay="1100"/>
                            </p:stCondLst>
                            <p:childTnLst>
                              <p:par>
                                <p:cTn id="54" presetID="10" presetClass="entr" presetSubtype="0"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1600"/>
                            </p:stCondLst>
                            <p:childTnLst>
                              <p:par>
                                <p:cTn id="61" presetID="16" presetClass="entr" presetSubtype="42"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barn(outHorizontal)">
                                      <p:cBhvr>
                                        <p:cTn id="63" dur="500"/>
                                        <p:tgtEl>
                                          <p:spTgt spid="25"/>
                                        </p:tgtEl>
                                      </p:cBhvr>
                                    </p:animEffect>
                                  </p:childTnLst>
                                </p:cTn>
                              </p:par>
                              <p:par>
                                <p:cTn id="64" presetID="16" presetClass="entr" presetSubtype="42"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barn(outHorizontal)">
                                      <p:cBhvr>
                                        <p:cTn id="66" dur="500"/>
                                        <p:tgtEl>
                                          <p:spTgt spid="26"/>
                                        </p:tgtEl>
                                      </p:cBhvr>
                                    </p:animEffect>
                                  </p:childTnLst>
                                </p:cTn>
                              </p:par>
                              <p:par>
                                <p:cTn id="67" presetID="16" presetClass="entr" presetSubtype="42"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barn(outHorizontal)">
                                      <p:cBhvr>
                                        <p:cTn id="69" dur="500"/>
                                        <p:tgtEl>
                                          <p:spTgt spid="27"/>
                                        </p:tgtEl>
                                      </p:cBhvr>
                                    </p:animEffect>
                                  </p:childTnLst>
                                </p:cTn>
                              </p:par>
                            </p:childTnLst>
                          </p:cTn>
                        </p:par>
                        <p:par>
                          <p:cTn id="70" fill="hold">
                            <p:stCondLst>
                              <p:cond delay="2100"/>
                            </p:stCondLst>
                            <p:childTnLst>
                              <p:par>
                                <p:cTn id="71" presetID="14" presetClass="entr" presetSubtype="10" fill="hold" grpId="0" nodeType="afterEffect">
                                  <p:stCondLst>
                                    <p:cond delay="0"/>
                                  </p:stCondLst>
                                  <p:iterate type="lt">
                                    <p:tmPct val="10000"/>
                                  </p:iterate>
                                  <p:childTnLst>
                                    <p:set>
                                      <p:cBhvr>
                                        <p:cTn id="72" dur="1" fill="hold">
                                          <p:stCondLst>
                                            <p:cond delay="0"/>
                                          </p:stCondLst>
                                        </p:cTn>
                                        <p:tgtEl>
                                          <p:spTgt spid="28"/>
                                        </p:tgtEl>
                                        <p:attrNameLst>
                                          <p:attrName>style.visibility</p:attrName>
                                        </p:attrNameLst>
                                      </p:cBhvr>
                                      <p:to>
                                        <p:strVal val="visible"/>
                                      </p:to>
                                    </p:set>
                                    <p:animEffect transition="in" filter="randombar(horizontal)">
                                      <p:cBhvr>
                                        <p:cTn id="73" dur="300"/>
                                        <p:tgtEl>
                                          <p:spTgt spid="28"/>
                                        </p:tgtEl>
                                      </p:cBhvr>
                                    </p:animEffect>
                                  </p:childTnLst>
                                </p:cTn>
                              </p:par>
                            </p:childTnLst>
                          </p:cTn>
                        </p:par>
                        <p:par>
                          <p:cTn id="74" fill="hold">
                            <p:stCondLst>
                              <p:cond delay="2440"/>
                            </p:stCondLst>
                            <p:childTnLst>
                              <p:par>
                                <p:cTn id="75" presetID="14" presetClass="entr" presetSubtype="10" fill="hold" grpId="0" nodeType="afterEffect">
                                  <p:stCondLst>
                                    <p:cond delay="0"/>
                                  </p:stCondLst>
                                  <p:iterate type="lt">
                                    <p:tmPct val="10000"/>
                                  </p:iterate>
                                  <p:childTnLst>
                                    <p:set>
                                      <p:cBhvr>
                                        <p:cTn id="76" dur="1" fill="hold">
                                          <p:stCondLst>
                                            <p:cond delay="0"/>
                                          </p:stCondLst>
                                        </p:cTn>
                                        <p:tgtEl>
                                          <p:spTgt spid="29"/>
                                        </p:tgtEl>
                                        <p:attrNameLst>
                                          <p:attrName>style.visibility</p:attrName>
                                        </p:attrNameLst>
                                      </p:cBhvr>
                                      <p:to>
                                        <p:strVal val="visible"/>
                                      </p:to>
                                    </p:set>
                                    <p:animEffect transition="in" filter="randombar(horizontal)">
                                      <p:cBhvr>
                                        <p:cTn id="77" dur="300"/>
                                        <p:tgtEl>
                                          <p:spTgt spid="29"/>
                                        </p:tgtEl>
                                      </p:cBhvr>
                                    </p:animEffect>
                                  </p:childTnLst>
                                </p:cTn>
                              </p:par>
                            </p:childTnLst>
                          </p:cTn>
                        </p:par>
                        <p:par>
                          <p:cTn id="78" fill="hold">
                            <p:stCondLst>
                              <p:cond delay="3880"/>
                            </p:stCondLst>
                            <p:childTnLst>
                              <p:par>
                                <p:cTn id="79" presetID="14" presetClass="entr" presetSubtype="10" fill="hold" grpId="0" nodeType="afterEffect">
                                  <p:stCondLst>
                                    <p:cond delay="0"/>
                                  </p:stCondLst>
                                  <p:iterate type="lt">
                                    <p:tmPct val="10000"/>
                                  </p:iterate>
                                  <p:childTnLst>
                                    <p:set>
                                      <p:cBhvr>
                                        <p:cTn id="80" dur="1" fill="hold">
                                          <p:stCondLst>
                                            <p:cond delay="0"/>
                                          </p:stCondLst>
                                        </p:cTn>
                                        <p:tgtEl>
                                          <p:spTgt spid="30"/>
                                        </p:tgtEl>
                                        <p:attrNameLst>
                                          <p:attrName>style.visibility</p:attrName>
                                        </p:attrNameLst>
                                      </p:cBhvr>
                                      <p:to>
                                        <p:strVal val="visible"/>
                                      </p:to>
                                    </p:set>
                                    <p:animEffect transition="in" filter="randombar(horizontal)">
                                      <p:cBhvr>
                                        <p:cTn id="81" dur="300"/>
                                        <p:tgtEl>
                                          <p:spTgt spid="30"/>
                                        </p:tgtEl>
                                      </p:cBhvr>
                                    </p:animEffect>
                                  </p:childTnLst>
                                </p:cTn>
                              </p:par>
                            </p:childTnLst>
                          </p:cTn>
                        </p:par>
                        <p:par>
                          <p:cTn id="82" fill="hold">
                            <p:stCondLst>
                              <p:cond delay="532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21" grpId="0" bldLvl="0" animBg="1"/>
      <p:bldP spid="22" grpId="0" bldLvl="0" animBg="1"/>
      <p:bldP spid="23" grpId="0" bldLvl="0" animBg="1"/>
      <p:bldP spid="24" grpId="0" bldLvl="0" animBg="1"/>
      <p:bldP spid="25" grpId="0" bldLvl="0" animBg="1"/>
      <p:bldP spid="26" grpId="0" bldLvl="0" animBg="1"/>
      <p:bldP spid="27" grpId="0" bldLvl="0" animBg="1"/>
      <p:bldP spid="28" grpId="0"/>
      <p:bldP spid="29" grpId="0"/>
      <p:bldP spid="30"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PA_椭圆 1"/>
          <p:cNvSpPr/>
          <p:nvPr>
            <p:custDataLst>
              <p:tags r:id="rId1"/>
            </p:custDataLst>
          </p:nvPr>
        </p:nvSpPr>
        <p:spPr>
          <a:xfrm>
            <a:off x="5268686" y="490753"/>
            <a:ext cx="1421477" cy="446739"/>
          </a:xfrm>
          <a:prstGeom prst="roundRect">
            <a:avLst>
              <a:gd name="adj" fmla="val 50000"/>
            </a:avLst>
          </a:prstGeom>
          <a:solidFill>
            <a:srgbClr val="0070C0"/>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sp>
        <p:nvSpPr>
          <p:cNvPr id="73"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4" name="椭圆 73"/>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5"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76" name="矩形 75"/>
          <p:cNvSpPr/>
          <p:nvPr/>
        </p:nvSpPr>
        <p:spPr>
          <a:xfrm>
            <a:off x="1015602" y="642700"/>
            <a:ext cx="2002471"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77" name="文本框 76"/>
          <p:cNvSpPr txBox="1"/>
          <p:nvPr/>
        </p:nvSpPr>
        <p:spPr>
          <a:xfrm>
            <a:off x="1009702" y="159657"/>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5171"/>
                </a:solidFill>
                <a:effectLst/>
                <a:uLnTx/>
                <a:uFillTx/>
                <a:cs typeface="+mn-ea"/>
                <a:sym typeface="+mn-lt"/>
              </a:rPr>
              <a:t>课程分析</a:t>
            </a:r>
          </a:p>
        </p:txBody>
      </p:sp>
      <p:grpSp>
        <p:nvGrpSpPr>
          <p:cNvPr id="78" name="组合 9"/>
          <p:cNvGrpSpPr/>
          <p:nvPr/>
        </p:nvGrpSpPr>
        <p:grpSpPr>
          <a:xfrm>
            <a:off x="4340703" y="2355857"/>
            <a:ext cx="3414813" cy="2144941"/>
            <a:chOff x="4441645" y="2979999"/>
            <a:chExt cx="3256480" cy="1776927"/>
          </a:xfrm>
        </p:grpSpPr>
        <p:sp>
          <p:nvSpPr>
            <p:cNvPr id="79" name="圆角矩形 30"/>
            <p:cNvSpPr/>
            <p:nvPr/>
          </p:nvSpPr>
          <p:spPr>
            <a:xfrm>
              <a:off x="4925022" y="2979999"/>
              <a:ext cx="2345545" cy="1776927"/>
            </a:xfrm>
            <a:prstGeom prst="roundRect">
              <a:avLst>
                <a:gd name="adj" fmla="val 11254"/>
              </a:avLst>
            </a:prstGeom>
            <a:solidFill>
              <a:srgbClr val="FFFFFF"/>
            </a:solidFill>
            <a:ln w="28575" cap="flat" cmpd="sng" algn="ctr">
              <a:solidFill>
                <a:srgbClr val="005171"/>
              </a:solidFill>
              <a:prstDash val="solid"/>
              <a:miter lim="800000"/>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4800" b="1" i="0" u="none" strike="noStrike" kern="0" cap="none" spc="0" normalizeH="0" baseline="0" noProof="0" dirty="0">
                <a:ln>
                  <a:noFill/>
                </a:ln>
                <a:solidFill>
                  <a:srgbClr val="FF0000"/>
                </a:solidFill>
                <a:effectLst/>
                <a:uLnTx/>
                <a:uFillTx/>
                <a:cs typeface="+mn-ea"/>
                <a:sym typeface="+mn-lt"/>
              </a:endParaRPr>
            </a:p>
          </p:txBody>
        </p:sp>
        <p:sp>
          <p:nvSpPr>
            <p:cNvPr id="80" name="TextBox 11"/>
            <p:cNvSpPr txBox="1"/>
            <p:nvPr/>
          </p:nvSpPr>
          <p:spPr>
            <a:xfrm flipH="1">
              <a:off x="4441645" y="3604288"/>
              <a:ext cx="3256480" cy="484443"/>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w="0"/>
                  <a:solidFill>
                    <a:srgbClr val="005171"/>
                  </a:solidFill>
                  <a:effectLst/>
                  <a:uLnTx/>
                  <a:uFillTx/>
                  <a:cs typeface="+mn-ea"/>
                  <a:sym typeface="+mn-lt"/>
                </a:rPr>
                <a:t>本课程名称</a:t>
              </a:r>
            </a:p>
          </p:txBody>
        </p:sp>
      </p:grpSp>
      <p:grpSp>
        <p:nvGrpSpPr>
          <p:cNvPr id="81" name="组合 1"/>
          <p:cNvGrpSpPr/>
          <p:nvPr/>
        </p:nvGrpSpPr>
        <p:grpSpPr>
          <a:xfrm>
            <a:off x="762342" y="1900287"/>
            <a:ext cx="3030683" cy="544068"/>
            <a:chOff x="550593" y="2336699"/>
            <a:chExt cx="3030683" cy="544068"/>
          </a:xfrm>
        </p:grpSpPr>
        <p:grpSp>
          <p:nvGrpSpPr>
            <p:cNvPr id="82" name="组合 14"/>
            <p:cNvGrpSpPr/>
            <p:nvPr/>
          </p:nvGrpSpPr>
          <p:grpSpPr>
            <a:xfrm flipH="1">
              <a:off x="550593" y="2336699"/>
              <a:ext cx="3030683" cy="544068"/>
              <a:chOff x="8419387" y="760883"/>
              <a:chExt cx="2973066" cy="430899"/>
            </a:xfrm>
          </p:grpSpPr>
          <p:sp>
            <p:nvSpPr>
              <p:cNvPr id="84" name="Freeform 56"/>
              <p:cNvSpPr/>
              <p:nvPr/>
            </p:nvSpPr>
            <p:spPr bwMode="auto">
              <a:xfrm>
                <a:off x="9009786" y="760883"/>
                <a:ext cx="2382667"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005171"/>
              </a:solidFill>
              <a:ln w="9525" cap="flat" cmpd="sng" algn="ctr">
                <a:noFill/>
                <a:prstDash val="solid"/>
              </a:ln>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85" name="Freeform 57"/>
              <p:cNvSpPr/>
              <p:nvPr/>
            </p:nvSpPr>
            <p:spPr bwMode="auto">
              <a:xfrm>
                <a:off x="8419387" y="760883"/>
                <a:ext cx="590403" cy="430899"/>
              </a:xfrm>
              <a:prstGeom prst="rect">
                <a:avLst/>
              </a:prstGeom>
              <a:solidFill>
                <a:srgbClr val="FFFFFF">
                  <a:lumMod val="8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sp>
          <p:nvSpPr>
            <p:cNvPr id="83" name="文本框 51"/>
            <p:cNvSpPr txBox="1"/>
            <p:nvPr/>
          </p:nvSpPr>
          <p:spPr>
            <a:xfrm>
              <a:off x="775303" y="2347801"/>
              <a:ext cx="1979416"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600" b="1" i="0" u="none" strike="noStrike" kern="0" cap="none" spc="0" normalizeH="0" baseline="0" noProof="0" dirty="0">
                  <a:ln>
                    <a:noFill/>
                  </a:ln>
                  <a:solidFill>
                    <a:srgbClr val="FFFFFF"/>
                  </a:solidFill>
                  <a:effectLst/>
                  <a:uLnTx/>
                  <a:uFillTx/>
                  <a:cs typeface="+mn-ea"/>
                  <a:sym typeface="+mn-lt"/>
                </a:rPr>
                <a:t>课程名称</a:t>
              </a:r>
            </a:p>
          </p:txBody>
        </p:sp>
      </p:grpSp>
      <p:grpSp>
        <p:nvGrpSpPr>
          <p:cNvPr id="86" name="组合 4"/>
          <p:cNvGrpSpPr/>
          <p:nvPr/>
        </p:nvGrpSpPr>
        <p:grpSpPr>
          <a:xfrm>
            <a:off x="762342" y="2772584"/>
            <a:ext cx="3030683" cy="554341"/>
            <a:chOff x="550593" y="3208996"/>
            <a:chExt cx="3030683" cy="554341"/>
          </a:xfrm>
        </p:grpSpPr>
        <p:grpSp>
          <p:nvGrpSpPr>
            <p:cNvPr id="87" name="组合 20"/>
            <p:cNvGrpSpPr/>
            <p:nvPr/>
          </p:nvGrpSpPr>
          <p:grpSpPr>
            <a:xfrm flipH="1">
              <a:off x="550593" y="3208996"/>
              <a:ext cx="3030683" cy="544068"/>
              <a:chOff x="8419387" y="760883"/>
              <a:chExt cx="2973066" cy="430899"/>
            </a:xfrm>
          </p:grpSpPr>
          <p:sp>
            <p:nvSpPr>
              <p:cNvPr id="89" name="Freeform 56"/>
              <p:cNvSpPr/>
              <p:nvPr/>
            </p:nvSpPr>
            <p:spPr bwMode="auto">
              <a:xfrm>
                <a:off x="9009786" y="760883"/>
                <a:ext cx="2382667"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005171"/>
              </a:solidFill>
              <a:ln w="9525" cap="flat" cmpd="sng" algn="ctr">
                <a:noFill/>
                <a:prstDash val="solid"/>
              </a:ln>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90" name="Freeform 57"/>
              <p:cNvSpPr/>
              <p:nvPr/>
            </p:nvSpPr>
            <p:spPr bwMode="auto">
              <a:xfrm>
                <a:off x="8419387" y="760883"/>
                <a:ext cx="590403" cy="430899"/>
              </a:xfrm>
              <a:prstGeom prst="rect">
                <a:avLst/>
              </a:prstGeom>
              <a:solidFill>
                <a:srgbClr val="FFFFFF">
                  <a:lumMod val="8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sp>
          <p:nvSpPr>
            <p:cNvPr id="88" name="文本框 51"/>
            <p:cNvSpPr txBox="1"/>
            <p:nvPr/>
          </p:nvSpPr>
          <p:spPr>
            <a:xfrm>
              <a:off x="570338" y="3270894"/>
              <a:ext cx="245193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600" b="1" i="0" u="none" strike="noStrike" kern="0" cap="none" spc="0" normalizeH="0" baseline="0" noProof="0" dirty="0">
                  <a:ln>
                    <a:noFill/>
                  </a:ln>
                  <a:solidFill>
                    <a:srgbClr val="FFFFFF"/>
                  </a:solidFill>
                  <a:effectLst/>
                  <a:uLnTx/>
                  <a:uFillTx/>
                  <a:cs typeface="+mn-ea"/>
                  <a:sym typeface="+mn-lt"/>
                </a:rPr>
                <a:t>课程名称</a:t>
              </a:r>
            </a:p>
          </p:txBody>
        </p:sp>
      </p:grpSp>
      <p:grpSp>
        <p:nvGrpSpPr>
          <p:cNvPr id="91" name="组合 5"/>
          <p:cNvGrpSpPr/>
          <p:nvPr/>
        </p:nvGrpSpPr>
        <p:grpSpPr>
          <a:xfrm>
            <a:off x="762342" y="3644881"/>
            <a:ext cx="3030683" cy="544068"/>
            <a:chOff x="550593" y="4081293"/>
            <a:chExt cx="3030683" cy="544068"/>
          </a:xfrm>
        </p:grpSpPr>
        <p:grpSp>
          <p:nvGrpSpPr>
            <p:cNvPr id="92" name="组合 26"/>
            <p:cNvGrpSpPr/>
            <p:nvPr/>
          </p:nvGrpSpPr>
          <p:grpSpPr>
            <a:xfrm flipH="1">
              <a:off x="550593" y="4081293"/>
              <a:ext cx="3030683" cy="544068"/>
              <a:chOff x="8419387" y="760883"/>
              <a:chExt cx="2973066" cy="430899"/>
            </a:xfrm>
          </p:grpSpPr>
          <p:sp>
            <p:nvSpPr>
              <p:cNvPr id="94" name="Freeform 56"/>
              <p:cNvSpPr/>
              <p:nvPr/>
            </p:nvSpPr>
            <p:spPr bwMode="auto">
              <a:xfrm>
                <a:off x="9009786" y="760883"/>
                <a:ext cx="2382667"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7AC861"/>
              </a:solidFill>
              <a:ln w="9525" cap="flat" cmpd="sng" algn="ctr">
                <a:noFill/>
                <a:prstDash val="solid"/>
              </a:ln>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95" name="Freeform 57"/>
              <p:cNvSpPr/>
              <p:nvPr/>
            </p:nvSpPr>
            <p:spPr bwMode="auto">
              <a:xfrm>
                <a:off x="8419387" y="760883"/>
                <a:ext cx="590403" cy="430899"/>
              </a:xfrm>
              <a:prstGeom prst="rect">
                <a:avLst/>
              </a:prstGeom>
              <a:solidFill>
                <a:srgbClr val="FFFFFF">
                  <a:lumMod val="8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sp>
          <p:nvSpPr>
            <p:cNvPr id="93" name="文本框 51"/>
            <p:cNvSpPr txBox="1"/>
            <p:nvPr/>
          </p:nvSpPr>
          <p:spPr>
            <a:xfrm>
              <a:off x="775303" y="4092395"/>
              <a:ext cx="1979416"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600" b="1" i="0" u="none" strike="noStrike" kern="0" cap="none" spc="0" normalizeH="0" baseline="0" noProof="0" dirty="0">
                  <a:ln>
                    <a:noFill/>
                  </a:ln>
                  <a:solidFill>
                    <a:srgbClr val="FFFFFF"/>
                  </a:solidFill>
                  <a:effectLst/>
                  <a:uLnTx/>
                  <a:uFillTx/>
                  <a:cs typeface="+mn-ea"/>
                  <a:sym typeface="+mn-lt"/>
                </a:rPr>
                <a:t>课程名称</a:t>
              </a:r>
            </a:p>
          </p:txBody>
        </p:sp>
      </p:grpSp>
      <p:grpSp>
        <p:nvGrpSpPr>
          <p:cNvPr id="96" name="组合 6"/>
          <p:cNvGrpSpPr/>
          <p:nvPr/>
        </p:nvGrpSpPr>
        <p:grpSpPr>
          <a:xfrm>
            <a:off x="762342" y="4517178"/>
            <a:ext cx="3030683" cy="544068"/>
            <a:chOff x="550593" y="4953590"/>
            <a:chExt cx="3030683" cy="544068"/>
          </a:xfrm>
        </p:grpSpPr>
        <p:grpSp>
          <p:nvGrpSpPr>
            <p:cNvPr id="97" name="组合 32"/>
            <p:cNvGrpSpPr/>
            <p:nvPr/>
          </p:nvGrpSpPr>
          <p:grpSpPr>
            <a:xfrm flipH="1">
              <a:off x="550593" y="4953590"/>
              <a:ext cx="3030683" cy="544068"/>
              <a:chOff x="8419387" y="760883"/>
              <a:chExt cx="2973066" cy="430899"/>
            </a:xfrm>
          </p:grpSpPr>
          <p:sp>
            <p:nvSpPr>
              <p:cNvPr id="99" name="Freeform 56"/>
              <p:cNvSpPr/>
              <p:nvPr/>
            </p:nvSpPr>
            <p:spPr bwMode="auto">
              <a:xfrm>
                <a:off x="9009786" y="760883"/>
                <a:ext cx="2382667"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7AC861"/>
              </a:solidFill>
              <a:ln w="9525" cap="flat" cmpd="sng" algn="ctr">
                <a:noFill/>
                <a:prstDash val="solid"/>
              </a:ln>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00" name="Freeform 57"/>
              <p:cNvSpPr/>
              <p:nvPr/>
            </p:nvSpPr>
            <p:spPr bwMode="auto">
              <a:xfrm>
                <a:off x="8419387" y="760883"/>
                <a:ext cx="590403" cy="430899"/>
              </a:xfrm>
              <a:prstGeom prst="rect">
                <a:avLst/>
              </a:prstGeom>
              <a:solidFill>
                <a:srgbClr val="FFFFFF">
                  <a:lumMod val="8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sp>
          <p:nvSpPr>
            <p:cNvPr id="98" name="文本框 51"/>
            <p:cNvSpPr txBox="1"/>
            <p:nvPr/>
          </p:nvSpPr>
          <p:spPr>
            <a:xfrm>
              <a:off x="673582" y="4964692"/>
              <a:ext cx="2246965"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600" b="1" i="0" u="none" strike="noStrike" kern="0" cap="none" spc="0" normalizeH="0" baseline="0" noProof="0" dirty="0">
                  <a:ln>
                    <a:noFill/>
                  </a:ln>
                  <a:solidFill>
                    <a:srgbClr val="FFFFFF"/>
                  </a:solidFill>
                  <a:effectLst/>
                  <a:uLnTx/>
                  <a:uFillTx/>
                  <a:cs typeface="+mn-ea"/>
                  <a:sym typeface="+mn-lt"/>
                </a:rPr>
                <a:t>课程名称</a:t>
              </a:r>
            </a:p>
          </p:txBody>
        </p:sp>
      </p:grpSp>
      <p:grpSp>
        <p:nvGrpSpPr>
          <p:cNvPr id="101" name="组合 7"/>
          <p:cNvGrpSpPr/>
          <p:nvPr/>
        </p:nvGrpSpPr>
        <p:grpSpPr>
          <a:xfrm>
            <a:off x="8361727" y="1900287"/>
            <a:ext cx="3030683" cy="544068"/>
            <a:chOff x="8604766" y="2336699"/>
            <a:chExt cx="3030683" cy="544068"/>
          </a:xfrm>
        </p:grpSpPr>
        <p:grpSp>
          <p:nvGrpSpPr>
            <p:cNvPr id="102" name="组合 38"/>
            <p:cNvGrpSpPr/>
            <p:nvPr/>
          </p:nvGrpSpPr>
          <p:grpSpPr>
            <a:xfrm>
              <a:off x="8604766" y="2336699"/>
              <a:ext cx="3030683" cy="544068"/>
              <a:chOff x="8419387" y="760883"/>
              <a:chExt cx="2973066" cy="430899"/>
            </a:xfrm>
          </p:grpSpPr>
          <p:sp>
            <p:nvSpPr>
              <p:cNvPr id="104" name="Freeform 56"/>
              <p:cNvSpPr/>
              <p:nvPr/>
            </p:nvSpPr>
            <p:spPr bwMode="auto">
              <a:xfrm>
                <a:off x="9009786" y="760883"/>
                <a:ext cx="2382667"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7AC861"/>
              </a:solidFill>
              <a:ln w="9525" cap="flat" cmpd="sng" algn="ctr">
                <a:noFill/>
                <a:prstDash val="solid"/>
              </a:ln>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05" name="Freeform 57"/>
              <p:cNvSpPr/>
              <p:nvPr/>
            </p:nvSpPr>
            <p:spPr bwMode="auto">
              <a:xfrm>
                <a:off x="8419387" y="760883"/>
                <a:ext cx="590403" cy="430899"/>
              </a:xfrm>
              <a:prstGeom prst="rect">
                <a:avLst/>
              </a:prstGeom>
              <a:solidFill>
                <a:srgbClr val="FFFFFF">
                  <a:lumMod val="8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sp>
          <p:nvSpPr>
            <p:cNvPr id="103" name="文本框 51"/>
            <p:cNvSpPr txBox="1"/>
            <p:nvPr/>
          </p:nvSpPr>
          <p:spPr>
            <a:xfrm flipH="1">
              <a:off x="9431320" y="2347801"/>
              <a:ext cx="1979416"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600" b="1" i="0" u="none" strike="noStrike" kern="0" cap="none" spc="0" normalizeH="0" baseline="0" noProof="0" dirty="0">
                  <a:ln>
                    <a:noFill/>
                  </a:ln>
                  <a:solidFill>
                    <a:srgbClr val="FFFFFF"/>
                  </a:solidFill>
                  <a:effectLst/>
                  <a:uLnTx/>
                  <a:uFillTx/>
                  <a:cs typeface="+mn-ea"/>
                  <a:sym typeface="+mn-lt"/>
                </a:rPr>
                <a:t>课程名称</a:t>
              </a:r>
            </a:p>
          </p:txBody>
        </p:sp>
      </p:grpSp>
      <p:grpSp>
        <p:nvGrpSpPr>
          <p:cNvPr id="106" name="组合 8"/>
          <p:cNvGrpSpPr/>
          <p:nvPr/>
        </p:nvGrpSpPr>
        <p:grpSpPr>
          <a:xfrm>
            <a:off x="8361727" y="2758817"/>
            <a:ext cx="3030683" cy="544068"/>
            <a:chOff x="8604766" y="3195229"/>
            <a:chExt cx="3030683" cy="544068"/>
          </a:xfrm>
        </p:grpSpPr>
        <p:grpSp>
          <p:nvGrpSpPr>
            <p:cNvPr id="107" name="组合 44"/>
            <p:cNvGrpSpPr/>
            <p:nvPr/>
          </p:nvGrpSpPr>
          <p:grpSpPr>
            <a:xfrm>
              <a:off x="8604766" y="3195229"/>
              <a:ext cx="3030683" cy="544068"/>
              <a:chOff x="8419387" y="760883"/>
              <a:chExt cx="2973066" cy="430899"/>
            </a:xfrm>
          </p:grpSpPr>
          <p:sp>
            <p:nvSpPr>
              <p:cNvPr id="109" name="Freeform 56"/>
              <p:cNvSpPr/>
              <p:nvPr/>
            </p:nvSpPr>
            <p:spPr bwMode="auto">
              <a:xfrm>
                <a:off x="9009786" y="760883"/>
                <a:ext cx="2382667"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7AC861"/>
              </a:solidFill>
              <a:ln w="9525" cap="flat" cmpd="sng" algn="ctr">
                <a:noFill/>
                <a:prstDash val="solid"/>
              </a:ln>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10" name="Freeform 57"/>
              <p:cNvSpPr/>
              <p:nvPr/>
            </p:nvSpPr>
            <p:spPr bwMode="auto">
              <a:xfrm>
                <a:off x="8419387" y="760883"/>
                <a:ext cx="590403" cy="430899"/>
              </a:xfrm>
              <a:prstGeom prst="rect">
                <a:avLst/>
              </a:prstGeom>
              <a:solidFill>
                <a:srgbClr val="FFFFFF">
                  <a:lumMod val="8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sp>
          <p:nvSpPr>
            <p:cNvPr id="108" name="文本框 51"/>
            <p:cNvSpPr txBox="1"/>
            <p:nvPr/>
          </p:nvSpPr>
          <p:spPr>
            <a:xfrm flipH="1">
              <a:off x="9431320" y="3206327"/>
              <a:ext cx="1979416"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600" b="1" i="0" u="none" strike="noStrike" kern="0" cap="none" spc="0" normalizeH="0" baseline="0" noProof="0" dirty="0">
                  <a:ln>
                    <a:noFill/>
                  </a:ln>
                  <a:solidFill>
                    <a:srgbClr val="FFFFFF"/>
                  </a:solidFill>
                  <a:effectLst/>
                  <a:uLnTx/>
                  <a:uFillTx/>
                  <a:cs typeface="+mn-ea"/>
                  <a:sym typeface="+mn-lt"/>
                </a:rPr>
                <a:t>课程名称</a:t>
              </a:r>
            </a:p>
          </p:txBody>
        </p:sp>
      </p:grpSp>
      <p:grpSp>
        <p:nvGrpSpPr>
          <p:cNvPr id="111" name="组合 12"/>
          <p:cNvGrpSpPr/>
          <p:nvPr/>
        </p:nvGrpSpPr>
        <p:grpSpPr>
          <a:xfrm>
            <a:off x="8361727" y="3617347"/>
            <a:ext cx="3030683" cy="544068"/>
            <a:chOff x="8604766" y="4053759"/>
            <a:chExt cx="3030683" cy="544068"/>
          </a:xfrm>
        </p:grpSpPr>
        <p:grpSp>
          <p:nvGrpSpPr>
            <p:cNvPr id="112" name="组合 50"/>
            <p:cNvGrpSpPr/>
            <p:nvPr/>
          </p:nvGrpSpPr>
          <p:grpSpPr>
            <a:xfrm>
              <a:off x="8604766" y="4053759"/>
              <a:ext cx="3030683" cy="544068"/>
              <a:chOff x="8419387" y="760883"/>
              <a:chExt cx="2973066" cy="430899"/>
            </a:xfrm>
          </p:grpSpPr>
          <p:sp>
            <p:nvSpPr>
              <p:cNvPr id="114" name="Freeform 56"/>
              <p:cNvSpPr/>
              <p:nvPr/>
            </p:nvSpPr>
            <p:spPr bwMode="auto">
              <a:xfrm>
                <a:off x="9009786" y="760883"/>
                <a:ext cx="2382667"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005171"/>
              </a:solidFill>
              <a:ln w="9525" cap="flat" cmpd="sng" algn="ctr">
                <a:noFill/>
                <a:prstDash val="solid"/>
              </a:ln>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15" name="Freeform 57"/>
              <p:cNvSpPr/>
              <p:nvPr/>
            </p:nvSpPr>
            <p:spPr bwMode="auto">
              <a:xfrm>
                <a:off x="8419387" y="760883"/>
                <a:ext cx="590403" cy="430899"/>
              </a:xfrm>
              <a:prstGeom prst="rect">
                <a:avLst/>
              </a:prstGeom>
              <a:solidFill>
                <a:srgbClr val="FFFFFF">
                  <a:lumMod val="8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sp>
          <p:nvSpPr>
            <p:cNvPr id="113" name="文本框 51"/>
            <p:cNvSpPr txBox="1"/>
            <p:nvPr/>
          </p:nvSpPr>
          <p:spPr>
            <a:xfrm flipH="1">
              <a:off x="9374135" y="4064861"/>
              <a:ext cx="2204129"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600" b="1" i="0" u="none" strike="noStrike" kern="0" cap="none" spc="0" normalizeH="0" baseline="0" noProof="0" dirty="0">
                  <a:ln>
                    <a:noFill/>
                  </a:ln>
                  <a:solidFill>
                    <a:srgbClr val="FFFFFF"/>
                  </a:solidFill>
                  <a:effectLst/>
                  <a:uLnTx/>
                  <a:uFillTx/>
                  <a:cs typeface="+mn-ea"/>
                  <a:sym typeface="+mn-lt"/>
                </a:rPr>
                <a:t>课程名称</a:t>
              </a:r>
            </a:p>
          </p:txBody>
        </p:sp>
      </p:grpSp>
      <p:grpSp>
        <p:nvGrpSpPr>
          <p:cNvPr id="116" name="组合 13"/>
          <p:cNvGrpSpPr/>
          <p:nvPr/>
        </p:nvGrpSpPr>
        <p:grpSpPr>
          <a:xfrm>
            <a:off x="8361727" y="4475878"/>
            <a:ext cx="3169138" cy="544068"/>
            <a:chOff x="8604766" y="4912290"/>
            <a:chExt cx="3169138" cy="544068"/>
          </a:xfrm>
        </p:grpSpPr>
        <p:grpSp>
          <p:nvGrpSpPr>
            <p:cNvPr id="117" name="组合 62"/>
            <p:cNvGrpSpPr/>
            <p:nvPr/>
          </p:nvGrpSpPr>
          <p:grpSpPr>
            <a:xfrm>
              <a:off x="8604766" y="4912290"/>
              <a:ext cx="3030683" cy="544068"/>
              <a:chOff x="8419387" y="760883"/>
              <a:chExt cx="2973066" cy="430899"/>
            </a:xfrm>
          </p:grpSpPr>
          <p:sp>
            <p:nvSpPr>
              <p:cNvPr id="119" name="Freeform 56"/>
              <p:cNvSpPr/>
              <p:nvPr/>
            </p:nvSpPr>
            <p:spPr bwMode="auto">
              <a:xfrm>
                <a:off x="9009786" y="760883"/>
                <a:ext cx="2382667"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005171"/>
              </a:solidFill>
              <a:ln w="9525" cap="flat" cmpd="sng" algn="ctr">
                <a:noFill/>
                <a:prstDash val="solid"/>
              </a:ln>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20" name="Freeform 57"/>
              <p:cNvSpPr/>
              <p:nvPr/>
            </p:nvSpPr>
            <p:spPr bwMode="auto">
              <a:xfrm>
                <a:off x="8419387" y="760883"/>
                <a:ext cx="590403" cy="430899"/>
              </a:xfrm>
              <a:prstGeom prst="rect">
                <a:avLst/>
              </a:prstGeom>
              <a:solidFill>
                <a:srgbClr val="FFFFFF">
                  <a:lumMod val="8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sp>
          <p:nvSpPr>
            <p:cNvPr id="118" name="文本框 51"/>
            <p:cNvSpPr txBox="1"/>
            <p:nvPr/>
          </p:nvSpPr>
          <p:spPr>
            <a:xfrm flipH="1">
              <a:off x="9086103" y="4923392"/>
              <a:ext cx="2687801"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600" b="1" i="0" u="none" strike="noStrike" kern="0" cap="none" spc="0" normalizeH="0" baseline="0" noProof="0" dirty="0">
                  <a:ln>
                    <a:noFill/>
                  </a:ln>
                  <a:solidFill>
                    <a:srgbClr val="FFFFFF"/>
                  </a:solidFill>
                  <a:effectLst/>
                  <a:uLnTx/>
                  <a:uFillTx/>
                  <a:cs typeface="+mn-ea"/>
                  <a:sym typeface="+mn-lt"/>
                </a:rPr>
                <a:t>课程名称</a:t>
              </a:r>
            </a:p>
          </p:txBody>
        </p:sp>
      </p:grpSp>
      <p:grpSp>
        <p:nvGrpSpPr>
          <p:cNvPr id="121" name="组合 66"/>
          <p:cNvGrpSpPr/>
          <p:nvPr/>
        </p:nvGrpSpPr>
        <p:grpSpPr>
          <a:xfrm>
            <a:off x="3234017" y="2634256"/>
            <a:ext cx="1571520" cy="1571519"/>
            <a:chOff x="5808198" y="3495171"/>
            <a:chExt cx="828182" cy="828182"/>
          </a:xfrm>
        </p:grpSpPr>
        <p:sp>
          <p:nvSpPr>
            <p:cNvPr id="122" name="椭圆 121"/>
            <p:cNvSpPr/>
            <p:nvPr/>
          </p:nvSpPr>
          <p:spPr>
            <a:xfrm>
              <a:off x="5808198" y="3495171"/>
              <a:ext cx="828182" cy="828182"/>
            </a:xfrm>
            <a:prstGeom prst="ellipse">
              <a:avLst/>
            </a:prstGeom>
            <a:solidFill>
              <a:srgbClr val="FFFFFF"/>
            </a:solidFill>
            <a:ln w="12700" cap="flat" cmpd="sng" algn="ctr">
              <a:solidFill>
                <a:srgbClr val="7AC861"/>
              </a:solidFill>
              <a:prstDash val="solid"/>
              <a:miter lim="800000"/>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0" b="0" i="0" u="none" strike="noStrike" kern="0" cap="none" spc="0" normalizeH="0" baseline="0" noProof="0" dirty="0">
                <a:ln>
                  <a:noFill/>
                </a:ln>
                <a:solidFill>
                  <a:srgbClr val="000000">
                    <a:lumMod val="85000"/>
                    <a:lumOff val="15000"/>
                  </a:srgbClr>
                </a:solidFill>
                <a:effectLst/>
                <a:uLnTx/>
                <a:uFillTx/>
                <a:cs typeface="+mn-ea"/>
                <a:sym typeface="+mn-lt"/>
              </a:endParaRPr>
            </a:p>
          </p:txBody>
        </p:sp>
        <p:sp>
          <p:nvSpPr>
            <p:cNvPr id="123" name="TextBox 68"/>
            <p:cNvSpPr txBox="1"/>
            <p:nvPr/>
          </p:nvSpPr>
          <p:spPr>
            <a:xfrm>
              <a:off x="5984402" y="3660740"/>
              <a:ext cx="475776" cy="502809"/>
            </a:xfrm>
            <a:prstGeom prst="rect">
              <a:avLst/>
            </a:prstGeom>
            <a:noFill/>
            <a:ln w="12700" cap="flat" cmpd="sng" algn="ctr">
              <a:noFill/>
              <a:prstDash val="solid"/>
              <a:miter lim="800000"/>
            </a:ln>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000000">
                      <a:lumMod val="75000"/>
                      <a:lumOff val="25000"/>
                    </a:srgbClr>
                  </a:solidFill>
                  <a:effectLst>
                    <a:innerShdw blurRad="63500" dist="50800" dir="13500000">
                      <a:prstClr val="black">
                        <a:alpha val="50000"/>
                      </a:prstClr>
                    </a:innerShdw>
                  </a:effectLst>
                  <a:uLnTx/>
                  <a:uFillTx/>
                  <a:cs typeface="+mn-ea"/>
                  <a:sym typeface="+mn-lt"/>
                </a:rPr>
                <a:t>前置</a:t>
              </a:r>
              <a:endParaRPr kumimoji="0" lang="en-US" altLang="zh-CN" sz="2800" b="1" i="0" u="none" strike="noStrike" kern="0" cap="none" spc="0" normalizeH="0" baseline="0" noProof="0" dirty="0">
                <a:ln>
                  <a:noFill/>
                </a:ln>
                <a:solidFill>
                  <a:srgbClr val="000000">
                    <a:lumMod val="75000"/>
                    <a:lumOff val="25000"/>
                  </a:srgbClr>
                </a:solidFill>
                <a:effectLst>
                  <a:innerShdw blurRad="63500" dist="50800" dir="13500000">
                    <a:prstClr val="black">
                      <a:alpha val="50000"/>
                    </a:prstClr>
                  </a:innerShdw>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000000">
                      <a:lumMod val="75000"/>
                      <a:lumOff val="25000"/>
                    </a:srgbClr>
                  </a:solidFill>
                  <a:effectLst>
                    <a:innerShdw blurRad="63500" dist="50800" dir="13500000">
                      <a:prstClr val="black">
                        <a:alpha val="50000"/>
                      </a:prstClr>
                    </a:innerShdw>
                  </a:effectLst>
                  <a:uLnTx/>
                  <a:uFillTx/>
                  <a:cs typeface="+mn-ea"/>
                  <a:sym typeface="+mn-lt"/>
                </a:rPr>
                <a:t>课程</a:t>
              </a:r>
              <a:endParaRPr kumimoji="0" lang="en-US" altLang="zh-CN" sz="2800" b="1" i="0" u="none" strike="noStrike" kern="0" cap="none" spc="0" normalizeH="0" baseline="0" noProof="0" dirty="0">
                <a:ln>
                  <a:noFill/>
                </a:ln>
                <a:solidFill>
                  <a:srgbClr val="000000">
                    <a:lumMod val="75000"/>
                    <a:lumOff val="25000"/>
                  </a:srgbClr>
                </a:solidFill>
                <a:effectLst>
                  <a:innerShdw blurRad="63500" dist="50800" dir="13500000">
                    <a:prstClr val="black">
                      <a:alpha val="50000"/>
                    </a:prstClr>
                  </a:innerShdw>
                </a:effectLst>
                <a:uLnTx/>
                <a:uFillTx/>
                <a:cs typeface="+mn-ea"/>
                <a:sym typeface="+mn-lt"/>
              </a:endParaRPr>
            </a:p>
          </p:txBody>
        </p:sp>
      </p:grpSp>
      <p:grpSp>
        <p:nvGrpSpPr>
          <p:cNvPr id="124" name="组合 69"/>
          <p:cNvGrpSpPr/>
          <p:nvPr/>
        </p:nvGrpSpPr>
        <p:grpSpPr>
          <a:xfrm>
            <a:off x="7424119" y="2634256"/>
            <a:ext cx="1571520" cy="1571519"/>
            <a:chOff x="5808198" y="3495171"/>
            <a:chExt cx="828182" cy="828182"/>
          </a:xfrm>
        </p:grpSpPr>
        <p:sp>
          <p:nvSpPr>
            <p:cNvPr id="125" name="椭圆 124"/>
            <p:cNvSpPr/>
            <p:nvPr/>
          </p:nvSpPr>
          <p:spPr>
            <a:xfrm>
              <a:off x="5808198" y="3495171"/>
              <a:ext cx="828182" cy="828182"/>
            </a:xfrm>
            <a:prstGeom prst="ellipse">
              <a:avLst/>
            </a:prstGeom>
            <a:solidFill>
              <a:srgbClr val="FFFFFF"/>
            </a:solidFill>
            <a:ln w="12700" cap="flat" cmpd="sng" algn="ctr">
              <a:solidFill>
                <a:srgbClr val="7AC861"/>
              </a:solidFill>
              <a:prstDash val="solid"/>
              <a:miter lim="800000"/>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0" b="0" i="0" u="none" strike="noStrike" kern="0" cap="none" spc="0" normalizeH="0" baseline="0" noProof="0" dirty="0">
                <a:ln>
                  <a:noFill/>
                </a:ln>
                <a:solidFill>
                  <a:srgbClr val="000000">
                    <a:lumMod val="85000"/>
                    <a:lumOff val="15000"/>
                  </a:srgbClr>
                </a:solidFill>
                <a:effectLst/>
                <a:uLnTx/>
                <a:uFillTx/>
                <a:cs typeface="+mn-ea"/>
                <a:sym typeface="+mn-lt"/>
              </a:endParaRPr>
            </a:p>
          </p:txBody>
        </p:sp>
        <p:sp>
          <p:nvSpPr>
            <p:cNvPr id="126" name="TextBox 71"/>
            <p:cNvSpPr txBox="1"/>
            <p:nvPr/>
          </p:nvSpPr>
          <p:spPr>
            <a:xfrm>
              <a:off x="5984402" y="3649833"/>
              <a:ext cx="475776" cy="502809"/>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000000">
                      <a:lumMod val="75000"/>
                      <a:lumOff val="25000"/>
                    </a:srgbClr>
                  </a:solidFill>
                  <a:effectLst>
                    <a:innerShdw blurRad="63500" dist="50800" dir="13500000">
                      <a:prstClr val="black">
                        <a:alpha val="50000"/>
                      </a:prstClr>
                    </a:innerShdw>
                  </a:effectLst>
                  <a:uLnTx/>
                  <a:uFillTx/>
                  <a:cs typeface="+mn-ea"/>
                  <a:sym typeface="+mn-lt"/>
                </a:rPr>
                <a:t>后续</a:t>
              </a:r>
              <a:endParaRPr kumimoji="0" lang="en-US" altLang="zh-CN" sz="2800" b="1" i="0" u="none" strike="noStrike" kern="0" cap="none" spc="0" normalizeH="0" baseline="0" noProof="0" dirty="0">
                <a:ln>
                  <a:noFill/>
                </a:ln>
                <a:solidFill>
                  <a:srgbClr val="000000">
                    <a:lumMod val="75000"/>
                    <a:lumOff val="25000"/>
                  </a:srgbClr>
                </a:solidFill>
                <a:effectLst>
                  <a:innerShdw blurRad="63500" dist="50800" dir="13500000">
                    <a:prstClr val="black">
                      <a:alpha val="50000"/>
                    </a:prstClr>
                  </a:innerShdw>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000000">
                      <a:lumMod val="75000"/>
                      <a:lumOff val="25000"/>
                    </a:srgbClr>
                  </a:solidFill>
                  <a:effectLst>
                    <a:innerShdw blurRad="63500" dist="50800" dir="13500000">
                      <a:prstClr val="black">
                        <a:alpha val="50000"/>
                      </a:prstClr>
                    </a:innerShdw>
                  </a:effectLst>
                  <a:uLnTx/>
                  <a:uFillTx/>
                  <a:cs typeface="+mn-ea"/>
                  <a:sym typeface="+mn-lt"/>
                </a:rPr>
                <a:t>课程</a:t>
              </a: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childTnLst>
                          </p:cTn>
                        </p:par>
                        <p:par>
                          <p:cTn id="41" fill="hold">
                            <p:stCondLst>
                              <p:cond delay="1100"/>
                            </p:stCondLst>
                            <p:childTnLst>
                              <p:par>
                                <p:cTn id="42" presetID="16" presetClass="entr" presetSubtype="42" fill="hold" nodeType="after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barn(outHorizontal)">
                                      <p:cBhvr>
                                        <p:cTn id="44" dur="500"/>
                                        <p:tgtEl>
                                          <p:spTgt spid="78"/>
                                        </p:tgtEl>
                                      </p:cBhvr>
                                    </p:animEffect>
                                  </p:childTnLst>
                                </p:cTn>
                              </p:par>
                              <p:par>
                                <p:cTn id="45" presetID="53" presetClass="entr" presetSubtype="16" fill="hold" nodeType="withEffect">
                                  <p:stCondLst>
                                    <p:cond delay="750"/>
                                  </p:stCondLst>
                                  <p:childTnLst>
                                    <p:set>
                                      <p:cBhvr>
                                        <p:cTn id="46" dur="1" fill="hold">
                                          <p:stCondLst>
                                            <p:cond delay="0"/>
                                          </p:stCondLst>
                                        </p:cTn>
                                        <p:tgtEl>
                                          <p:spTgt spid="121"/>
                                        </p:tgtEl>
                                        <p:attrNameLst>
                                          <p:attrName>style.visibility</p:attrName>
                                        </p:attrNameLst>
                                      </p:cBhvr>
                                      <p:to>
                                        <p:strVal val="visible"/>
                                      </p:to>
                                    </p:set>
                                    <p:anim calcmode="lin" valueType="num">
                                      <p:cBhvr>
                                        <p:cTn id="47" dur="500" fill="hold"/>
                                        <p:tgtEl>
                                          <p:spTgt spid="121"/>
                                        </p:tgtEl>
                                        <p:attrNameLst>
                                          <p:attrName>ppt_w</p:attrName>
                                        </p:attrNameLst>
                                      </p:cBhvr>
                                      <p:tavLst>
                                        <p:tav tm="0">
                                          <p:val>
                                            <p:fltVal val="0"/>
                                          </p:val>
                                        </p:tav>
                                        <p:tav tm="100000">
                                          <p:val>
                                            <p:strVal val="#ppt_w"/>
                                          </p:val>
                                        </p:tav>
                                      </p:tavLst>
                                    </p:anim>
                                    <p:anim calcmode="lin" valueType="num">
                                      <p:cBhvr>
                                        <p:cTn id="48" dur="500" fill="hold"/>
                                        <p:tgtEl>
                                          <p:spTgt spid="121"/>
                                        </p:tgtEl>
                                        <p:attrNameLst>
                                          <p:attrName>ppt_h</p:attrName>
                                        </p:attrNameLst>
                                      </p:cBhvr>
                                      <p:tavLst>
                                        <p:tav tm="0">
                                          <p:val>
                                            <p:fltVal val="0"/>
                                          </p:val>
                                        </p:tav>
                                        <p:tav tm="100000">
                                          <p:val>
                                            <p:strVal val="#ppt_h"/>
                                          </p:val>
                                        </p:tav>
                                      </p:tavLst>
                                    </p:anim>
                                    <p:animEffect transition="in" filter="fade">
                                      <p:cBhvr>
                                        <p:cTn id="49" dur="500"/>
                                        <p:tgtEl>
                                          <p:spTgt spid="121"/>
                                        </p:tgtEl>
                                      </p:cBhvr>
                                    </p:animEffect>
                                  </p:childTnLst>
                                </p:cTn>
                              </p:par>
                              <p:par>
                                <p:cTn id="50" presetID="8" presetClass="emph" presetSubtype="0" fill="hold" nodeType="withEffect">
                                  <p:stCondLst>
                                    <p:cond delay="750"/>
                                  </p:stCondLst>
                                  <p:childTnLst>
                                    <p:animRot by="21600000">
                                      <p:cBhvr>
                                        <p:cTn id="51" dur="500" fill="hold"/>
                                        <p:tgtEl>
                                          <p:spTgt spid="121"/>
                                        </p:tgtEl>
                                        <p:attrNameLst>
                                          <p:attrName>r</p:attrName>
                                        </p:attrNameLst>
                                      </p:cBhvr>
                                    </p:animRot>
                                  </p:childTnLst>
                                </p:cTn>
                              </p:par>
                            </p:childTnLst>
                          </p:cTn>
                        </p:par>
                        <p:par>
                          <p:cTn id="52" fill="hold">
                            <p:stCondLst>
                              <p:cond delay="1600"/>
                            </p:stCondLst>
                            <p:childTnLst>
                              <p:par>
                                <p:cTn id="53" presetID="22" presetClass="entr" presetSubtype="2" fill="hold"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wipe(right)">
                                      <p:cBhvr>
                                        <p:cTn id="55" dur="500"/>
                                        <p:tgtEl>
                                          <p:spTgt spid="81"/>
                                        </p:tgtEl>
                                      </p:cBhvr>
                                    </p:animEffect>
                                  </p:childTnLst>
                                </p:cTn>
                              </p:par>
                              <p:par>
                                <p:cTn id="56" presetID="22" presetClass="entr" presetSubtype="2" fill="hold" nodeType="withEffect">
                                  <p:stCondLst>
                                    <p:cond delay="250"/>
                                  </p:stCondLst>
                                  <p:childTnLst>
                                    <p:set>
                                      <p:cBhvr>
                                        <p:cTn id="57" dur="1" fill="hold">
                                          <p:stCondLst>
                                            <p:cond delay="0"/>
                                          </p:stCondLst>
                                        </p:cTn>
                                        <p:tgtEl>
                                          <p:spTgt spid="86"/>
                                        </p:tgtEl>
                                        <p:attrNameLst>
                                          <p:attrName>style.visibility</p:attrName>
                                        </p:attrNameLst>
                                      </p:cBhvr>
                                      <p:to>
                                        <p:strVal val="visible"/>
                                      </p:to>
                                    </p:set>
                                    <p:animEffect transition="in" filter="wipe(right)">
                                      <p:cBhvr>
                                        <p:cTn id="58" dur="500"/>
                                        <p:tgtEl>
                                          <p:spTgt spid="86"/>
                                        </p:tgtEl>
                                      </p:cBhvr>
                                    </p:animEffect>
                                  </p:childTnLst>
                                </p:cTn>
                              </p:par>
                              <p:par>
                                <p:cTn id="59" presetID="22" presetClass="entr" presetSubtype="2" fill="hold" nodeType="withEffect">
                                  <p:stCondLst>
                                    <p:cond delay="500"/>
                                  </p:stCondLst>
                                  <p:childTnLst>
                                    <p:set>
                                      <p:cBhvr>
                                        <p:cTn id="60" dur="1" fill="hold">
                                          <p:stCondLst>
                                            <p:cond delay="0"/>
                                          </p:stCondLst>
                                        </p:cTn>
                                        <p:tgtEl>
                                          <p:spTgt spid="91"/>
                                        </p:tgtEl>
                                        <p:attrNameLst>
                                          <p:attrName>style.visibility</p:attrName>
                                        </p:attrNameLst>
                                      </p:cBhvr>
                                      <p:to>
                                        <p:strVal val="visible"/>
                                      </p:to>
                                    </p:set>
                                    <p:animEffect transition="in" filter="wipe(right)">
                                      <p:cBhvr>
                                        <p:cTn id="61" dur="500"/>
                                        <p:tgtEl>
                                          <p:spTgt spid="91"/>
                                        </p:tgtEl>
                                      </p:cBhvr>
                                    </p:animEffect>
                                  </p:childTnLst>
                                </p:cTn>
                              </p:par>
                              <p:par>
                                <p:cTn id="62" presetID="22" presetClass="entr" presetSubtype="2" fill="hold" nodeType="withEffect">
                                  <p:stCondLst>
                                    <p:cond delay="750"/>
                                  </p:stCondLst>
                                  <p:childTnLst>
                                    <p:set>
                                      <p:cBhvr>
                                        <p:cTn id="63" dur="1" fill="hold">
                                          <p:stCondLst>
                                            <p:cond delay="0"/>
                                          </p:stCondLst>
                                        </p:cTn>
                                        <p:tgtEl>
                                          <p:spTgt spid="96"/>
                                        </p:tgtEl>
                                        <p:attrNameLst>
                                          <p:attrName>style.visibility</p:attrName>
                                        </p:attrNameLst>
                                      </p:cBhvr>
                                      <p:to>
                                        <p:strVal val="visible"/>
                                      </p:to>
                                    </p:set>
                                    <p:animEffect transition="in" filter="wipe(right)">
                                      <p:cBhvr>
                                        <p:cTn id="64" dur="500"/>
                                        <p:tgtEl>
                                          <p:spTgt spid="96"/>
                                        </p:tgtEl>
                                      </p:cBhvr>
                                    </p:animEffect>
                                  </p:childTnLst>
                                </p:cTn>
                              </p:par>
                            </p:childTnLst>
                          </p:cTn>
                        </p:par>
                        <p:par>
                          <p:cTn id="65" fill="hold">
                            <p:stCondLst>
                              <p:cond delay="2100"/>
                            </p:stCondLst>
                            <p:childTnLst>
                              <p:par>
                                <p:cTn id="66" presetID="53" presetClass="entr" presetSubtype="16" fill="hold" nodeType="afterEffect">
                                  <p:stCondLst>
                                    <p:cond delay="0"/>
                                  </p:stCondLst>
                                  <p:childTnLst>
                                    <p:set>
                                      <p:cBhvr>
                                        <p:cTn id="67" dur="1" fill="hold">
                                          <p:stCondLst>
                                            <p:cond delay="0"/>
                                          </p:stCondLst>
                                        </p:cTn>
                                        <p:tgtEl>
                                          <p:spTgt spid="124"/>
                                        </p:tgtEl>
                                        <p:attrNameLst>
                                          <p:attrName>style.visibility</p:attrName>
                                        </p:attrNameLst>
                                      </p:cBhvr>
                                      <p:to>
                                        <p:strVal val="visible"/>
                                      </p:to>
                                    </p:set>
                                    <p:anim calcmode="lin" valueType="num">
                                      <p:cBhvr>
                                        <p:cTn id="68" dur="500" fill="hold"/>
                                        <p:tgtEl>
                                          <p:spTgt spid="124"/>
                                        </p:tgtEl>
                                        <p:attrNameLst>
                                          <p:attrName>ppt_w</p:attrName>
                                        </p:attrNameLst>
                                      </p:cBhvr>
                                      <p:tavLst>
                                        <p:tav tm="0">
                                          <p:val>
                                            <p:fltVal val="0"/>
                                          </p:val>
                                        </p:tav>
                                        <p:tav tm="100000">
                                          <p:val>
                                            <p:strVal val="#ppt_w"/>
                                          </p:val>
                                        </p:tav>
                                      </p:tavLst>
                                    </p:anim>
                                    <p:anim calcmode="lin" valueType="num">
                                      <p:cBhvr>
                                        <p:cTn id="69" dur="500" fill="hold"/>
                                        <p:tgtEl>
                                          <p:spTgt spid="124"/>
                                        </p:tgtEl>
                                        <p:attrNameLst>
                                          <p:attrName>ppt_h</p:attrName>
                                        </p:attrNameLst>
                                      </p:cBhvr>
                                      <p:tavLst>
                                        <p:tav tm="0">
                                          <p:val>
                                            <p:fltVal val="0"/>
                                          </p:val>
                                        </p:tav>
                                        <p:tav tm="100000">
                                          <p:val>
                                            <p:strVal val="#ppt_h"/>
                                          </p:val>
                                        </p:tav>
                                      </p:tavLst>
                                    </p:anim>
                                    <p:animEffect transition="in" filter="fade">
                                      <p:cBhvr>
                                        <p:cTn id="70" dur="500"/>
                                        <p:tgtEl>
                                          <p:spTgt spid="124"/>
                                        </p:tgtEl>
                                      </p:cBhvr>
                                    </p:animEffect>
                                  </p:childTnLst>
                                </p:cTn>
                              </p:par>
                              <p:par>
                                <p:cTn id="71" presetID="8" presetClass="emph" presetSubtype="0" fill="hold" nodeType="withEffect">
                                  <p:stCondLst>
                                    <p:cond delay="0"/>
                                  </p:stCondLst>
                                  <p:childTnLst>
                                    <p:animRot by="21600000">
                                      <p:cBhvr>
                                        <p:cTn id="72" dur="500" fill="hold"/>
                                        <p:tgtEl>
                                          <p:spTgt spid="124"/>
                                        </p:tgtEl>
                                        <p:attrNameLst>
                                          <p:attrName>r</p:attrName>
                                        </p:attrNameLst>
                                      </p:cBhvr>
                                    </p:animRot>
                                  </p:childTnLst>
                                </p:cTn>
                              </p:par>
                            </p:childTnLst>
                          </p:cTn>
                        </p:par>
                        <p:par>
                          <p:cTn id="73" fill="hold">
                            <p:stCondLst>
                              <p:cond delay="2600"/>
                            </p:stCondLst>
                            <p:childTnLst>
                              <p:par>
                                <p:cTn id="74" presetID="22" presetClass="entr" presetSubtype="8" fill="hold" nodeType="afterEffect">
                                  <p:stCondLst>
                                    <p:cond delay="0"/>
                                  </p:stCondLst>
                                  <p:childTnLst>
                                    <p:set>
                                      <p:cBhvr>
                                        <p:cTn id="75" dur="1" fill="hold">
                                          <p:stCondLst>
                                            <p:cond delay="0"/>
                                          </p:stCondLst>
                                        </p:cTn>
                                        <p:tgtEl>
                                          <p:spTgt spid="101"/>
                                        </p:tgtEl>
                                        <p:attrNameLst>
                                          <p:attrName>style.visibility</p:attrName>
                                        </p:attrNameLst>
                                      </p:cBhvr>
                                      <p:to>
                                        <p:strVal val="visible"/>
                                      </p:to>
                                    </p:set>
                                    <p:animEffect transition="in" filter="wipe(left)">
                                      <p:cBhvr>
                                        <p:cTn id="76" dur="500"/>
                                        <p:tgtEl>
                                          <p:spTgt spid="101"/>
                                        </p:tgtEl>
                                      </p:cBhvr>
                                    </p:animEffect>
                                  </p:childTnLst>
                                </p:cTn>
                              </p:par>
                              <p:par>
                                <p:cTn id="77" presetID="22" presetClass="entr" presetSubtype="8" fill="hold" nodeType="withEffect">
                                  <p:stCondLst>
                                    <p:cond delay="250"/>
                                  </p:stCondLst>
                                  <p:childTnLst>
                                    <p:set>
                                      <p:cBhvr>
                                        <p:cTn id="78" dur="1" fill="hold">
                                          <p:stCondLst>
                                            <p:cond delay="0"/>
                                          </p:stCondLst>
                                        </p:cTn>
                                        <p:tgtEl>
                                          <p:spTgt spid="106"/>
                                        </p:tgtEl>
                                        <p:attrNameLst>
                                          <p:attrName>style.visibility</p:attrName>
                                        </p:attrNameLst>
                                      </p:cBhvr>
                                      <p:to>
                                        <p:strVal val="visible"/>
                                      </p:to>
                                    </p:set>
                                    <p:animEffect transition="in" filter="wipe(left)">
                                      <p:cBhvr>
                                        <p:cTn id="79" dur="500"/>
                                        <p:tgtEl>
                                          <p:spTgt spid="106"/>
                                        </p:tgtEl>
                                      </p:cBhvr>
                                    </p:animEffect>
                                  </p:childTnLst>
                                </p:cTn>
                              </p:par>
                              <p:par>
                                <p:cTn id="80" presetID="22" presetClass="entr" presetSubtype="8" fill="hold" nodeType="withEffect">
                                  <p:stCondLst>
                                    <p:cond delay="500"/>
                                  </p:stCondLst>
                                  <p:childTnLst>
                                    <p:set>
                                      <p:cBhvr>
                                        <p:cTn id="81" dur="1" fill="hold">
                                          <p:stCondLst>
                                            <p:cond delay="0"/>
                                          </p:stCondLst>
                                        </p:cTn>
                                        <p:tgtEl>
                                          <p:spTgt spid="111"/>
                                        </p:tgtEl>
                                        <p:attrNameLst>
                                          <p:attrName>style.visibility</p:attrName>
                                        </p:attrNameLst>
                                      </p:cBhvr>
                                      <p:to>
                                        <p:strVal val="visible"/>
                                      </p:to>
                                    </p:set>
                                    <p:animEffect transition="in" filter="wipe(left)">
                                      <p:cBhvr>
                                        <p:cTn id="82" dur="500"/>
                                        <p:tgtEl>
                                          <p:spTgt spid="111"/>
                                        </p:tgtEl>
                                      </p:cBhvr>
                                    </p:animEffect>
                                  </p:childTnLst>
                                </p:cTn>
                              </p:par>
                              <p:par>
                                <p:cTn id="83" presetID="22" presetClass="entr" presetSubtype="8" fill="hold" nodeType="withEffect">
                                  <p:stCondLst>
                                    <p:cond delay="750"/>
                                  </p:stCondLst>
                                  <p:childTnLst>
                                    <p:set>
                                      <p:cBhvr>
                                        <p:cTn id="84" dur="1" fill="hold">
                                          <p:stCondLst>
                                            <p:cond delay="0"/>
                                          </p:stCondLst>
                                        </p:cTn>
                                        <p:tgtEl>
                                          <p:spTgt spid="116"/>
                                        </p:tgtEl>
                                        <p:attrNameLst>
                                          <p:attrName>style.visibility</p:attrName>
                                        </p:attrNameLst>
                                      </p:cBhvr>
                                      <p:to>
                                        <p:strVal val="visible"/>
                                      </p:to>
                                    </p:set>
                                    <p:animEffect transition="in" filter="wipe(left)">
                                      <p:cBhvr>
                                        <p:cTn id="85"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PA_椭圆 1"/>
          <p:cNvSpPr/>
          <p:nvPr>
            <p:custDataLst>
              <p:tags r:id="rId1"/>
            </p:custDataLst>
          </p:nvPr>
        </p:nvSpPr>
        <p:spPr>
          <a:xfrm>
            <a:off x="5268686" y="490753"/>
            <a:ext cx="1421477" cy="446739"/>
          </a:xfrm>
          <a:prstGeom prst="roundRect">
            <a:avLst>
              <a:gd name="adj" fmla="val 50000"/>
            </a:avLst>
          </a:prstGeom>
          <a:solidFill>
            <a:srgbClr val="BFC8D5"/>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0076C5"/>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sp>
        <p:nvSpPr>
          <p:cNvPr id="15"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6" name="椭圆 15"/>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7"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8" name="矩形 17"/>
          <p:cNvSpPr/>
          <p:nvPr/>
        </p:nvSpPr>
        <p:spPr>
          <a:xfrm>
            <a:off x="1015602" y="642700"/>
            <a:ext cx="2002471"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19" name="文本框 18"/>
          <p:cNvSpPr txBox="1"/>
          <p:nvPr/>
        </p:nvSpPr>
        <p:spPr>
          <a:xfrm>
            <a:off x="1009702" y="159657"/>
            <a:ext cx="19800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5171"/>
                </a:solidFill>
                <a:effectLst/>
                <a:uLnTx/>
                <a:uFillTx/>
                <a:cs typeface="+mn-ea"/>
                <a:sym typeface="+mn-lt"/>
              </a:rPr>
              <a:t>课程重难点</a:t>
            </a:r>
          </a:p>
        </p:txBody>
      </p:sp>
      <p:grpSp>
        <p:nvGrpSpPr>
          <p:cNvPr id="35" name="组合 34"/>
          <p:cNvGrpSpPr/>
          <p:nvPr/>
        </p:nvGrpSpPr>
        <p:grpSpPr>
          <a:xfrm>
            <a:off x="47624" y="2996043"/>
            <a:ext cx="1731479" cy="551245"/>
            <a:chOff x="47624" y="3148443"/>
            <a:chExt cx="1731479" cy="551245"/>
          </a:xfrm>
        </p:grpSpPr>
        <p:sp>
          <p:nvSpPr>
            <p:cNvPr id="36" name="直角三角形 35"/>
            <p:cNvSpPr/>
            <p:nvPr/>
          </p:nvSpPr>
          <p:spPr>
            <a:xfrm rot="16200000" flipH="1">
              <a:off x="41676" y="3601662"/>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37" name="组合 36"/>
            <p:cNvGrpSpPr/>
            <p:nvPr/>
          </p:nvGrpSpPr>
          <p:grpSpPr>
            <a:xfrm>
              <a:off x="47624" y="3148443"/>
              <a:ext cx="1731479" cy="447270"/>
              <a:chOff x="47624" y="2775910"/>
              <a:chExt cx="1731479" cy="447270"/>
            </a:xfrm>
          </p:grpSpPr>
          <p:sp>
            <p:nvSpPr>
              <p:cNvPr id="39" name="五边形 62"/>
              <p:cNvSpPr/>
              <p:nvPr/>
            </p:nvSpPr>
            <p:spPr>
              <a:xfrm>
                <a:off x="47624" y="2775910"/>
                <a:ext cx="1731479" cy="447270"/>
              </a:xfrm>
              <a:prstGeom prst="homePlate">
                <a:avLst/>
              </a:prstGeom>
              <a:solidFill>
                <a:srgbClr val="00B050"/>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cs typeface="+mn-ea"/>
                  <a:sym typeface="+mn-lt"/>
                </a:endParaRPr>
              </a:p>
            </p:txBody>
          </p:sp>
          <p:sp>
            <p:nvSpPr>
              <p:cNvPr id="40" name="矩形 39"/>
              <p:cNvSpPr/>
              <p:nvPr/>
            </p:nvSpPr>
            <p:spPr>
              <a:xfrm>
                <a:off x="507007" y="2820743"/>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内容分析</a:t>
                </a:r>
              </a:p>
            </p:txBody>
          </p:sp>
        </p:grpSp>
        <p:sp>
          <p:nvSpPr>
            <p:cNvPr id="38" name="Freeform 5"/>
            <p:cNvSpPr>
              <a:spLocks noEditPoints="1"/>
            </p:cNvSpPr>
            <p:nvPr/>
          </p:nvSpPr>
          <p:spPr bwMode="auto">
            <a:xfrm>
              <a:off x="223039" y="3239505"/>
              <a:ext cx="239735" cy="265145"/>
            </a:xfrm>
            <a:custGeom>
              <a:avLst/>
              <a:gdLst>
                <a:gd name="T0" fmla="*/ 1341 w 2696"/>
                <a:gd name="T1" fmla="*/ 849 h 2979"/>
                <a:gd name="T2" fmla="*/ 596 w 2696"/>
                <a:gd name="T3" fmla="*/ 849 h 2979"/>
                <a:gd name="T4" fmla="*/ 596 w 2696"/>
                <a:gd name="T5" fmla="*/ 1058 h 2979"/>
                <a:gd name="T6" fmla="*/ 1341 w 2696"/>
                <a:gd name="T7" fmla="*/ 1058 h 2979"/>
                <a:gd name="T8" fmla="*/ 1341 w 2696"/>
                <a:gd name="T9" fmla="*/ 849 h 2979"/>
                <a:gd name="T10" fmla="*/ 596 w 2696"/>
                <a:gd name="T11" fmla="*/ 1683 h 2979"/>
                <a:gd name="T12" fmla="*/ 2085 w 2696"/>
                <a:gd name="T13" fmla="*/ 1683 h 2979"/>
                <a:gd name="T14" fmla="*/ 2085 w 2696"/>
                <a:gd name="T15" fmla="*/ 1475 h 2979"/>
                <a:gd name="T16" fmla="*/ 596 w 2696"/>
                <a:gd name="T17" fmla="*/ 1475 h 2979"/>
                <a:gd name="T18" fmla="*/ 596 w 2696"/>
                <a:gd name="T19" fmla="*/ 1683 h 2979"/>
                <a:gd name="T20" fmla="*/ 596 w 2696"/>
                <a:gd name="T21" fmla="*/ 2309 h 2979"/>
                <a:gd name="T22" fmla="*/ 2085 w 2696"/>
                <a:gd name="T23" fmla="*/ 2309 h 2979"/>
                <a:gd name="T24" fmla="*/ 2085 w 2696"/>
                <a:gd name="T25" fmla="*/ 2100 h 2979"/>
                <a:gd name="T26" fmla="*/ 596 w 2696"/>
                <a:gd name="T27" fmla="*/ 2100 h 2979"/>
                <a:gd name="T28" fmla="*/ 596 w 2696"/>
                <a:gd name="T29" fmla="*/ 2309 h 2979"/>
                <a:gd name="T30" fmla="*/ 2651 w 2696"/>
                <a:gd name="T31" fmla="*/ 685 h 2979"/>
                <a:gd name="T32" fmla="*/ 1936 w 2696"/>
                <a:gd name="T33" fmla="*/ 30 h 2979"/>
                <a:gd name="T34" fmla="*/ 1877 w 2696"/>
                <a:gd name="T35" fmla="*/ 0 h 2979"/>
                <a:gd name="T36" fmla="*/ 104 w 2696"/>
                <a:gd name="T37" fmla="*/ 0 h 2979"/>
                <a:gd name="T38" fmla="*/ 0 w 2696"/>
                <a:gd name="T39" fmla="*/ 104 h 2979"/>
                <a:gd name="T40" fmla="*/ 0 w 2696"/>
                <a:gd name="T41" fmla="*/ 2875 h 2979"/>
                <a:gd name="T42" fmla="*/ 104 w 2696"/>
                <a:gd name="T43" fmla="*/ 2979 h 2979"/>
                <a:gd name="T44" fmla="*/ 2592 w 2696"/>
                <a:gd name="T45" fmla="*/ 2979 h 2979"/>
                <a:gd name="T46" fmla="*/ 2696 w 2696"/>
                <a:gd name="T47" fmla="*/ 2875 h 2979"/>
                <a:gd name="T48" fmla="*/ 2696 w 2696"/>
                <a:gd name="T49" fmla="*/ 760 h 2979"/>
                <a:gd name="T50" fmla="*/ 2651 w 2696"/>
                <a:gd name="T51" fmla="*/ 685 h 2979"/>
                <a:gd name="T52" fmla="*/ 1921 w 2696"/>
                <a:gd name="T53" fmla="*/ 283 h 2979"/>
                <a:gd name="T54" fmla="*/ 2458 w 2696"/>
                <a:gd name="T55" fmla="*/ 789 h 2979"/>
                <a:gd name="T56" fmla="*/ 1921 w 2696"/>
                <a:gd name="T57" fmla="*/ 789 h 2979"/>
                <a:gd name="T58" fmla="*/ 1921 w 2696"/>
                <a:gd name="T59" fmla="*/ 283 h 2979"/>
                <a:gd name="T60" fmla="*/ 2472 w 2696"/>
                <a:gd name="T61" fmla="*/ 2770 h 2979"/>
                <a:gd name="T62" fmla="*/ 209 w 2696"/>
                <a:gd name="T63" fmla="*/ 2770 h 2979"/>
                <a:gd name="T64" fmla="*/ 209 w 2696"/>
                <a:gd name="T65" fmla="*/ 209 h 2979"/>
                <a:gd name="T66" fmla="*/ 1713 w 2696"/>
                <a:gd name="T67" fmla="*/ 209 h 2979"/>
                <a:gd name="T68" fmla="*/ 1713 w 2696"/>
                <a:gd name="T69" fmla="*/ 894 h 2979"/>
                <a:gd name="T70" fmla="*/ 1817 w 2696"/>
                <a:gd name="T71" fmla="*/ 998 h 2979"/>
                <a:gd name="T72" fmla="*/ 2487 w 2696"/>
                <a:gd name="T73" fmla="*/ 998 h 2979"/>
                <a:gd name="T74" fmla="*/ 2487 w 2696"/>
                <a:gd name="T75" fmla="*/ 2770 h 2979"/>
                <a:gd name="T76" fmla="*/ 2472 w 2696"/>
                <a:gd name="T77" fmla="*/ 2770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6" h="2979">
                  <a:moveTo>
                    <a:pt x="1341" y="849"/>
                  </a:moveTo>
                  <a:cubicBezTo>
                    <a:pt x="596" y="849"/>
                    <a:pt x="596" y="849"/>
                    <a:pt x="596" y="849"/>
                  </a:cubicBezTo>
                  <a:cubicBezTo>
                    <a:pt x="596" y="1058"/>
                    <a:pt x="596" y="1058"/>
                    <a:pt x="596" y="1058"/>
                  </a:cubicBezTo>
                  <a:cubicBezTo>
                    <a:pt x="1341" y="1058"/>
                    <a:pt x="1341" y="1058"/>
                    <a:pt x="1341" y="1058"/>
                  </a:cubicBezTo>
                  <a:cubicBezTo>
                    <a:pt x="1341" y="849"/>
                    <a:pt x="1341" y="849"/>
                    <a:pt x="1341" y="849"/>
                  </a:cubicBezTo>
                  <a:close/>
                  <a:moveTo>
                    <a:pt x="596" y="1683"/>
                  </a:moveTo>
                  <a:cubicBezTo>
                    <a:pt x="2085" y="1683"/>
                    <a:pt x="2085" y="1683"/>
                    <a:pt x="2085" y="1683"/>
                  </a:cubicBezTo>
                  <a:cubicBezTo>
                    <a:pt x="2085" y="1475"/>
                    <a:pt x="2085" y="1475"/>
                    <a:pt x="2085" y="1475"/>
                  </a:cubicBezTo>
                  <a:cubicBezTo>
                    <a:pt x="596" y="1475"/>
                    <a:pt x="596" y="1475"/>
                    <a:pt x="596" y="1475"/>
                  </a:cubicBezTo>
                  <a:cubicBezTo>
                    <a:pt x="596" y="1683"/>
                    <a:pt x="596" y="1683"/>
                    <a:pt x="596" y="1683"/>
                  </a:cubicBezTo>
                  <a:close/>
                  <a:moveTo>
                    <a:pt x="596" y="2309"/>
                  </a:moveTo>
                  <a:cubicBezTo>
                    <a:pt x="2085" y="2309"/>
                    <a:pt x="2085" y="2309"/>
                    <a:pt x="2085" y="2309"/>
                  </a:cubicBezTo>
                  <a:cubicBezTo>
                    <a:pt x="2085" y="2100"/>
                    <a:pt x="2085" y="2100"/>
                    <a:pt x="2085" y="2100"/>
                  </a:cubicBezTo>
                  <a:cubicBezTo>
                    <a:pt x="596" y="2100"/>
                    <a:pt x="596" y="2100"/>
                    <a:pt x="596" y="2100"/>
                  </a:cubicBezTo>
                  <a:cubicBezTo>
                    <a:pt x="596" y="2309"/>
                    <a:pt x="596" y="2309"/>
                    <a:pt x="596" y="2309"/>
                  </a:cubicBezTo>
                  <a:close/>
                  <a:moveTo>
                    <a:pt x="2651" y="685"/>
                  </a:moveTo>
                  <a:cubicBezTo>
                    <a:pt x="1936" y="30"/>
                    <a:pt x="1936" y="30"/>
                    <a:pt x="1936" y="30"/>
                  </a:cubicBezTo>
                  <a:cubicBezTo>
                    <a:pt x="1921" y="15"/>
                    <a:pt x="1892" y="0"/>
                    <a:pt x="1877" y="0"/>
                  </a:cubicBezTo>
                  <a:cubicBezTo>
                    <a:pt x="104" y="0"/>
                    <a:pt x="104" y="0"/>
                    <a:pt x="104" y="0"/>
                  </a:cubicBezTo>
                  <a:cubicBezTo>
                    <a:pt x="45" y="0"/>
                    <a:pt x="0" y="45"/>
                    <a:pt x="0" y="104"/>
                  </a:cubicBezTo>
                  <a:cubicBezTo>
                    <a:pt x="0" y="2875"/>
                    <a:pt x="0" y="2875"/>
                    <a:pt x="0" y="2875"/>
                  </a:cubicBezTo>
                  <a:cubicBezTo>
                    <a:pt x="0" y="2934"/>
                    <a:pt x="45" y="2979"/>
                    <a:pt x="104" y="2979"/>
                  </a:cubicBezTo>
                  <a:cubicBezTo>
                    <a:pt x="2592" y="2979"/>
                    <a:pt x="2592" y="2979"/>
                    <a:pt x="2592" y="2979"/>
                  </a:cubicBezTo>
                  <a:cubicBezTo>
                    <a:pt x="2651" y="2979"/>
                    <a:pt x="2696" y="2934"/>
                    <a:pt x="2696" y="2875"/>
                  </a:cubicBezTo>
                  <a:cubicBezTo>
                    <a:pt x="2696" y="760"/>
                    <a:pt x="2696" y="760"/>
                    <a:pt x="2696" y="760"/>
                  </a:cubicBezTo>
                  <a:cubicBezTo>
                    <a:pt x="2681" y="745"/>
                    <a:pt x="2666" y="715"/>
                    <a:pt x="2651" y="685"/>
                  </a:cubicBezTo>
                  <a:close/>
                  <a:moveTo>
                    <a:pt x="1921" y="283"/>
                  </a:moveTo>
                  <a:cubicBezTo>
                    <a:pt x="2458" y="789"/>
                    <a:pt x="2458" y="789"/>
                    <a:pt x="2458" y="789"/>
                  </a:cubicBezTo>
                  <a:cubicBezTo>
                    <a:pt x="1921" y="789"/>
                    <a:pt x="1921" y="789"/>
                    <a:pt x="1921" y="789"/>
                  </a:cubicBezTo>
                  <a:cubicBezTo>
                    <a:pt x="1921" y="283"/>
                    <a:pt x="1921" y="283"/>
                    <a:pt x="1921" y="283"/>
                  </a:cubicBezTo>
                  <a:close/>
                  <a:moveTo>
                    <a:pt x="2472" y="2770"/>
                  </a:moveTo>
                  <a:cubicBezTo>
                    <a:pt x="209" y="2770"/>
                    <a:pt x="209" y="2770"/>
                    <a:pt x="209" y="2770"/>
                  </a:cubicBezTo>
                  <a:cubicBezTo>
                    <a:pt x="209" y="209"/>
                    <a:pt x="209" y="209"/>
                    <a:pt x="209" y="209"/>
                  </a:cubicBezTo>
                  <a:cubicBezTo>
                    <a:pt x="1713" y="209"/>
                    <a:pt x="1713" y="209"/>
                    <a:pt x="1713" y="209"/>
                  </a:cubicBezTo>
                  <a:cubicBezTo>
                    <a:pt x="1713" y="894"/>
                    <a:pt x="1713" y="894"/>
                    <a:pt x="1713" y="894"/>
                  </a:cubicBezTo>
                  <a:cubicBezTo>
                    <a:pt x="1713" y="953"/>
                    <a:pt x="1758" y="998"/>
                    <a:pt x="1817" y="998"/>
                  </a:cubicBezTo>
                  <a:cubicBezTo>
                    <a:pt x="2487" y="998"/>
                    <a:pt x="2487" y="998"/>
                    <a:pt x="2487" y="998"/>
                  </a:cubicBezTo>
                  <a:cubicBezTo>
                    <a:pt x="2487" y="2770"/>
                    <a:pt x="2487" y="2770"/>
                    <a:pt x="2487" y="2770"/>
                  </a:cubicBezTo>
                  <a:cubicBezTo>
                    <a:pt x="2472" y="2770"/>
                    <a:pt x="2472" y="2770"/>
                    <a:pt x="2472" y="277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41" name="组合 40"/>
          <p:cNvGrpSpPr/>
          <p:nvPr/>
        </p:nvGrpSpPr>
        <p:grpSpPr>
          <a:xfrm>
            <a:off x="47624" y="2161827"/>
            <a:ext cx="1731479" cy="551245"/>
            <a:chOff x="47624" y="2314227"/>
            <a:chExt cx="1731479" cy="551245"/>
          </a:xfrm>
        </p:grpSpPr>
        <p:sp>
          <p:nvSpPr>
            <p:cNvPr id="42" name="直角三角形 41"/>
            <p:cNvSpPr/>
            <p:nvPr/>
          </p:nvSpPr>
          <p:spPr>
            <a:xfrm rot="16200000" flipH="1">
              <a:off x="41676" y="2767446"/>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43" name="组合 42"/>
            <p:cNvGrpSpPr/>
            <p:nvPr/>
          </p:nvGrpSpPr>
          <p:grpSpPr>
            <a:xfrm>
              <a:off x="47624" y="2314227"/>
              <a:ext cx="1731479" cy="447270"/>
              <a:chOff x="47624" y="2136427"/>
              <a:chExt cx="1731479" cy="447270"/>
            </a:xfrm>
          </p:grpSpPr>
          <p:sp>
            <p:nvSpPr>
              <p:cNvPr id="45" name="五边形 61"/>
              <p:cNvSpPr/>
              <p:nvPr/>
            </p:nvSpPr>
            <p:spPr>
              <a:xfrm>
                <a:off x="47624" y="2136427"/>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46" name="矩形 45"/>
              <p:cNvSpPr/>
              <p:nvPr/>
            </p:nvSpPr>
            <p:spPr>
              <a:xfrm>
                <a:off x="507007" y="2178679"/>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学情分析</a:t>
                </a:r>
              </a:p>
            </p:txBody>
          </p:sp>
        </p:grpSp>
        <p:sp>
          <p:nvSpPr>
            <p:cNvPr id="44" name="Freeform 5"/>
            <p:cNvSpPr>
              <a:spLocks noEditPoints="1"/>
            </p:cNvSpPr>
            <p:nvPr/>
          </p:nvSpPr>
          <p:spPr bwMode="auto">
            <a:xfrm>
              <a:off x="229178" y="2424088"/>
              <a:ext cx="251428" cy="234844"/>
            </a:xfrm>
            <a:custGeom>
              <a:avLst/>
              <a:gdLst>
                <a:gd name="T0" fmla="*/ 205 w 3072"/>
                <a:gd name="T1" fmla="*/ 717 h 2867"/>
                <a:gd name="T2" fmla="*/ 307 w 3072"/>
                <a:gd name="T3" fmla="*/ 614 h 2867"/>
                <a:gd name="T4" fmla="*/ 348 w 3072"/>
                <a:gd name="T5" fmla="*/ 614 h 2867"/>
                <a:gd name="T6" fmla="*/ 1024 w 3072"/>
                <a:gd name="T7" fmla="*/ 143 h 2867"/>
                <a:gd name="T8" fmla="*/ 1024 w 3072"/>
                <a:gd name="T9" fmla="*/ 123 h 2867"/>
                <a:gd name="T10" fmla="*/ 1126 w 3072"/>
                <a:gd name="T11" fmla="*/ 0 h 2867"/>
                <a:gd name="T12" fmla="*/ 1229 w 3072"/>
                <a:gd name="T13" fmla="*/ 102 h 2867"/>
                <a:gd name="T14" fmla="*/ 1229 w 3072"/>
                <a:gd name="T15" fmla="*/ 123 h 2867"/>
                <a:gd name="T16" fmla="*/ 1905 w 3072"/>
                <a:gd name="T17" fmla="*/ 635 h 2867"/>
                <a:gd name="T18" fmla="*/ 1987 w 3072"/>
                <a:gd name="T19" fmla="*/ 635 h 2867"/>
                <a:gd name="T20" fmla="*/ 2662 w 3072"/>
                <a:gd name="T21" fmla="*/ 123 h 2867"/>
                <a:gd name="T22" fmla="*/ 2662 w 3072"/>
                <a:gd name="T23" fmla="*/ 102 h 2867"/>
                <a:gd name="T24" fmla="*/ 2765 w 3072"/>
                <a:gd name="T25" fmla="*/ 0 h 2867"/>
                <a:gd name="T26" fmla="*/ 2867 w 3072"/>
                <a:gd name="T27" fmla="*/ 102 h 2867"/>
                <a:gd name="T28" fmla="*/ 2765 w 3072"/>
                <a:gd name="T29" fmla="*/ 205 h 2867"/>
                <a:gd name="T30" fmla="*/ 2724 w 3072"/>
                <a:gd name="T31" fmla="*/ 205 h 2867"/>
                <a:gd name="T32" fmla="*/ 2048 w 3072"/>
                <a:gd name="T33" fmla="*/ 717 h 2867"/>
                <a:gd name="T34" fmla="*/ 2048 w 3072"/>
                <a:gd name="T35" fmla="*/ 737 h 2867"/>
                <a:gd name="T36" fmla="*/ 1946 w 3072"/>
                <a:gd name="T37" fmla="*/ 819 h 2867"/>
                <a:gd name="T38" fmla="*/ 1843 w 3072"/>
                <a:gd name="T39" fmla="*/ 717 h 2867"/>
                <a:gd name="T40" fmla="*/ 1843 w 3072"/>
                <a:gd name="T41" fmla="*/ 696 h 2867"/>
                <a:gd name="T42" fmla="*/ 1167 w 3072"/>
                <a:gd name="T43" fmla="*/ 205 h 2867"/>
                <a:gd name="T44" fmla="*/ 1126 w 3072"/>
                <a:gd name="T45" fmla="*/ 205 h 2867"/>
                <a:gd name="T46" fmla="*/ 1106 w 3072"/>
                <a:gd name="T47" fmla="*/ 205 h 2867"/>
                <a:gd name="T48" fmla="*/ 410 w 3072"/>
                <a:gd name="T49" fmla="*/ 717 h 2867"/>
                <a:gd name="T50" fmla="*/ 307 w 3072"/>
                <a:gd name="T51" fmla="*/ 819 h 2867"/>
                <a:gd name="T52" fmla="*/ 205 w 3072"/>
                <a:gd name="T53" fmla="*/ 717 h 2867"/>
                <a:gd name="T54" fmla="*/ 2970 w 3072"/>
                <a:gd name="T55" fmla="*/ 2662 h 2867"/>
                <a:gd name="T56" fmla="*/ 2867 w 3072"/>
                <a:gd name="T57" fmla="*/ 2662 h 2867"/>
                <a:gd name="T58" fmla="*/ 2867 w 3072"/>
                <a:gd name="T59" fmla="*/ 819 h 2867"/>
                <a:gd name="T60" fmla="*/ 2662 w 3072"/>
                <a:gd name="T61" fmla="*/ 819 h 2867"/>
                <a:gd name="T62" fmla="*/ 2662 w 3072"/>
                <a:gd name="T63" fmla="*/ 2662 h 2867"/>
                <a:gd name="T64" fmla="*/ 2048 w 3072"/>
                <a:gd name="T65" fmla="*/ 2662 h 2867"/>
                <a:gd name="T66" fmla="*/ 2048 w 3072"/>
                <a:gd name="T67" fmla="*/ 1229 h 2867"/>
                <a:gd name="T68" fmla="*/ 1843 w 3072"/>
                <a:gd name="T69" fmla="*/ 1229 h 2867"/>
                <a:gd name="T70" fmla="*/ 1843 w 3072"/>
                <a:gd name="T71" fmla="*/ 2662 h 2867"/>
                <a:gd name="T72" fmla="*/ 1229 w 3072"/>
                <a:gd name="T73" fmla="*/ 2662 h 2867"/>
                <a:gd name="T74" fmla="*/ 1229 w 3072"/>
                <a:gd name="T75" fmla="*/ 819 h 2867"/>
                <a:gd name="T76" fmla="*/ 1024 w 3072"/>
                <a:gd name="T77" fmla="*/ 819 h 2867"/>
                <a:gd name="T78" fmla="*/ 1024 w 3072"/>
                <a:gd name="T79" fmla="*/ 2662 h 2867"/>
                <a:gd name="T80" fmla="*/ 410 w 3072"/>
                <a:gd name="T81" fmla="*/ 2662 h 2867"/>
                <a:gd name="T82" fmla="*/ 410 w 3072"/>
                <a:gd name="T83" fmla="*/ 1229 h 2867"/>
                <a:gd name="T84" fmla="*/ 205 w 3072"/>
                <a:gd name="T85" fmla="*/ 1229 h 2867"/>
                <a:gd name="T86" fmla="*/ 205 w 3072"/>
                <a:gd name="T87" fmla="*/ 2662 h 2867"/>
                <a:gd name="T88" fmla="*/ 102 w 3072"/>
                <a:gd name="T89" fmla="*/ 2662 h 2867"/>
                <a:gd name="T90" fmla="*/ 0 w 3072"/>
                <a:gd name="T91" fmla="*/ 2765 h 2867"/>
                <a:gd name="T92" fmla="*/ 102 w 3072"/>
                <a:gd name="T93" fmla="*/ 2867 h 2867"/>
                <a:gd name="T94" fmla="*/ 2970 w 3072"/>
                <a:gd name="T95" fmla="*/ 2867 h 2867"/>
                <a:gd name="T96" fmla="*/ 3072 w 3072"/>
                <a:gd name="T97" fmla="*/ 2765 h 2867"/>
                <a:gd name="T98" fmla="*/ 2970 w 3072"/>
                <a:gd name="T99" fmla="*/ 2662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2" h="2867">
                  <a:moveTo>
                    <a:pt x="205" y="717"/>
                  </a:moveTo>
                  <a:cubicBezTo>
                    <a:pt x="205" y="676"/>
                    <a:pt x="246" y="614"/>
                    <a:pt x="307" y="614"/>
                  </a:cubicBezTo>
                  <a:cubicBezTo>
                    <a:pt x="348" y="614"/>
                    <a:pt x="348" y="614"/>
                    <a:pt x="348" y="614"/>
                  </a:cubicBezTo>
                  <a:cubicBezTo>
                    <a:pt x="1024" y="143"/>
                    <a:pt x="1024" y="143"/>
                    <a:pt x="1024" y="143"/>
                  </a:cubicBezTo>
                  <a:cubicBezTo>
                    <a:pt x="1024" y="123"/>
                    <a:pt x="1024" y="123"/>
                    <a:pt x="1024" y="123"/>
                  </a:cubicBezTo>
                  <a:cubicBezTo>
                    <a:pt x="1024" y="61"/>
                    <a:pt x="1065" y="0"/>
                    <a:pt x="1126" y="0"/>
                  </a:cubicBezTo>
                  <a:cubicBezTo>
                    <a:pt x="1188" y="0"/>
                    <a:pt x="1229" y="61"/>
                    <a:pt x="1229" y="102"/>
                  </a:cubicBezTo>
                  <a:cubicBezTo>
                    <a:pt x="1229" y="123"/>
                    <a:pt x="1229" y="123"/>
                    <a:pt x="1229" y="123"/>
                  </a:cubicBezTo>
                  <a:cubicBezTo>
                    <a:pt x="1905" y="635"/>
                    <a:pt x="1905" y="635"/>
                    <a:pt x="1905" y="635"/>
                  </a:cubicBezTo>
                  <a:cubicBezTo>
                    <a:pt x="1987" y="635"/>
                    <a:pt x="1987" y="635"/>
                    <a:pt x="1987" y="635"/>
                  </a:cubicBezTo>
                  <a:cubicBezTo>
                    <a:pt x="2662" y="123"/>
                    <a:pt x="2662" y="123"/>
                    <a:pt x="2662" y="123"/>
                  </a:cubicBezTo>
                  <a:cubicBezTo>
                    <a:pt x="2662" y="102"/>
                    <a:pt x="2662" y="102"/>
                    <a:pt x="2662" y="102"/>
                  </a:cubicBezTo>
                  <a:cubicBezTo>
                    <a:pt x="2662" y="61"/>
                    <a:pt x="2703" y="0"/>
                    <a:pt x="2765" y="0"/>
                  </a:cubicBezTo>
                  <a:cubicBezTo>
                    <a:pt x="2826" y="0"/>
                    <a:pt x="2867" y="61"/>
                    <a:pt x="2867" y="102"/>
                  </a:cubicBezTo>
                  <a:cubicBezTo>
                    <a:pt x="2867" y="164"/>
                    <a:pt x="2826" y="205"/>
                    <a:pt x="2765" y="205"/>
                  </a:cubicBezTo>
                  <a:cubicBezTo>
                    <a:pt x="2724" y="205"/>
                    <a:pt x="2724" y="205"/>
                    <a:pt x="2724" y="205"/>
                  </a:cubicBezTo>
                  <a:cubicBezTo>
                    <a:pt x="2048" y="717"/>
                    <a:pt x="2048" y="717"/>
                    <a:pt x="2048" y="717"/>
                  </a:cubicBezTo>
                  <a:cubicBezTo>
                    <a:pt x="2048" y="737"/>
                    <a:pt x="2048" y="737"/>
                    <a:pt x="2048" y="737"/>
                  </a:cubicBezTo>
                  <a:cubicBezTo>
                    <a:pt x="2048" y="778"/>
                    <a:pt x="2007" y="819"/>
                    <a:pt x="1946" y="819"/>
                  </a:cubicBezTo>
                  <a:cubicBezTo>
                    <a:pt x="1884" y="819"/>
                    <a:pt x="1843" y="778"/>
                    <a:pt x="1843" y="717"/>
                  </a:cubicBezTo>
                  <a:cubicBezTo>
                    <a:pt x="1843" y="696"/>
                    <a:pt x="1843" y="696"/>
                    <a:pt x="1843" y="696"/>
                  </a:cubicBezTo>
                  <a:cubicBezTo>
                    <a:pt x="1167" y="205"/>
                    <a:pt x="1167" y="205"/>
                    <a:pt x="1167" y="205"/>
                  </a:cubicBezTo>
                  <a:cubicBezTo>
                    <a:pt x="1126" y="205"/>
                    <a:pt x="1126" y="205"/>
                    <a:pt x="1126" y="205"/>
                  </a:cubicBezTo>
                  <a:cubicBezTo>
                    <a:pt x="1106" y="205"/>
                    <a:pt x="1106" y="205"/>
                    <a:pt x="1106" y="205"/>
                  </a:cubicBezTo>
                  <a:cubicBezTo>
                    <a:pt x="410" y="717"/>
                    <a:pt x="410" y="717"/>
                    <a:pt x="410" y="717"/>
                  </a:cubicBezTo>
                  <a:cubicBezTo>
                    <a:pt x="410" y="778"/>
                    <a:pt x="369" y="819"/>
                    <a:pt x="307" y="819"/>
                  </a:cubicBezTo>
                  <a:cubicBezTo>
                    <a:pt x="246" y="819"/>
                    <a:pt x="205" y="778"/>
                    <a:pt x="205" y="717"/>
                  </a:cubicBezTo>
                  <a:close/>
                  <a:moveTo>
                    <a:pt x="2970" y="2662"/>
                  </a:moveTo>
                  <a:cubicBezTo>
                    <a:pt x="2867" y="2662"/>
                    <a:pt x="2867" y="2662"/>
                    <a:pt x="2867" y="2662"/>
                  </a:cubicBezTo>
                  <a:cubicBezTo>
                    <a:pt x="2867" y="819"/>
                    <a:pt x="2867" y="819"/>
                    <a:pt x="2867" y="819"/>
                  </a:cubicBezTo>
                  <a:cubicBezTo>
                    <a:pt x="2662" y="819"/>
                    <a:pt x="2662" y="819"/>
                    <a:pt x="2662" y="819"/>
                  </a:cubicBezTo>
                  <a:cubicBezTo>
                    <a:pt x="2662" y="2662"/>
                    <a:pt x="2662" y="2662"/>
                    <a:pt x="2662" y="2662"/>
                  </a:cubicBezTo>
                  <a:cubicBezTo>
                    <a:pt x="2048" y="2662"/>
                    <a:pt x="2048" y="2662"/>
                    <a:pt x="2048" y="2662"/>
                  </a:cubicBezTo>
                  <a:cubicBezTo>
                    <a:pt x="2048" y="1229"/>
                    <a:pt x="2048" y="1229"/>
                    <a:pt x="2048" y="1229"/>
                  </a:cubicBezTo>
                  <a:cubicBezTo>
                    <a:pt x="1843" y="1229"/>
                    <a:pt x="1843" y="1229"/>
                    <a:pt x="1843" y="1229"/>
                  </a:cubicBezTo>
                  <a:cubicBezTo>
                    <a:pt x="1843" y="2662"/>
                    <a:pt x="1843" y="2662"/>
                    <a:pt x="1843" y="2662"/>
                  </a:cubicBezTo>
                  <a:cubicBezTo>
                    <a:pt x="1229" y="2662"/>
                    <a:pt x="1229" y="2662"/>
                    <a:pt x="1229" y="2662"/>
                  </a:cubicBezTo>
                  <a:cubicBezTo>
                    <a:pt x="1229" y="819"/>
                    <a:pt x="1229" y="819"/>
                    <a:pt x="1229" y="819"/>
                  </a:cubicBezTo>
                  <a:cubicBezTo>
                    <a:pt x="1024" y="819"/>
                    <a:pt x="1024" y="819"/>
                    <a:pt x="1024" y="819"/>
                  </a:cubicBezTo>
                  <a:cubicBezTo>
                    <a:pt x="1024" y="2662"/>
                    <a:pt x="1024" y="2662"/>
                    <a:pt x="1024" y="2662"/>
                  </a:cubicBezTo>
                  <a:cubicBezTo>
                    <a:pt x="410" y="2662"/>
                    <a:pt x="410" y="2662"/>
                    <a:pt x="410" y="2662"/>
                  </a:cubicBezTo>
                  <a:cubicBezTo>
                    <a:pt x="410" y="1229"/>
                    <a:pt x="410" y="1229"/>
                    <a:pt x="410" y="1229"/>
                  </a:cubicBezTo>
                  <a:cubicBezTo>
                    <a:pt x="205" y="1229"/>
                    <a:pt x="205" y="1229"/>
                    <a:pt x="205" y="1229"/>
                  </a:cubicBezTo>
                  <a:cubicBezTo>
                    <a:pt x="205" y="2662"/>
                    <a:pt x="205" y="2662"/>
                    <a:pt x="205" y="2662"/>
                  </a:cubicBezTo>
                  <a:cubicBezTo>
                    <a:pt x="102" y="2662"/>
                    <a:pt x="102" y="2662"/>
                    <a:pt x="102" y="2662"/>
                  </a:cubicBezTo>
                  <a:cubicBezTo>
                    <a:pt x="41" y="2662"/>
                    <a:pt x="0" y="2703"/>
                    <a:pt x="0" y="2765"/>
                  </a:cubicBezTo>
                  <a:cubicBezTo>
                    <a:pt x="0" y="2826"/>
                    <a:pt x="41" y="2867"/>
                    <a:pt x="102" y="2867"/>
                  </a:cubicBezTo>
                  <a:cubicBezTo>
                    <a:pt x="2970" y="2867"/>
                    <a:pt x="2970" y="2867"/>
                    <a:pt x="2970" y="2867"/>
                  </a:cubicBezTo>
                  <a:cubicBezTo>
                    <a:pt x="3031" y="2867"/>
                    <a:pt x="3072" y="2826"/>
                    <a:pt x="3072" y="2765"/>
                  </a:cubicBezTo>
                  <a:cubicBezTo>
                    <a:pt x="3072" y="2703"/>
                    <a:pt x="3031" y="2662"/>
                    <a:pt x="2970" y="2662"/>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47" name="组合 46"/>
          <p:cNvGrpSpPr/>
          <p:nvPr/>
        </p:nvGrpSpPr>
        <p:grpSpPr>
          <a:xfrm>
            <a:off x="47624" y="4664476"/>
            <a:ext cx="1731479" cy="551244"/>
            <a:chOff x="47624" y="4816876"/>
            <a:chExt cx="1731479" cy="551244"/>
          </a:xfrm>
        </p:grpSpPr>
        <p:sp>
          <p:nvSpPr>
            <p:cNvPr id="48" name="直角三角形 47"/>
            <p:cNvSpPr/>
            <p:nvPr/>
          </p:nvSpPr>
          <p:spPr>
            <a:xfrm rot="16200000" flipH="1">
              <a:off x="41676" y="5270094"/>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49" name="组合 48"/>
            <p:cNvGrpSpPr/>
            <p:nvPr/>
          </p:nvGrpSpPr>
          <p:grpSpPr>
            <a:xfrm>
              <a:off x="47624" y="4816876"/>
              <a:ext cx="1731479" cy="447270"/>
              <a:chOff x="47624" y="4054876"/>
              <a:chExt cx="1731479" cy="447270"/>
            </a:xfrm>
          </p:grpSpPr>
          <p:sp>
            <p:nvSpPr>
              <p:cNvPr id="51" name="五边形 64"/>
              <p:cNvSpPr/>
              <p:nvPr/>
            </p:nvSpPr>
            <p:spPr>
              <a:xfrm>
                <a:off x="47624" y="4054876"/>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52" name="矩形 51"/>
              <p:cNvSpPr/>
              <p:nvPr/>
            </p:nvSpPr>
            <p:spPr>
              <a:xfrm>
                <a:off x="507007" y="4104871"/>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教学目标</a:t>
                </a:r>
              </a:p>
            </p:txBody>
          </p:sp>
        </p:grpSp>
        <p:sp>
          <p:nvSpPr>
            <p:cNvPr id="50" name="Freeform 5"/>
            <p:cNvSpPr>
              <a:spLocks noEditPoints="1"/>
            </p:cNvSpPr>
            <p:nvPr/>
          </p:nvSpPr>
          <p:spPr bwMode="auto">
            <a:xfrm>
              <a:off x="216346" y="4901965"/>
              <a:ext cx="277091" cy="277091"/>
            </a:xfrm>
            <a:custGeom>
              <a:avLst/>
              <a:gdLst>
                <a:gd name="T0" fmla="*/ 1767 w 2867"/>
                <a:gd name="T1" fmla="*/ 287 h 2867"/>
                <a:gd name="T2" fmla="*/ 1327 w 2867"/>
                <a:gd name="T3" fmla="*/ 213 h 2867"/>
                <a:gd name="T4" fmla="*/ 0 w 2867"/>
                <a:gd name="T5" fmla="*/ 1540 h 2867"/>
                <a:gd name="T6" fmla="*/ 1327 w 2867"/>
                <a:gd name="T7" fmla="*/ 2867 h 2867"/>
                <a:gd name="T8" fmla="*/ 2654 w 2867"/>
                <a:gd name="T9" fmla="*/ 1540 h 2867"/>
                <a:gd name="T10" fmla="*/ 2582 w 2867"/>
                <a:gd name="T11" fmla="*/ 1105 h 2867"/>
                <a:gd name="T12" fmla="*/ 2403 w 2867"/>
                <a:gd name="T13" fmla="*/ 1284 h 2867"/>
                <a:gd name="T14" fmla="*/ 2433 w 2867"/>
                <a:gd name="T15" fmla="*/ 1540 h 2867"/>
                <a:gd name="T16" fmla="*/ 1327 w 2867"/>
                <a:gd name="T17" fmla="*/ 2646 h 2867"/>
                <a:gd name="T18" fmla="*/ 221 w 2867"/>
                <a:gd name="T19" fmla="*/ 1540 h 2867"/>
                <a:gd name="T20" fmla="*/ 1327 w 2867"/>
                <a:gd name="T21" fmla="*/ 434 h 2867"/>
                <a:gd name="T22" fmla="*/ 1589 w 2867"/>
                <a:gd name="T23" fmla="*/ 465 h 2867"/>
                <a:gd name="T24" fmla="*/ 1767 w 2867"/>
                <a:gd name="T25" fmla="*/ 287 h 2867"/>
                <a:gd name="T26" fmla="*/ 2387 w 2867"/>
                <a:gd name="T27" fmla="*/ 180 h 2867"/>
                <a:gd name="T28" fmla="*/ 2408 w 2867"/>
                <a:gd name="T29" fmla="*/ 426 h 2867"/>
                <a:gd name="T30" fmla="*/ 2445 w 2867"/>
                <a:gd name="T31" fmla="*/ 462 h 2867"/>
                <a:gd name="T32" fmla="*/ 2836 w 2867"/>
                <a:gd name="T33" fmla="*/ 496 h 2867"/>
                <a:gd name="T34" fmla="*/ 2867 w 2867"/>
                <a:gd name="T35" fmla="*/ 502 h 2867"/>
                <a:gd name="T36" fmla="*/ 2849 w 2867"/>
                <a:gd name="T37" fmla="*/ 524 h 2867"/>
                <a:gd name="T38" fmla="*/ 2370 w 2867"/>
                <a:gd name="T39" fmla="*/ 1005 h 2867"/>
                <a:gd name="T40" fmla="*/ 2322 w 2867"/>
                <a:gd name="T41" fmla="*/ 1023 h 2867"/>
                <a:gd name="T42" fmla="*/ 2070 w 2867"/>
                <a:gd name="T43" fmla="*/ 999 h 2867"/>
                <a:gd name="T44" fmla="*/ 2022 w 2867"/>
                <a:gd name="T45" fmla="*/ 1016 h 2867"/>
                <a:gd name="T46" fmla="*/ 1593 w 2867"/>
                <a:gd name="T47" fmla="*/ 1445 h 2867"/>
                <a:gd name="T48" fmla="*/ 1465 w 2867"/>
                <a:gd name="T49" fmla="*/ 1484 h 2867"/>
                <a:gd name="T50" fmla="*/ 1406 w 2867"/>
                <a:gd name="T51" fmla="*/ 1298 h 2867"/>
                <a:gd name="T52" fmla="*/ 1433 w 2867"/>
                <a:gd name="T53" fmla="*/ 1270 h 2867"/>
                <a:gd name="T54" fmla="*/ 1850 w 2867"/>
                <a:gd name="T55" fmla="*/ 853 h 2867"/>
                <a:gd name="T56" fmla="*/ 1871 w 2867"/>
                <a:gd name="T57" fmla="*/ 796 h 2867"/>
                <a:gd name="T58" fmla="*/ 1847 w 2867"/>
                <a:gd name="T59" fmla="*/ 541 h 2867"/>
                <a:gd name="T60" fmla="*/ 1859 w 2867"/>
                <a:gd name="T61" fmla="*/ 507 h 2867"/>
                <a:gd name="T62" fmla="*/ 2360 w 2867"/>
                <a:gd name="T63" fmla="*/ 6 h 2867"/>
                <a:gd name="T64" fmla="*/ 2370 w 2867"/>
                <a:gd name="T65" fmla="*/ 0 h 2867"/>
                <a:gd name="T66" fmla="*/ 2387 w 2867"/>
                <a:gd name="T67" fmla="*/ 180 h 2867"/>
                <a:gd name="T68" fmla="*/ 1880 w 2867"/>
                <a:gd name="T69" fmla="*/ 1540 h 2867"/>
                <a:gd name="T70" fmla="*/ 1327 w 2867"/>
                <a:gd name="T71" fmla="*/ 2093 h 2867"/>
                <a:gd name="T72" fmla="*/ 774 w 2867"/>
                <a:gd name="T73" fmla="*/ 1540 h 2867"/>
                <a:gd name="T74" fmla="*/ 1327 w 2867"/>
                <a:gd name="T75" fmla="*/ 987 h 2867"/>
                <a:gd name="T76" fmla="*/ 1460 w 2867"/>
                <a:gd name="T77" fmla="*/ 1003 h 2867"/>
                <a:gd name="T78" fmla="*/ 1378 w 2867"/>
                <a:gd name="T79" fmla="*/ 1085 h 2867"/>
                <a:gd name="T80" fmla="*/ 1244 w 2867"/>
                <a:gd name="T81" fmla="*/ 1219 h 2867"/>
                <a:gd name="T82" fmla="*/ 995 w 2867"/>
                <a:gd name="T83" fmla="*/ 1540 h 2867"/>
                <a:gd name="T84" fmla="*/ 1327 w 2867"/>
                <a:gd name="T85" fmla="*/ 1872 h 2867"/>
                <a:gd name="T86" fmla="*/ 1653 w 2867"/>
                <a:gd name="T87" fmla="*/ 1602 h 2867"/>
                <a:gd name="T88" fmla="*/ 1773 w 2867"/>
                <a:gd name="T89" fmla="*/ 1482 h 2867"/>
                <a:gd name="T90" fmla="*/ 1861 w 2867"/>
                <a:gd name="T91" fmla="*/ 1394 h 2867"/>
                <a:gd name="T92" fmla="*/ 1880 w 2867"/>
                <a:gd name="T93" fmla="*/ 1540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67" h="2867">
                  <a:moveTo>
                    <a:pt x="1767" y="287"/>
                  </a:moveTo>
                  <a:cubicBezTo>
                    <a:pt x="1629" y="239"/>
                    <a:pt x="1481" y="213"/>
                    <a:pt x="1327" y="213"/>
                  </a:cubicBezTo>
                  <a:cubicBezTo>
                    <a:pt x="594" y="213"/>
                    <a:pt x="0" y="807"/>
                    <a:pt x="0" y="1540"/>
                  </a:cubicBezTo>
                  <a:cubicBezTo>
                    <a:pt x="0" y="2273"/>
                    <a:pt x="594" y="2867"/>
                    <a:pt x="1327" y="2867"/>
                  </a:cubicBezTo>
                  <a:cubicBezTo>
                    <a:pt x="2060" y="2867"/>
                    <a:pt x="2654" y="2273"/>
                    <a:pt x="2654" y="1540"/>
                  </a:cubicBezTo>
                  <a:cubicBezTo>
                    <a:pt x="2654" y="1388"/>
                    <a:pt x="2629" y="1241"/>
                    <a:pt x="2582" y="1105"/>
                  </a:cubicBezTo>
                  <a:cubicBezTo>
                    <a:pt x="2522" y="1165"/>
                    <a:pt x="2463" y="1224"/>
                    <a:pt x="2403" y="1284"/>
                  </a:cubicBezTo>
                  <a:cubicBezTo>
                    <a:pt x="2423" y="1366"/>
                    <a:pt x="2433" y="1452"/>
                    <a:pt x="2433" y="1540"/>
                  </a:cubicBezTo>
                  <a:cubicBezTo>
                    <a:pt x="2433" y="2151"/>
                    <a:pt x="1938" y="2646"/>
                    <a:pt x="1327" y="2646"/>
                  </a:cubicBezTo>
                  <a:cubicBezTo>
                    <a:pt x="716" y="2646"/>
                    <a:pt x="221" y="2151"/>
                    <a:pt x="221" y="1540"/>
                  </a:cubicBezTo>
                  <a:cubicBezTo>
                    <a:pt x="221" y="929"/>
                    <a:pt x="716" y="434"/>
                    <a:pt x="1327" y="434"/>
                  </a:cubicBezTo>
                  <a:cubicBezTo>
                    <a:pt x="1417" y="434"/>
                    <a:pt x="1505" y="445"/>
                    <a:pt x="1589" y="465"/>
                  </a:cubicBezTo>
                  <a:cubicBezTo>
                    <a:pt x="1648" y="406"/>
                    <a:pt x="1707" y="346"/>
                    <a:pt x="1767" y="287"/>
                  </a:cubicBezTo>
                  <a:close/>
                  <a:moveTo>
                    <a:pt x="2387" y="180"/>
                  </a:moveTo>
                  <a:cubicBezTo>
                    <a:pt x="2394" y="262"/>
                    <a:pt x="2403" y="344"/>
                    <a:pt x="2408" y="426"/>
                  </a:cubicBezTo>
                  <a:cubicBezTo>
                    <a:pt x="2410" y="452"/>
                    <a:pt x="2420" y="460"/>
                    <a:pt x="2445" y="462"/>
                  </a:cubicBezTo>
                  <a:cubicBezTo>
                    <a:pt x="2575" y="472"/>
                    <a:pt x="2706" y="484"/>
                    <a:pt x="2836" y="496"/>
                  </a:cubicBezTo>
                  <a:cubicBezTo>
                    <a:pt x="2847" y="497"/>
                    <a:pt x="2858" y="494"/>
                    <a:pt x="2867" y="502"/>
                  </a:cubicBezTo>
                  <a:cubicBezTo>
                    <a:pt x="2865" y="513"/>
                    <a:pt x="2856" y="518"/>
                    <a:pt x="2849" y="524"/>
                  </a:cubicBezTo>
                  <a:cubicBezTo>
                    <a:pt x="2690" y="684"/>
                    <a:pt x="2529" y="844"/>
                    <a:pt x="2370" y="1005"/>
                  </a:cubicBezTo>
                  <a:cubicBezTo>
                    <a:pt x="2356" y="1019"/>
                    <a:pt x="2342" y="1025"/>
                    <a:pt x="2322" y="1023"/>
                  </a:cubicBezTo>
                  <a:cubicBezTo>
                    <a:pt x="2238" y="1014"/>
                    <a:pt x="2154" y="1008"/>
                    <a:pt x="2070" y="999"/>
                  </a:cubicBezTo>
                  <a:cubicBezTo>
                    <a:pt x="2049" y="997"/>
                    <a:pt x="2036" y="1001"/>
                    <a:pt x="2022" y="1016"/>
                  </a:cubicBezTo>
                  <a:cubicBezTo>
                    <a:pt x="1805" y="1233"/>
                    <a:pt x="1810" y="1228"/>
                    <a:pt x="1593" y="1445"/>
                  </a:cubicBezTo>
                  <a:cubicBezTo>
                    <a:pt x="1557" y="1482"/>
                    <a:pt x="1516" y="1500"/>
                    <a:pt x="1465" y="1484"/>
                  </a:cubicBezTo>
                  <a:cubicBezTo>
                    <a:pt x="1384" y="1460"/>
                    <a:pt x="1354" y="1364"/>
                    <a:pt x="1406" y="1298"/>
                  </a:cubicBezTo>
                  <a:cubicBezTo>
                    <a:pt x="1414" y="1288"/>
                    <a:pt x="1423" y="1279"/>
                    <a:pt x="1433" y="1270"/>
                  </a:cubicBezTo>
                  <a:cubicBezTo>
                    <a:pt x="1645" y="1057"/>
                    <a:pt x="1637" y="1065"/>
                    <a:pt x="1850" y="853"/>
                  </a:cubicBezTo>
                  <a:cubicBezTo>
                    <a:pt x="1867" y="836"/>
                    <a:pt x="1874" y="821"/>
                    <a:pt x="1871" y="796"/>
                  </a:cubicBezTo>
                  <a:cubicBezTo>
                    <a:pt x="1861" y="712"/>
                    <a:pt x="1855" y="626"/>
                    <a:pt x="1847" y="541"/>
                  </a:cubicBezTo>
                  <a:cubicBezTo>
                    <a:pt x="1846" y="527"/>
                    <a:pt x="1849" y="517"/>
                    <a:pt x="1859" y="507"/>
                  </a:cubicBezTo>
                  <a:cubicBezTo>
                    <a:pt x="2026" y="340"/>
                    <a:pt x="2193" y="173"/>
                    <a:pt x="2360" y="6"/>
                  </a:cubicBezTo>
                  <a:cubicBezTo>
                    <a:pt x="2361" y="5"/>
                    <a:pt x="2364" y="4"/>
                    <a:pt x="2370" y="0"/>
                  </a:cubicBezTo>
                  <a:cubicBezTo>
                    <a:pt x="2376" y="62"/>
                    <a:pt x="2382" y="121"/>
                    <a:pt x="2387" y="180"/>
                  </a:cubicBezTo>
                  <a:close/>
                  <a:moveTo>
                    <a:pt x="1880" y="1540"/>
                  </a:moveTo>
                  <a:cubicBezTo>
                    <a:pt x="1880" y="1845"/>
                    <a:pt x="1633" y="2093"/>
                    <a:pt x="1327" y="2093"/>
                  </a:cubicBezTo>
                  <a:cubicBezTo>
                    <a:pt x="1022" y="2093"/>
                    <a:pt x="774" y="1845"/>
                    <a:pt x="774" y="1540"/>
                  </a:cubicBezTo>
                  <a:cubicBezTo>
                    <a:pt x="774" y="1234"/>
                    <a:pt x="1022" y="987"/>
                    <a:pt x="1327" y="987"/>
                  </a:cubicBezTo>
                  <a:cubicBezTo>
                    <a:pt x="1373" y="987"/>
                    <a:pt x="1417" y="992"/>
                    <a:pt x="1460" y="1003"/>
                  </a:cubicBezTo>
                  <a:cubicBezTo>
                    <a:pt x="1432" y="1030"/>
                    <a:pt x="1405" y="1057"/>
                    <a:pt x="1378" y="1085"/>
                  </a:cubicBezTo>
                  <a:cubicBezTo>
                    <a:pt x="1333" y="1129"/>
                    <a:pt x="1288" y="1174"/>
                    <a:pt x="1244" y="1219"/>
                  </a:cubicBezTo>
                  <a:cubicBezTo>
                    <a:pt x="1101" y="1256"/>
                    <a:pt x="995" y="1385"/>
                    <a:pt x="995" y="1540"/>
                  </a:cubicBezTo>
                  <a:cubicBezTo>
                    <a:pt x="995" y="1723"/>
                    <a:pt x="1144" y="1872"/>
                    <a:pt x="1327" y="1872"/>
                  </a:cubicBezTo>
                  <a:cubicBezTo>
                    <a:pt x="1489" y="1872"/>
                    <a:pt x="1624" y="1756"/>
                    <a:pt x="1653" y="1602"/>
                  </a:cubicBezTo>
                  <a:cubicBezTo>
                    <a:pt x="1693" y="1562"/>
                    <a:pt x="1733" y="1522"/>
                    <a:pt x="1773" y="1482"/>
                  </a:cubicBezTo>
                  <a:cubicBezTo>
                    <a:pt x="1803" y="1452"/>
                    <a:pt x="1830" y="1425"/>
                    <a:pt x="1861" y="1394"/>
                  </a:cubicBezTo>
                  <a:cubicBezTo>
                    <a:pt x="1873" y="1441"/>
                    <a:pt x="1880" y="1489"/>
                    <a:pt x="1880" y="154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53" name="组合 52"/>
          <p:cNvGrpSpPr/>
          <p:nvPr/>
        </p:nvGrpSpPr>
        <p:grpSpPr>
          <a:xfrm>
            <a:off x="47624" y="3830259"/>
            <a:ext cx="1731479" cy="551244"/>
            <a:chOff x="47624" y="3982659"/>
            <a:chExt cx="1731479" cy="551244"/>
          </a:xfrm>
        </p:grpSpPr>
        <p:sp>
          <p:nvSpPr>
            <p:cNvPr id="54" name="直角三角形 53"/>
            <p:cNvSpPr/>
            <p:nvPr/>
          </p:nvSpPr>
          <p:spPr>
            <a:xfrm rot="16200000" flipH="1">
              <a:off x="41676" y="4435878"/>
              <a:ext cx="103975"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55" name="组合 54"/>
            <p:cNvGrpSpPr/>
            <p:nvPr/>
          </p:nvGrpSpPr>
          <p:grpSpPr>
            <a:xfrm>
              <a:off x="47624" y="3982659"/>
              <a:ext cx="1731479" cy="447270"/>
              <a:chOff x="47624" y="3415393"/>
              <a:chExt cx="1731479" cy="447270"/>
            </a:xfrm>
          </p:grpSpPr>
          <p:sp>
            <p:nvSpPr>
              <p:cNvPr id="59" name="五边形 63"/>
              <p:cNvSpPr/>
              <p:nvPr/>
            </p:nvSpPr>
            <p:spPr>
              <a:xfrm>
                <a:off x="47624" y="3415393"/>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60" name="矩形 59"/>
              <p:cNvSpPr/>
              <p:nvPr/>
            </p:nvSpPr>
            <p:spPr>
              <a:xfrm>
                <a:off x="507007" y="3462807"/>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教材分析</a:t>
                </a:r>
              </a:p>
            </p:txBody>
          </p:sp>
        </p:grpSp>
        <p:grpSp>
          <p:nvGrpSpPr>
            <p:cNvPr id="56" name="Group 4"/>
            <p:cNvGrpSpPr>
              <a:grpSpLocks noChangeAspect="1"/>
            </p:cNvGrpSpPr>
            <p:nvPr/>
          </p:nvGrpSpPr>
          <p:grpSpPr bwMode="auto">
            <a:xfrm>
              <a:off x="204441" y="4076683"/>
              <a:ext cx="259012" cy="259221"/>
              <a:chOff x="1992" y="309"/>
              <a:chExt cx="3698" cy="3701"/>
            </a:xfrm>
            <a:solidFill>
              <a:schemeClr val="tx2"/>
            </a:solidFill>
          </p:grpSpPr>
          <p:sp>
            <p:nvSpPr>
              <p:cNvPr id="57" name="Freeform 5"/>
              <p:cNvSpPr>
                <a:spLocks noEditPoints="1"/>
              </p:cNvSpPr>
              <p:nvPr/>
            </p:nvSpPr>
            <p:spPr bwMode="auto">
              <a:xfrm>
                <a:off x="2883" y="1203"/>
                <a:ext cx="1912" cy="1912"/>
              </a:xfrm>
              <a:custGeom>
                <a:avLst/>
                <a:gdLst>
                  <a:gd name="T0" fmla="*/ 1270 w 1270"/>
                  <a:gd name="T1" fmla="*/ 560 h 1269"/>
                  <a:gd name="T2" fmla="*/ 711 w 1270"/>
                  <a:gd name="T3" fmla="*/ 0 h 1269"/>
                  <a:gd name="T4" fmla="*/ 711 w 1270"/>
                  <a:gd name="T5" fmla="*/ 117 h 1269"/>
                  <a:gd name="T6" fmla="*/ 561 w 1270"/>
                  <a:gd name="T7" fmla="*/ 117 h 1269"/>
                  <a:gd name="T8" fmla="*/ 561 w 1270"/>
                  <a:gd name="T9" fmla="*/ 0 h 1269"/>
                  <a:gd name="T10" fmla="*/ 0 w 1270"/>
                  <a:gd name="T11" fmla="*/ 560 h 1269"/>
                  <a:gd name="T12" fmla="*/ 118 w 1270"/>
                  <a:gd name="T13" fmla="*/ 560 h 1269"/>
                  <a:gd name="T14" fmla="*/ 118 w 1270"/>
                  <a:gd name="T15" fmla="*/ 710 h 1269"/>
                  <a:gd name="T16" fmla="*/ 1 w 1270"/>
                  <a:gd name="T17" fmla="*/ 710 h 1269"/>
                  <a:gd name="T18" fmla="*/ 561 w 1270"/>
                  <a:gd name="T19" fmla="*/ 1269 h 1269"/>
                  <a:gd name="T20" fmla="*/ 561 w 1270"/>
                  <a:gd name="T21" fmla="*/ 1153 h 1269"/>
                  <a:gd name="T22" fmla="*/ 711 w 1270"/>
                  <a:gd name="T23" fmla="*/ 1153 h 1269"/>
                  <a:gd name="T24" fmla="*/ 711 w 1270"/>
                  <a:gd name="T25" fmla="*/ 1269 h 1269"/>
                  <a:gd name="T26" fmla="*/ 1270 w 1270"/>
                  <a:gd name="T27" fmla="*/ 710 h 1269"/>
                  <a:gd name="T28" fmla="*/ 1154 w 1270"/>
                  <a:gd name="T29" fmla="*/ 710 h 1269"/>
                  <a:gd name="T30" fmla="*/ 1154 w 1270"/>
                  <a:gd name="T31" fmla="*/ 560 h 1269"/>
                  <a:gd name="T32" fmla="*/ 1270 w 1270"/>
                  <a:gd name="T33" fmla="*/ 560 h 1269"/>
                  <a:gd name="T34" fmla="*/ 1270 w 1270"/>
                  <a:gd name="T35" fmla="*/ 560 h 1269"/>
                  <a:gd name="T36" fmla="*/ 635 w 1270"/>
                  <a:gd name="T37" fmla="*/ 872 h 1269"/>
                  <a:gd name="T38" fmla="*/ 397 w 1270"/>
                  <a:gd name="T39" fmla="*/ 634 h 1269"/>
                  <a:gd name="T40" fmla="*/ 635 w 1270"/>
                  <a:gd name="T41" fmla="*/ 396 h 1269"/>
                  <a:gd name="T42" fmla="*/ 873 w 1270"/>
                  <a:gd name="T43" fmla="*/ 634 h 1269"/>
                  <a:gd name="T44" fmla="*/ 635 w 1270"/>
                  <a:gd name="T45" fmla="*/ 872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0" h="1269">
                    <a:moveTo>
                      <a:pt x="1270" y="560"/>
                    </a:moveTo>
                    <a:cubicBezTo>
                      <a:pt x="1236" y="268"/>
                      <a:pt x="1003" y="35"/>
                      <a:pt x="711" y="0"/>
                    </a:cubicBezTo>
                    <a:cubicBezTo>
                      <a:pt x="711" y="117"/>
                      <a:pt x="711" y="117"/>
                      <a:pt x="711" y="117"/>
                    </a:cubicBezTo>
                    <a:cubicBezTo>
                      <a:pt x="561" y="117"/>
                      <a:pt x="561" y="117"/>
                      <a:pt x="561" y="117"/>
                    </a:cubicBezTo>
                    <a:cubicBezTo>
                      <a:pt x="561" y="0"/>
                      <a:pt x="561" y="0"/>
                      <a:pt x="561" y="0"/>
                    </a:cubicBezTo>
                    <a:cubicBezTo>
                      <a:pt x="268" y="34"/>
                      <a:pt x="35" y="267"/>
                      <a:pt x="0" y="560"/>
                    </a:cubicBezTo>
                    <a:cubicBezTo>
                      <a:pt x="118" y="560"/>
                      <a:pt x="118" y="560"/>
                      <a:pt x="118" y="560"/>
                    </a:cubicBezTo>
                    <a:cubicBezTo>
                      <a:pt x="118" y="710"/>
                      <a:pt x="118" y="710"/>
                      <a:pt x="118" y="710"/>
                    </a:cubicBezTo>
                    <a:cubicBezTo>
                      <a:pt x="1" y="710"/>
                      <a:pt x="1" y="710"/>
                      <a:pt x="1" y="710"/>
                    </a:cubicBezTo>
                    <a:cubicBezTo>
                      <a:pt x="35" y="1002"/>
                      <a:pt x="268" y="1235"/>
                      <a:pt x="561" y="1269"/>
                    </a:cubicBezTo>
                    <a:cubicBezTo>
                      <a:pt x="561" y="1153"/>
                      <a:pt x="561" y="1153"/>
                      <a:pt x="561" y="1153"/>
                    </a:cubicBezTo>
                    <a:cubicBezTo>
                      <a:pt x="711" y="1153"/>
                      <a:pt x="711" y="1153"/>
                      <a:pt x="711" y="1153"/>
                    </a:cubicBezTo>
                    <a:cubicBezTo>
                      <a:pt x="711" y="1269"/>
                      <a:pt x="711" y="1269"/>
                      <a:pt x="711" y="1269"/>
                    </a:cubicBezTo>
                    <a:cubicBezTo>
                      <a:pt x="1003" y="1234"/>
                      <a:pt x="1235" y="1002"/>
                      <a:pt x="1270" y="710"/>
                    </a:cubicBezTo>
                    <a:cubicBezTo>
                      <a:pt x="1154" y="710"/>
                      <a:pt x="1154" y="710"/>
                      <a:pt x="1154" y="710"/>
                    </a:cubicBezTo>
                    <a:cubicBezTo>
                      <a:pt x="1154" y="560"/>
                      <a:pt x="1154" y="560"/>
                      <a:pt x="1154" y="560"/>
                    </a:cubicBezTo>
                    <a:cubicBezTo>
                      <a:pt x="1270" y="560"/>
                      <a:pt x="1270" y="560"/>
                      <a:pt x="1270" y="560"/>
                    </a:cubicBezTo>
                    <a:cubicBezTo>
                      <a:pt x="1270" y="560"/>
                      <a:pt x="1270" y="560"/>
                      <a:pt x="1270" y="560"/>
                    </a:cubicBezTo>
                    <a:close/>
                    <a:moveTo>
                      <a:pt x="635" y="872"/>
                    </a:moveTo>
                    <a:cubicBezTo>
                      <a:pt x="504" y="872"/>
                      <a:pt x="397" y="766"/>
                      <a:pt x="397" y="634"/>
                    </a:cubicBezTo>
                    <a:cubicBezTo>
                      <a:pt x="397" y="503"/>
                      <a:pt x="504" y="396"/>
                      <a:pt x="635" y="396"/>
                    </a:cubicBezTo>
                    <a:cubicBezTo>
                      <a:pt x="766" y="396"/>
                      <a:pt x="873" y="503"/>
                      <a:pt x="873" y="634"/>
                    </a:cubicBezTo>
                    <a:cubicBezTo>
                      <a:pt x="873" y="766"/>
                      <a:pt x="766" y="872"/>
                      <a:pt x="635" y="8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8" name="Freeform 6"/>
              <p:cNvSpPr>
                <a:spLocks noEditPoints="1"/>
              </p:cNvSpPr>
              <p:nvPr/>
            </p:nvSpPr>
            <p:spPr bwMode="auto">
              <a:xfrm>
                <a:off x="1992" y="309"/>
                <a:ext cx="3698" cy="3701"/>
              </a:xfrm>
              <a:custGeom>
                <a:avLst/>
                <a:gdLst>
                  <a:gd name="T0" fmla="*/ 1228 w 2456"/>
                  <a:gd name="T1" fmla="*/ 0 h 2456"/>
                  <a:gd name="T2" fmla="*/ 0 w 2456"/>
                  <a:gd name="T3" fmla="*/ 1228 h 2456"/>
                  <a:gd name="T4" fmla="*/ 1228 w 2456"/>
                  <a:gd name="T5" fmla="*/ 2456 h 2456"/>
                  <a:gd name="T6" fmla="*/ 2456 w 2456"/>
                  <a:gd name="T7" fmla="*/ 1228 h 2456"/>
                  <a:gd name="T8" fmla="*/ 1228 w 2456"/>
                  <a:gd name="T9" fmla="*/ 0 h 2456"/>
                  <a:gd name="T10" fmla="*/ 2016 w 2456"/>
                  <a:gd name="T11" fmla="*/ 1303 h 2456"/>
                  <a:gd name="T12" fmla="*/ 1788 w 2456"/>
                  <a:gd name="T13" fmla="*/ 1788 h 2456"/>
                  <a:gd name="T14" fmla="*/ 1303 w 2456"/>
                  <a:gd name="T15" fmla="*/ 2016 h 2456"/>
                  <a:gd name="T16" fmla="*/ 1303 w 2456"/>
                  <a:gd name="T17" fmla="*/ 2120 h 2456"/>
                  <a:gd name="T18" fmla="*/ 1153 w 2456"/>
                  <a:gd name="T19" fmla="*/ 2120 h 2456"/>
                  <a:gd name="T20" fmla="*/ 1153 w 2456"/>
                  <a:gd name="T21" fmla="*/ 2017 h 2456"/>
                  <a:gd name="T22" fmla="*/ 666 w 2456"/>
                  <a:gd name="T23" fmla="*/ 1788 h 2456"/>
                  <a:gd name="T24" fmla="*/ 438 w 2456"/>
                  <a:gd name="T25" fmla="*/ 1303 h 2456"/>
                  <a:gd name="T26" fmla="*/ 336 w 2456"/>
                  <a:gd name="T27" fmla="*/ 1303 h 2456"/>
                  <a:gd name="T28" fmla="*/ 336 w 2456"/>
                  <a:gd name="T29" fmla="*/ 1153 h 2456"/>
                  <a:gd name="T30" fmla="*/ 438 w 2456"/>
                  <a:gd name="T31" fmla="*/ 1153 h 2456"/>
                  <a:gd name="T32" fmla="*/ 666 w 2456"/>
                  <a:gd name="T33" fmla="*/ 667 h 2456"/>
                  <a:gd name="T34" fmla="*/ 1153 w 2456"/>
                  <a:gd name="T35" fmla="*/ 438 h 2456"/>
                  <a:gd name="T36" fmla="*/ 1153 w 2456"/>
                  <a:gd name="T37" fmla="*/ 336 h 2456"/>
                  <a:gd name="T38" fmla="*/ 1303 w 2456"/>
                  <a:gd name="T39" fmla="*/ 336 h 2456"/>
                  <a:gd name="T40" fmla="*/ 1303 w 2456"/>
                  <a:gd name="T41" fmla="*/ 438 h 2456"/>
                  <a:gd name="T42" fmla="*/ 1788 w 2456"/>
                  <a:gd name="T43" fmla="*/ 667 h 2456"/>
                  <a:gd name="T44" fmla="*/ 2017 w 2456"/>
                  <a:gd name="T45" fmla="*/ 1153 h 2456"/>
                  <a:gd name="T46" fmla="*/ 2120 w 2456"/>
                  <a:gd name="T47" fmla="*/ 1153 h 2456"/>
                  <a:gd name="T48" fmla="*/ 2120 w 2456"/>
                  <a:gd name="T49" fmla="*/ 1303 h 2456"/>
                  <a:gd name="T50" fmla="*/ 2016 w 2456"/>
                  <a:gd name="T51" fmla="*/ 1303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6" h="2456">
                    <a:moveTo>
                      <a:pt x="1228" y="0"/>
                    </a:moveTo>
                    <a:cubicBezTo>
                      <a:pt x="550" y="0"/>
                      <a:pt x="0" y="550"/>
                      <a:pt x="0" y="1228"/>
                    </a:cubicBezTo>
                    <a:cubicBezTo>
                      <a:pt x="0" y="1906"/>
                      <a:pt x="550" y="2456"/>
                      <a:pt x="1228" y="2456"/>
                    </a:cubicBezTo>
                    <a:cubicBezTo>
                      <a:pt x="1906" y="2456"/>
                      <a:pt x="2456" y="1906"/>
                      <a:pt x="2456" y="1228"/>
                    </a:cubicBezTo>
                    <a:cubicBezTo>
                      <a:pt x="2456" y="550"/>
                      <a:pt x="1906" y="0"/>
                      <a:pt x="1228" y="0"/>
                    </a:cubicBezTo>
                    <a:close/>
                    <a:moveTo>
                      <a:pt x="2016" y="1303"/>
                    </a:moveTo>
                    <a:cubicBezTo>
                      <a:pt x="1999" y="1486"/>
                      <a:pt x="1919" y="1656"/>
                      <a:pt x="1788" y="1788"/>
                    </a:cubicBezTo>
                    <a:cubicBezTo>
                      <a:pt x="1656" y="1920"/>
                      <a:pt x="1486" y="1999"/>
                      <a:pt x="1303" y="2016"/>
                    </a:cubicBezTo>
                    <a:cubicBezTo>
                      <a:pt x="1303" y="2120"/>
                      <a:pt x="1303" y="2120"/>
                      <a:pt x="1303" y="2120"/>
                    </a:cubicBezTo>
                    <a:cubicBezTo>
                      <a:pt x="1153" y="2120"/>
                      <a:pt x="1153" y="2120"/>
                      <a:pt x="1153" y="2120"/>
                    </a:cubicBezTo>
                    <a:cubicBezTo>
                      <a:pt x="1153" y="2017"/>
                      <a:pt x="1153" y="2017"/>
                      <a:pt x="1153" y="2017"/>
                    </a:cubicBezTo>
                    <a:cubicBezTo>
                      <a:pt x="969" y="2000"/>
                      <a:pt x="799" y="1920"/>
                      <a:pt x="666" y="1788"/>
                    </a:cubicBezTo>
                    <a:cubicBezTo>
                      <a:pt x="535" y="1656"/>
                      <a:pt x="455" y="1486"/>
                      <a:pt x="438" y="1303"/>
                    </a:cubicBezTo>
                    <a:cubicBezTo>
                      <a:pt x="336" y="1303"/>
                      <a:pt x="336" y="1303"/>
                      <a:pt x="336" y="1303"/>
                    </a:cubicBezTo>
                    <a:cubicBezTo>
                      <a:pt x="336" y="1153"/>
                      <a:pt x="336" y="1153"/>
                      <a:pt x="336" y="1153"/>
                    </a:cubicBezTo>
                    <a:cubicBezTo>
                      <a:pt x="438" y="1153"/>
                      <a:pt x="438" y="1153"/>
                      <a:pt x="438" y="1153"/>
                    </a:cubicBezTo>
                    <a:cubicBezTo>
                      <a:pt x="455" y="969"/>
                      <a:pt x="534" y="799"/>
                      <a:pt x="666" y="667"/>
                    </a:cubicBezTo>
                    <a:cubicBezTo>
                      <a:pt x="799" y="534"/>
                      <a:pt x="969" y="455"/>
                      <a:pt x="1153" y="438"/>
                    </a:cubicBezTo>
                    <a:cubicBezTo>
                      <a:pt x="1153" y="336"/>
                      <a:pt x="1153" y="336"/>
                      <a:pt x="1153" y="336"/>
                    </a:cubicBezTo>
                    <a:cubicBezTo>
                      <a:pt x="1303" y="336"/>
                      <a:pt x="1303" y="336"/>
                      <a:pt x="1303" y="336"/>
                    </a:cubicBezTo>
                    <a:cubicBezTo>
                      <a:pt x="1303" y="438"/>
                      <a:pt x="1303" y="438"/>
                      <a:pt x="1303" y="438"/>
                    </a:cubicBezTo>
                    <a:cubicBezTo>
                      <a:pt x="1486" y="455"/>
                      <a:pt x="1656" y="535"/>
                      <a:pt x="1788" y="667"/>
                    </a:cubicBezTo>
                    <a:cubicBezTo>
                      <a:pt x="1920" y="799"/>
                      <a:pt x="2000" y="969"/>
                      <a:pt x="2017" y="1153"/>
                    </a:cubicBezTo>
                    <a:cubicBezTo>
                      <a:pt x="2120" y="1153"/>
                      <a:pt x="2120" y="1153"/>
                      <a:pt x="2120" y="1153"/>
                    </a:cubicBezTo>
                    <a:cubicBezTo>
                      <a:pt x="2120" y="1303"/>
                      <a:pt x="2120" y="1303"/>
                      <a:pt x="2120" y="1303"/>
                    </a:cubicBezTo>
                    <a:cubicBezTo>
                      <a:pt x="2016" y="1303"/>
                      <a:pt x="2016" y="1303"/>
                      <a:pt x="2016" y="1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grpSp>
        <p:nvGrpSpPr>
          <p:cNvPr id="100" name="组合 99"/>
          <p:cNvGrpSpPr/>
          <p:nvPr/>
        </p:nvGrpSpPr>
        <p:grpSpPr>
          <a:xfrm>
            <a:off x="1850390" y="1651635"/>
            <a:ext cx="9978325" cy="3988372"/>
            <a:chOff x="876" y="2704"/>
            <a:chExt cx="17496" cy="6993"/>
          </a:xfrm>
        </p:grpSpPr>
        <p:sp>
          <p:nvSpPr>
            <p:cNvPr id="2" name="Text Box 10"/>
            <p:cNvSpPr txBox="1">
              <a:spLocks noChangeArrowheads="1"/>
            </p:cNvSpPr>
            <p:nvPr/>
          </p:nvSpPr>
          <p:spPr bwMode="auto">
            <a:xfrm>
              <a:off x="12542" y="2704"/>
              <a:ext cx="5101" cy="1563"/>
            </a:xfrm>
            <a:prstGeom prst="rect">
              <a:avLst/>
            </a:prstGeom>
            <a:noFill/>
            <a:ln w="9525">
              <a:noFill/>
              <a:miter lim="800000"/>
            </a:ln>
          </p:spPr>
          <p:txBody>
            <a:bodyPr wrap="square" lIns="60960" tIns="30480" rIns="60960" bIns="3048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1200" noProof="0" dirty="0">
                  <a:ln>
                    <a:noFill/>
                  </a:ln>
                  <a:solidFill>
                    <a:prstClr val="black">
                      <a:lumMod val="50000"/>
                      <a:lumOff val="50000"/>
                    </a:prstClr>
                  </a:solidFill>
                  <a:effectLst/>
                  <a:uLnTx/>
                  <a:uFillTx/>
                  <a:cs typeface="+mn-ea"/>
                  <a:sym typeface="+mn-lt"/>
                </a:rPr>
                <a:t>您的内容打在这里，或者通过复制您的文本后，在此框中选择粘贴，并选择只保留文字。</a:t>
              </a:r>
            </a:p>
          </p:txBody>
        </p:sp>
        <p:sp>
          <p:nvSpPr>
            <p:cNvPr id="11" name="Text Box 10"/>
            <p:cNvSpPr txBox="1">
              <a:spLocks noChangeArrowheads="1"/>
            </p:cNvSpPr>
            <p:nvPr/>
          </p:nvSpPr>
          <p:spPr bwMode="auto">
            <a:xfrm>
              <a:off x="13271" y="5441"/>
              <a:ext cx="5101" cy="1563"/>
            </a:xfrm>
            <a:prstGeom prst="rect">
              <a:avLst/>
            </a:prstGeom>
            <a:noFill/>
            <a:ln w="9525">
              <a:noFill/>
              <a:miter lim="800000"/>
            </a:ln>
          </p:spPr>
          <p:txBody>
            <a:bodyPr wrap="square" lIns="60960" tIns="30480" rIns="60960" bIns="3048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1200" noProof="0" dirty="0">
                  <a:ln>
                    <a:noFill/>
                  </a:ln>
                  <a:solidFill>
                    <a:prstClr val="black">
                      <a:lumMod val="50000"/>
                      <a:lumOff val="50000"/>
                    </a:prstClr>
                  </a:solidFill>
                  <a:effectLst/>
                  <a:uLnTx/>
                  <a:uFillTx/>
                  <a:cs typeface="+mn-ea"/>
                  <a:sym typeface="+mn-lt"/>
                </a:rPr>
                <a:t>您的内容打在这里，或者通过复制您的文本后，在此框中选择粘贴，并选择只保留文字。</a:t>
              </a:r>
            </a:p>
          </p:txBody>
        </p:sp>
        <p:sp>
          <p:nvSpPr>
            <p:cNvPr id="12" name="Text Box 10"/>
            <p:cNvSpPr txBox="1">
              <a:spLocks noChangeArrowheads="1"/>
            </p:cNvSpPr>
            <p:nvPr/>
          </p:nvSpPr>
          <p:spPr bwMode="auto">
            <a:xfrm>
              <a:off x="12542" y="8134"/>
              <a:ext cx="5101" cy="1563"/>
            </a:xfrm>
            <a:prstGeom prst="rect">
              <a:avLst/>
            </a:prstGeom>
            <a:noFill/>
            <a:ln w="9525">
              <a:noFill/>
              <a:miter lim="800000"/>
            </a:ln>
          </p:spPr>
          <p:txBody>
            <a:bodyPr wrap="square" lIns="60960" tIns="30480" rIns="60960" bIns="3048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1200" noProof="0" dirty="0">
                  <a:ln>
                    <a:noFill/>
                  </a:ln>
                  <a:solidFill>
                    <a:prstClr val="black">
                      <a:lumMod val="50000"/>
                      <a:lumOff val="50000"/>
                    </a:prstClr>
                  </a:solidFill>
                  <a:effectLst/>
                  <a:uLnTx/>
                  <a:uFillTx/>
                  <a:cs typeface="+mn-ea"/>
                  <a:sym typeface="+mn-lt"/>
                </a:rPr>
                <a:t>您的内容打在这里，或者通过复制您的文本后，在此框中选择粘贴，并选择只保留文字。</a:t>
              </a:r>
            </a:p>
          </p:txBody>
        </p:sp>
        <p:sp>
          <p:nvSpPr>
            <p:cNvPr id="13" name="Text Box 10"/>
            <p:cNvSpPr txBox="1">
              <a:spLocks noChangeArrowheads="1"/>
            </p:cNvSpPr>
            <p:nvPr/>
          </p:nvSpPr>
          <p:spPr bwMode="auto">
            <a:xfrm>
              <a:off x="1581" y="2704"/>
              <a:ext cx="5101" cy="1563"/>
            </a:xfrm>
            <a:prstGeom prst="rect">
              <a:avLst/>
            </a:prstGeom>
            <a:noFill/>
            <a:ln w="9525">
              <a:noFill/>
              <a:miter lim="800000"/>
            </a:ln>
          </p:spPr>
          <p:txBody>
            <a:bodyPr wrap="square" lIns="60960" tIns="30480" rIns="60960" bIns="3048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lang="zh-CN" altLang="en-US" sz="1200" noProof="0" dirty="0">
                  <a:ln>
                    <a:noFill/>
                  </a:ln>
                  <a:solidFill>
                    <a:prstClr val="black">
                      <a:lumMod val="50000"/>
                      <a:lumOff val="50000"/>
                    </a:prstClr>
                  </a:solidFill>
                  <a:effectLst/>
                  <a:uLnTx/>
                  <a:uFillTx/>
                  <a:cs typeface="+mn-ea"/>
                  <a:sym typeface="+mn-lt"/>
                </a:rPr>
                <a:t>您的内容打在这里，或者通过复制您的文本后，在此框中选择粘贴，并选择只保留文字。</a:t>
              </a:r>
            </a:p>
          </p:txBody>
        </p:sp>
        <p:sp>
          <p:nvSpPr>
            <p:cNvPr id="14" name="Text Box 10"/>
            <p:cNvSpPr txBox="1">
              <a:spLocks noChangeArrowheads="1"/>
            </p:cNvSpPr>
            <p:nvPr/>
          </p:nvSpPr>
          <p:spPr bwMode="auto">
            <a:xfrm>
              <a:off x="876" y="5441"/>
              <a:ext cx="5101" cy="1563"/>
            </a:xfrm>
            <a:prstGeom prst="rect">
              <a:avLst/>
            </a:prstGeom>
            <a:noFill/>
            <a:ln w="9525">
              <a:noFill/>
              <a:miter lim="800000"/>
            </a:ln>
          </p:spPr>
          <p:txBody>
            <a:bodyPr wrap="square" lIns="60960" tIns="30480" rIns="60960" bIns="3048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lang="zh-CN" altLang="en-US" sz="1200" noProof="0" dirty="0">
                  <a:ln>
                    <a:noFill/>
                  </a:ln>
                  <a:solidFill>
                    <a:prstClr val="black">
                      <a:lumMod val="50000"/>
                      <a:lumOff val="50000"/>
                    </a:prstClr>
                  </a:solidFill>
                  <a:effectLst/>
                  <a:uLnTx/>
                  <a:uFillTx/>
                  <a:cs typeface="+mn-ea"/>
                  <a:sym typeface="+mn-lt"/>
                </a:rPr>
                <a:t>您的内容打在这里，或者通过复制您的文本后，在此框中选择粘贴，并选择只保留文字。</a:t>
              </a:r>
            </a:p>
          </p:txBody>
        </p:sp>
        <p:sp>
          <p:nvSpPr>
            <p:cNvPr id="61" name="Text Box 10"/>
            <p:cNvSpPr txBox="1">
              <a:spLocks noChangeArrowheads="1"/>
            </p:cNvSpPr>
            <p:nvPr/>
          </p:nvSpPr>
          <p:spPr bwMode="auto">
            <a:xfrm>
              <a:off x="1581" y="8134"/>
              <a:ext cx="5101" cy="1563"/>
            </a:xfrm>
            <a:prstGeom prst="rect">
              <a:avLst/>
            </a:prstGeom>
            <a:noFill/>
            <a:ln w="9525">
              <a:noFill/>
              <a:miter lim="800000"/>
            </a:ln>
          </p:spPr>
          <p:txBody>
            <a:bodyPr wrap="square" lIns="60960" tIns="30480" rIns="60960" bIns="3048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lang="zh-CN" altLang="en-US" sz="1200" noProof="0" dirty="0">
                  <a:ln>
                    <a:noFill/>
                  </a:ln>
                  <a:solidFill>
                    <a:prstClr val="black">
                      <a:lumMod val="50000"/>
                      <a:lumOff val="50000"/>
                    </a:prstClr>
                  </a:solidFill>
                  <a:effectLst/>
                  <a:uLnTx/>
                  <a:uFillTx/>
                  <a:cs typeface="+mn-ea"/>
                  <a:sym typeface="+mn-lt"/>
                </a:rPr>
                <a:t>您的内容打在这里，或者通过复制您的文本后，在此框中选择粘贴，并选择只保留文字。</a:t>
              </a:r>
            </a:p>
          </p:txBody>
        </p:sp>
        <p:grpSp>
          <p:nvGrpSpPr>
            <p:cNvPr id="62" name="Group 2"/>
            <p:cNvGrpSpPr/>
            <p:nvPr/>
          </p:nvGrpSpPr>
          <p:grpSpPr>
            <a:xfrm>
              <a:off x="6194" y="4693"/>
              <a:ext cx="1725" cy="3195"/>
              <a:chOff x="3933084" y="2979977"/>
              <a:chExt cx="1095375" cy="2028825"/>
            </a:xfrm>
          </p:grpSpPr>
          <p:sp>
            <p:nvSpPr>
              <p:cNvPr id="63" name="Freeform 8"/>
              <p:cNvSpPr/>
              <p:nvPr/>
            </p:nvSpPr>
            <p:spPr bwMode="auto">
              <a:xfrm>
                <a:off x="3933084" y="2979977"/>
                <a:ext cx="1095375" cy="2028825"/>
              </a:xfrm>
              <a:custGeom>
                <a:avLst/>
                <a:gdLst>
                  <a:gd name="T0" fmla="*/ 135 w 135"/>
                  <a:gd name="T1" fmla="*/ 52 h 250"/>
                  <a:gd name="T2" fmla="*/ 44 w 135"/>
                  <a:gd name="T3" fmla="*/ 0 h 250"/>
                  <a:gd name="T4" fmla="*/ 43 w 135"/>
                  <a:gd name="T5" fmla="*/ 250 h 250"/>
                  <a:gd name="T6" fmla="*/ 134 w 135"/>
                  <a:gd name="T7" fmla="*/ 200 h 250"/>
                  <a:gd name="T8" fmla="*/ 116 w 135"/>
                  <a:gd name="T9" fmla="*/ 127 h 250"/>
                  <a:gd name="T10" fmla="*/ 135 w 135"/>
                  <a:gd name="T11" fmla="*/ 52 h 250"/>
                </a:gdLst>
                <a:ahLst/>
                <a:cxnLst>
                  <a:cxn ang="0">
                    <a:pos x="T0" y="T1"/>
                  </a:cxn>
                  <a:cxn ang="0">
                    <a:pos x="T2" y="T3"/>
                  </a:cxn>
                  <a:cxn ang="0">
                    <a:pos x="T4" y="T5"/>
                  </a:cxn>
                  <a:cxn ang="0">
                    <a:pos x="T6" y="T7"/>
                  </a:cxn>
                  <a:cxn ang="0">
                    <a:pos x="T8" y="T9"/>
                  </a:cxn>
                  <a:cxn ang="0">
                    <a:pos x="T10" y="T11"/>
                  </a:cxn>
                </a:cxnLst>
                <a:rect l="0" t="0" r="r" b="b"/>
                <a:pathLst>
                  <a:path w="135" h="250">
                    <a:moveTo>
                      <a:pt x="135" y="52"/>
                    </a:moveTo>
                    <a:cubicBezTo>
                      <a:pt x="44" y="0"/>
                      <a:pt x="44" y="0"/>
                      <a:pt x="44" y="0"/>
                    </a:cubicBezTo>
                    <a:cubicBezTo>
                      <a:pt x="1" y="78"/>
                      <a:pt x="0" y="172"/>
                      <a:pt x="43" y="250"/>
                    </a:cubicBezTo>
                    <a:cubicBezTo>
                      <a:pt x="134" y="200"/>
                      <a:pt x="134" y="200"/>
                      <a:pt x="134" y="200"/>
                    </a:cubicBezTo>
                    <a:cubicBezTo>
                      <a:pt x="122" y="178"/>
                      <a:pt x="116" y="153"/>
                      <a:pt x="116" y="127"/>
                    </a:cubicBezTo>
                    <a:cubicBezTo>
                      <a:pt x="116" y="100"/>
                      <a:pt x="123" y="74"/>
                      <a:pt x="135" y="52"/>
                    </a:cubicBezTo>
                    <a:close/>
                  </a:path>
                </a:pathLst>
              </a:custGeom>
              <a:solidFill>
                <a:srgbClr val="7AC861"/>
              </a:solidFill>
              <a:ln>
                <a:noFill/>
              </a:ln>
            </p:spPr>
            <p:txBody>
              <a:bodyPr vert="horz" wrap="square" lIns="91440" tIns="45720" rIns="91440" bIns="45720" numCol="1" anchor="t" anchorCtr="0" compatLnSpc="1"/>
              <a:lstStyle/>
              <a:p>
                <a:endParaRPr lang="en-US">
                  <a:cs typeface="+mn-ea"/>
                  <a:sym typeface="+mn-lt"/>
                </a:endParaRPr>
              </a:p>
            </p:txBody>
          </p:sp>
          <p:sp>
            <p:nvSpPr>
              <p:cNvPr id="64" name="Freeform 54"/>
              <p:cNvSpPr>
                <a:spLocks noEditPoints="1"/>
              </p:cNvSpPr>
              <p:nvPr/>
            </p:nvSpPr>
            <p:spPr bwMode="auto">
              <a:xfrm>
                <a:off x="4310634" y="3729479"/>
                <a:ext cx="340274" cy="451808"/>
              </a:xfrm>
              <a:custGeom>
                <a:avLst/>
                <a:gdLst>
                  <a:gd name="T0" fmla="*/ 109 w 109"/>
                  <a:gd name="T1" fmla="*/ 145 h 145"/>
                  <a:gd name="T2" fmla="*/ 0 w 109"/>
                  <a:gd name="T3" fmla="*/ 145 h 145"/>
                  <a:gd name="T4" fmla="*/ 1 w 109"/>
                  <a:gd name="T5" fmla="*/ 135 h 145"/>
                  <a:gd name="T6" fmla="*/ 13 w 109"/>
                  <a:gd name="T7" fmla="*/ 125 h 145"/>
                  <a:gd name="T8" fmla="*/ 96 w 109"/>
                  <a:gd name="T9" fmla="*/ 125 h 145"/>
                  <a:gd name="T10" fmla="*/ 109 w 109"/>
                  <a:gd name="T11" fmla="*/ 135 h 145"/>
                  <a:gd name="T12" fmla="*/ 109 w 109"/>
                  <a:gd name="T13" fmla="*/ 145 h 145"/>
                  <a:gd name="T14" fmla="*/ 16 w 109"/>
                  <a:gd name="T15" fmla="*/ 116 h 145"/>
                  <a:gd name="T16" fmla="*/ 24 w 109"/>
                  <a:gd name="T17" fmla="*/ 91 h 145"/>
                  <a:gd name="T18" fmla="*/ 85 w 109"/>
                  <a:gd name="T19" fmla="*/ 91 h 145"/>
                  <a:gd name="T20" fmla="*/ 93 w 109"/>
                  <a:gd name="T21" fmla="*/ 116 h 145"/>
                  <a:gd name="T22" fmla="*/ 16 w 109"/>
                  <a:gd name="T23" fmla="*/ 116 h 145"/>
                  <a:gd name="T24" fmla="*/ 29 w 109"/>
                  <a:gd name="T25" fmla="*/ 76 h 145"/>
                  <a:gd name="T26" fmla="*/ 37 w 109"/>
                  <a:gd name="T27" fmla="*/ 51 h 145"/>
                  <a:gd name="T28" fmla="*/ 73 w 109"/>
                  <a:gd name="T29" fmla="*/ 51 h 145"/>
                  <a:gd name="T30" fmla="*/ 80 w 109"/>
                  <a:gd name="T31" fmla="*/ 76 h 145"/>
                  <a:gd name="T32" fmla="*/ 29 w 109"/>
                  <a:gd name="T33" fmla="*/ 76 h 145"/>
                  <a:gd name="T34" fmla="*/ 49 w 109"/>
                  <a:gd name="T35" fmla="*/ 12 h 145"/>
                  <a:gd name="T36" fmla="*/ 60 w 109"/>
                  <a:gd name="T37" fmla="*/ 12 h 145"/>
                  <a:gd name="T38" fmla="*/ 68 w 109"/>
                  <a:gd name="T39" fmla="*/ 36 h 145"/>
                  <a:gd name="T40" fmla="*/ 41 w 109"/>
                  <a:gd name="T41" fmla="*/ 36 h 145"/>
                  <a:gd name="T42" fmla="*/ 49 w 109"/>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 h="145">
                    <a:moveTo>
                      <a:pt x="109" y="145"/>
                    </a:moveTo>
                    <a:cubicBezTo>
                      <a:pt x="0" y="145"/>
                      <a:pt x="0" y="145"/>
                      <a:pt x="0" y="145"/>
                    </a:cubicBezTo>
                    <a:cubicBezTo>
                      <a:pt x="1" y="135"/>
                      <a:pt x="1" y="135"/>
                      <a:pt x="1" y="135"/>
                    </a:cubicBezTo>
                    <a:cubicBezTo>
                      <a:pt x="13" y="125"/>
                      <a:pt x="13" y="125"/>
                      <a:pt x="13" y="125"/>
                    </a:cubicBezTo>
                    <a:cubicBezTo>
                      <a:pt x="96" y="125"/>
                      <a:pt x="96" y="125"/>
                      <a:pt x="96" y="125"/>
                    </a:cubicBezTo>
                    <a:cubicBezTo>
                      <a:pt x="109" y="135"/>
                      <a:pt x="109" y="135"/>
                      <a:pt x="109" y="135"/>
                    </a:cubicBezTo>
                    <a:lnTo>
                      <a:pt x="109" y="145"/>
                    </a:lnTo>
                    <a:close/>
                    <a:moveTo>
                      <a:pt x="16" y="116"/>
                    </a:moveTo>
                    <a:cubicBezTo>
                      <a:pt x="24" y="91"/>
                      <a:pt x="24" y="91"/>
                      <a:pt x="24" y="91"/>
                    </a:cubicBezTo>
                    <a:cubicBezTo>
                      <a:pt x="85" y="91"/>
                      <a:pt x="85" y="91"/>
                      <a:pt x="85" y="91"/>
                    </a:cubicBezTo>
                    <a:cubicBezTo>
                      <a:pt x="93" y="116"/>
                      <a:pt x="93" y="116"/>
                      <a:pt x="93" y="116"/>
                    </a:cubicBezTo>
                    <a:lnTo>
                      <a:pt x="16" y="116"/>
                    </a:lnTo>
                    <a:close/>
                    <a:moveTo>
                      <a:pt x="29" y="76"/>
                    </a:moveTo>
                    <a:cubicBezTo>
                      <a:pt x="37" y="51"/>
                      <a:pt x="37" y="51"/>
                      <a:pt x="37" y="51"/>
                    </a:cubicBezTo>
                    <a:cubicBezTo>
                      <a:pt x="73" y="51"/>
                      <a:pt x="73" y="51"/>
                      <a:pt x="73" y="51"/>
                    </a:cubicBezTo>
                    <a:cubicBezTo>
                      <a:pt x="80" y="76"/>
                      <a:pt x="80" y="76"/>
                      <a:pt x="80" y="76"/>
                    </a:cubicBezTo>
                    <a:lnTo>
                      <a:pt x="29"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solidFill>
              <a:ln>
                <a:noFill/>
              </a:ln>
            </p:spPr>
            <p:txBody>
              <a:bodyPr vert="horz" wrap="square" lIns="121920" tIns="60960" rIns="121920" bIns="60960" numCol="1" anchor="t" anchorCtr="0" compatLnSpc="1"/>
              <a:lstStyle/>
              <a:p>
                <a:endParaRPr lang="en-US" sz="2400">
                  <a:cs typeface="+mn-ea"/>
                  <a:sym typeface="+mn-lt"/>
                </a:endParaRPr>
              </a:p>
            </p:txBody>
          </p:sp>
        </p:grpSp>
        <p:grpSp>
          <p:nvGrpSpPr>
            <p:cNvPr id="65" name="Group 46"/>
            <p:cNvGrpSpPr/>
            <p:nvPr/>
          </p:nvGrpSpPr>
          <p:grpSpPr>
            <a:xfrm>
              <a:off x="9629" y="7338"/>
              <a:ext cx="2785" cy="2250"/>
              <a:chOff x="6114308" y="4659552"/>
              <a:chExt cx="1768475" cy="1428750"/>
            </a:xfrm>
          </p:grpSpPr>
          <p:sp>
            <p:nvSpPr>
              <p:cNvPr id="66" name="Freeform 9"/>
              <p:cNvSpPr/>
              <p:nvPr/>
            </p:nvSpPr>
            <p:spPr bwMode="auto">
              <a:xfrm>
                <a:off x="6114308" y="4659552"/>
                <a:ext cx="1768475" cy="1428750"/>
              </a:xfrm>
              <a:custGeom>
                <a:avLst/>
                <a:gdLst>
                  <a:gd name="T0" fmla="*/ 130 w 218"/>
                  <a:gd name="T1" fmla="*/ 0 h 176"/>
                  <a:gd name="T2" fmla="*/ 218 w 218"/>
                  <a:gd name="T3" fmla="*/ 55 h 176"/>
                  <a:gd name="T4" fmla="*/ 0 w 218"/>
                  <a:gd name="T5" fmla="*/ 176 h 176"/>
                  <a:gd name="T6" fmla="*/ 0 w 218"/>
                  <a:gd name="T7" fmla="*/ 73 h 176"/>
                  <a:gd name="T8" fmla="*/ 130 w 218"/>
                  <a:gd name="T9" fmla="*/ 0 h 176"/>
                </a:gdLst>
                <a:ahLst/>
                <a:cxnLst>
                  <a:cxn ang="0">
                    <a:pos x="T0" y="T1"/>
                  </a:cxn>
                  <a:cxn ang="0">
                    <a:pos x="T2" y="T3"/>
                  </a:cxn>
                  <a:cxn ang="0">
                    <a:pos x="T4" y="T5"/>
                  </a:cxn>
                  <a:cxn ang="0">
                    <a:pos x="T6" y="T7"/>
                  </a:cxn>
                  <a:cxn ang="0">
                    <a:pos x="T8" y="T9"/>
                  </a:cxn>
                </a:cxnLst>
                <a:rect l="0" t="0" r="r" b="b"/>
                <a:pathLst>
                  <a:path w="218" h="176">
                    <a:moveTo>
                      <a:pt x="130" y="0"/>
                    </a:moveTo>
                    <a:cubicBezTo>
                      <a:pt x="218" y="55"/>
                      <a:pt x="218" y="55"/>
                      <a:pt x="218" y="55"/>
                    </a:cubicBezTo>
                    <a:cubicBezTo>
                      <a:pt x="171" y="130"/>
                      <a:pt x="89" y="176"/>
                      <a:pt x="0" y="176"/>
                    </a:cubicBezTo>
                    <a:cubicBezTo>
                      <a:pt x="0" y="73"/>
                      <a:pt x="0" y="73"/>
                      <a:pt x="0" y="73"/>
                    </a:cubicBezTo>
                    <a:cubicBezTo>
                      <a:pt x="55" y="73"/>
                      <a:pt x="103" y="44"/>
                      <a:pt x="130" y="0"/>
                    </a:cubicBezTo>
                    <a:close/>
                  </a:path>
                </a:pathLst>
              </a:custGeom>
              <a:solidFill>
                <a:srgbClr val="7AC861"/>
              </a:solidFill>
              <a:ln>
                <a:noFill/>
              </a:ln>
            </p:spPr>
            <p:txBody>
              <a:bodyPr vert="horz" wrap="square" lIns="91440" tIns="45720" rIns="91440" bIns="45720" numCol="1" anchor="t" anchorCtr="0" compatLnSpc="1"/>
              <a:lstStyle/>
              <a:p>
                <a:endParaRPr lang="en-US">
                  <a:cs typeface="+mn-ea"/>
                  <a:sym typeface="+mn-lt"/>
                </a:endParaRPr>
              </a:p>
            </p:txBody>
          </p:sp>
          <p:grpSp>
            <p:nvGrpSpPr>
              <p:cNvPr id="67" name="Group 22"/>
              <p:cNvGrpSpPr/>
              <p:nvPr/>
            </p:nvGrpSpPr>
            <p:grpSpPr>
              <a:xfrm>
                <a:off x="6729401" y="5236921"/>
                <a:ext cx="450512" cy="384584"/>
                <a:chOff x="3440113" y="1050925"/>
                <a:chExt cx="390525" cy="333376"/>
              </a:xfrm>
              <a:solidFill>
                <a:schemeClr val="bg1"/>
              </a:solidFill>
            </p:grpSpPr>
            <p:sp>
              <p:nvSpPr>
                <p:cNvPr id="68"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69"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70"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71"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72"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73"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grpSp>
        <p:grpSp>
          <p:nvGrpSpPr>
            <p:cNvPr id="74" name="Group 1"/>
            <p:cNvGrpSpPr/>
            <p:nvPr/>
          </p:nvGrpSpPr>
          <p:grpSpPr>
            <a:xfrm>
              <a:off x="6819" y="3020"/>
              <a:ext cx="2785" cy="2275"/>
              <a:chOff x="4329958" y="1917939"/>
              <a:chExt cx="1768475" cy="1444625"/>
            </a:xfrm>
          </p:grpSpPr>
          <p:sp>
            <p:nvSpPr>
              <p:cNvPr id="75" name="Freeform 6"/>
              <p:cNvSpPr/>
              <p:nvPr/>
            </p:nvSpPr>
            <p:spPr bwMode="auto">
              <a:xfrm>
                <a:off x="4329958" y="1917939"/>
                <a:ext cx="1768475" cy="1444625"/>
              </a:xfrm>
              <a:custGeom>
                <a:avLst/>
                <a:gdLst>
                  <a:gd name="T0" fmla="*/ 218 w 218"/>
                  <a:gd name="T1" fmla="*/ 105 h 178"/>
                  <a:gd name="T2" fmla="*/ 216 w 218"/>
                  <a:gd name="T3" fmla="*/ 0 h 178"/>
                  <a:gd name="T4" fmla="*/ 0 w 218"/>
                  <a:gd name="T5" fmla="*/ 123 h 178"/>
                  <a:gd name="T6" fmla="*/ 89 w 218"/>
                  <a:gd name="T7" fmla="*/ 178 h 178"/>
                  <a:gd name="T8" fmla="*/ 218 w 218"/>
                  <a:gd name="T9" fmla="*/ 105 h 178"/>
                </a:gdLst>
                <a:ahLst/>
                <a:cxnLst>
                  <a:cxn ang="0">
                    <a:pos x="T0" y="T1"/>
                  </a:cxn>
                  <a:cxn ang="0">
                    <a:pos x="T2" y="T3"/>
                  </a:cxn>
                  <a:cxn ang="0">
                    <a:pos x="T4" y="T5"/>
                  </a:cxn>
                  <a:cxn ang="0">
                    <a:pos x="T6" y="T7"/>
                  </a:cxn>
                  <a:cxn ang="0">
                    <a:pos x="T8" y="T9"/>
                  </a:cxn>
                </a:cxnLst>
                <a:rect l="0" t="0" r="r" b="b"/>
                <a:pathLst>
                  <a:path w="218" h="178">
                    <a:moveTo>
                      <a:pt x="218" y="105"/>
                    </a:moveTo>
                    <a:cubicBezTo>
                      <a:pt x="216" y="0"/>
                      <a:pt x="216" y="0"/>
                      <a:pt x="216" y="0"/>
                    </a:cubicBezTo>
                    <a:cubicBezTo>
                      <a:pt x="128" y="1"/>
                      <a:pt x="46" y="48"/>
                      <a:pt x="0" y="123"/>
                    </a:cubicBezTo>
                    <a:cubicBezTo>
                      <a:pt x="89" y="178"/>
                      <a:pt x="89" y="178"/>
                      <a:pt x="89" y="178"/>
                    </a:cubicBezTo>
                    <a:cubicBezTo>
                      <a:pt x="116" y="135"/>
                      <a:pt x="163" y="106"/>
                      <a:pt x="218" y="105"/>
                    </a:cubicBezTo>
                    <a:close/>
                  </a:path>
                </a:pathLst>
              </a:custGeom>
              <a:solidFill>
                <a:srgbClr val="7AC861"/>
              </a:solidFill>
              <a:ln>
                <a:noFill/>
              </a:ln>
            </p:spPr>
            <p:txBody>
              <a:bodyPr vert="horz" wrap="square" lIns="91440" tIns="45720" rIns="91440" bIns="45720" numCol="1" anchor="t" anchorCtr="0" compatLnSpc="1"/>
              <a:lstStyle/>
              <a:p>
                <a:endParaRPr lang="en-US">
                  <a:cs typeface="+mn-ea"/>
                  <a:sym typeface="+mn-lt"/>
                </a:endParaRPr>
              </a:p>
            </p:txBody>
          </p:sp>
          <p:sp>
            <p:nvSpPr>
              <p:cNvPr id="76" name="Freeform 20"/>
              <p:cNvSpPr>
                <a:spLocks noEditPoints="1"/>
              </p:cNvSpPr>
              <p:nvPr/>
            </p:nvSpPr>
            <p:spPr bwMode="auto">
              <a:xfrm>
                <a:off x="5028459" y="2427100"/>
                <a:ext cx="469985" cy="319371"/>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121920" tIns="60960" rIns="121920" bIns="60960" numCol="1" anchor="t" anchorCtr="0" compatLnSpc="1"/>
              <a:lstStyle/>
              <a:p>
                <a:endParaRPr lang="en-US" sz="2400">
                  <a:cs typeface="+mn-ea"/>
                  <a:sym typeface="+mn-lt"/>
                </a:endParaRPr>
              </a:p>
            </p:txBody>
          </p:sp>
        </p:grpSp>
        <p:grpSp>
          <p:nvGrpSpPr>
            <p:cNvPr id="77" name="Group 45"/>
            <p:cNvGrpSpPr/>
            <p:nvPr/>
          </p:nvGrpSpPr>
          <p:grpSpPr>
            <a:xfrm>
              <a:off x="11329" y="4745"/>
              <a:ext cx="1725" cy="3180"/>
              <a:chOff x="7193808" y="3013314"/>
              <a:chExt cx="1095375" cy="2019300"/>
            </a:xfrm>
          </p:grpSpPr>
          <p:sp>
            <p:nvSpPr>
              <p:cNvPr id="78" name="Freeform 7"/>
              <p:cNvSpPr/>
              <p:nvPr/>
            </p:nvSpPr>
            <p:spPr bwMode="auto">
              <a:xfrm>
                <a:off x="7193808" y="3013314"/>
                <a:ext cx="1095375" cy="2019300"/>
              </a:xfrm>
              <a:custGeom>
                <a:avLst/>
                <a:gdLst>
                  <a:gd name="T0" fmla="*/ 1 w 135"/>
                  <a:gd name="T1" fmla="*/ 50 h 249"/>
                  <a:gd name="T2" fmla="*/ 93 w 135"/>
                  <a:gd name="T3" fmla="*/ 0 h 249"/>
                  <a:gd name="T4" fmla="*/ 90 w 135"/>
                  <a:gd name="T5" fmla="*/ 249 h 249"/>
                  <a:gd name="T6" fmla="*/ 0 w 135"/>
                  <a:gd name="T7" fmla="*/ 198 h 249"/>
                  <a:gd name="T8" fmla="*/ 19 w 135"/>
                  <a:gd name="T9" fmla="*/ 123 h 249"/>
                  <a:gd name="T10" fmla="*/ 1 w 135"/>
                  <a:gd name="T11" fmla="*/ 50 h 249"/>
                </a:gdLst>
                <a:ahLst/>
                <a:cxnLst>
                  <a:cxn ang="0">
                    <a:pos x="T0" y="T1"/>
                  </a:cxn>
                  <a:cxn ang="0">
                    <a:pos x="T2" y="T3"/>
                  </a:cxn>
                  <a:cxn ang="0">
                    <a:pos x="T4" y="T5"/>
                  </a:cxn>
                  <a:cxn ang="0">
                    <a:pos x="T6" y="T7"/>
                  </a:cxn>
                  <a:cxn ang="0">
                    <a:pos x="T8" y="T9"/>
                  </a:cxn>
                  <a:cxn ang="0">
                    <a:pos x="T10" y="T11"/>
                  </a:cxn>
                </a:cxnLst>
                <a:rect l="0" t="0" r="r" b="b"/>
                <a:pathLst>
                  <a:path w="135" h="249">
                    <a:moveTo>
                      <a:pt x="1" y="50"/>
                    </a:moveTo>
                    <a:cubicBezTo>
                      <a:pt x="93" y="0"/>
                      <a:pt x="93" y="0"/>
                      <a:pt x="93" y="0"/>
                    </a:cubicBezTo>
                    <a:cubicBezTo>
                      <a:pt x="135" y="78"/>
                      <a:pt x="134" y="172"/>
                      <a:pt x="90" y="249"/>
                    </a:cubicBezTo>
                    <a:cubicBezTo>
                      <a:pt x="0" y="198"/>
                      <a:pt x="0" y="198"/>
                      <a:pt x="0" y="198"/>
                    </a:cubicBezTo>
                    <a:cubicBezTo>
                      <a:pt x="12" y="176"/>
                      <a:pt x="19" y="150"/>
                      <a:pt x="19" y="123"/>
                    </a:cubicBezTo>
                    <a:cubicBezTo>
                      <a:pt x="19" y="97"/>
                      <a:pt x="13" y="72"/>
                      <a:pt x="1" y="50"/>
                    </a:cubicBezTo>
                    <a:close/>
                  </a:path>
                </a:pathLst>
              </a:custGeom>
              <a:solidFill>
                <a:srgbClr val="7AC861"/>
              </a:solidFill>
              <a:ln>
                <a:noFill/>
              </a:ln>
            </p:spPr>
            <p:txBody>
              <a:bodyPr vert="horz" wrap="square" lIns="91440" tIns="45720" rIns="91440" bIns="45720" numCol="1" anchor="t" anchorCtr="0" compatLnSpc="1"/>
              <a:lstStyle/>
              <a:p>
                <a:endParaRPr lang="en-US">
                  <a:cs typeface="+mn-ea"/>
                  <a:sym typeface="+mn-lt"/>
                </a:endParaRPr>
              </a:p>
            </p:txBody>
          </p:sp>
          <p:grpSp>
            <p:nvGrpSpPr>
              <p:cNvPr id="79" name="Group 30"/>
              <p:cNvGrpSpPr/>
              <p:nvPr/>
            </p:nvGrpSpPr>
            <p:grpSpPr>
              <a:xfrm>
                <a:off x="7609715" y="3774829"/>
                <a:ext cx="343485" cy="448440"/>
                <a:chOff x="2887663" y="3362325"/>
                <a:chExt cx="285750" cy="373063"/>
              </a:xfrm>
              <a:solidFill>
                <a:schemeClr val="bg1"/>
              </a:solidFill>
            </p:grpSpPr>
            <p:sp>
              <p:nvSpPr>
                <p:cNvPr id="80" name="Freeform 37"/>
                <p:cNvSpPr>
                  <a:spLocks noEditPoints="1"/>
                </p:cNvSpPr>
                <p:nvPr/>
              </p:nvSpPr>
              <p:spPr bwMode="auto">
                <a:xfrm>
                  <a:off x="2887663" y="3362325"/>
                  <a:ext cx="285750" cy="373063"/>
                </a:xfrm>
                <a:custGeom>
                  <a:avLst/>
                  <a:gdLst>
                    <a:gd name="T0" fmla="*/ 103 w 109"/>
                    <a:gd name="T1" fmla="*/ 68 h 142"/>
                    <a:gd name="T2" fmla="*/ 96 w 109"/>
                    <a:gd name="T3" fmla="*/ 68 h 142"/>
                    <a:gd name="T4" fmla="*/ 96 w 109"/>
                    <a:gd name="T5" fmla="*/ 44 h 142"/>
                    <a:gd name="T6" fmla="*/ 84 w 109"/>
                    <a:gd name="T7" fmla="*/ 13 h 142"/>
                    <a:gd name="T8" fmla="*/ 54 w 109"/>
                    <a:gd name="T9" fmla="*/ 0 h 142"/>
                    <a:gd name="T10" fmla="*/ 25 w 109"/>
                    <a:gd name="T11" fmla="*/ 13 h 142"/>
                    <a:gd name="T12" fmla="*/ 13 w 109"/>
                    <a:gd name="T13" fmla="*/ 44 h 142"/>
                    <a:gd name="T14" fmla="*/ 13 w 109"/>
                    <a:gd name="T15" fmla="*/ 68 h 142"/>
                    <a:gd name="T16" fmla="*/ 5 w 109"/>
                    <a:gd name="T17" fmla="*/ 68 h 142"/>
                    <a:gd name="T18" fmla="*/ 0 w 109"/>
                    <a:gd name="T19" fmla="*/ 73 h 142"/>
                    <a:gd name="T20" fmla="*/ 0 w 109"/>
                    <a:gd name="T21" fmla="*/ 137 h 142"/>
                    <a:gd name="T22" fmla="*/ 5 w 109"/>
                    <a:gd name="T23" fmla="*/ 142 h 142"/>
                    <a:gd name="T24" fmla="*/ 103 w 109"/>
                    <a:gd name="T25" fmla="*/ 142 h 142"/>
                    <a:gd name="T26" fmla="*/ 109 w 109"/>
                    <a:gd name="T27" fmla="*/ 137 h 142"/>
                    <a:gd name="T28" fmla="*/ 109 w 109"/>
                    <a:gd name="T29" fmla="*/ 73 h 142"/>
                    <a:gd name="T30" fmla="*/ 103 w 109"/>
                    <a:gd name="T31" fmla="*/ 68 h 142"/>
                    <a:gd name="T32" fmla="*/ 66 w 109"/>
                    <a:gd name="T33" fmla="*/ 124 h 142"/>
                    <a:gd name="T34" fmla="*/ 54 w 109"/>
                    <a:gd name="T35" fmla="*/ 136 h 142"/>
                    <a:gd name="T36" fmla="*/ 42 w 109"/>
                    <a:gd name="T37" fmla="*/ 124 h 142"/>
                    <a:gd name="T38" fmla="*/ 42 w 109"/>
                    <a:gd name="T39" fmla="*/ 102 h 142"/>
                    <a:gd name="T40" fmla="*/ 54 w 109"/>
                    <a:gd name="T41" fmla="*/ 91 h 142"/>
                    <a:gd name="T42" fmla="*/ 66 w 109"/>
                    <a:gd name="T43" fmla="*/ 102 h 142"/>
                    <a:gd name="T44" fmla="*/ 66 w 109"/>
                    <a:gd name="T45" fmla="*/ 124 h 142"/>
                    <a:gd name="T46" fmla="*/ 76 w 109"/>
                    <a:gd name="T47" fmla="*/ 68 h 142"/>
                    <a:gd name="T48" fmla="*/ 32 w 109"/>
                    <a:gd name="T49" fmla="*/ 68 h 142"/>
                    <a:gd name="T50" fmla="*/ 32 w 109"/>
                    <a:gd name="T51" fmla="*/ 44 h 142"/>
                    <a:gd name="T52" fmla="*/ 39 w 109"/>
                    <a:gd name="T53" fmla="*/ 27 h 142"/>
                    <a:gd name="T54" fmla="*/ 54 w 109"/>
                    <a:gd name="T55" fmla="*/ 20 h 142"/>
                    <a:gd name="T56" fmla="*/ 70 w 109"/>
                    <a:gd name="T57" fmla="*/ 27 h 142"/>
                    <a:gd name="T58" fmla="*/ 76 w 109"/>
                    <a:gd name="T59" fmla="*/ 44 h 142"/>
                    <a:gd name="T60" fmla="*/ 76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81" name="Freeform 38"/>
                <p:cNvSpPr/>
                <p:nvPr/>
              </p:nvSpPr>
              <p:spPr bwMode="auto">
                <a:xfrm>
                  <a:off x="3009900" y="3616325"/>
                  <a:ext cx="38100" cy="84138"/>
                </a:xfrm>
                <a:custGeom>
                  <a:avLst/>
                  <a:gdLst>
                    <a:gd name="T0" fmla="*/ 7 w 14"/>
                    <a:gd name="T1" fmla="*/ 0 h 32"/>
                    <a:gd name="T2" fmla="*/ 0 w 14"/>
                    <a:gd name="T3" fmla="*/ 7 h 32"/>
                    <a:gd name="T4" fmla="*/ 0 w 14"/>
                    <a:gd name="T5" fmla="*/ 25 h 32"/>
                    <a:gd name="T6" fmla="*/ 7 w 14"/>
                    <a:gd name="T7" fmla="*/ 32 h 32"/>
                    <a:gd name="T8" fmla="*/ 14 w 14"/>
                    <a:gd name="T9" fmla="*/ 25 h 32"/>
                    <a:gd name="T10" fmla="*/ 14 w 14"/>
                    <a:gd name="T11" fmla="*/ 7 h 32"/>
                    <a:gd name="T12" fmla="*/ 7 w 1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grpSp>
        <p:grpSp>
          <p:nvGrpSpPr>
            <p:cNvPr id="82" name="Group 7"/>
            <p:cNvGrpSpPr/>
            <p:nvPr/>
          </p:nvGrpSpPr>
          <p:grpSpPr>
            <a:xfrm>
              <a:off x="9669" y="3020"/>
              <a:ext cx="2785" cy="2288"/>
              <a:chOff x="6139708" y="1917939"/>
              <a:chExt cx="1768475" cy="1452563"/>
            </a:xfrm>
          </p:grpSpPr>
          <p:sp>
            <p:nvSpPr>
              <p:cNvPr id="83" name="Freeform 5"/>
              <p:cNvSpPr/>
              <p:nvPr/>
            </p:nvSpPr>
            <p:spPr bwMode="auto">
              <a:xfrm>
                <a:off x="6139708" y="1917939"/>
                <a:ext cx="1768475" cy="1452563"/>
              </a:xfrm>
              <a:custGeom>
                <a:avLst/>
                <a:gdLst>
                  <a:gd name="T0" fmla="*/ 0 w 218"/>
                  <a:gd name="T1" fmla="*/ 105 h 179"/>
                  <a:gd name="T2" fmla="*/ 2 w 218"/>
                  <a:gd name="T3" fmla="*/ 0 h 179"/>
                  <a:gd name="T4" fmla="*/ 218 w 218"/>
                  <a:gd name="T5" fmla="*/ 126 h 179"/>
                  <a:gd name="T6" fmla="*/ 128 w 218"/>
                  <a:gd name="T7" fmla="*/ 179 h 179"/>
                  <a:gd name="T8" fmla="*/ 0 w 218"/>
                  <a:gd name="T9" fmla="*/ 105 h 179"/>
                </a:gdLst>
                <a:ahLst/>
                <a:cxnLst>
                  <a:cxn ang="0">
                    <a:pos x="T0" y="T1"/>
                  </a:cxn>
                  <a:cxn ang="0">
                    <a:pos x="T2" y="T3"/>
                  </a:cxn>
                  <a:cxn ang="0">
                    <a:pos x="T4" y="T5"/>
                  </a:cxn>
                  <a:cxn ang="0">
                    <a:pos x="T6" y="T7"/>
                  </a:cxn>
                  <a:cxn ang="0">
                    <a:pos x="T8" y="T9"/>
                  </a:cxn>
                </a:cxnLst>
                <a:rect l="0" t="0" r="r" b="b"/>
                <a:pathLst>
                  <a:path w="218" h="179">
                    <a:moveTo>
                      <a:pt x="0" y="105"/>
                    </a:moveTo>
                    <a:cubicBezTo>
                      <a:pt x="2" y="0"/>
                      <a:pt x="2" y="0"/>
                      <a:pt x="2" y="0"/>
                    </a:cubicBezTo>
                    <a:cubicBezTo>
                      <a:pt x="91" y="2"/>
                      <a:pt x="172" y="50"/>
                      <a:pt x="218" y="126"/>
                    </a:cubicBezTo>
                    <a:cubicBezTo>
                      <a:pt x="128" y="179"/>
                      <a:pt x="128" y="179"/>
                      <a:pt x="128" y="179"/>
                    </a:cubicBezTo>
                    <a:cubicBezTo>
                      <a:pt x="101" y="136"/>
                      <a:pt x="54" y="107"/>
                      <a:pt x="0" y="105"/>
                    </a:cubicBezTo>
                    <a:close/>
                  </a:path>
                </a:pathLst>
              </a:custGeom>
              <a:solidFill>
                <a:srgbClr val="7AC861"/>
              </a:solidFill>
              <a:ln>
                <a:noFill/>
              </a:ln>
            </p:spPr>
            <p:txBody>
              <a:bodyPr vert="horz" wrap="square" lIns="91440" tIns="45720" rIns="91440" bIns="45720" numCol="1" anchor="t" anchorCtr="0" compatLnSpc="1"/>
              <a:lstStyle/>
              <a:p>
                <a:endParaRPr lang="en-US">
                  <a:cs typeface="+mn-ea"/>
                  <a:sym typeface="+mn-lt"/>
                </a:endParaRPr>
              </a:p>
            </p:txBody>
          </p:sp>
          <p:grpSp>
            <p:nvGrpSpPr>
              <p:cNvPr id="84" name="Group 33"/>
              <p:cNvGrpSpPr/>
              <p:nvPr/>
            </p:nvGrpSpPr>
            <p:grpSpPr>
              <a:xfrm>
                <a:off x="6887812" y="2439504"/>
                <a:ext cx="247921" cy="370820"/>
                <a:chOff x="5461000" y="4329113"/>
                <a:chExt cx="185738" cy="277812"/>
              </a:xfrm>
              <a:solidFill>
                <a:schemeClr val="bg1"/>
              </a:solidFill>
            </p:grpSpPr>
            <p:sp>
              <p:nvSpPr>
                <p:cNvPr id="85" name="Freeform 123"/>
                <p:cNvSpPr>
                  <a:spLocks noEditPoints="1"/>
                </p:cNvSpPr>
                <p:nvPr/>
              </p:nvSpPr>
              <p:spPr bwMode="auto">
                <a:xfrm>
                  <a:off x="5461000" y="4384675"/>
                  <a:ext cx="185738" cy="222250"/>
                </a:xfrm>
                <a:custGeom>
                  <a:avLst/>
                  <a:gdLst>
                    <a:gd name="T0" fmla="*/ 0 w 117"/>
                    <a:gd name="T1" fmla="*/ 0 h 140"/>
                    <a:gd name="T2" fmla="*/ 0 w 117"/>
                    <a:gd name="T3" fmla="*/ 140 h 140"/>
                    <a:gd name="T4" fmla="*/ 117 w 117"/>
                    <a:gd name="T5" fmla="*/ 140 h 140"/>
                    <a:gd name="T6" fmla="*/ 117 w 117"/>
                    <a:gd name="T7" fmla="*/ 0 h 140"/>
                    <a:gd name="T8" fmla="*/ 0 w 117"/>
                    <a:gd name="T9" fmla="*/ 0 h 140"/>
                    <a:gd name="T10" fmla="*/ 29 w 117"/>
                    <a:gd name="T11" fmla="*/ 121 h 140"/>
                    <a:gd name="T12" fmla="*/ 11 w 117"/>
                    <a:gd name="T13" fmla="*/ 121 h 140"/>
                    <a:gd name="T14" fmla="*/ 11 w 117"/>
                    <a:gd name="T15" fmla="*/ 22 h 140"/>
                    <a:gd name="T16" fmla="*/ 29 w 117"/>
                    <a:gd name="T17" fmla="*/ 22 h 140"/>
                    <a:gd name="T18" fmla="*/ 29 w 117"/>
                    <a:gd name="T19" fmla="*/ 121 h 140"/>
                    <a:gd name="T20" fmla="*/ 67 w 117"/>
                    <a:gd name="T21" fmla="*/ 121 h 140"/>
                    <a:gd name="T22" fmla="*/ 47 w 117"/>
                    <a:gd name="T23" fmla="*/ 121 h 140"/>
                    <a:gd name="T24" fmla="*/ 47 w 117"/>
                    <a:gd name="T25" fmla="*/ 22 h 140"/>
                    <a:gd name="T26" fmla="*/ 67 w 117"/>
                    <a:gd name="T27" fmla="*/ 22 h 140"/>
                    <a:gd name="T28" fmla="*/ 67 w 117"/>
                    <a:gd name="T29" fmla="*/ 121 h 140"/>
                    <a:gd name="T30" fmla="*/ 103 w 117"/>
                    <a:gd name="T31" fmla="*/ 121 h 140"/>
                    <a:gd name="T32" fmla="*/ 84 w 117"/>
                    <a:gd name="T33" fmla="*/ 121 h 140"/>
                    <a:gd name="T34" fmla="*/ 84 w 117"/>
                    <a:gd name="T35" fmla="*/ 22 h 140"/>
                    <a:gd name="T36" fmla="*/ 103 w 117"/>
                    <a:gd name="T37" fmla="*/ 22 h 140"/>
                    <a:gd name="T38" fmla="*/ 103 w 117"/>
                    <a:gd name="T39" fmla="*/ 12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7" h="140">
                      <a:moveTo>
                        <a:pt x="0" y="0"/>
                      </a:moveTo>
                      <a:lnTo>
                        <a:pt x="0" y="140"/>
                      </a:lnTo>
                      <a:lnTo>
                        <a:pt x="117" y="140"/>
                      </a:lnTo>
                      <a:lnTo>
                        <a:pt x="117" y="0"/>
                      </a:lnTo>
                      <a:lnTo>
                        <a:pt x="0" y="0"/>
                      </a:lnTo>
                      <a:close/>
                      <a:moveTo>
                        <a:pt x="29" y="121"/>
                      </a:moveTo>
                      <a:lnTo>
                        <a:pt x="11" y="121"/>
                      </a:lnTo>
                      <a:lnTo>
                        <a:pt x="11" y="22"/>
                      </a:lnTo>
                      <a:lnTo>
                        <a:pt x="29" y="22"/>
                      </a:lnTo>
                      <a:lnTo>
                        <a:pt x="29" y="121"/>
                      </a:lnTo>
                      <a:close/>
                      <a:moveTo>
                        <a:pt x="67" y="121"/>
                      </a:moveTo>
                      <a:lnTo>
                        <a:pt x="47" y="121"/>
                      </a:lnTo>
                      <a:lnTo>
                        <a:pt x="47" y="22"/>
                      </a:lnTo>
                      <a:lnTo>
                        <a:pt x="67" y="22"/>
                      </a:lnTo>
                      <a:lnTo>
                        <a:pt x="67" y="121"/>
                      </a:lnTo>
                      <a:close/>
                      <a:moveTo>
                        <a:pt x="103" y="121"/>
                      </a:moveTo>
                      <a:lnTo>
                        <a:pt x="84" y="121"/>
                      </a:lnTo>
                      <a:lnTo>
                        <a:pt x="84" y="22"/>
                      </a:lnTo>
                      <a:lnTo>
                        <a:pt x="103" y="22"/>
                      </a:lnTo>
                      <a:lnTo>
                        <a:pt x="103"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86" name="Freeform 124"/>
                <p:cNvSpPr/>
                <p:nvPr/>
              </p:nvSpPr>
              <p:spPr bwMode="auto">
                <a:xfrm>
                  <a:off x="5461000" y="4329113"/>
                  <a:ext cx="185738" cy="46038"/>
                </a:xfrm>
                <a:custGeom>
                  <a:avLst/>
                  <a:gdLst>
                    <a:gd name="T0" fmla="*/ 66 w 71"/>
                    <a:gd name="T1" fmla="*/ 16 h 17"/>
                    <a:gd name="T2" fmla="*/ 71 w 71"/>
                    <a:gd name="T3" fmla="*/ 16 h 17"/>
                    <a:gd name="T4" fmla="*/ 71 w 71"/>
                    <a:gd name="T5" fmla="*/ 6 h 17"/>
                    <a:gd name="T6" fmla="*/ 48 w 71"/>
                    <a:gd name="T7" fmla="*/ 6 h 17"/>
                    <a:gd name="T8" fmla="*/ 48 w 71"/>
                    <a:gd name="T9" fmla="*/ 4 h 17"/>
                    <a:gd name="T10" fmla="*/ 23 w 71"/>
                    <a:gd name="T11" fmla="*/ 4 h 17"/>
                    <a:gd name="T12" fmla="*/ 23 w 71"/>
                    <a:gd name="T13" fmla="*/ 7 h 17"/>
                    <a:gd name="T14" fmla="*/ 0 w 71"/>
                    <a:gd name="T15" fmla="*/ 7 h 17"/>
                    <a:gd name="T16" fmla="*/ 0 w 71"/>
                    <a:gd name="T17" fmla="*/ 17 h 17"/>
                    <a:gd name="T18" fmla="*/ 5 w 71"/>
                    <a:gd name="T19" fmla="*/ 17 h 17"/>
                    <a:gd name="T20" fmla="*/ 66 w 71"/>
                    <a:gd name="T2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17">
                      <a:moveTo>
                        <a:pt x="66" y="16"/>
                      </a:moveTo>
                      <a:cubicBezTo>
                        <a:pt x="71" y="16"/>
                        <a:pt x="71" y="16"/>
                        <a:pt x="71" y="16"/>
                      </a:cubicBezTo>
                      <a:cubicBezTo>
                        <a:pt x="71" y="6"/>
                        <a:pt x="71" y="6"/>
                        <a:pt x="71" y="6"/>
                      </a:cubicBezTo>
                      <a:cubicBezTo>
                        <a:pt x="48" y="6"/>
                        <a:pt x="48" y="6"/>
                        <a:pt x="48" y="6"/>
                      </a:cubicBezTo>
                      <a:cubicBezTo>
                        <a:pt x="48" y="4"/>
                        <a:pt x="48" y="4"/>
                        <a:pt x="48" y="4"/>
                      </a:cubicBezTo>
                      <a:cubicBezTo>
                        <a:pt x="41" y="0"/>
                        <a:pt x="28" y="0"/>
                        <a:pt x="23" y="4"/>
                      </a:cubicBezTo>
                      <a:cubicBezTo>
                        <a:pt x="23" y="7"/>
                        <a:pt x="23" y="7"/>
                        <a:pt x="23" y="7"/>
                      </a:cubicBezTo>
                      <a:cubicBezTo>
                        <a:pt x="0" y="7"/>
                        <a:pt x="0" y="7"/>
                        <a:pt x="0" y="7"/>
                      </a:cubicBezTo>
                      <a:cubicBezTo>
                        <a:pt x="0" y="17"/>
                        <a:pt x="0" y="17"/>
                        <a:pt x="0" y="17"/>
                      </a:cubicBezTo>
                      <a:cubicBezTo>
                        <a:pt x="5" y="17"/>
                        <a:pt x="5" y="17"/>
                        <a:pt x="5" y="17"/>
                      </a:cubicBezTo>
                      <a:lnTo>
                        <a:pt x="66"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grpSp>
        <p:grpSp>
          <p:nvGrpSpPr>
            <p:cNvPr id="87" name="Group 5"/>
            <p:cNvGrpSpPr/>
            <p:nvPr/>
          </p:nvGrpSpPr>
          <p:grpSpPr>
            <a:xfrm>
              <a:off x="6781" y="7288"/>
              <a:ext cx="2785" cy="2300"/>
              <a:chOff x="4306146" y="4627802"/>
              <a:chExt cx="1768475" cy="1460500"/>
            </a:xfrm>
          </p:grpSpPr>
          <p:sp>
            <p:nvSpPr>
              <p:cNvPr id="88" name="Freeform 10"/>
              <p:cNvSpPr/>
              <p:nvPr/>
            </p:nvSpPr>
            <p:spPr bwMode="auto">
              <a:xfrm>
                <a:off x="4306146" y="4627802"/>
                <a:ext cx="1768475" cy="1460500"/>
              </a:xfrm>
              <a:custGeom>
                <a:avLst/>
                <a:gdLst>
                  <a:gd name="T0" fmla="*/ 90 w 218"/>
                  <a:gd name="T1" fmla="*/ 0 h 180"/>
                  <a:gd name="T2" fmla="*/ 0 w 218"/>
                  <a:gd name="T3" fmla="*/ 53 h 180"/>
                  <a:gd name="T4" fmla="*/ 214 w 218"/>
                  <a:gd name="T5" fmla="*/ 180 h 180"/>
                  <a:gd name="T6" fmla="*/ 218 w 218"/>
                  <a:gd name="T7" fmla="*/ 77 h 180"/>
                  <a:gd name="T8" fmla="*/ 90 w 218"/>
                  <a:gd name="T9" fmla="*/ 0 h 180"/>
                </a:gdLst>
                <a:ahLst/>
                <a:cxnLst>
                  <a:cxn ang="0">
                    <a:pos x="T0" y="T1"/>
                  </a:cxn>
                  <a:cxn ang="0">
                    <a:pos x="T2" y="T3"/>
                  </a:cxn>
                  <a:cxn ang="0">
                    <a:pos x="T4" y="T5"/>
                  </a:cxn>
                  <a:cxn ang="0">
                    <a:pos x="T6" y="T7"/>
                  </a:cxn>
                  <a:cxn ang="0">
                    <a:pos x="T8" y="T9"/>
                  </a:cxn>
                </a:cxnLst>
                <a:rect l="0" t="0" r="r" b="b"/>
                <a:pathLst>
                  <a:path w="218" h="180">
                    <a:moveTo>
                      <a:pt x="90" y="0"/>
                    </a:moveTo>
                    <a:cubicBezTo>
                      <a:pt x="0" y="53"/>
                      <a:pt x="0" y="53"/>
                      <a:pt x="0" y="53"/>
                    </a:cubicBezTo>
                    <a:cubicBezTo>
                      <a:pt x="45" y="130"/>
                      <a:pt x="126" y="178"/>
                      <a:pt x="214" y="180"/>
                    </a:cubicBezTo>
                    <a:cubicBezTo>
                      <a:pt x="218" y="77"/>
                      <a:pt x="218" y="77"/>
                      <a:pt x="218" y="77"/>
                    </a:cubicBezTo>
                    <a:cubicBezTo>
                      <a:pt x="163" y="75"/>
                      <a:pt x="116" y="45"/>
                      <a:pt x="90" y="0"/>
                    </a:cubicBezTo>
                    <a:close/>
                  </a:path>
                </a:pathLst>
              </a:custGeom>
              <a:solidFill>
                <a:srgbClr val="7AC861"/>
              </a:solidFill>
              <a:ln>
                <a:noFill/>
              </a:ln>
            </p:spPr>
            <p:txBody>
              <a:bodyPr vert="horz" wrap="square" lIns="91440" tIns="45720" rIns="91440" bIns="45720" numCol="1" anchor="t" anchorCtr="0" compatLnSpc="1"/>
              <a:lstStyle/>
              <a:p>
                <a:endParaRPr lang="en-US">
                  <a:cs typeface="+mn-ea"/>
                  <a:sym typeface="+mn-lt"/>
                </a:endParaRPr>
              </a:p>
            </p:txBody>
          </p:sp>
          <p:grpSp>
            <p:nvGrpSpPr>
              <p:cNvPr id="89" name="Group 36"/>
              <p:cNvGrpSpPr/>
              <p:nvPr/>
            </p:nvGrpSpPr>
            <p:grpSpPr>
              <a:xfrm>
                <a:off x="4992587" y="5252129"/>
                <a:ext cx="443215" cy="351790"/>
                <a:chOff x="2732088" y="4337050"/>
                <a:chExt cx="354013" cy="280988"/>
              </a:xfrm>
              <a:solidFill>
                <a:schemeClr val="bg1"/>
              </a:solidFill>
            </p:grpSpPr>
            <p:sp>
              <p:nvSpPr>
                <p:cNvPr id="90" name="Rectangle 60"/>
                <p:cNvSpPr>
                  <a:spLocks noChangeArrowheads="1"/>
                </p:cNvSpPr>
                <p:nvPr/>
              </p:nvSpPr>
              <p:spPr bwMode="auto">
                <a:xfrm>
                  <a:off x="2989263" y="4389438"/>
                  <a:ext cx="84138"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91" name="Rectangle 61"/>
                <p:cNvSpPr>
                  <a:spLocks noChangeArrowheads="1"/>
                </p:cNvSpPr>
                <p:nvPr/>
              </p:nvSpPr>
              <p:spPr bwMode="auto">
                <a:xfrm>
                  <a:off x="2989263" y="4411663"/>
                  <a:ext cx="84138"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92" name="Rectangle 62"/>
                <p:cNvSpPr>
                  <a:spLocks noChangeArrowheads="1"/>
                </p:cNvSpPr>
                <p:nvPr/>
              </p:nvSpPr>
              <p:spPr bwMode="auto">
                <a:xfrm>
                  <a:off x="2989263" y="4351338"/>
                  <a:ext cx="841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93" name="Freeform 63"/>
                <p:cNvSpPr>
                  <a:spLocks noEditPoints="1"/>
                </p:cNvSpPr>
                <p:nvPr/>
              </p:nvSpPr>
              <p:spPr bwMode="auto">
                <a:xfrm>
                  <a:off x="2976563" y="4337050"/>
                  <a:ext cx="109538" cy="276225"/>
                </a:xfrm>
                <a:custGeom>
                  <a:avLst/>
                  <a:gdLst>
                    <a:gd name="T0" fmla="*/ 0 w 69"/>
                    <a:gd name="T1" fmla="*/ 0 h 174"/>
                    <a:gd name="T2" fmla="*/ 0 w 69"/>
                    <a:gd name="T3" fmla="*/ 174 h 174"/>
                    <a:gd name="T4" fmla="*/ 69 w 69"/>
                    <a:gd name="T5" fmla="*/ 174 h 174"/>
                    <a:gd name="T6" fmla="*/ 69 w 69"/>
                    <a:gd name="T7" fmla="*/ 0 h 174"/>
                    <a:gd name="T8" fmla="*/ 0 w 69"/>
                    <a:gd name="T9" fmla="*/ 0 h 174"/>
                    <a:gd name="T10" fmla="*/ 64 w 69"/>
                    <a:gd name="T11" fmla="*/ 164 h 174"/>
                    <a:gd name="T12" fmla="*/ 5 w 69"/>
                    <a:gd name="T13" fmla="*/ 164 h 174"/>
                    <a:gd name="T14" fmla="*/ 5 w 69"/>
                    <a:gd name="T15" fmla="*/ 5 h 174"/>
                    <a:gd name="T16" fmla="*/ 64 w 69"/>
                    <a:gd name="T17" fmla="*/ 5 h 174"/>
                    <a:gd name="T18" fmla="*/ 64 w 69"/>
                    <a:gd name="T19" fmla="*/ 16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74">
                      <a:moveTo>
                        <a:pt x="0" y="0"/>
                      </a:moveTo>
                      <a:lnTo>
                        <a:pt x="0" y="174"/>
                      </a:lnTo>
                      <a:lnTo>
                        <a:pt x="69" y="174"/>
                      </a:lnTo>
                      <a:lnTo>
                        <a:pt x="69" y="0"/>
                      </a:lnTo>
                      <a:lnTo>
                        <a:pt x="0" y="0"/>
                      </a:lnTo>
                      <a:close/>
                      <a:moveTo>
                        <a:pt x="64" y="164"/>
                      </a:moveTo>
                      <a:lnTo>
                        <a:pt x="5" y="164"/>
                      </a:lnTo>
                      <a:lnTo>
                        <a:pt x="5" y="5"/>
                      </a:lnTo>
                      <a:lnTo>
                        <a:pt x="64" y="5"/>
                      </a:lnTo>
                      <a:lnTo>
                        <a:pt x="64" y="1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94" name="Rectangle 64"/>
                <p:cNvSpPr>
                  <a:spLocks noChangeArrowheads="1"/>
                </p:cNvSpPr>
                <p:nvPr/>
              </p:nvSpPr>
              <p:spPr bwMode="auto">
                <a:xfrm>
                  <a:off x="2989263" y="4432300"/>
                  <a:ext cx="84138"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95" name="Freeform 65"/>
                <p:cNvSpPr>
                  <a:spLocks noEditPoints="1"/>
                </p:cNvSpPr>
                <p:nvPr/>
              </p:nvSpPr>
              <p:spPr bwMode="auto">
                <a:xfrm>
                  <a:off x="3005138" y="4502150"/>
                  <a:ext cx="55563" cy="55563"/>
                </a:xfrm>
                <a:custGeom>
                  <a:avLst/>
                  <a:gdLst>
                    <a:gd name="T0" fmla="*/ 10 w 21"/>
                    <a:gd name="T1" fmla="*/ 0 h 21"/>
                    <a:gd name="T2" fmla="*/ 0 w 21"/>
                    <a:gd name="T3" fmla="*/ 10 h 21"/>
                    <a:gd name="T4" fmla="*/ 10 w 21"/>
                    <a:gd name="T5" fmla="*/ 21 h 21"/>
                    <a:gd name="T6" fmla="*/ 21 w 21"/>
                    <a:gd name="T7" fmla="*/ 10 h 21"/>
                    <a:gd name="T8" fmla="*/ 10 w 21"/>
                    <a:gd name="T9" fmla="*/ 0 h 21"/>
                    <a:gd name="T10" fmla="*/ 10 w 21"/>
                    <a:gd name="T11" fmla="*/ 17 h 21"/>
                    <a:gd name="T12" fmla="*/ 4 w 21"/>
                    <a:gd name="T13" fmla="*/ 10 h 21"/>
                    <a:gd name="T14" fmla="*/ 10 w 21"/>
                    <a:gd name="T15" fmla="*/ 4 h 21"/>
                    <a:gd name="T16" fmla="*/ 17 w 21"/>
                    <a:gd name="T17" fmla="*/ 10 h 21"/>
                    <a:gd name="T18" fmla="*/ 10 w 21"/>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0"/>
                      </a:moveTo>
                      <a:cubicBezTo>
                        <a:pt x="5" y="0"/>
                        <a:pt x="0" y="4"/>
                        <a:pt x="0" y="10"/>
                      </a:cubicBezTo>
                      <a:cubicBezTo>
                        <a:pt x="0" y="16"/>
                        <a:pt x="5" y="21"/>
                        <a:pt x="10" y="21"/>
                      </a:cubicBezTo>
                      <a:cubicBezTo>
                        <a:pt x="16" y="21"/>
                        <a:pt x="21" y="16"/>
                        <a:pt x="21" y="10"/>
                      </a:cubicBezTo>
                      <a:cubicBezTo>
                        <a:pt x="21" y="4"/>
                        <a:pt x="16" y="0"/>
                        <a:pt x="10" y="0"/>
                      </a:cubicBezTo>
                      <a:close/>
                      <a:moveTo>
                        <a:pt x="10" y="17"/>
                      </a:moveTo>
                      <a:cubicBezTo>
                        <a:pt x="7" y="17"/>
                        <a:pt x="4" y="14"/>
                        <a:pt x="4" y="10"/>
                      </a:cubicBezTo>
                      <a:cubicBezTo>
                        <a:pt x="4" y="7"/>
                        <a:pt x="7" y="4"/>
                        <a:pt x="10" y="4"/>
                      </a:cubicBezTo>
                      <a:cubicBezTo>
                        <a:pt x="14" y="4"/>
                        <a:pt x="17" y="7"/>
                        <a:pt x="17" y="10"/>
                      </a:cubicBezTo>
                      <a:cubicBezTo>
                        <a:pt x="17" y="14"/>
                        <a:pt x="14" y="17"/>
                        <a:pt x="1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96" name="Freeform 66"/>
                <p:cNvSpPr>
                  <a:spLocks noEditPoints="1"/>
                </p:cNvSpPr>
                <p:nvPr/>
              </p:nvSpPr>
              <p:spPr bwMode="auto">
                <a:xfrm>
                  <a:off x="2732088" y="4397375"/>
                  <a:ext cx="231775" cy="220663"/>
                </a:xfrm>
                <a:custGeom>
                  <a:avLst/>
                  <a:gdLst>
                    <a:gd name="T0" fmla="*/ 10 w 146"/>
                    <a:gd name="T1" fmla="*/ 0 h 139"/>
                    <a:gd name="T2" fmla="*/ 0 w 146"/>
                    <a:gd name="T3" fmla="*/ 0 h 139"/>
                    <a:gd name="T4" fmla="*/ 0 w 146"/>
                    <a:gd name="T5" fmla="*/ 10 h 139"/>
                    <a:gd name="T6" fmla="*/ 0 w 146"/>
                    <a:gd name="T7" fmla="*/ 99 h 139"/>
                    <a:gd name="T8" fmla="*/ 0 w 146"/>
                    <a:gd name="T9" fmla="*/ 109 h 139"/>
                    <a:gd name="T10" fmla="*/ 58 w 146"/>
                    <a:gd name="T11" fmla="*/ 109 h 139"/>
                    <a:gd name="T12" fmla="*/ 58 w 146"/>
                    <a:gd name="T13" fmla="*/ 134 h 139"/>
                    <a:gd name="T14" fmla="*/ 45 w 146"/>
                    <a:gd name="T15" fmla="*/ 134 h 139"/>
                    <a:gd name="T16" fmla="*/ 45 w 146"/>
                    <a:gd name="T17" fmla="*/ 139 h 139"/>
                    <a:gd name="T18" fmla="*/ 58 w 146"/>
                    <a:gd name="T19" fmla="*/ 139 h 139"/>
                    <a:gd name="T20" fmla="*/ 88 w 146"/>
                    <a:gd name="T21" fmla="*/ 139 h 139"/>
                    <a:gd name="T22" fmla="*/ 103 w 146"/>
                    <a:gd name="T23" fmla="*/ 139 h 139"/>
                    <a:gd name="T24" fmla="*/ 103 w 146"/>
                    <a:gd name="T25" fmla="*/ 134 h 139"/>
                    <a:gd name="T26" fmla="*/ 88 w 146"/>
                    <a:gd name="T27" fmla="*/ 134 h 139"/>
                    <a:gd name="T28" fmla="*/ 88 w 146"/>
                    <a:gd name="T29" fmla="*/ 109 h 139"/>
                    <a:gd name="T30" fmla="*/ 146 w 146"/>
                    <a:gd name="T31" fmla="*/ 109 h 139"/>
                    <a:gd name="T32" fmla="*/ 146 w 146"/>
                    <a:gd name="T33" fmla="*/ 99 h 139"/>
                    <a:gd name="T34" fmla="*/ 146 w 146"/>
                    <a:gd name="T35" fmla="*/ 10 h 139"/>
                    <a:gd name="T36" fmla="*/ 146 w 146"/>
                    <a:gd name="T37" fmla="*/ 0 h 139"/>
                    <a:gd name="T38" fmla="*/ 137 w 146"/>
                    <a:gd name="T39" fmla="*/ 0 h 139"/>
                    <a:gd name="T40" fmla="*/ 10 w 146"/>
                    <a:gd name="T41" fmla="*/ 0 h 139"/>
                    <a:gd name="T42" fmla="*/ 139 w 146"/>
                    <a:gd name="T43" fmla="*/ 101 h 139"/>
                    <a:gd name="T44" fmla="*/ 10 w 146"/>
                    <a:gd name="T45" fmla="*/ 101 h 139"/>
                    <a:gd name="T46" fmla="*/ 10 w 146"/>
                    <a:gd name="T47" fmla="*/ 10 h 139"/>
                    <a:gd name="T48" fmla="*/ 139 w 146"/>
                    <a:gd name="T49" fmla="*/ 10 h 139"/>
                    <a:gd name="T50" fmla="*/ 139 w 146"/>
                    <a:gd name="T51" fmla="*/ 10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39">
                      <a:moveTo>
                        <a:pt x="10" y="0"/>
                      </a:moveTo>
                      <a:lnTo>
                        <a:pt x="0" y="0"/>
                      </a:lnTo>
                      <a:lnTo>
                        <a:pt x="0" y="10"/>
                      </a:lnTo>
                      <a:lnTo>
                        <a:pt x="0" y="99"/>
                      </a:lnTo>
                      <a:lnTo>
                        <a:pt x="0" y="109"/>
                      </a:lnTo>
                      <a:lnTo>
                        <a:pt x="58" y="109"/>
                      </a:lnTo>
                      <a:lnTo>
                        <a:pt x="58" y="134"/>
                      </a:lnTo>
                      <a:lnTo>
                        <a:pt x="45" y="134"/>
                      </a:lnTo>
                      <a:lnTo>
                        <a:pt x="45" y="139"/>
                      </a:lnTo>
                      <a:lnTo>
                        <a:pt x="58" y="139"/>
                      </a:lnTo>
                      <a:lnTo>
                        <a:pt x="88" y="139"/>
                      </a:lnTo>
                      <a:lnTo>
                        <a:pt x="103" y="139"/>
                      </a:lnTo>
                      <a:lnTo>
                        <a:pt x="103" y="134"/>
                      </a:lnTo>
                      <a:lnTo>
                        <a:pt x="88" y="134"/>
                      </a:lnTo>
                      <a:lnTo>
                        <a:pt x="88" y="109"/>
                      </a:lnTo>
                      <a:lnTo>
                        <a:pt x="146" y="109"/>
                      </a:lnTo>
                      <a:lnTo>
                        <a:pt x="146" y="99"/>
                      </a:lnTo>
                      <a:lnTo>
                        <a:pt x="146" y="10"/>
                      </a:lnTo>
                      <a:lnTo>
                        <a:pt x="146" y="0"/>
                      </a:lnTo>
                      <a:lnTo>
                        <a:pt x="137" y="0"/>
                      </a:lnTo>
                      <a:lnTo>
                        <a:pt x="10" y="0"/>
                      </a:lnTo>
                      <a:close/>
                      <a:moveTo>
                        <a:pt x="139" y="101"/>
                      </a:moveTo>
                      <a:lnTo>
                        <a:pt x="10" y="101"/>
                      </a:lnTo>
                      <a:lnTo>
                        <a:pt x="10" y="10"/>
                      </a:lnTo>
                      <a:lnTo>
                        <a:pt x="139" y="10"/>
                      </a:lnTo>
                      <a:lnTo>
                        <a:pt x="139"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grpSp>
        <p:grpSp>
          <p:nvGrpSpPr>
            <p:cNvPr id="97" name="Group 6"/>
            <p:cNvGrpSpPr/>
            <p:nvPr/>
          </p:nvGrpSpPr>
          <p:grpSpPr>
            <a:xfrm>
              <a:off x="8134" y="4823"/>
              <a:ext cx="2977" cy="2988"/>
              <a:chOff x="5164983" y="3062527"/>
              <a:chExt cx="1890712" cy="1897063"/>
            </a:xfrm>
          </p:grpSpPr>
          <p:sp>
            <p:nvSpPr>
              <p:cNvPr id="98" name="Oval 11"/>
              <p:cNvSpPr>
                <a:spLocks noChangeArrowheads="1"/>
              </p:cNvSpPr>
              <p:nvPr/>
            </p:nvSpPr>
            <p:spPr bwMode="auto">
              <a:xfrm>
                <a:off x="5164983" y="3062527"/>
                <a:ext cx="1890712" cy="1897063"/>
              </a:xfrm>
              <a:prstGeom prst="ellipse">
                <a:avLst/>
              </a:prstGeom>
              <a:solidFill>
                <a:srgbClr val="005171"/>
              </a:solidFill>
              <a:ln>
                <a:noFill/>
              </a:ln>
            </p:spPr>
            <p:txBody>
              <a:bodyPr vert="horz" wrap="square" lIns="91440" tIns="45720" rIns="91440" bIns="45720" numCol="1" anchor="t" anchorCtr="0" compatLnSpc="1"/>
              <a:lstStyle/>
              <a:p>
                <a:endParaRPr lang="en-US">
                  <a:cs typeface="+mn-ea"/>
                  <a:sym typeface="+mn-lt"/>
                </a:endParaRPr>
              </a:p>
            </p:txBody>
          </p:sp>
          <p:sp>
            <p:nvSpPr>
              <p:cNvPr id="99" name="Freeform 120"/>
              <p:cNvSpPr>
                <a:spLocks noEditPoints="1"/>
              </p:cNvSpPr>
              <p:nvPr/>
            </p:nvSpPr>
            <p:spPr bwMode="auto">
              <a:xfrm>
                <a:off x="5819879" y="3712123"/>
                <a:ext cx="576159" cy="573063"/>
              </a:xfrm>
              <a:custGeom>
                <a:avLst/>
                <a:gdLst>
                  <a:gd name="T0" fmla="*/ 14 w 113"/>
                  <a:gd name="T1" fmla="*/ 13 h 112"/>
                  <a:gd name="T2" fmla="*/ 14 w 113"/>
                  <a:gd name="T3" fmla="*/ 63 h 112"/>
                  <a:gd name="T4" fmla="*/ 49 w 113"/>
                  <a:gd name="T5" fmla="*/ 71 h 112"/>
                  <a:gd name="T6" fmla="*/ 60 w 113"/>
                  <a:gd name="T7" fmla="*/ 82 h 112"/>
                  <a:gd name="T8" fmla="*/ 75 w 113"/>
                  <a:gd name="T9" fmla="*/ 79 h 112"/>
                  <a:gd name="T10" fmla="*/ 75 w 113"/>
                  <a:gd name="T11" fmla="*/ 93 h 112"/>
                  <a:gd name="T12" fmla="*/ 79 w 113"/>
                  <a:gd name="T13" fmla="*/ 97 h 112"/>
                  <a:gd name="T14" fmla="*/ 93 w 113"/>
                  <a:gd name="T15" fmla="*/ 97 h 112"/>
                  <a:gd name="T16" fmla="*/ 92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8 w 113"/>
                  <a:gd name="T29" fmla="*/ 53 h 112"/>
                  <a:gd name="T30" fmla="*/ 21 w 113"/>
                  <a:gd name="T31" fmla="*/ 20 h 112"/>
                  <a:gd name="T32" fmla="*/ 53 w 113"/>
                  <a:gd name="T33" fmla="*/ 17 h 112"/>
                  <a:gd name="T34" fmla="*/ 18 w 113"/>
                  <a:gd name="T35"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9" y="97"/>
                    </a:cubicBezTo>
                    <a:cubicBezTo>
                      <a:pt x="82" y="96"/>
                      <a:pt x="88" y="92"/>
                      <a:pt x="93" y="97"/>
                    </a:cubicBezTo>
                    <a:cubicBezTo>
                      <a:pt x="97" y="102"/>
                      <a:pt x="92" y="112"/>
                      <a:pt x="92"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8" y="53"/>
                    </a:moveTo>
                    <a:cubicBezTo>
                      <a:pt x="11" y="43"/>
                      <a:pt x="12" y="29"/>
                      <a:pt x="21" y="20"/>
                    </a:cubicBezTo>
                    <a:cubicBezTo>
                      <a:pt x="29" y="12"/>
                      <a:pt x="43" y="11"/>
                      <a:pt x="53" y="17"/>
                    </a:cubicBezTo>
                    <a:lnTo>
                      <a:pt x="18" y="53"/>
                    </a:lnTo>
                    <a:close/>
                  </a:path>
                </a:pathLst>
              </a:custGeom>
              <a:solidFill>
                <a:schemeClr val="bg1"/>
              </a:solidFill>
              <a:ln>
                <a:noFill/>
              </a:ln>
            </p:spPr>
            <p:txBody>
              <a:bodyPr vert="horz" wrap="square" lIns="121920" tIns="60960" rIns="121920" bIns="60960" numCol="1" anchor="t" anchorCtr="0" compatLnSpc="1"/>
              <a:lstStyle/>
              <a:p>
                <a:endParaRPr lang="en-US" sz="2400">
                  <a:cs typeface="+mn-ea"/>
                  <a:sym typeface="+mn-lt"/>
                </a:endParaRPr>
              </a:p>
            </p:txBody>
          </p:sp>
        </p:gr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PA_椭圆 1"/>
          <p:cNvSpPr/>
          <p:nvPr>
            <p:custDataLst>
              <p:tags r:id="rId1"/>
            </p:custDataLst>
          </p:nvPr>
        </p:nvSpPr>
        <p:spPr>
          <a:xfrm>
            <a:off x="5268686" y="490753"/>
            <a:ext cx="1421477" cy="446739"/>
          </a:xfrm>
          <a:prstGeom prst="roundRect">
            <a:avLst>
              <a:gd name="adj" fmla="val 50000"/>
            </a:avLst>
          </a:prstGeom>
          <a:solidFill>
            <a:srgbClr val="BFC8D5"/>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0076C5"/>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sp>
        <p:nvSpPr>
          <p:cNvPr id="15"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6" name="椭圆 15"/>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7"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8" name="矩形 17"/>
          <p:cNvSpPr/>
          <p:nvPr/>
        </p:nvSpPr>
        <p:spPr>
          <a:xfrm>
            <a:off x="1015602" y="642700"/>
            <a:ext cx="2002471"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19" name="文本框 18"/>
          <p:cNvSpPr txBox="1"/>
          <p:nvPr/>
        </p:nvSpPr>
        <p:spPr>
          <a:xfrm>
            <a:off x="1009702" y="159657"/>
            <a:ext cx="19800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5171"/>
                </a:solidFill>
                <a:effectLst/>
                <a:uLnTx/>
                <a:uFillTx/>
                <a:cs typeface="+mn-ea"/>
                <a:sym typeface="+mn-lt"/>
              </a:rPr>
              <a:t>课程重难点</a:t>
            </a:r>
          </a:p>
        </p:txBody>
      </p:sp>
      <p:sp>
        <p:nvSpPr>
          <p:cNvPr id="26" name="Oval 22"/>
          <p:cNvSpPr/>
          <p:nvPr/>
        </p:nvSpPr>
        <p:spPr>
          <a:xfrm>
            <a:off x="5999785" y="1821451"/>
            <a:ext cx="1376407" cy="1376766"/>
          </a:xfrm>
          <a:prstGeom prst="ellipse">
            <a:avLst/>
          </a:prstGeom>
          <a:gradFill flip="none" rotWithShape="1">
            <a:gsLst>
              <a:gs pos="100000">
                <a:srgbClr val="91D5A3"/>
              </a:gs>
              <a:gs pos="0">
                <a:srgbClr val="00B895"/>
              </a:gs>
            </a:gsLst>
            <a:lin ang="13500000" scaled="1"/>
            <a:tileRect/>
          </a:gradFill>
          <a:ln w="25400" cap="flat" cmpd="sng" algn="ctr">
            <a:noFill/>
            <a:prstDash val="solid"/>
            <a:miter lim="800000"/>
          </a:ln>
          <a:effectLst>
            <a:outerShdw blurRad="241300" dist="38100" dir="5400000" sx="90000" sy="-19000" rotWithShape="0">
              <a:sysClr val="windowText" lastClr="000000">
                <a:alpha val="10000"/>
              </a:sysClr>
            </a:outerShdw>
          </a:effectLst>
        </p:spPr>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srgbClr val="FEFABC"/>
                </a:solidFill>
                <a:effectLst/>
                <a:uLnTx/>
                <a:uFillTx/>
                <a:cs typeface="+mn-ea"/>
                <a:sym typeface="+mn-lt"/>
              </a:rPr>
              <a:t>填写标题</a:t>
            </a:r>
            <a:endParaRPr kumimoji="0" lang="en-US" sz="1800" b="0" i="0" u="none" strike="noStrike" kern="0" cap="none" spc="0" normalizeH="0" baseline="0" noProof="0" dirty="0">
              <a:ln>
                <a:noFill/>
              </a:ln>
              <a:solidFill>
                <a:srgbClr val="FEFABC"/>
              </a:solidFill>
              <a:effectLst/>
              <a:uLnTx/>
              <a:uFillTx/>
              <a:cs typeface="+mn-ea"/>
              <a:sym typeface="+mn-lt"/>
            </a:endParaRPr>
          </a:p>
        </p:txBody>
      </p:sp>
      <p:sp>
        <p:nvSpPr>
          <p:cNvPr id="29" name="Freeform 204"/>
          <p:cNvSpPr>
            <a:spLocks noEditPoints="1"/>
          </p:cNvSpPr>
          <p:nvPr/>
        </p:nvSpPr>
        <p:spPr bwMode="auto">
          <a:xfrm>
            <a:off x="9942850" y="1592178"/>
            <a:ext cx="399756" cy="1606039"/>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gradFill flip="none" rotWithShape="1">
            <a:gsLst>
              <a:gs pos="100000">
                <a:srgbClr val="91D5A3"/>
              </a:gs>
              <a:gs pos="0">
                <a:srgbClr val="00B895"/>
              </a:gs>
            </a:gsLst>
            <a:lin ang="13500000" scaled="1"/>
            <a:tileRect/>
          </a:gradFill>
          <a:ln w="12700" cap="flat" cmpd="sng" algn="ctr">
            <a:noFill/>
            <a:prstDash val="solid"/>
            <a:miter lim="800000"/>
          </a:ln>
          <a:effectLst/>
        </p:spPr>
        <p:txBody>
          <a:bodyPr rot="0" spcFirstLastPara="0" vertOverflow="overflow" horzOverflow="overflow" vert="horz" wrap="square" lIns="0" tIns="45720" rIns="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cs typeface="+mn-ea"/>
              <a:sym typeface="+mn-lt"/>
            </a:endParaRPr>
          </a:p>
        </p:txBody>
      </p:sp>
      <p:sp>
        <p:nvSpPr>
          <p:cNvPr id="30" name="Freeform 200"/>
          <p:cNvSpPr>
            <a:spLocks noEditPoints="1"/>
          </p:cNvSpPr>
          <p:nvPr/>
        </p:nvSpPr>
        <p:spPr bwMode="auto">
          <a:xfrm>
            <a:off x="3058837" y="1590198"/>
            <a:ext cx="508890" cy="1608020"/>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gradFill flip="none" rotWithShape="1">
            <a:gsLst>
              <a:gs pos="100000">
                <a:srgbClr val="91D5A3"/>
              </a:gs>
              <a:gs pos="0">
                <a:srgbClr val="00B895"/>
              </a:gs>
            </a:gsLst>
            <a:lin ang="13500000" scaled="1"/>
            <a:tileRect/>
          </a:gradFill>
          <a:ln w="12700" cap="flat" cmpd="sng" algn="ctr">
            <a:noFill/>
            <a:prstDash val="solid"/>
            <a:miter lim="800000"/>
          </a:ln>
          <a:effectLst/>
        </p:spPr>
        <p:txBody>
          <a:bodyPr rot="0" spcFirstLastPara="0" vertOverflow="overflow" horzOverflow="overflow" vert="horz" wrap="square" lIns="0" tIns="45720" rIns="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cs typeface="+mn-ea"/>
              <a:sym typeface="+mn-lt"/>
            </a:endParaRPr>
          </a:p>
        </p:txBody>
      </p:sp>
      <p:sp>
        <p:nvSpPr>
          <p:cNvPr id="31" name="TextBox 692"/>
          <p:cNvSpPr txBox="1"/>
          <p:nvPr/>
        </p:nvSpPr>
        <p:spPr>
          <a:xfrm>
            <a:off x="3734731" y="1572935"/>
            <a:ext cx="1704313" cy="1495409"/>
          </a:xfrm>
          <a:prstGeom prst="rect">
            <a:avLst/>
          </a:prstGeom>
          <a:noFill/>
        </p:spPr>
        <p:txBody>
          <a:bodyPr wrap="none" rtlCol="0">
            <a:spAutoFit/>
          </a:bodyPr>
          <a:lstStyle/>
          <a:p>
            <a:pPr marL="285750" marR="0" lvl="0" indent="-285750" algn="l" defTabSz="914400" rtl="0" eaLnBrk="1" fontAlgn="auto" latinLnBrk="0" hangingPunct="1">
              <a:lnSpc>
                <a:spcPct val="200000"/>
              </a:lnSpc>
              <a:spcBef>
                <a:spcPts val="0"/>
              </a:spcBef>
              <a:spcAft>
                <a:spcPts val="0"/>
              </a:spcAft>
              <a:buClrTx/>
              <a:buSzTx/>
              <a:buFont typeface="Wingdings" panose="05000000000000000000" pitchFamily="2" charset="2"/>
              <a:buChar char="ü"/>
              <a:defRPr/>
            </a:pPr>
            <a:r>
              <a:rPr kumimoji="0" lang="zh-CN" altLang="en-US" sz="1600" b="0" i="0" u="none" strike="noStrike" kern="1200" cap="none" spc="0" normalizeH="0" baseline="0" noProof="0" dirty="0">
                <a:ln>
                  <a:noFill/>
                </a:ln>
                <a:solidFill>
                  <a:prstClr val="black">
                    <a:lumMod val="65000"/>
                    <a:lumOff val="35000"/>
                  </a:prstClr>
                </a:solidFill>
                <a:effectLst/>
                <a:uLnTx/>
                <a:uFillTx/>
                <a:cs typeface="+mn-ea"/>
                <a:sym typeface="+mn-lt"/>
              </a:rPr>
              <a:t>填写此处标题</a:t>
            </a:r>
            <a:endParaRPr kumimoji="0" lang="en-US" altLang="zh-CN" sz="1600" b="0" i="0" u="none" strike="noStrike" kern="1200" cap="none" spc="0" normalizeH="0" baseline="0" noProof="0" dirty="0">
              <a:ln>
                <a:noFill/>
              </a:ln>
              <a:solidFill>
                <a:prstClr val="black">
                  <a:lumMod val="65000"/>
                  <a:lumOff val="35000"/>
                </a:prstClr>
              </a:solidFill>
              <a:effectLst/>
              <a:uLnTx/>
              <a:uFillTx/>
              <a:cs typeface="+mn-ea"/>
              <a:sym typeface="+mn-lt"/>
            </a:endParaRPr>
          </a:p>
          <a:p>
            <a:pPr marL="285750" marR="0" lvl="0" indent="-285750" algn="l" defTabSz="914400" rtl="0" eaLnBrk="1" fontAlgn="auto" latinLnBrk="0" hangingPunct="1">
              <a:lnSpc>
                <a:spcPct val="200000"/>
              </a:lnSpc>
              <a:spcBef>
                <a:spcPts val="0"/>
              </a:spcBef>
              <a:spcAft>
                <a:spcPts val="0"/>
              </a:spcAft>
              <a:buClrTx/>
              <a:buSzTx/>
              <a:buFont typeface="Wingdings" panose="05000000000000000000" pitchFamily="2" charset="2"/>
              <a:buChar char="ü"/>
              <a:defRPr/>
            </a:pPr>
            <a:r>
              <a:rPr kumimoji="0" lang="zh-CN" altLang="en-US" sz="1600" b="0" i="0" u="none" strike="noStrike" kern="1200" cap="none" spc="0" normalizeH="0" baseline="0" noProof="0" dirty="0">
                <a:ln>
                  <a:noFill/>
                </a:ln>
                <a:solidFill>
                  <a:prstClr val="black">
                    <a:lumMod val="65000"/>
                    <a:lumOff val="35000"/>
                  </a:prstClr>
                </a:solidFill>
                <a:effectLst/>
                <a:uLnTx/>
                <a:uFillTx/>
                <a:cs typeface="+mn-ea"/>
                <a:sym typeface="+mn-lt"/>
              </a:rPr>
              <a:t>填写此处标题</a:t>
            </a:r>
          </a:p>
          <a:p>
            <a:pPr marL="285750" marR="0" lvl="0" indent="-285750" algn="l" defTabSz="914400" rtl="0" eaLnBrk="1" fontAlgn="auto" latinLnBrk="0" hangingPunct="1">
              <a:lnSpc>
                <a:spcPct val="200000"/>
              </a:lnSpc>
              <a:spcBef>
                <a:spcPts val="0"/>
              </a:spcBef>
              <a:spcAft>
                <a:spcPts val="0"/>
              </a:spcAft>
              <a:buClrTx/>
              <a:buSzTx/>
              <a:buFont typeface="Wingdings" panose="05000000000000000000" pitchFamily="2" charset="2"/>
              <a:buChar char="ü"/>
              <a:defRPr/>
            </a:pPr>
            <a:r>
              <a:rPr kumimoji="0" lang="zh-CN" altLang="en-US" sz="1600" b="0" i="0" u="none" strike="noStrike" kern="1200" cap="none" spc="0" normalizeH="0" baseline="0" noProof="0" dirty="0">
                <a:ln>
                  <a:noFill/>
                </a:ln>
                <a:solidFill>
                  <a:prstClr val="black">
                    <a:lumMod val="65000"/>
                    <a:lumOff val="35000"/>
                  </a:prstClr>
                </a:solidFill>
                <a:effectLst/>
                <a:uLnTx/>
                <a:uFillTx/>
                <a:cs typeface="+mn-ea"/>
                <a:sym typeface="+mn-lt"/>
              </a:rPr>
              <a:t>填写此处标题</a:t>
            </a:r>
          </a:p>
        </p:txBody>
      </p:sp>
      <p:sp>
        <p:nvSpPr>
          <p:cNvPr id="32" name="TextBox 692"/>
          <p:cNvSpPr txBox="1"/>
          <p:nvPr/>
        </p:nvSpPr>
        <p:spPr>
          <a:xfrm>
            <a:off x="8071533" y="1572935"/>
            <a:ext cx="1704313" cy="1495409"/>
          </a:xfrm>
          <a:prstGeom prst="rect">
            <a:avLst/>
          </a:prstGeom>
          <a:noFill/>
        </p:spPr>
        <p:txBody>
          <a:bodyPr wrap="none" rtlCol="0">
            <a:spAutoFit/>
          </a:bodyPr>
          <a:lstStyle/>
          <a:p>
            <a:pPr marL="285750" marR="0" lvl="0" indent="-285750" algn="l" defTabSz="914400" rtl="0" eaLnBrk="1" fontAlgn="auto" latinLnBrk="0" hangingPunct="1">
              <a:lnSpc>
                <a:spcPct val="200000"/>
              </a:lnSpc>
              <a:spcBef>
                <a:spcPts val="0"/>
              </a:spcBef>
              <a:spcAft>
                <a:spcPts val="0"/>
              </a:spcAft>
              <a:buClrTx/>
              <a:buSzTx/>
              <a:buFont typeface="Wingdings" panose="05000000000000000000" pitchFamily="2" charset="2"/>
              <a:buChar char="ü"/>
              <a:defRPr/>
            </a:pPr>
            <a:r>
              <a:rPr kumimoji="0" lang="zh-CN" altLang="en-US" sz="1600" b="0" i="0" u="none" strike="noStrike" kern="1200" cap="none" spc="0" normalizeH="0" baseline="0" noProof="0">
                <a:ln>
                  <a:noFill/>
                </a:ln>
                <a:solidFill>
                  <a:prstClr val="black">
                    <a:lumMod val="65000"/>
                    <a:lumOff val="35000"/>
                  </a:prstClr>
                </a:solidFill>
                <a:effectLst/>
                <a:uLnTx/>
                <a:uFillTx/>
                <a:cs typeface="+mn-ea"/>
                <a:sym typeface="+mn-lt"/>
              </a:rPr>
              <a:t>填写此处标题</a:t>
            </a:r>
            <a:endParaRPr kumimoji="0" lang="en-US" altLang="zh-CN" sz="1600" b="0" i="0" u="none" strike="noStrike" kern="1200" cap="none" spc="0" normalizeH="0" baseline="0" noProof="0" dirty="0">
              <a:ln>
                <a:noFill/>
              </a:ln>
              <a:solidFill>
                <a:prstClr val="black">
                  <a:lumMod val="65000"/>
                  <a:lumOff val="35000"/>
                </a:prstClr>
              </a:solidFill>
              <a:effectLst/>
              <a:uLnTx/>
              <a:uFillTx/>
              <a:cs typeface="+mn-ea"/>
              <a:sym typeface="+mn-lt"/>
            </a:endParaRPr>
          </a:p>
          <a:p>
            <a:pPr marL="285750" marR="0" lvl="0" indent="-285750" algn="l" defTabSz="914400" rtl="0" eaLnBrk="1" fontAlgn="auto" latinLnBrk="0" hangingPunct="1">
              <a:lnSpc>
                <a:spcPct val="200000"/>
              </a:lnSpc>
              <a:spcBef>
                <a:spcPts val="0"/>
              </a:spcBef>
              <a:spcAft>
                <a:spcPts val="0"/>
              </a:spcAft>
              <a:buClrTx/>
              <a:buSzTx/>
              <a:buFont typeface="Wingdings" panose="05000000000000000000" pitchFamily="2" charset="2"/>
              <a:buChar char="ü"/>
              <a:defRPr/>
            </a:pPr>
            <a:r>
              <a:rPr kumimoji="0" lang="zh-CN" altLang="en-US" sz="1600" b="0" i="0" u="none" strike="noStrike" kern="1200" cap="none" spc="0" normalizeH="0" baseline="0" noProof="0">
                <a:ln>
                  <a:noFill/>
                </a:ln>
                <a:solidFill>
                  <a:prstClr val="black">
                    <a:lumMod val="65000"/>
                    <a:lumOff val="35000"/>
                  </a:prstClr>
                </a:solidFill>
                <a:effectLst/>
                <a:uLnTx/>
                <a:uFillTx/>
                <a:cs typeface="+mn-ea"/>
                <a:sym typeface="+mn-lt"/>
              </a:rPr>
              <a:t>填写此处标题</a:t>
            </a:r>
            <a:endParaRPr kumimoji="0" lang="zh-CN" altLang="en-US" sz="1600" b="0" i="0" u="none" strike="noStrike" kern="1200" cap="none" spc="0" normalizeH="0" baseline="0" noProof="0" dirty="0">
              <a:ln>
                <a:noFill/>
              </a:ln>
              <a:solidFill>
                <a:prstClr val="black">
                  <a:lumMod val="65000"/>
                  <a:lumOff val="35000"/>
                </a:prstClr>
              </a:solidFill>
              <a:effectLst/>
              <a:uLnTx/>
              <a:uFillTx/>
              <a:cs typeface="+mn-ea"/>
              <a:sym typeface="+mn-lt"/>
            </a:endParaRPr>
          </a:p>
          <a:p>
            <a:pPr marL="285750" marR="0" lvl="0" indent="-285750" algn="l" defTabSz="914400" rtl="0" eaLnBrk="1" fontAlgn="auto" latinLnBrk="0" hangingPunct="1">
              <a:lnSpc>
                <a:spcPct val="200000"/>
              </a:lnSpc>
              <a:spcBef>
                <a:spcPts val="0"/>
              </a:spcBef>
              <a:spcAft>
                <a:spcPts val="0"/>
              </a:spcAft>
              <a:buClrTx/>
              <a:buSzTx/>
              <a:buFont typeface="Wingdings" panose="05000000000000000000" pitchFamily="2" charset="2"/>
              <a:buChar char="ü"/>
              <a:defRPr/>
            </a:pPr>
            <a:r>
              <a:rPr kumimoji="0" lang="zh-CN" altLang="en-US" sz="1600" b="0" i="0" u="none" strike="noStrike" kern="1200" cap="none" spc="0" normalizeH="0" baseline="0" noProof="0">
                <a:ln>
                  <a:noFill/>
                </a:ln>
                <a:solidFill>
                  <a:prstClr val="black">
                    <a:lumMod val="65000"/>
                    <a:lumOff val="35000"/>
                  </a:prstClr>
                </a:solidFill>
                <a:effectLst/>
                <a:uLnTx/>
                <a:uFillTx/>
                <a:cs typeface="+mn-ea"/>
                <a:sym typeface="+mn-lt"/>
              </a:rPr>
              <a:t>填写此处标题</a:t>
            </a:r>
            <a:endParaRPr kumimoji="0" lang="zh-CN" altLang="en-US" sz="1600" b="0" i="0" u="none" strike="noStrike" kern="1200" cap="none" spc="0" normalizeH="0" baseline="0" noProof="0" dirty="0">
              <a:ln>
                <a:noFill/>
              </a:ln>
              <a:solidFill>
                <a:prstClr val="black">
                  <a:lumMod val="65000"/>
                  <a:lumOff val="35000"/>
                </a:prstClr>
              </a:solidFill>
              <a:effectLst/>
              <a:uLnTx/>
              <a:uFillTx/>
              <a:cs typeface="+mn-ea"/>
              <a:sym typeface="+mn-lt"/>
            </a:endParaRPr>
          </a:p>
        </p:txBody>
      </p:sp>
      <p:grpSp>
        <p:nvGrpSpPr>
          <p:cNvPr id="2" name="组合 1"/>
          <p:cNvGrpSpPr/>
          <p:nvPr/>
        </p:nvGrpSpPr>
        <p:grpSpPr>
          <a:xfrm>
            <a:off x="2687320" y="3198495"/>
            <a:ext cx="8046085" cy="1323340"/>
            <a:chOff x="4232" y="5037"/>
            <a:chExt cx="12671" cy="2084"/>
          </a:xfrm>
        </p:grpSpPr>
        <p:cxnSp>
          <p:nvCxnSpPr>
            <p:cNvPr id="20" name="Straight Connector 53"/>
            <p:cNvCxnSpPr/>
            <p:nvPr/>
          </p:nvCxnSpPr>
          <p:spPr>
            <a:xfrm>
              <a:off x="4800" y="5412"/>
              <a:ext cx="0" cy="715"/>
            </a:xfrm>
            <a:prstGeom prst="line">
              <a:avLst/>
            </a:prstGeom>
            <a:noFill/>
            <a:ln w="3175" cap="flat" cmpd="sng" algn="ctr">
              <a:solidFill>
                <a:sysClr val="window" lastClr="FFFFFF">
                  <a:lumMod val="75000"/>
                </a:sysClr>
              </a:solidFill>
              <a:prstDash val="solid"/>
              <a:miter lim="800000"/>
            </a:ln>
            <a:effectLst/>
          </p:spPr>
        </p:cxnSp>
        <p:cxnSp>
          <p:nvCxnSpPr>
            <p:cNvPr id="21" name="Straight Connector 56"/>
            <p:cNvCxnSpPr/>
            <p:nvPr/>
          </p:nvCxnSpPr>
          <p:spPr>
            <a:xfrm>
              <a:off x="7718" y="5412"/>
              <a:ext cx="0" cy="715"/>
            </a:xfrm>
            <a:prstGeom prst="line">
              <a:avLst/>
            </a:prstGeom>
            <a:noFill/>
            <a:ln w="3175" cap="flat" cmpd="sng" algn="ctr">
              <a:solidFill>
                <a:sysClr val="window" lastClr="FFFFFF">
                  <a:lumMod val="75000"/>
                </a:sysClr>
              </a:solidFill>
              <a:prstDash val="solid"/>
              <a:miter lim="800000"/>
            </a:ln>
            <a:effectLst/>
          </p:spPr>
        </p:cxnSp>
        <p:cxnSp>
          <p:nvCxnSpPr>
            <p:cNvPr id="22" name="Straight Connector 57"/>
            <p:cNvCxnSpPr/>
            <p:nvPr/>
          </p:nvCxnSpPr>
          <p:spPr>
            <a:xfrm>
              <a:off x="13403" y="5412"/>
              <a:ext cx="0" cy="715"/>
            </a:xfrm>
            <a:prstGeom prst="line">
              <a:avLst/>
            </a:prstGeom>
            <a:noFill/>
            <a:ln w="3175" cap="flat" cmpd="sng" algn="ctr">
              <a:solidFill>
                <a:sysClr val="window" lastClr="FFFFFF">
                  <a:lumMod val="75000"/>
                </a:sysClr>
              </a:solidFill>
              <a:prstDash val="solid"/>
              <a:miter lim="800000"/>
            </a:ln>
            <a:effectLst/>
          </p:spPr>
        </p:cxnSp>
        <p:cxnSp>
          <p:nvCxnSpPr>
            <p:cNvPr id="23" name="Straight Connector 58"/>
            <p:cNvCxnSpPr/>
            <p:nvPr/>
          </p:nvCxnSpPr>
          <p:spPr>
            <a:xfrm>
              <a:off x="16319" y="5412"/>
              <a:ext cx="0" cy="715"/>
            </a:xfrm>
            <a:prstGeom prst="line">
              <a:avLst/>
            </a:prstGeom>
            <a:noFill/>
            <a:ln w="3175" cap="flat" cmpd="sng" algn="ctr">
              <a:solidFill>
                <a:sysClr val="window" lastClr="FFFFFF">
                  <a:lumMod val="75000"/>
                </a:sysClr>
              </a:solidFill>
              <a:prstDash val="solid"/>
              <a:miter lim="800000"/>
            </a:ln>
            <a:effectLst/>
          </p:spPr>
        </p:cxnSp>
        <p:cxnSp>
          <p:nvCxnSpPr>
            <p:cNvPr id="24" name="Straight Connector 45"/>
            <p:cNvCxnSpPr/>
            <p:nvPr/>
          </p:nvCxnSpPr>
          <p:spPr>
            <a:xfrm>
              <a:off x="10568" y="5037"/>
              <a:ext cx="0" cy="1091"/>
            </a:xfrm>
            <a:prstGeom prst="line">
              <a:avLst/>
            </a:prstGeom>
            <a:noFill/>
            <a:ln w="3175" cap="flat" cmpd="sng" algn="ctr">
              <a:solidFill>
                <a:sysClr val="window" lastClr="FFFFFF">
                  <a:lumMod val="75000"/>
                </a:sysClr>
              </a:solidFill>
              <a:prstDash val="solid"/>
              <a:miter lim="800000"/>
            </a:ln>
            <a:effectLst/>
          </p:spPr>
        </p:cxnSp>
        <p:cxnSp>
          <p:nvCxnSpPr>
            <p:cNvPr id="25" name="Straight Connector 7"/>
            <p:cNvCxnSpPr/>
            <p:nvPr/>
          </p:nvCxnSpPr>
          <p:spPr>
            <a:xfrm>
              <a:off x="4800" y="5412"/>
              <a:ext cx="11520" cy="0"/>
            </a:xfrm>
            <a:prstGeom prst="line">
              <a:avLst/>
            </a:prstGeom>
            <a:noFill/>
            <a:ln w="12700" cap="flat" cmpd="sng" algn="ctr">
              <a:solidFill>
                <a:sysClr val="window" lastClr="FFFFFF">
                  <a:lumMod val="75000"/>
                </a:sysClr>
              </a:solidFill>
              <a:prstDash val="solid"/>
              <a:miter lim="800000"/>
            </a:ln>
            <a:effectLst/>
          </p:spPr>
        </p:cxnSp>
        <p:sp>
          <p:nvSpPr>
            <p:cNvPr id="27" name="Oval 13"/>
            <p:cNvSpPr/>
            <p:nvPr/>
          </p:nvSpPr>
          <p:spPr>
            <a:xfrm>
              <a:off x="10001" y="5987"/>
              <a:ext cx="1135" cy="1135"/>
            </a:xfrm>
            <a:prstGeom prst="ellipse">
              <a:avLst/>
            </a:prstGeom>
            <a:solidFill>
              <a:srgbClr val="005171">
                <a:lumMod val="75000"/>
              </a:srgbClr>
            </a:solidFill>
            <a:ln w="38100" cap="flat" cmpd="sng" algn="ctr">
              <a:solidFill>
                <a:srgbClr val="FFFFFF"/>
              </a:solidFill>
              <a:prstDash val="solid"/>
              <a:round/>
              <a:headEnd type="none" w="med" len="med"/>
              <a:tailEnd type="none" w="med" len="med"/>
            </a:ln>
            <a:effectLst/>
          </p:spPr>
          <p:txBody>
            <a:bodyPr vert="horz" wrap="square" lIns="96431" tIns="48216" rIns="96431" bIns="48216"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000" b="1" i="0" u="none" strike="noStrike" kern="0" cap="none" spc="0" normalizeH="0" baseline="0" noProof="0">
                <a:ln>
                  <a:noFill/>
                </a:ln>
                <a:solidFill>
                  <a:prstClr val="white"/>
                </a:solidFill>
                <a:effectLst/>
                <a:uLnTx/>
                <a:uFillTx/>
                <a:cs typeface="+mn-ea"/>
                <a:sym typeface="+mn-lt"/>
              </a:endParaRPr>
            </a:p>
          </p:txBody>
        </p:sp>
        <p:sp>
          <p:nvSpPr>
            <p:cNvPr id="28" name="Freeform 46"/>
            <p:cNvSpPr>
              <a:spLocks noChangeAspect="1" noChangeArrowheads="1"/>
            </p:cNvSpPr>
            <p:nvPr/>
          </p:nvSpPr>
          <p:spPr bwMode="auto">
            <a:xfrm>
              <a:off x="10292" y="6267"/>
              <a:ext cx="557" cy="532"/>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rgbClr val="FEFABC"/>
            </a:solidFill>
            <a:ln>
              <a:noFill/>
            </a:ln>
            <a:effectLst/>
          </p:spPr>
          <p:txBody>
            <a:bodyPr wrap="none" lIns="34290" tIns="17145" rIns="34290" bIns="17145" anchor="ctr"/>
            <a:lstStyle/>
            <a:p>
              <a:pPr marL="0" marR="0" lvl="0" indent="0" algn="l" defTabSz="1828165" rtl="0"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dirty="0">
                <a:ln>
                  <a:noFill/>
                </a:ln>
                <a:solidFill>
                  <a:srgbClr val="737572"/>
                </a:solidFill>
                <a:effectLst/>
                <a:uLnTx/>
                <a:uFillTx/>
                <a:cs typeface="+mn-ea"/>
                <a:sym typeface="+mn-lt"/>
              </a:endParaRPr>
            </a:p>
          </p:txBody>
        </p:sp>
        <p:sp>
          <p:nvSpPr>
            <p:cNvPr id="33" name="Oval 13"/>
            <p:cNvSpPr/>
            <p:nvPr/>
          </p:nvSpPr>
          <p:spPr>
            <a:xfrm>
              <a:off x="4232" y="5987"/>
              <a:ext cx="1135" cy="1135"/>
            </a:xfrm>
            <a:prstGeom prst="ellipse">
              <a:avLst/>
            </a:prstGeom>
            <a:solidFill>
              <a:srgbClr val="005171">
                <a:lumMod val="75000"/>
              </a:srgbClr>
            </a:solidFill>
            <a:ln w="38100" cap="flat" cmpd="sng" algn="ctr">
              <a:solidFill>
                <a:srgbClr val="FFFFFF"/>
              </a:solidFill>
              <a:prstDash val="solid"/>
              <a:round/>
              <a:headEnd type="none" w="med" len="med"/>
              <a:tailEnd type="none" w="med" len="med"/>
            </a:ln>
            <a:effectLst/>
          </p:spPr>
          <p:txBody>
            <a:bodyPr vert="horz" wrap="square" lIns="96431" tIns="48216" rIns="96431" bIns="48216"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000" b="1" i="0" u="none" strike="noStrike" kern="0" cap="none" spc="0" normalizeH="0" baseline="0" noProof="0">
                <a:ln>
                  <a:noFill/>
                </a:ln>
                <a:solidFill>
                  <a:prstClr val="white"/>
                </a:solidFill>
                <a:effectLst/>
                <a:uLnTx/>
                <a:uFillTx/>
                <a:cs typeface="+mn-ea"/>
                <a:sym typeface="+mn-lt"/>
              </a:endParaRPr>
            </a:p>
          </p:txBody>
        </p:sp>
        <p:sp>
          <p:nvSpPr>
            <p:cNvPr id="34" name="Freeform 46"/>
            <p:cNvSpPr>
              <a:spLocks noChangeAspect="1" noChangeArrowheads="1"/>
            </p:cNvSpPr>
            <p:nvPr/>
          </p:nvSpPr>
          <p:spPr bwMode="auto">
            <a:xfrm>
              <a:off x="4523" y="6267"/>
              <a:ext cx="557" cy="532"/>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rgbClr val="FEFABC"/>
            </a:solidFill>
            <a:ln>
              <a:noFill/>
            </a:ln>
            <a:effectLst/>
          </p:spPr>
          <p:txBody>
            <a:bodyPr wrap="none" lIns="34290" tIns="17145" rIns="34290" bIns="17145" anchor="ctr"/>
            <a:lstStyle/>
            <a:p>
              <a:pPr marL="0" marR="0" lvl="0" indent="0" algn="l" defTabSz="1828165" rtl="0"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dirty="0">
                <a:ln>
                  <a:noFill/>
                </a:ln>
                <a:solidFill>
                  <a:srgbClr val="737572"/>
                </a:solidFill>
                <a:effectLst/>
                <a:uLnTx/>
                <a:uFillTx/>
                <a:cs typeface="+mn-ea"/>
                <a:sym typeface="+mn-lt"/>
              </a:endParaRPr>
            </a:p>
          </p:txBody>
        </p:sp>
        <p:sp>
          <p:nvSpPr>
            <p:cNvPr id="35" name="Oval 13"/>
            <p:cNvSpPr/>
            <p:nvPr/>
          </p:nvSpPr>
          <p:spPr>
            <a:xfrm>
              <a:off x="7169" y="5987"/>
              <a:ext cx="1135" cy="1135"/>
            </a:xfrm>
            <a:prstGeom prst="ellipse">
              <a:avLst/>
            </a:prstGeom>
            <a:solidFill>
              <a:srgbClr val="7AC861"/>
            </a:solidFill>
            <a:ln w="38100" cap="flat" cmpd="sng" algn="ctr">
              <a:solidFill>
                <a:srgbClr val="FFFFFF"/>
              </a:solidFill>
              <a:prstDash val="solid"/>
              <a:round/>
              <a:headEnd type="none" w="med" len="med"/>
              <a:tailEnd type="none" w="med" len="med"/>
            </a:ln>
            <a:effectLst/>
          </p:spPr>
          <p:txBody>
            <a:bodyPr vert="horz" wrap="square" lIns="96431" tIns="48216" rIns="96431" bIns="48216"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000" b="1" i="0" u="none" strike="noStrike" kern="0" cap="none" spc="0" normalizeH="0" baseline="0" noProof="0">
                <a:ln>
                  <a:noFill/>
                </a:ln>
                <a:solidFill>
                  <a:prstClr val="white"/>
                </a:solidFill>
                <a:effectLst/>
                <a:uLnTx/>
                <a:uFillTx/>
                <a:cs typeface="+mn-ea"/>
                <a:sym typeface="+mn-lt"/>
              </a:endParaRPr>
            </a:p>
          </p:txBody>
        </p:sp>
        <p:sp>
          <p:nvSpPr>
            <p:cNvPr id="36" name="Freeform 46"/>
            <p:cNvSpPr>
              <a:spLocks noChangeAspect="1" noChangeArrowheads="1"/>
            </p:cNvSpPr>
            <p:nvPr/>
          </p:nvSpPr>
          <p:spPr bwMode="auto">
            <a:xfrm>
              <a:off x="7460" y="6267"/>
              <a:ext cx="557" cy="532"/>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rgbClr val="FEFABC"/>
            </a:solidFill>
            <a:ln>
              <a:noFill/>
            </a:ln>
            <a:effectLst/>
          </p:spPr>
          <p:txBody>
            <a:bodyPr wrap="none" lIns="34290" tIns="17145" rIns="34290" bIns="17145" anchor="ctr"/>
            <a:lstStyle/>
            <a:p>
              <a:pPr marL="0" marR="0" lvl="0" indent="0" algn="l" defTabSz="1828165" rtl="0"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dirty="0">
                <a:ln>
                  <a:noFill/>
                </a:ln>
                <a:solidFill>
                  <a:srgbClr val="737572"/>
                </a:solidFill>
                <a:effectLst/>
                <a:uLnTx/>
                <a:uFillTx/>
                <a:cs typeface="+mn-ea"/>
                <a:sym typeface="+mn-lt"/>
              </a:endParaRPr>
            </a:p>
          </p:txBody>
        </p:sp>
        <p:sp>
          <p:nvSpPr>
            <p:cNvPr id="37" name="Oval 13"/>
            <p:cNvSpPr/>
            <p:nvPr/>
          </p:nvSpPr>
          <p:spPr>
            <a:xfrm>
              <a:off x="12851" y="5987"/>
              <a:ext cx="1135" cy="1135"/>
            </a:xfrm>
            <a:prstGeom prst="ellipse">
              <a:avLst/>
            </a:prstGeom>
            <a:solidFill>
              <a:srgbClr val="7AC861"/>
            </a:solidFill>
            <a:ln w="38100" cap="flat" cmpd="sng" algn="ctr">
              <a:solidFill>
                <a:srgbClr val="FFFFFF"/>
              </a:solidFill>
              <a:prstDash val="solid"/>
              <a:round/>
              <a:headEnd type="none" w="med" len="med"/>
              <a:tailEnd type="none" w="med" len="med"/>
            </a:ln>
            <a:effectLst/>
          </p:spPr>
          <p:txBody>
            <a:bodyPr vert="horz" wrap="square" lIns="96431" tIns="48216" rIns="96431" bIns="48216"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000" b="1" i="0" u="none" strike="noStrike" kern="0" cap="none" spc="0" normalizeH="0" baseline="0" noProof="0">
                <a:ln>
                  <a:noFill/>
                </a:ln>
                <a:solidFill>
                  <a:prstClr val="white"/>
                </a:solidFill>
                <a:effectLst/>
                <a:uLnTx/>
                <a:uFillTx/>
                <a:cs typeface="+mn-ea"/>
                <a:sym typeface="+mn-lt"/>
              </a:endParaRPr>
            </a:p>
          </p:txBody>
        </p:sp>
        <p:sp>
          <p:nvSpPr>
            <p:cNvPr id="38" name="Freeform 46"/>
            <p:cNvSpPr>
              <a:spLocks noChangeAspect="1" noChangeArrowheads="1"/>
            </p:cNvSpPr>
            <p:nvPr/>
          </p:nvSpPr>
          <p:spPr bwMode="auto">
            <a:xfrm>
              <a:off x="13142" y="6267"/>
              <a:ext cx="557" cy="532"/>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rgbClr val="FEFABC"/>
            </a:solidFill>
            <a:ln>
              <a:noFill/>
            </a:ln>
            <a:effectLst/>
          </p:spPr>
          <p:txBody>
            <a:bodyPr wrap="none" lIns="34290" tIns="17145" rIns="34290" bIns="17145" anchor="ctr"/>
            <a:lstStyle/>
            <a:p>
              <a:pPr marL="0" marR="0" lvl="0" indent="0" algn="l" defTabSz="1828165" rtl="0"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dirty="0">
                <a:ln>
                  <a:noFill/>
                </a:ln>
                <a:solidFill>
                  <a:srgbClr val="737572"/>
                </a:solidFill>
                <a:effectLst/>
                <a:uLnTx/>
                <a:uFillTx/>
                <a:cs typeface="+mn-ea"/>
                <a:sym typeface="+mn-lt"/>
              </a:endParaRPr>
            </a:p>
          </p:txBody>
        </p:sp>
        <p:sp>
          <p:nvSpPr>
            <p:cNvPr id="39" name="Oval 13"/>
            <p:cNvSpPr/>
            <p:nvPr/>
          </p:nvSpPr>
          <p:spPr>
            <a:xfrm>
              <a:off x="15769" y="5987"/>
              <a:ext cx="1135" cy="1135"/>
            </a:xfrm>
            <a:prstGeom prst="ellipse">
              <a:avLst/>
            </a:prstGeom>
            <a:solidFill>
              <a:srgbClr val="005171">
                <a:lumMod val="75000"/>
              </a:srgbClr>
            </a:solidFill>
            <a:ln w="38100" cap="flat" cmpd="sng" algn="ctr">
              <a:solidFill>
                <a:srgbClr val="FFFFFF"/>
              </a:solidFill>
              <a:prstDash val="solid"/>
              <a:round/>
              <a:headEnd type="none" w="med" len="med"/>
              <a:tailEnd type="none" w="med" len="med"/>
            </a:ln>
            <a:effectLst/>
          </p:spPr>
          <p:txBody>
            <a:bodyPr vert="horz" wrap="square" lIns="96431" tIns="48216" rIns="96431" bIns="48216"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000" b="1" i="0" u="none" strike="noStrike" kern="0" cap="none" spc="0" normalizeH="0" baseline="0" noProof="0">
                <a:ln>
                  <a:noFill/>
                </a:ln>
                <a:solidFill>
                  <a:prstClr val="white"/>
                </a:solidFill>
                <a:effectLst/>
                <a:uLnTx/>
                <a:uFillTx/>
                <a:cs typeface="+mn-ea"/>
                <a:sym typeface="+mn-lt"/>
              </a:endParaRPr>
            </a:p>
          </p:txBody>
        </p:sp>
        <p:sp>
          <p:nvSpPr>
            <p:cNvPr id="40" name="Freeform 46"/>
            <p:cNvSpPr>
              <a:spLocks noChangeAspect="1" noChangeArrowheads="1"/>
            </p:cNvSpPr>
            <p:nvPr/>
          </p:nvSpPr>
          <p:spPr bwMode="auto">
            <a:xfrm>
              <a:off x="16060" y="6267"/>
              <a:ext cx="557" cy="532"/>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rgbClr val="FEFABC"/>
            </a:solidFill>
            <a:ln>
              <a:noFill/>
            </a:ln>
            <a:effectLst/>
          </p:spPr>
          <p:txBody>
            <a:bodyPr wrap="none" lIns="34290" tIns="17145" rIns="34290" bIns="17145" anchor="ctr"/>
            <a:lstStyle/>
            <a:p>
              <a:pPr marL="0" marR="0" lvl="0" indent="0" algn="l" defTabSz="1828165" rtl="0"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dirty="0">
                <a:ln>
                  <a:noFill/>
                </a:ln>
                <a:solidFill>
                  <a:srgbClr val="737572"/>
                </a:solidFill>
                <a:effectLst/>
                <a:uLnTx/>
                <a:uFillTx/>
                <a:cs typeface="+mn-ea"/>
                <a:sym typeface="+mn-lt"/>
              </a:endParaRPr>
            </a:p>
          </p:txBody>
        </p:sp>
      </p:grpSp>
      <p:sp>
        <p:nvSpPr>
          <p:cNvPr id="41" name="矩形 40"/>
          <p:cNvSpPr/>
          <p:nvPr/>
        </p:nvSpPr>
        <p:spPr>
          <a:xfrm>
            <a:off x="2141109" y="4772718"/>
            <a:ext cx="1813268" cy="1108400"/>
          </a:xfrm>
          <a:prstGeom prst="rect">
            <a:avLst/>
          </a:prstGeom>
        </p:spPr>
        <p:txBody>
          <a:bodyPr wrap="square" lIns="91840" tIns="45920" rIns="91840" bIns="4592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50000"/>
                    <a:lumOff val="50000"/>
                  </a:prstClr>
                </a:solidFill>
                <a:effectLst/>
                <a:uLnTx/>
                <a:uFillTx/>
                <a:cs typeface="+mn-ea"/>
                <a:sym typeface="+mn-lt"/>
              </a:rPr>
              <a:t>您的内容打在这里，或者通过复制您的文本后，在此框中选择粘贴，并选择只保留文字。</a:t>
            </a:r>
          </a:p>
        </p:txBody>
      </p:sp>
      <p:sp>
        <p:nvSpPr>
          <p:cNvPr id="42" name="矩形 41"/>
          <p:cNvSpPr/>
          <p:nvPr/>
        </p:nvSpPr>
        <p:spPr>
          <a:xfrm>
            <a:off x="4005784" y="4772718"/>
            <a:ext cx="1813268" cy="1108400"/>
          </a:xfrm>
          <a:prstGeom prst="rect">
            <a:avLst/>
          </a:prstGeom>
        </p:spPr>
        <p:txBody>
          <a:bodyPr wrap="square" lIns="91840" tIns="45920" rIns="91840" bIns="4592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50000"/>
                    <a:lumOff val="50000"/>
                  </a:prstClr>
                </a:solidFill>
                <a:effectLst/>
                <a:uLnTx/>
                <a:uFillTx/>
                <a:cs typeface="+mn-ea"/>
                <a:sym typeface="+mn-lt"/>
              </a:rPr>
              <a:t>您的内容打在这里，或者通过复制您的文本后，在此框中选择粘贴，并选择只保留文字。</a:t>
            </a:r>
          </a:p>
        </p:txBody>
      </p:sp>
      <p:sp>
        <p:nvSpPr>
          <p:cNvPr id="43" name="矩形 42"/>
          <p:cNvSpPr/>
          <p:nvPr/>
        </p:nvSpPr>
        <p:spPr>
          <a:xfrm>
            <a:off x="5805516" y="4772718"/>
            <a:ext cx="1813268" cy="1108400"/>
          </a:xfrm>
          <a:prstGeom prst="rect">
            <a:avLst/>
          </a:prstGeom>
        </p:spPr>
        <p:txBody>
          <a:bodyPr wrap="square" lIns="91840" tIns="45920" rIns="91840" bIns="4592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50000"/>
                    <a:lumOff val="50000"/>
                  </a:prstClr>
                </a:solidFill>
                <a:effectLst/>
                <a:uLnTx/>
                <a:uFillTx/>
                <a:cs typeface="+mn-ea"/>
                <a:sym typeface="+mn-lt"/>
              </a:rPr>
              <a:t>您的内容打在这里，或者通过复制您的文本后，在此框中选择粘贴，并选择只保留文字。</a:t>
            </a:r>
          </a:p>
        </p:txBody>
      </p:sp>
      <p:sp>
        <p:nvSpPr>
          <p:cNvPr id="44" name="矩形 43"/>
          <p:cNvSpPr/>
          <p:nvPr/>
        </p:nvSpPr>
        <p:spPr>
          <a:xfrm>
            <a:off x="7604064" y="4772718"/>
            <a:ext cx="1813268" cy="1108400"/>
          </a:xfrm>
          <a:prstGeom prst="rect">
            <a:avLst/>
          </a:prstGeom>
        </p:spPr>
        <p:txBody>
          <a:bodyPr wrap="square" lIns="91840" tIns="45920" rIns="91840" bIns="4592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50000"/>
                    <a:lumOff val="50000"/>
                  </a:prstClr>
                </a:solidFill>
                <a:effectLst/>
                <a:uLnTx/>
                <a:uFillTx/>
                <a:cs typeface="+mn-ea"/>
                <a:sym typeface="+mn-lt"/>
              </a:rPr>
              <a:t>您的内容打在这里，或者通过复制您的文本后，在此框中选择粘贴，并选择只保留文字。</a:t>
            </a:r>
          </a:p>
        </p:txBody>
      </p:sp>
      <p:sp>
        <p:nvSpPr>
          <p:cNvPr id="45" name="矩形 44"/>
          <p:cNvSpPr/>
          <p:nvPr/>
        </p:nvSpPr>
        <p:spPr>
          <a:xfrm>
            <a:off x="9467190" y="4772718"/>
            <a:ext cx="1813268" cy="1108400"/>
          </a:xfrm>
          <a:prstGeom prst="rect">
            <a:avLst/>
          </a:prstGeom>
        </p:spPr>
        <p:txBody>
          <a:bodyPr wrap="square" lIns="91840" tIns="45920" rIns="91840" bIns="4592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50000"/>
                    <a:lumOff val="50000"/>
                  </a:prstClr>
                </a:solidFill>
                <a:effectLst/>
                <a:uLnTx/>
                <a:uFillTx/>
                <a:cs typeface="+mn-ea"/>
                <a:sym typeface="+mn-lt"/>
              </a:rPr>
              <a:t>您的内容打在这里，或者通过复制您的文本后，在此框中选择粘贴，并选择只保留文字。</a:t>
            </a:r>
          </a:p>
        </p:txBody>
      </p:sp>
      <p:grpSp>
        <p:nvGrpSpPr>
          <p:cNvPr id="46" name="组合 45"/>
          <p:cNvGrpSpPr/>
          <p:nvPr/>
        </p:nvGrpSpPr>
        <p:grpSpPr>
          <a:xfrm>
            <a:off x="47624" y="2996043"/>
            <a:ext cx="1731479" cy="551245"/>
            <a:chOff x="47624" y="3148443"/>
            <a:chExt cx="1731479" cy="551245"/>
          </a:xfrm>
        </p:grpSpPr>
        <p:sp>
          <p:nvSpPr>
            <p:cNvPr id="47" name="直角三角形 46"/>
            <p:cNvSpPr/>
            <p:nvPr/>
          </p:nvSpPr>
          <p:spPr>
            <a:xfrm rot="16200000" flipH="1">
              <a:off x="41676" y="3601662"/>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48" name="组合 47"/>
            <p:cNvGrpSpPr/>
            <p:nvPr/>
          </p:nvGrpSpPr>
          <p:grpSpPr>
            <a:xfrm>
              <a:off x="47624" y="3148443"/>
              <a:ext cx="1731479" cy="447270"/>
              <a:chOff x="47624" y="2775910"/>
              <a:chExt cx="1731479" cy="447270"/>
            </a:xfrm>
          </p:grpSpPr>
          <p:sp>
            <p:nvSpPr>
              <p:cNvPr id="50" name="五边形 62"/>
              <p:cNvSpPr/>
              <p:nvPr/>
            </p:nvSpPr>
            <p:spPr>
              <a:xfrm>
                <a:off x="47624" y="2775910"/>
                <a:ext cx="1731479" cy="447270"/>
              </a:xfrm>
              <a:prstGeom prst="homePlate">
                <a:avLst/>
              </a:prstGeom>
              <a:solidFill>
                <a:srgbClr val="00B050"/>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cs typeface="+mn-ea"/>
                  <a:sym typeface="+mn-lt"/>
                </a:endParaRPr>
              </a:p>
            </p:txBody>
          </p:sp>
          <p:sp>
            <p:nvSpPr>
              <p:cNvPr id="51" name="矩形 50"/>
              <p:cNvSpPr/>
              <p:nvPr/>
            </p:nvSpPr>
            <p:spPr>
              <a:xfrm>
                <a:off x="507007" y="2820743"/>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内容分析</a:t>
                </a:r>
              </a:p>
            </p:txBody>
          </p:sp>
        </p:grpSp>
        <p:sp>
          <p:nvSpPr>
            <p:cNvPr id="49" name="Freeform 5"/>
            <p:cNvSpPr>
              <a:spLocks noEditPoints="1"/>
            </p:cNvSpPr>
            <p:nvPr/>
          </p:nvSpPr>
          <p:spPr bwMode="auto">
            <a:xfrm>
              <a:off x="223039" y="3239505"/>
              <a:ext cx="239735" cy="265145"/>
            </a:xfrm>
            <a:custGeom>
              <a:avLst/>
              <a:gdLst>
                <a:gd name="T0" fmla="*/ 1341 w 2696"/>
                <a:gd name="T1" fmla="*/ 849 h 2979"/>
                <a:gd name="T2" fmla="*/ 596 w 2696"/>
                <a:gd name="T3" fmla="*/ 849 h 2979"/>
                <a:gd name="T4" fmla="*/ 596 w 2696"/>
                <a:gd name="T5" fmla="*/ 1058 h 2979"/>
                <a:gd name="T6" fmla="*/ 1341 w 2696"/>
                <a:gd name="T7" fmla="*/ 1058 h 2979"/>
                <a:gd name="T8" fmla="*/ 1341 w 2696"/>
                <a:gd name="T9" fmla="*/ 849 h 2979"/>
                <a:gd name="T10" fmla="*/ 596 w 2696"/>
                <a:gd name="T11" fmla="*/ 1683 h 2979"/>
                <a:gd name="T12" fmla="*/ 2085 w 2696"/>
                <a:gd name="T13" fmla="*/ 1683 h 2979"/>
                <a:gd name="T14" fmla="*/ 2085 w 2696"/>
                <a:gd name="T15" fmla="*/ 1475 h 2979"/>
                <a:gd name="T16" fmla="*/ 596 w 2696"/>
                <a:gd name="T17" fmla="*/ 1475 h 2979"/>
                <a:gd name="T18" fmla="*/ 596 w 2696"/>
                <a:gd name="T19" fmla="*/ 1683 h 2979"/>
                <a:gd name="T20" fmla="*/ 596 w 2696"/>
                <a:gd name="T21" fmla="*/ 2309 h 2979"/>
                <a:gd name="T22" fmla="*/ 2085 w 2696"/>
                <a:gd name="T23" fmla="*/ 2309 h 2979"/>
                <a:gd name="T24" fmla="*/ 2085 w 2696"/>
                <a:gd name="T25" fmla="*/ 2100 h 2979"/>
                <a:gd name="T26" fmla="*/ 596 w 2696"/>
                <a:gd name="T27" fmla="*/ 2100 h 2979"/>
                <a:gd name="T28" fmla="*/ 596 w 2696"/>
                <a:gd name="T29" fmla="*/ 2309 h 2979"/>
                <a:gd name="T30" fmla="*/ 2651 w 2696"/>
                <a:gd name="T31" fmla="*/ 685 h 2979"/>
                <a:gd name="T32" fmla="*/ 1936 w 2696"/>
                <a:gd name="T33" fmla="*/ 30 h 2979"/>
                <a:gd name="T34" fmla="*/ 1877 w 2696"/>
                <a:gd name="T35" fmla="*/ 0 h 2979"/>
                <a:gd name="T36" fmla="*/ 104 w 2696"/>
                <a:gd name="T37" fmla="*/ 0 h 2979"/>
                <a:gd name="T38" fmla="*/ 0 w 2696"/>
                <a:gd name="T39" fmla="*/ 104 h 2979"/>
                <a:gd name="T40" fmla="*/ 0 w 2696"/>
                <a:gd name="T41" fmla="*/ 2875 h 2979"/>
                <a:gd name="T42" fmla="*/ 104 w 2696"/>
                <a:gd name="T43" fmla="*/ 2979 h 2979"/>
                <a:gd name="T44" fmla="*/ 2592 w 2696"/>
                <a:gd name="T45" fmla="*/ 2979 h 2979"/>
                <a:gd name="T46" fmla="*/ 2696 w 2696"/>
                <a:gd name="T47" fmla="*/ 2875 h 2979"/>
                <a:gd name="T48" fmla="*/ 2696 w 2696"/>
                <a:gd name="T49" fmla="*/ 760 h 2979"/>
                <a:gd name="T50" fmla="*/ 2651 w 2696"/>
                <a:gd name="T51" fmla="*/ 685 h 2979"/>
                <a:gd name="T52" fmla="*/ 1921 w 2696"/>
                <a:gd name="T53" fmla="*/ 283 h 2979"/>
                <a:gd name="T54" fmla="*/ 2458 w 2696"/>
                <a:gd name="T55" fmla="*/ 789 h 2979"/>
                <a:gd name="T56" fmla="*/ 1921 w 2696"/>
                <a:gd name="T57" fmla="*/ 789 h 2979"/>
                <a:gd name="T58" fmla="*/ 1921 w 2696"/>
                <a:gd name="T59" fmla="*/ 283 h 2979"/>
                <a:gd name="T60" fmla="*/ 2472 w 2696"/>
                <a:gd name="T61" fmla="*/ 2770 h 2979"/>
                <a:gd name="T62" fmla="*/ 209 w 2696"/>
                <a:gd name="T63" fmla="*/ 2770 h 2979"/>
                <a:gd name="T64" fmla="*/ 209 w 2696"/>
                <a:gd name="T65" fmla="*/ 209 h 2979"/>
                <a:gd name="T66" fmla="*/ 1713 w 2696"/>
                <a:gd name="T67" fmla="*/ 209 h 2979"/>
                <a:gd name="T68" fmla="*/ 1713 w 2696"/>
                <a:gd name="T69" fmla="*/ 894 h 2979"/>
                <a:gd name="T70" fmla="*/ 1817 w 2696"/>
                <a:gd name="T71" fmla="*/ 998 h 2979"/>
                <a:gd name="T72" fmla="*/ 2487 w 2696"/>
                <a:gd name="T73" fmla="*/ 998 h 2979"/>
                <a:gd name="T74" fmla="*/ 2487 w 2696"/>
                <a:gd name="T75" fmla="*/ 2770 h 2979"/>
                <a:gd name="T76" fmla="*/ 2472 w 2696"/>
                <a:gd name="T77" fmla="*/ 2770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6" h="2979">
                  <a:moveTo>
                    <a:pt x="1341" y="849"/>
                  </a:moveTo>
                  <a:cubicBezTo>
                    <a:pt x="596" y="849"/>
                    <a:pt x="596" y="849"/>
                    <a:pt x="596" y="849"/>
                  </a:cubicBezTo>
                  <a:cubicBezTo>
                    <a:pt x="596" y="1058"/>
                    <a:pt x="596" y="1058"/>
                    <a:pt x="596" y="1058"/>
                  </a:cubicBezTo>
                  <a:cubicBezTo>
                    <a:pt x="1341" y="1058"/>
                    <a:pt x="1341" y="1058"/>
                    <a:pt x="1341" y="1058"/>
                  </a:cubicBezTo>
                  <a:cubicBezTo>
                    <a:pt x="1341" y="849"/>
                    <a:pt x="1341" y="849"/>
                    <a:pt x="1341" y="849"/>
                  </a:cubicBezTo>
                  <a:close/>
                  <a:moveTo>
                    <a:pt x="596" y="1683"/>
                  </a:moveTo>
                  <a:cubicBezTo>
                    <a:pt x="2085" y="1683"/>
                    <a:pt x="2085" y="1683"/>
                    <a:pt x="2085" y="1683"/>
                  </a:cubicBezTo>
                  <a:cubicBezTo>
                    <a:pt x="2085" y="1475"/>
                    <a:pt x="2085" y="1475"/>
                    <a:pt x="2085" y="1475"/>
                  </a:cubicBezTo>
                  <a:cubicBezTo>
                    <a:pt x="596" y="1475"/>
                    <a:pt x="596" y="1475"/>
                    <a:pt x="596" y="1475"/>
                  </a:cubicBezTo>
                  <a:cubicBezTo>
                    <a:pt x="596" y="1683"/>
                    <a:pt x="596" y="1683"/>
                    <a:pt x="596" y="1683"/>
                  </a:cubicBezTo>
                  <a:close/>
                  <a:moveTo>
                    <a:pt x="596" y="2309"/>
                  </a:moveTo>
                  <a:cubicBezTo>
                    <a:pt x="2085" y="2309"/>
                    <a:pt x="2085" y="2309"/>
                    <a:pt x="2085" y="2309"/>
                  </a:cubicBezTo>
                  <a:cubicBezTo>
                    <a:pt x="2085" y="2100"/>
                    <a:pt x="2085" y="2100"/>
                    <a:pt x="2085" y="2100"/>
                  </a:cubicBezTo>
                  <a:cubicBezTo>
                    <a:pt x="596" y="2100"/>
                    <a:pt x="596" y="2100"/>
                    <a:pt x="596" y="2100"/>
                  </a:cubicBezTo>
                  <a:cubicBezTo>
                    <a:pt x="596" y="2309"/>
                    <a:pt x="596" y="2309"/>
                    <a:pt x="596" y="2309"/>
                  </a:cubicBezTo>
                  <a:close/>
                  <a:moveTo>
                    <a:pt x="2651" y="685"/>
                  </a:moveTo>
                  <a:cubicBezTo>
                    <a:pt x="1936" y="30"/>
                    <a:pt x="1936" y="30"/>
                    <a:pt x="1936" y="30"/>
                  </a:cubicBezTo>
                  <a:cubicBezTo>
                    <a:pt x="1921" y="15"/>
                    <a:pt x="1892" y="0"/>
                    <a:pt x="1877" y="0"/>
                  </a:cubicBezTo>
                  <a:cubicBezTo>
                    <a:pt x="104" y="0"/>
                    <a:pt x="104" y="0"/>
                    <a:pt x="104" y="0"/>
                  </a:cubicBezTo>
                  <a:cubicBezTo>
                    <a:pt x="45" y="0"/>
                    <a:pt x="0" y="45"/>
                    <a:pt x="0" y="104"/>
                  </a:cubicBezTo>
                  <a:cubicBezTo>
                    <a:pt x="0" y="2875"/>
                    <a:pt x="0" y="2875"/>
                    <a:pt x="0" y="2875"/>
                  </a:cubicBezTo>
                  <a:cubicBezTo>
                    <a:pt x="0" y="2934"/>
                    <a:pt x="45" y="2979"/>
                    <a:pt x="104" y="2979"/>
                  </a:cubicBezTo>
                  <a:cubicBezTo>
                    <a:pt x="2592" y="2979"/>
                    <a:pt x="2592" y="2979"/>
                    <a:pt x="2592" y="2979"/>
                  </a:cubicBezTo>
                  <a:cubicBezTo>
                    <a:pt x="2651" y="2979"/>
                    <a:pt x="2696" y="2934"/>
                    <a:pt x="2696" y="2875"/>
                  </a:cubicBezTo>
                  <a:cubicBezTo>
                    <a:pt x="2696" y="760"/>
                    <a:pt x="2696" y="760"/>
                    <a:pt x="2696" y="760"/>
                  </a:cubicBezTo>
                  <a:cubicBezTo>
                    <a:pt x="2681" y="745"/>
                    <a:pt x="2666" y="715"/>
                    <a:pt x="2651" y="685"/>
                  </a:cubicBezTo>
                  <a:close/>
                  <a:moveTo>
                    <a:pt x="1921" y="283"/>
                  </a:moveTo>
                  <a:cubicBezTo>
                    <a:pt x="2458" y="789"/>
                    <a:pt x="2458" y="789"/>
                    <a:pt x="2458" y="789"/>
                  </a:cubicBezTo>
                  <a:cubicBezTo>
                    <a:pt x="1921" y="789"/>
                    <a:pt x="1921" y="789"/>
                    <a:pt x="1921" y="789"/>
                  </a:cubicBezTo>
                  <a:cubicBezTo>
                    <a:pt x="1921" y="283"/>
                    <a:pt x="1921" y="283"/>
                    <a:pt x="1921" y="283"/>
                  </a:cubicBezTo>
                  <a:close/>
                  <a:moveTo>
                    <a:pt x="2472" y="2770"/>
                  </a:moveTo>
                  <a:cubicBezTo>
                    <a:pt x="209" y="2770"/>
                    <a:pt x="209" y="2770"/>
                    <a:pt x="209" y="2770"/>
                  </a:cubicBezTo>
                  <a:cubicBezTo>
                    <a:pt x="209" y="209"/>
                    <a:pt x="209" y="209"/>
                    <a:pt x="209" y="209"/>
                  </a:cubicBezTo>
                  <a:cubicBezTo>
                    <a:pt x="1713" y="209"/>
                    <a:pt x="1713" y="209"/>
                    <a:pt x="1713" y="209"/>
                  </a:cubicBezTo>
                  <a:cubicBezTo>
                    <a:pt x="1713" y="894"/>
                    <a:pt x="1713" y="894"/>
                    <a:pt x="1713" y="894"/>
                  </a:cubicBezTo>
                  <a:cubicBezTo>
                    <a:pt x="1713" y="953"/>
                    <a:pt x="1758" y="998"/>
                    <a:pt x="1817" y="998"/>
                  </a:cubicBezTo>
                  <a:cubicBezTo>
                    <a:pt x="2487" y="998"/>
                    <a:pt x="2487" y="998"/>
                    <a:pt x="2487" y="998"/>
                  </a:cubicBezTo>
                  <a:cubicBezTo>
                    <a:pt x="2487" y="2770"/>
                    <a:pt x="2487" y="2770"/>
                    <a:pt x="2487" y="2770"/>
                  </a:cubicBezTo>
                  <a:cubicBezTo>
                    <a:pt x="2472" y="2770"/>
                    <a:pt x="2472" y="2770"/>
                    <a:pt x="2472" y="277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52" name="组合 51"/>
          <p:cNvGrpSpPr/>
          <p:nvPr/>
        </p:nvGrpSpPr>
        <p:grpSpPr>
          <a:xfrm>
            <a:off x="47624" y="2161827"/>
            <a:ext cx="1731479" cy="551245"/>
            <a:chOff x="47624" y="2314227"/>
            <a:chExt cx="1731479" cy="551245"/>
          </a:xfrm>
        </p:grpSpPr>
        <p:sp>
          <p:nvSpPr>
            <p:cNvPr id="53" name="直角三角形 52"/>
            <p:cNvSpPr/>
            <p:nvPr/>
          </p:nvSpPr>
          <p:spPr>
            <a:xfrm rot="16200000" flipH="1">
              <a:off x="41676" y="2767446"/>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54" name="组合 53"/>
            <p:cNvGrpSpPr/>
            <p:nvPr/>
          </p:nvGrpSpPr>
          <p:grpSpPr>
            <a:xfrm>
              <a:off x="47624" y="2314227"/>
              <a:ext cx="1731479" cy="447270"/>
              <a:chOff x="47624" y="2136427"/>
              <a:chExt cx="1731479" cy="447270"/>
            </a:xfrm>
          </p:grpSpPr>
          <p:sp>
            <p:nvSpPr>
              <p:cNvPr id="56" name="五边形 61"/>
              <p:cNvSpPr/>
              <p:nvPr/>
            </p:nvSpPr>
            <p:spPr>
              <a:xfrm>
                <a:off x="47624" y="2136427"/>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57" name="矩形 56"/>
              <p:cNvSpPr/>
              <p:nvPr/>
            </p:nvSpPr>
            <p:spPr>
              <a:xfrm>
                <a:off x="507007" y="2178679"/>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学情分析</a:t>
                </a:r>
              </a:p>
            </p:txBody>
          </p:sp>
        </p:grpSp>
        <p:sp>
          <p:nvSpPr>
            <p:cNvPr id="55" name="Freeform 5"/>
            <p:cNvSpPr>
              <a:spLocks noEditPoints="1"/>
            </p:cNvSpPr>
            <p:nvPr/>
          </p:nvSpPr>
          <p:spPr bwMode="auto">
            <a:xfrm>
              <a:off x="229178" y="2424088"/>
              <a:ext cx="251428" cy="234844"/>
            </a:xfrm>
            <a:custGeom>
              <a:avLst/>
              <a:gdLst>
                <a:gd name="T0" fmla="*/ 205 w 3072"/>
                <a:gd name="T1" fmla="*/ 717 h 2867"/>
                <a:gd name="T2" fmla="*/ 307 w 3072"/>
                <a:gd name="T3" fmla="*/ 614 h 2867"/>
                <a:gd name="T4" fmla="*/ 348 w 3072"/>
                <a:gd name="T5" fmla="*/ 614 h 2867"/>
                <a:gd name="T6" fmla="*/ 1024 w 3072"/>
                <a:gd name="T7" fmla="*/ 143 h 2867"/>
                <a:gd name="T8" fmla="*/ 1024 w 3072"/>
                <a:gd name="T9" fmla="*/ 123 h 2867"/>
                <a:gd name="T10" fmla="*/ 1126 w 3072"/>
                <a:gd name="T11" fmla="*/ 0 h 2867"/>
                <a:gd name="T12" fmla="*/ 1229 w 3072"/>
                <a:gd name="T13" fmla="*/ 102 h 2867"/>
                <a:gd name="T14" fmla="*/ 1229 w 3072"/>
                <a:gd name="T15" fmla="*/ 123 h 2867"/>
                <a:gd name="T16" fmla="*/ 1905 w 3072"/>
                <a:gd name="T17" fmla="*/ 635 h 2867"/>
                <a:gd name="T18" fmla="*/ 1987 w 3072"/>
                <a:gd name="T19" fmla="*/ 635 h 2867"/>
                <a:gd name="T20" fmla="*/ 2662 w 3072"/>
                <a:gd name="T21" fmla="*/ 123 h 2867"/>
                <a:gd name="T22" fmla="*/ 2662 w 3072"/>
                <a:gd name="T23" fmla="*/ 102 h 2867"/>
                <a:gd name="T24" fmla="*/ 2765 w 3072"/>
                <a:gd name="T25" fmla="*/ 0 h 2867"/>
                <a:gd name="T26" fmla="*/ 2867 w 3072"/>
                <a:gd name="T27" fmla="*/ 102 h 2867"/>
                <a:gd name="T28" fmla="*/ 2765 w 3072"/>
                <a:gd name="T29" fmla="*/ 205 h 2867"/>
                <a:gd name="T30" fmla="*/ 2724 w 3072"/>
                <a:gd name="T31" fmla="*/ 205 h 2867"/>
                <a:gd name="T32" fmla="*/ 2048 w 3072"/>
                <a:gd name="T33" fmla="*/ 717 h 2867"/>
                <a:gd name="T34" fmla="*/ 2048 w 3072"/>
                <a:gd name="T35" fmla="*/ 737 h 2867"/>
                <a:gd name="T36" fmla="*/ 1946 w 3072"/>
                <a:gd name="T37" fmla="*/ 819 h 2867"/>
                <a:gd name="T38" fmla="*/ 1843 w 3072"/>
                <a:gd name="T39" fmla="*/ 717 h 2867"/>
                <a:gd name="T40" fmla="*/ 1843 w 3072"/>
                <a:gd name="T41" fmla="*/ 696 h 2867"/>
                <a:gd name="T42" fmla="*/ 1167 w 3072"/>
                <a:gd name="T43" fmla="*/ 205 h 2867"/>
                <a:gd name="T44" fmla="*/ 1126 w 3072"/>
                <a:gd name="T45" fmla="*/ 205 h 2867"/>
                <a:gd name="T46" fmla="*/ 1106 w 3072"/>
                <a:gd name="T47" fmla="*/ 205 h 2867"/>
                <a:gd name="T48" fmla="*/ 410 w 3072"/>
                <a:gd name="T49" fmla="*/ 717 h 2867"/>
                <a:gd name="T50" fmla="*/ 307 w 3072"/>
                <a:gd name="T51" fmla="*/ 819 h 2867"/>
                <a:gd name="T52" fmla="*/ 205 w 3072"/>
                <a:gd name="T53" fmla="*/ 717 h 2867"/>
                <a:gd name="T54" fmla="*/ 2970 w 3072"/>
                <a:gd name="T55" fmla="*/ 2662 h 2867"/>
                <a:gd name="T56" fmla="*/ 2867 w 3072"/>
                <a:gd name="T57" fmla="*/ 2662 h 2867"/>
                <a:gd name="T58" fmla="*/ 2867 w 3072"/>
                <a:gd name="T59" fmla="*/ 819 h 2867"/>
                <a:gd name="T60" fmla="*/ 2662 w 3072"/>
                <a:gd name="T61" fmla="*/ 819 h 2867"/>
                <a:gd name="T62" fmla="*/ 2662 w 3072"/>
                <a:gd name="T63" fmla="*/ 2662 h 2867"/>
                <a:gd name="T64" fmla="*/ 2048 w 3072"/>
                <a:gd name="T65" fmla="*/ 2662 h 2867"/>
                <a:gd name="T66" fmla="*/ 2048 w 3072"/>
                <a:gd name="T67" fmla="*/ 1229 h 2867"/>
                <a:gd name="T68" fmla="*/ 1843 w 3072"/>
                <a:gd name="T69" fmla="*/ 1229 h 2867"/>
                <a:gd name="T70" fmla="*/ 1843 w 3072"/>
                <a:gd name="T71" fmla="*/ 2662 h 2867"/>
                <a:gd name="T72" fmla="*/ 1229 w 3072"/>
                <a:gd name="T73" fmla="*/ 2662 h 2867"/>
                <a:gd name="T74" fmla="*/ 1229 w 3072"/>
                <a:gd name="T75" fmla="*/ 819 h 2867"/>
                <a:gd name="T76" fmla="*/ 1024 w 3072"/>
                <a:gd name="T77" fmla="*/ 819 h 2867"/>
                <a:gd name="T78" fmla="*/ 1024 w 3072"/>
                <a:gd name="T79" fmla="*/ 2662 h 2867"/>
                <a:gd name="T80" fmla="*/ 410 w 3072"/>
                <a:gd name="T81" fmla="*/ 2662 h 2867"/>
                <a:gd name="T82" fmla="*/ 410 w 3072"/>
                <a:gd name="T83" fmla="*/ 1229 h 2867"/>
                <a:gd name="T84" fmla="*/ 205 w 3072"/>
                <a:gd name="T85" fmla="*/ 1229 h 2867"/>
                <a:gd name="T86" fmla="*/ 205 w 3072"/>
                <a:gd name="T87" fmla="*/ 2662 h 2867"/>
                <a:gd name="T88" fmla="*/ 102 w 3072"/>
                <a:gd name="T89" fmla="*/ 2662 h 2867"/>
                <a:gd name="T90" fmla="*/ 0 w 3072"/>
                <a:gd name="T91" fmla="*/ 2765 h 2867"/>
                <a:gd name="T92" fmla="*/ 102 w 3072"/>
                <a:gd name="T93" fmla="*/ 2867 h 2867"/>
                <a:gd name="T94" fmla="*/ 2970 w 3072"/>
                <a:gd name="T95" fmla="*/ 2867 h 2867"/>
                <a:gd name="T96" fmla="*/ 3072 w 3072"/>
                <a:gd name="T97" fmla="*/ 2765 h 2867"/>
                <a:gd name="T98" fmla="*/ 2970 w 3072"/>
                <a:gd name="T99" fmla="*/ 2662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2" h="2867">
                  <a:moveTo>
                    <a:pt x="205" y="717"/>
                  </a:moveTo>
                  <a:cubicBezTo>
                    <a:pt x="205" y="676"/>
                    <a:pt x="246" y="614"/>
                    <a:pt x="307" y="614"/>
                  </a:cubicBezTo>
                  <a:cubicBezTo>
                    <a:pt x="348" y="614"/>
                    <a:pt x="348" y="614"/>
                    <a:pt x="348" y="614"/>
                  </a:cubicBezTo>
                  <a:cubicBezTo>
                    <a:pt x="1024" y="143"/>
                    <a:pt x="1024" y="143"/>
                    <a:pt x="1024" y="143"/>
                  </a:cubicBezTo>
                  <a:cubicBezTo>
                    <a:pt x="1024" y="123"/>
                    <a:pt x="1024" y="123"/>
                    <a:pt x="1024" y="123"/>
                  </a:cubicBezTo>
                  <a:cubicBezTo>
                    <a:pt x="1024" y="61"/>
                    <a:pt x="1065" y="0"/>
                    <a:pt x="1126" y="0"/>
                  </a:cubicBezTo>
                  <a:cubicBezTo>
                    <a:pt x="1188" y="0"/>
                    <a:pt x="1229" y="61"/>
                    <a:pt x="1229" y="102"/>
                  </a:cubicBezTo>
                  <a:cubicBezTo>
                    <a:pt x="1229" y="123"/>
                    <a:pt x="1229" y="123"/>
                    <a:pt x="1229" y="123"/>
                  </a:cubicBezTo>
                  <a:cubicBezTo>
                    <a:pt x="1905" y="635"/>
                    <a:pt x="1905" y="635"/>
                    <a:pt x="1905" y="635"/>
                  </a:cubicBezTo>
                  <a:cubicBezTo>
                    <a:pt x="1987" y="635"/>
                    <a:pt x="1987" y="635"/>
                    <a:pt x="1987" y="635"/>
                  </a:cubicBezTo>
                  <a:cubicBezTo>
                    <a:pt x="2662" y="123"/>
                    <a:pt x="2662" y="123"/>
                    <a:pt x="2662" y="123"/>
                  </a:cubicBezTo>
                  <a:cubicBezTo>
                    <a:pt x="2662" y="102"/>
                    <a:pt x="2662" y="102"/>
                    <a:pt x="2662" y="102"/>
                  </a:cubicBezTo>
                  <a:cubicBezTo>
                    <a:pt x="2662" y="61"/>
                    <a:pt x="2703" y="0"/>
                    <a:pt x="2765" y="0"/>
                  </a:cubicBezTo>
                  <a:cubicBezTo>
                    <a:pt x="2826" y="0"/>
                    <a:pt x="2867" y="61"/>
                    <a:pt x="2867" y="102"/>
                  </a:cubicBezTo>
                  <a:cubicBezTo>
                    <a:pt x="2867" y="164"/>
                    <a:pt x="2826" y="205"/>
                    <a:pt x="2765" y="205"/>
                  </a:cubicBezTo>
                  <a:cubicBezTo>
                    <a:pt x="2724" y="205"/>
                    <a:pt x="2724" y="205"/>
                    <a:pt x="2724" y="205"/>
                  </a:cubicBezTo>
                  <a:cubicBezTo>
                    <a:pt x="2048" y="717"/>
                    <a:pt x="2048" y="717"/>
                    <a:pt x="2048" y="717"/>
                  </a:cubicBezTo>
                  <a:cubicBezTo>
                    <a:pt x="2048" y="737"/>
                    <a:pt x="2048" y="737"/>
                    <a:pt x="2048" y="737"/>
                  </a:cubicBezTo>
                  <a:cubicBezTo>
                    <a:pt x="2048" y="778"/>
                    <a:pt x="2007" y="819"/>
                    <a:pt x="1946" y="819"/>
                  </a:cubicBezTo>
                  <a:cubicBezTo>
                    <a:pt x="1884" y="819"/>
                    <a:pt x="1843" y="778"/>
                    <a:pt x="1843" y="717"/>
                  </a:cubicBezTo>
                  <a:cubicBezTo>
                    <a:pt x="1843" y="696"/>
                    <a:pt x="1843" y="696"/>
                    <a:pt x="1843" y="696"/>
                  </a:cubicBezTo>
                  <a:cubicBezTo>
                    <a:pt x="1167" y="205"/>
                    <a:pt x="1167" y="205"/>
                    <a:pt x="1167" y="205"/>
                  </a:cubicBezTo>
                  <a:cubicBezTo>
                    <a:pt x="1126" y="205"/>
                    <a:pt x="1126" y="205"/>
                    <a:pt x="1126" y="205"/>
                  </a:cubicBezTo>
                  <a:cubicBezTo>
                    <a:pt x="1106" y="205"/>
                    <a:pt x="1106" y="205"/>
                    <a:pt x="1106" y="205"/>
                  </a:cubicBezTo>
                  <a:cubicBezTo>
                    <a:pt x="410" y="717"/>
                    <a:pt x="410" y="717"/>
                    <a:pt x="410" y="717"/>
                  </a:cubicBezTo>
                  <a:cubicBezTo>
                    <a:pt x="410" y="778"/>
                    <a:pt x="369" y="819"/>
                    <a:pt x="307" y="819"/>
                  </a:cubicBezTo>
                  <a:cubicBezTo>
                    <a:pt x="246" y="819"/>
                    <a:pt x="205" y="778"/>
                    <a:pt x="205" y="717"/>
                  </a:cubicBezTo>
                  <a:close/>
                  <a:moveTo>
                    <a:pt x="2970" y="2662"/>
                  </a:moveTo>
                  <a:cubicBezTo>
                    <a:pt x="2867" y="2662"/>
                    <a:pt x="2867" y="2662"/>
                    <a:pt x="2867" y="2662"/>
                  </a:cubicBezTo>
                  <a:cubicBezTo>
                    <a:pt x="2867" y="819"/>
                    <a:pt x="2867" y="819"/>
                    <a:pt x="2867" y="819"/>
                  </a:cubicBezTo>
                  <a:cubicBezTo>
                    <a:pt x="2662" y="819"/>
                    <a:pt x="2662" y="819"/>
                    <a:pt x="2662" y="819"/>
                  </a:cubicBezTo>
                  <a:cubicBezTo>
                    <a:pt x="2662" y="2662"/>
                    <a:pt x="2662" y="2662"/>
                    <a:pt x="2662" y="2662"/>
                  </a:cubicBezTo>
                  <a:cubicBezTo>
                    <a:pt x="2048" y="2662"/>
                    <a:pt x="2048" y="2662"/>
                    <a:pt x="2048" y="2662"/>
                  </a:cubicBezTo>
                  <a:cubicBezTo>
                    <a:pt x="2048" y="1229"/>
                    <a:pt x="2048" y="1229"/>
                    <a:pt x="2048" y="1229"/>
                  </a:cubicBezTo>
                  <a:cubicBezTo>
                    <a:pt x="1843" y="1229"/>
                    <a:pt x="1843" y="1229"/>
                    <a:pt x="1843" y="1229"/>
                  </a:cubicBezTo>
                  <a:cubicBezTo>
                    <a:pt x="1843" y="2662"/>
                    <a:pt x="1843" y="2662"/>
                    <a:pt x="1843" y="2662"/>
                  </a:cubicBezTo>
                  <a:cubicBezTo>
                    <a:pt x="1229" y="2662"/>
                    <a:pt x="1229" y="2662"/>
                    <a:pt x="1229" y="2662"/>
                  </a:cubicBezTo>
                  <a:cubicBezTo>
                    <a:pt x="1229" y="819"/>
                    <a:pt x="1229" y="819"/>
                    <a:pt x="1229" y="819"/>
                  </a:cubicBezTo>
                  <a:cubicBezTo>
                    <a:pt x="1024" y="819"/>
                    <a:pt x="1024" y="819"/>
                    <a:pt x="1024" y="819"/>
                  </a:cubicBezTo>
                  <a:cubicBezTo>
                    <a:pt x="1024" y="2662"/>
                    <a:pt x="1024" y="2662"/>
                    <a:pt x="1024" y="2662"/>
                  </a:cubicBezTo>
                  <a:cubicBezTo>
                    <a:pt x="410" y="2662"/>
                    <a:pt x="410" y="2662"/>
                    <a:pt x="410" y="2662"/>
                  </a:cubicBezTo>
                  <a:cubicBezTo>
                    <a:pt x="410" y="1229"/>
                    <a:pt x="410" y="1229"/>
                    <a:pt x="410" y="1229"/>
                  </a:cubicBezTo>
                  <a:cubicBezTo>
                    <a:pt x="205" y="1229"/>
                    <a:pt x="205" y="1229"/>
                    <a:pt x="205" y="1229"/>
                  </a:cubicBezTo>
                  <a:cubicBezTo>
                    <a:pt x="205" y="2662"/>
                    <a:pt x="205" y="2662"/>
                    <a:pt x="205" y="2662"/>
                  </a:cubicBezTo>
                  <a:cubicBezTo>
                    <a:pt x="102" y="2662"/>
                    <a:pt x="102" y="2662"/>
                    <a:pt x="102" y="2662"/>
                  </a:cubicBezTo>
                  <a:cubicBezTo>
                    <a:pt x="41" y="2662"/>
                    <a:pt x="0" y="2703"/>
                    <a:pt x="0" y="2765"/>
                  </a:cubicBezTo>
                  <a:cubicBezTo>
                    <a:pt x="0" y="2826"/>
                    <a:pt x="41" y="2867"/>
                    <a:pt x="102" y="2867"/>
                  </a:cubicBezTo>
                  <a:cubicBezTo>
                    <a:pt x="2970" y="2867"/>
                    <a:pt x="2970" y="2867"/>
                    <a:pt x="2970" y="2867"/>
                  </a:cubicBezTo>
                  <a:cubicBezTo>
                    <a:pt x="3031" y="2867"/>
                    <a:pt x="3072" y="2826"/>
                    <a:pt x="3072" y="2765"/>
                  </a:cubicBezTo>
                  <a:cubicBezTo>
                    <a:pt x="3072" y="2703"/>
                    <a:pt x="3031" y="2662"/>
                    <a:pt x="2970" y="2662"/>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58" name="组合 57"/>
          <p:cNvGrpSpPr/>
          <p:nvPr/>
        </p:nvGrpSpPr>
        <p:grpSpPr>
          <a:xfrm>
            <a:off x="47624" y="4664476"/>
            <a:ext cx="1731479" cy="551244"/>
            <a:chOff x="47624" y="4816876"/>
            <a:chExt cx="1731479" cy="551244"/>
          </a:xfrm>
        </p:grpSpPr>
        <p:sp>
          <p:nvSpPr>
            <p:cNvPr id="59" name="直角三角形 58"/>
            <p:cNvSpPr/>
            <p:nvPr/>
          </p:nvSpPr>
          <p:spPr>
            <a:xfrm rot="16200000" flipH="1">
              <a:off x="41676" y="5270094"/>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60" name="组合 59"/>
            <p:cNvGrpSpPr/>
            <p:nvPr/>
          </p:nvGrpSpPr>
          <p:grpSpPr>
            <a:xfrm>
              <a:off x="47624" y="4816876"/>
              <a:ext cx="1731479" cy="447270"/>
              <a:chOff x="47624" y="4054876"/>
              <a:chExt cx="1731479" cy="447270"/>
            </a:xfrm>
          </p:grpSpPr>
          <p:sp>
            <p:nvSpPr>
              <p:cNvPr id="62" name="五边形 64"/>
              <p:cNvSpPr/>
              <p:nvPr/>
            </p:nvSpPr>
            <p:spPr>
              <a:xfrm>
                <a:off x="47624" y="4054876"/>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63" name="矩形 62"/>
              <p:cNvSpPr/>
              <p:nvPr/>
            </p:nvSpPr>
            <p:spPr>
              <a:xfrm>
                <a:off x="507007" y="4104871"/>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教学目标</a:t>
                </a:r>
              </a:p>
            </p:txBody>
          </p:sp>
        </p:grpSp>
        <p:sp>
          <p:nvSpPr>
            <p:cNvPr id="61" name="Freeform 5"/>
            <p:cNvSpPr>
              <a:spLocks noEditPoints="1"/>
            </p:cNvSpPr>
            <p:nvPr/>
          </p:nvSpPr>
          <p:spPr bwMode="auto">
            <a:xfrm>
              <a:off x="216346" y="4901965"/>
              <a:ext cx="277091" cy="277091"/>
            </a:xfrm>
            <a:custGeom>
              <a:avLst/>
              <a:gdLst>
                <a:gd name="T0" fmla="*/ 1767 w 2867"/>
                <a:gd name="T1" fmla="*/ 287 h 2867"/>
                <a:gd name="T2" fmla="*/ 1327 w 2867"/>
                <a:gd name="T3" fmla="*/ 213 h 2867"/>
                <a:gd name="T4" fmla="*/ 0 w 2867"/>
                <a:gd name="T5" fmla="*/ 1540 h 2867"/>
                <a:gd name="T6" fmla="*/ 1327 w 2867"/>
                <a:gd name="T7" fmla="*/ 2867 h 2867"/>
                <a:gd name="T8" fmla="*/ 2654 w 2867"/>
                <a:gd name="T9" fmla="*/ 1540 h 2867"/>
                <a:gd name="T10" fmla="*/ 2582 w 2867"/>
                <a:gd name="T11" fmla="*/ 1105 h 2867"/>
                <a:gd name="T12" fmla="*/ 2403 w 2867"/>
                <a:gd name="T13" fmla="*/ 1284 h 2867"/>
                <a:gd name="T14" fmla="*/ 2433 w 2867"/>
                <a:gd name="T15" fmla="*/ 1540 h 2867"/>
                <a:gd name="T16" fmla="*/ 1327 w 2867"/>
                <a:gd name="T17" fmla="*/ 2646 h 2867"/>
                <a:gd name="T18" fmla="*/ 221 w 2867"/>
                <a:gd name="T19" fmla="*/ 1540 h 2867"/>
                <a:gd name="T20" fmla="*/ 1327 w 2867"/>
                <a:gd name="T21" fmla="*/ 434 h 2867"/>
                <a:gd name="T22" fmla="*/ 1589 w 2867"/>
                <a:gd name="T23" fmla="*/ 465 h 2867"/>
                <a:gd name="T24" fmla="*/ 1767 w 2867"/>
                <a:gd name="T25" fmla="*/ 287 h 2867"/>
                <a:gd name="T26" fmla="*/ 2387 w 2867"/>
                <a:gd name="T27" fmla="*/ 180 h 2867"/>
                <a:gd name="T28" fmla="*/ 2408 w 2867"/>
                <a:gd name="T29" fmla="*/ 426 h 2867"/>
                <a:gd name="T30" fmla="*/ 2445 w 2867"/>
                <a:gd name="T31" fmla="*/ 462 h 2867"/>
                <a:gd name="T32" fmla="*/ 2836 w 2867"/>
                <a:gd name="T33" fmla="*/ 496 h 2867"/>
                <a:gd name="T34" fmla="*/ 2867 w 2867"/>
                <a:gd name="T35" fmla="*/ 502 h 2867"/>
                <a:gd name="T36" fmla="*/ 2849 w 2867"/>
                <a:gd name="T37" fmla="*/ 524 h 2867"/>
                <a:gd name="T38" fmla="*/ 2370 w 2867"/>
                <a:gd name="T39" fmla="*/ 1005 h 2867"/>
                <a:gd name="T40" fmla="*/ 2322 w 2867"/>
                <a:gd name="T41" fmla="*/ 1023 h 2867"/>
                <a:gd name="T42" fmla="*/ 2070 w 2867"/>
                <a:gd name="T43" fmla="*/ 999 h 2867"/>
                <a:gd name="T44" fmla="*/ 2022 w 2867"/>
                <a:gd name="T45" fmla="*/ 1016 h 2867"/>
                <a:gd name="T46" fmla="*/ 1593 w 2867"/>
                <a:gd name="T47" fmla="*/ 1445 h 2867"/>
                <a:gd name="T48" fmla="*/ 1465 w 2867"/>
                <a:gd name="T49" fmla="*/ 1484 h 2867"/>
                <a:gd name="T50" fmla="*/ 1406 w 2867"/>
                <a:gd name="T51" fmla="*/ 1298 h 2867"/>
                <a:gd name="T52" fmla="*/ 1433 w 2867"/>
                <a:gd name="T53" fmla="*/ 1270 h 2867"/>
                <a:gd name="T54" fmla="*/ 1850 w 2867"/>
                <a:gd name="T55" fmla="*/ 853 h 2867"/>
                <a:gd name="T56" fmla="*/ 1871 w 2867"/>
                <a:gd name="T57" fmla="*/ 796 h 2867"/>
                <a:gd name="T58" fmla="*/ 1847 w 2867"/>
                <a:gd name="T59" fmla="*/ 541 h 2867"/>
                <a:gd name="T60" fmla="*/ 1859 w 2867"/>
                <a:gd name="T61" fmla="*/ 507 h 2867"/>
                <a:gd name="T62" fmla="*/ 2360 w 2867"/>
                <a:gd name="T63" fmla="*/ 6 h 2867"/>
                <a:gd name="T64" fmla="*/ 2370 w 2867"/>
                <a:gd name="T65" fmla="*/ 0 h 2867"/>
                <a:gd name="T66" fmla="*/ 2387 w 2867"/>
                <a:gd name="T67" fmla="*/ 180 h 2867"/>
                <a:gd name="T68" fmla="*/ 1880 w 2867"/>
                <a:gd name="T69" fmla="*/ 1540 h 2867"/>
                <a:gd name="T70" fmla="*/ 1327 w 2867"/>
                <a:gd name="T71" fmla="*/ 2093 h 2867"/>
                <a:gd name="T72" fmla="*/ 774 w 2867"/>
                <a:gd name="T73" fmla="*/ 1540 h 2867"/>
                <a:gd name="T74" fmla="*/ 1327 w 2867"/>
                <a:gd name="T75" fmla="*/ 987 h 2867"/>
                <a:gd name="T76" fmla="*/ 1460 w 2867"/>
                <a:gd name="T77" fmla="*/ 1003 h 2867"/>
                <a:gd name="T78" fmla="*/ 1378 w 2867"/>
                <a:gd name="T79" fmla="*/ 1085 h 2867"/>
                <a:gd name="T80" fmla="*/ 1244 w 2867"/>
                <a:gd name="T81" fmla="*/ 1219 h 2867"/>
                <a:gd name="T82" fmla="*/ 995 w 2867"/>
                <a:gd name="T83" fmla="*/ 1540 h 2867"/>
                <a:gd name="T84" fmla="*/ 1327 w 2867"/>
                <a:gd name="T85" fmla="*/ 1872 h 2867"/>
                <a:gd name="T86" fmla="*/ 1653 w 2867"/>
                <a:gd name="T87" fmla="*/ 1602 h 2867"/>
                <a:gd name="T88" fmla="*/ 1773 w 2867"/>
                <a:gd name="T89" fmla="*/ 1482 h 2867"/>
                <a:gd name="T90" fmla="*/ 1861 w 2867"/>
                <a:gd name="T91" fmla="*/ 1394 h 2867"/>
                <a:gd name="T92" fmla="*/ 1880 w 2867"/>
                <a:gd name="T93" fmla="*/ 1540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67" h="2867">
                  <a:moveTo>
                    <a:pt x="1767" y="287"/>
                  </a:moveTo>
                  <a:cubicBezTo>
                    <a:pt x="1629" y="239"/>
                    <a:pt x="1481" y="213"/>
                    <a:pt x="1327" y="213"/>
                  </a:cubicBezTo>
                  <a:cubicBezTo>
                    <a:pt x="594" y="213"/>
                    <a:pt x="0" y="807"/>
                    <a:pt x="0" y="1540"/>
                  </a:cubicBezTo>
                  <a:cubicBezTo>
                    <a:pt x="0" y="2273"/>
                    <a:pt x="594" y="2867"/>
                    <a:pt x="1327" y="2867"/>
                  </a:cubicBezTo>
                  <a:cubicBezTo>
                    <a:pt x="2060" y="2867"/>
                    <a:pt x="2654" y="2273"/>
                    <a:pt x="2654" y="1540"/>
                  </a:cubicBezTo>
                  <a:cubicBezTo>
                    <a:pt x="2654" y="1388"/>
                    <a:pt x="2629" y="1241"/>
                    <a:pt x="2582" y="1105"/>
                  </a:cubicBezTo>
                  <a:cubicBezTo>
                    <a:pt x="2522" y="1165"/>
                    <a:pt x="2463" y="1224"/>
                    <a:pt x="2403" y="1284"/>
                  </a:cubicBezTo>
                  <a:cubicBezTo>
                    <a:pt x="2423" y="1366"/>
                    <a:pt x="2433" y="1452"/>
                    <a:pt x="2433" y="1540"/>
                  </a:cubicBezTo>
                  <a:cubicBezTo>
                    <a:pt x="2433" y="2151"/>
                    <a:pt x="1938" y="2646"/>
                    <a:pt x="1327" y="2646"/>
                  </a:cubicBezTo>
                  <a:cubicBezTo>
                    <a:pt x="716" y="2646"/>
                    <a:pt x="221" y="2151"/>
                    <a:pt x="221" y="1540"/>
                  </a:cubicBezTo>
                  <a:cubicBezTo>
                    <a:pt x="221" y="929"/>
                    <a:pt x="716" y="434"/>
                    <a:pt x="1327" y="434"/>
                  </a:cubicBezTo>
                  <a:cubicBezTo>
                    <a:pt x="1417" y="434"/>
                    <a:pt x="1505" y="445"/>
                    <a:pt x="1589" y="465"/>
                  </a:cubicBezTo>
                  <a:cubicBezTo>
                    <a:pt x="1648" y="406"/>
                    <a:pt x="1707" y="346"/>
                    <a:pt x="1767" y="287"/>
                  </a:cubicBezTo>
                  <a:close/>
                  <a:moveTo>
                    <a:pt x="2387" y="180"/>
                  </a:moveTo>
                  <a:cubicBezTo>
                    <a:pt x="2394" y="262"/>
                    <a:pt x="2403" y="344"/>
                    <a:pt x="2408" y="426"/>
                  </a:cubicBezTo>
                  <a:cubicBezTo>
                    <a:pt x="2410" y="452"/>
                    <a:pt x="2420" y="460"/>
                    <a:pt x="2445" y="462"/>
                  </a:cubicBezTo>
                  <a:cubicBezTo>
                    <a:pt x="2575" y="472"/>
                    <a:pt x="2706" y="484"/>
                    <a:pt x="2836" y="496"/>
                  </a:cubicBezTo>
                  <a:cubicBezTo>
                    <a:pt x="2847" y="497"/>
                    <a:pt x="2858" y="494"/>
                    <a:pt x="2867" y="502"/>
                  </a:cubicBezTo>
                  <a:cubicBezTo>
                    <a:pt x="2865" y="513"/>
                    <a:pt x="2856" y="518"/>
                    <a:pt x="2849" y="524"/>
                  </a:cubicBezTo>
                  <a:cubicBezTo>
                    <a:pt x="2690" y="684"/>
                    <a:pt x="2529" y="844"/>
                    <a:pt x="2370" y="1005"/>
                  </a:cubicBezTo>
                  <a:cubicBezTo>
                    <a:pt x="2356" y="1019"/>
                    <a:pt x="2342" y="1025"/>
                    <a:pt x="2322" y="1023"/>
                  </a:cubicBezTo>
                  <a:cubicBezTo>
                    <a:pt x="2238" y="1014"/>
                    <a:pt x="2154" y="1008"/>
                    <a:pt x="2070" y="999"/>
                  </a:cubicBezTo>
                  <a:cubicBezTo>
                    <a:pt x="2049" y="997"/>
                    <a:pt x="2036" y="1001"/>
                    <a:pt x="2022" y="1016"/>
                  </a:cubicBezTo>
                  <a:cubicBezTo>
                    <a:pt x="1805" y="1233"/>
                    <a:pt x="1810" y="1228"/>
                    <a:pt x="1593" y="1445"/>
                  </a:cubicBezTo>
                  <a:cubicBezTo>
                    <a:pt x="1557" y="1482"/>
                    <a:pt x="1516" y="1500"/>
                    <a:pt x="1465" y="1484"/>
                  </a:cubicBezTo>
                  <a:cubicBezTo>
                    <a:pt x="1384" y="1460"/>
                    <a:pt x="1354" y="1364"/>
                    <a:pt x="1406" y="1298"/>
                  </a:cubicBezTo>
                  <a:cubicBezTo>
                    <a:pt x="1414" y="1288"/>
                    <a:pt x="1423" y="1279"/>
                    <a:pt x="1433" y="1270"/>
                  </a:cubicBezTo>
                  <a:cubicBezTo>
                    <a:pt x="1645" y="1057"/>
                    <a:pt x="1637" y="1065"/>
                    <a:pt x="1850" y="853"/>
                  </a:cubicBezTo>
                  <a:cubicBezTo>
                    <a:pt x="1867" y="836"/>
                    <a:pt x="1874" y="821"/>
                    <a:pt x="1871" y="796"/>
                  </a:cubicBezTo>
                  <a:cubicBezTo>
                    <a:pt x="1861" y="712"/>
                    <a:pt x="1855" y="626"/>
                    <a:pt x="1847" y="541"/>
                  </a:cubicBezTo>
                  <a:cubicBezTo>
                    <a:pt x="1846" y="527"/>
                    <a:pt x="1849" y="517"/>
                    <a:pt x="1859" y="507"/>
                  </a:cubicBezTo>
                  <a:cubicBezTo>
                    <a:pt x="2026" y="340"/>
                    <a:pt x="2193" y="173"/>
                    <a:pt x="2360" y="6"/>
                  </a:cubicBezTo>
                  <a:cubicBezTo>
                    <a:pt x="2361" y="5"/>
                    <a:pt x="2364" y="4"/>
                    <a:pt x="2370" y="0"/>
                  </a:cubicBezTo>
                  <a:cubicBezTo>
                    <a:pt x="2376" y="62"/>
                    <a:pt x="2382" y="121"/>
                    <a:pt x="2387" y="180"/>
                  </a:cubicBezTo>
                  <a:close/>
                  <a:moveTo>
                    <a:pt x="1880" y="1540"/>
                  </a:moveTo>
                  <a:cubicBezTo>
                    <a:pt x="1880" y="1845"/>
                    <a:pt x="1633" y="2093"/>
                    <a:pt x="1327" y="2093"/>
                  </a:cubicBezTo>
                  <a:cubicBezTo>
                    <a:pt x="1022" y="2093"/>
                    <a:pt x="774" y="1845"/>
                    <a:pt x="774" y="1540"/>
                  </a:cubicBezTo>
                  <a:cubicBezTo>
                    <a:pt x="774" y="1234"/>
                    <a:pt x="1022" y="987"/>
                    <a:pt x="1327" y="987"/>
                  </a:cubicBezTo>
                  <a:cubicBezTo>
                    <a:pt x="1373" y="987"/>
                    <a:pt x="1417" y="992"/>
                    <a:pt x="1460" y="1003"/>
                  </a:cubicBezTo>
                  <a:cubicBezTo>
                    <a:pt x="1432" y="1030"/>
                    <a:pt x="1405" y="1057"/>
                    <a:pt x="1378" y="1085"/>
                  </a:cubicBezTo>
                  <a:cubicBezTo>
                    <a:pt x="1333" y="1129"/>
                    <a:pt x="1288" y="1174"/>
                    <a:pt x="1244" y="1219"/>
                  </a:cubicBezTo>
                  <a:cubicBezTo>
                    <a:pt x="1101" y="1256"/>
                    <a:pt x="995" y="1385"/>
                    <a:pt x="995" y="1540"/>
                  </a:cubicBezTo>
                  <a:cubicBezTo>
                    <a:pt x="995" y="1723"/>
                    <a:pt x="1144" y="1872"/>
                    <a:pt x="1327" y="1872"/>
                  </a:cubicBezTo>
                  <a:cubicBezTo>
                    <a:pt x="1489" y="1872"/>
                    <a:pt x="1624" y="1756"/>
                    <a:pt x="1653" y="1602"/>
                  </a:cubicBezTo>
                  <a:cubicBezTo>
                    <a:pt x="1693" y="1562"/>
                    <a:pt x="1733" y="1522"/>
                    <a:pt x="1773" y="1482"/>
                  </a:cubicBezTo>
                  <a:cubicBezTo>
                    <a:pt x="1803" y="1452"/>
                    <a:pt x="1830" y="1425"/>
                    <a:pt x="1861" y="1394"/>
                  </a:cubicBezTo>
                  <a:cubicBezTo>
                    <a:pt x="1873" y="1441"/>
                    <a:pt x="1880" y="1489"/>
                    <a:pt x="1880" y="154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64" name="组合 63"/>
          <p:cNvGrpSpPr/>
          <p:nvPr/>
        </p:nvGrpSpPr>
        <p:grpSpPr>
          <a:xfrm>
            <a:off x="47624" y="3830259"/>
            <a:ext cx="1731479" cy="551244"/>
            <a:chOff x="47624" y="3982659"/>
            <a:chExt cx="1731479" cy="551244"/>
          </a:xfrm>
        </p:grpSpPr>
        <p:sp>
          <p:nvSpPr>
            <p:cNvPr id="65" name="直角三角形 64"/>
            <p:cNvSpPr/>
            <p:nvPr/>
          </p:nvSpPr>
          <p:spPr>
            <a:xfrm rot="16200000" flipH="1">
              <a:off x="41676" y="4435878"/>
              <a:ext cx="103975"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66" name="组合 65"/>
            <p:cNvGrpSpPr/>
            <p:nvPr/>
          </p:nvGrpSpPr>
          <p:grpSpPr>
            <a:xfrm>
              <a:off x="47624" y="3982659"/>
              <a:ext cx="1731479" cy="447270"/>
              <a:chOff x="47624" y="3415393"/>
              <a:chExt cx="1731479" cy="447270"/>
            </a:xfrm>
          </p:grpSpPr>
          <p:sp>
            <p:nvSpPr>
              <p:cNvPr id="70" name="五边形 63"/>
              <p:cNvSpPr/>
              <p:nvPr/>
            </p:nvSpPr>
            <p:spPr>
              <a:xfrm>
                <a:off x="47624" y="3415393"/>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71" name="矩形 70"/>
              <p:cNvSpPr/>
              <p:nvPr/>
            </p:nvSpPr>
            <p:spPr>
              <a:xfrm>
                <a:off x="507007" y="3462807"/>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教材分析</a:t>
                </a:r>
              </a:p>
            </p:txBody>
          </p:sp>
        </p:grpSp>
        <p:grpSp>
          <p:nvGrpSpPr>
            <p:cNvPr id="67" name="Group 4"/>
            <p:cNvGrpSpPr>
              <a:grpSpLocks noChangeAspect="1"/>
            </p:cNvGrpSpPr>
            <p:nvPr/>
          </p:nvGrpSpPr>
          <p:grpSpPr bwMode="auto">
            <a:xfrm>
              <a:off x="204441" y="4076683"/>
              <a:ext cx="259012" cy="259221"/>
              <a:chOff x="1992" y="309"/>
              <a:chExt cx="3698" cy="3701"/>
            </a:xfrm>
            <a:solidFill>
              <a:schemeClr val="tx2"/>
            </a:solidFill>
          </p:grpSpPr>
          <p:sp>
            <p:nvSpPr>
              <p:cNvPr id="68" name="Freeform 5"/>
              <p:cNvSpPr>
                <a:spLocks noEditPoints="1"/>
              </p:cNvSpPr>
              <p:nvPr/>
            </p:nvSpPr>
            <p:spPr bwMode="auto">
              <a:xfrm>
                <a:off x="2883" y="1203"/>
                <a:ext cx="1912" cy="1912"/>
              </a:xfrm>
              <a:custGeom>
                <a:avLst/>
                <a:gdLst>
                  <a:gd name="T0" fmla="*/ 1270 w 1270"/>
                  <a:gd name="T1" fmla="*/ 560 h 1269"/>
                  <a:gd name="T2" fmla="*/ 711 w 1270"/>
                  <a:gd name="T3" fmla="*/ 0 h 1269"/>
                  <a:gd name="T4" fmla="*/ 711 w 1270"/>
                  <a:gd name="T5" fmla="*/ 117 h 1269"/>
                  <a:gd name="T6" fmla="*/ 561 w 1270"/>
                  <a:gd name="T7" fmla="*/ 117 h 1269"/>
                  <a:gd name="T8" fmla="*/ 561 w 1270"/>
                  <a:gd name="T9" fmla="*/ 0 h 1269"/>
                  <a:gd name="T10" fmla="*/ 0 w 1270"/>
                  <a:gd name="T11" fmla="*/ 560 h 1269"/>
                  <a:gd name="T12" fmla="*/ 118 w 1270"/>
                  <a:gd name="T13" fmla="*/ 560 h 1269"/>
                  <a:gd name="T14" fmla="*/ 118 w 1270"/>
                  <a:gd name="T15" fmla="*/ 710 h 1269"/>
                  <a:gd name="T16" fmla="*/ 1 w 1270"/>
                  <a:gd name="T17" fmla="*/ 710 h 1269"/>
                  <a:gd name="T18" fmla="*/ 561 w 1270"/>
                  <a:gd name="T19" fmla="*/ 1269 h 1269"/>
                  <a:gd name="T20" fmla="*/ 561 w 1270"/>
                  <a:gd name="T21" fmla="*/ 1153 h 1269"/>
                  <a:gd name="T22" fmla="*/ 711 w 1270"/>
                  <a:gd name="T23" fmla="*/ 1153 h 1269"/>
                  <a:gd name="T24" fmla="*/ 711 w 1270"/>
                  <a:gd name="T25" fmla="*/ 1269 h 1269"/>
                  <a:gd name="T26" fmla="*/ 1270 w 1270"/>
                  <a:gd name="T27" fmla="*/ 710 h 1269"/>
                  <a:gd name="T28" fmla="*/ 1154 w 1270"/>
                  <a:gd name="T29" fmla="*/ 710 h 1269"/>
                  <a:gd name="T30" fmla="*/ 1154 w 1270"/>
                  <a:gd name="T31" fmla="*/ 560 h 1269"/>
                  <a:gd name="T32" fmla="*/ 1270 w 1270"/>
                  <a:gd name="T33" fmla="*/ 560 h 1269"/>
                  <a:gd name="T34" fmla="*/ 1270 w 1270"/>
                  <a:gd name="T35" fmla="*/ 560 h 1269"/>
                  <a:gd name="T36" fmla="*/ 635 w 1270"/>
                  <a:gd name="T37" fmla="*/ 872 h 1269"/>
                  <a:gd name="T38" fmla="*/ 397 w 1270"/>
                  <a:gd name="T39" fmla="*/ 634 h 1269"/>
                  <a:gd name="T40" fmla="*/ 635 w 1270"/>
                  <a:gd name="T41" fmla="*/ 396 h 1269"/>
                  <a:gd name="T42" fmla="*/ 873 w 1270"/>
                  <a:gd name="T43" fmla="*/ 634 h 1269"/>
                  <a:gd name="T44" fmla="*/ 635 w 1270"/>
                  <a:gd name="T45" fmla="*/ 872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0" h="1269">
                    <a:moveTo>
                      <a:pt x="1270" y="560"/>
                    </a:moveTo>
                    <a:cubicBezTo>
                      <a:pt x="1236" y="268"/>
                      <a:pt x="1003" y="35"/>
                      <a:pt x="711" y="0"/>
                    </a:cubicBezTo>
                    <a:cubicBezTo>
                      <a:pt x="711" y="117"/>
                      <a:pt x="711" y="117"/>
                      <a:pt x="711" y="117"/>
                    </a:cubicBezTo>
                    <a:cubicBezTo>
                      <a:pt x="561" y="117"/>
                      <a:pt x="561" y="117"/>
                      <a:pt x="561" y="117"/>
                    </a:cubicBezTo>
                    <a:cubicBezTo>
                      <a:pt x="561" y="0"/>
                      <a:pt x="561" y="0"/>
                      <a:pt x="561" y="0"/>
                    </a:cubicBezTo>
                    <a:cubicBezTo>
                      <a:pt x="268" y="34"/>
                      <a:pt x="35" y="267"/>
                      <a:pt x="0" y="560"/>
                    </a:cubicBezTo>
                    <a:cubicBezTo>
                      <a:pt x="118" y="560"/>
                      <a:pt x="118" y="560"/>
                      <a:pt x="118" y="560"/>
                    </a:cubicBezTo>
                    <a:cubicBezTo>
                      <a:pt x="118" y="710"/>
                      <a:pt x="118" y="710"/>
                      <a:pt x="118" y="710"/>
                    </a:cubicBezTo>
                    <a:cubicBezTo>
                      <a:pt x="1" y="710"/>
                      <a:pt x="1" y="710"/>
                      <a:pt x="1" y="710"/>
                    </a:cubicBezTo>
                    <a:cubicBezTo>
                      <a:pt x="35" y="1002"/>
                      <a:pt x="268" y="1235"/>
                      <a:pt x="561" y="1269"/>
                    </a:cubicBezTo>
                    <a:cubicBezTo>
                      <a:pt x="561" y="1153"/>
                      <a:pt x="561" y="1153"/>
                      <a:pt x="561" y="1153"/>
                    </a:cubicBezTo>
                    <a:cubicBezTo>
                      <a:pt x="711" y="1153"/>
                      <a:pt x="711" y="1153"/>
                      <a:pt x="711" y="1153"/>
                    </a:cubicBezTo>
                    <a:cubicBezTo>
                      <a:pt x="711" y="1269"/>
                      <a:pt x="711" y="1269"/>
                      <a:pt x="711" y="1269"/>
                    </a:cubicBezTo>
                    <a:cubicBezTo>
                      <a:pt x="1003" y="1234"/>
                      <a:pt x="1235" y="1002"/>
                      <a:pt x="1270" y="710"/>
                    </a:cubicBezTo>
                    <a:cubicBezTo>
                      <a:pt x="1154" y="710"/>
                      <a:pt x="1154" y="710"/>
                      <a:pt x="1154" y="710"/>
                    </a:cubicBezTo>
                    <a:cubicBezTo>
                      <a:pt x="1154" y="560"/>
                      <a:pt x="1154" y="560"/>
                      <a:pt x="1154" y="560"/>
                    </a:cubicBezTo>
                    <a:cubicBezTo>
                      <a:pt x="1270" y="560"/>
                      <a:pt x="1270" y="560"/>
                      <a:pt x="1270" y="560"/>
                    </a:cubicBezTo>
                    <a:cubicBezTo>
                      <a:pt x="1270" y="560"/>
                      <a:pt x="1270" y="560"/>
                      <a:pt x="1270" y="560"/>
                    </a:cubicBezTo>
                    <a:close/>
                    <a:moveTo>
                      <a:pt x="635" y="872"/>
                    </a:moveTo>
                    <a:cubicBezTo>
                      <a:pt x="504" y="872"/>
                      <a:pt x="397" y="766"/>
                      <a:pt x="397" y="634"/>
                    </a:cubicBezTo>
                    <a:cubicBezTo>
                      <a:pt x="397" y="503"/>
                      <a:pt x="504" y="396"/>
                      <a:pt x="635" y="396"/>
                    </a:cubicBezTo>
                    <a:cubicBezTo>
                      <a:pt x="766" y="396"/>
                      <a:pt x="873" y="503"/>
                      <a:pt x="873" y="634"/>
                    </a:cubicBezTo>
                    <a:cubicBezTo>
                      <a:pt x="873" y="766"/>
                      <a:pt x="766" y="872"/>
                      <a:pt x="635" y="8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9" name="Freeform 6"/>
              <p:cNvSpPr>
                <a:spLocks noEditPoints="1"/>
              </p:cNvSpPr>
              <p:nvPr/>
            </p:nvSpPr>
            <p:spPr bwMode="auto">
              <a:xfrm>
                <a:off x="1992" y="309"/>
                <a:ext cx="3698" cy="3701"/>
              </a:xfrm>
              <a:custGeom>
                <a:avLst/>
                <a:gdLst>
                  <a:gd name="T0" fmla="*/ 1228 w 2456"/>
                  <a:gd name="T1" fmla="*/ 0 h 2456"/>
                  <a:gd name="T2" fmla="*/ 0 w 2456"/>
                  <a:gd name="T3" fmla="*/ 1228 h 2456"/>
                  <a:gd name="T4" fmla="*/ 1228 w 2456"/>
                  <a:gd name="T5" fmla="*/ 2456 h 2456"/>
                  <a:gd name="T6" fmla="*/ 2456 w 2456"/>
                  <a:gd name="T7" fmla="*/ 1228 h 2456"/>
                  <a:gd name="T8" fmla="*/ 1228 w 2456"/>
                  <a:gd name="T9" fmla="*/ 0 h 2456"/>
                  <a:gd name="T10" fmla="*/ 2016 w 2456"/>
                  <a:gd name="T11" fmla="*/ 1303 h 2456"/>
                  <a:gd name="T12" fmla="*/ 1788 w 2456"/>
                  <a:gd name="T13" fmla="*/ 1788 h 2456"/>
                  <a:gd name="T14" fmla="*/ 1303 w 2456"/>
                  <a:gd name="T15" fmla="*/ 2016 h 2456"/>
                  <a:gd name="T16" fmla="*/ 1303 w 2456"/>
                  <a:gd name="T17" fmla="*/ 2120 h 2456"/>
                  <a:gd name="T18" fmla="*/ 1153 w 2456"/>
                  <a:gd name="T19" fmla="*/ 2120 h 2456"/>
                  <a:gd name="T20" fmla="*/ 1153 w 2456"/>
                  <a:gd name="T21" fmla="*/ 2017 h 2456"/>
                  <a:gd name="T22" fmla="*/ 666 w 2456"/>
                  <a:gd name="T23" fmla="*/ 1788 h 2456"/>
                  <a:gd name="T24" fmla="*/ 438 w 2456"/>
                  <a:gd name="T25" fmla="*/ 1303 h 2456"/>
                  <a:gd name="T26" fmla="*/ 336 w 2456"/>
                  <a:gd name="T27" fmla="*/ 1303 h 2456"/>
                  <a:gd name="T28" fmla="*/ 336 w 2456"/>
                  <a:gd name="T29" fmla="*/ 1153 h 2456"/>
                  <a:gd name="T30" fmla="*/ 438 w 2456"/>
                  <a:gd name="T31" fmla="*/ 1153 h 2456"/>
                  <a:gd name="T32" fmla="*/ 666 w 2456"/>
                  <a:gd name="T33" fmla="*/ 667 h 2456"/>
                  <a:gd name="T34" fmla="*/ 1153 w 2456"/>
                  <a:gd name="T35" fmla="*/ 438 h 2456"/>
                  <a:gd name="T36" fmla="*/ 1153 w 2456"/>
                  <a:gd name="T37" fmla="*/ 336 h 2456"/>
                  <a:gd name="T38" fmla="*/ 1303 w 2456"/>
                  <a:gd name="T39" fmla="*/ 336 h 2456"/>
                  <a:gd name="T40" fmla="*/ 1303 w 2456"/>
                  <a:gd name="T41" fmla="*/ 438 h 2456"/>
                  <a:gd name="T42" fmla="*/ 1788 w 2456"/>
                  <a:gd name="T43" fmla="*/ 667 h 2456"/>
                  <a:gd name="T44" fmla="*/ 2017 w 2456"/>
                  <a:gd name="T45" fmla="*/ 1153 h 2456"/>
                  <a:gd name="T46" fmla="*/ 2120 w 2456"/>
                  <a:gd name="T47" fmla="*/ 1153 h 2456"/>
                  <a:gd name="T48" fmla="*/ 2120 w 2456"/>
                  <a:gd name="T49" fmla="*/ 1303 h 2456"/>
                  <a:gd name="T50" fmla="*/ 2016 w 2456"/>
                  <a:gd name="T51" fmla="*/ 1303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6" h="2456">
                    <a:moveTo>
                      <a:pt x="1228" y="0"/>
                    </a:moveTo>
                    <a:cubicBezTo>
                      <a:pt x="550" y="0"/>
                      <a:pt x="0" y="550"/>
                      <a:pt x="0" y="1228"/>
                    </a:cubicBezTo>
                    <a:cubicBezTo>
                      <a:pt x="0" y="1906"/>
                      <a:pt x="550" y="2456"/>
                      <a:pt x="1228" y="2456"/>
                    </a:cubicBezTo>
                    <a:cubicBezTo>
                      <a:pt x="1906" y="2456"/>
                      <a:pt x="2456" y="1906"/>
                      <a:pt x="2456" y="1228"/>
                    </a:cubicBezTo>
                    <a:cubicBezTo>
                      <a:pt x="2456" y="550"/>
                      <a:pt x="1906" y="0"/>
                      <a:pt x="1228" y="0"/>
                    </a:cubicBezTo>
                    <a:close/>
                    <a:moveTo>
                      <a:pt x="2016" y="1303"/>
                    </a:moveTo>
                    <a:cubicBezTo>
                      <a:pt x="1999" y="1486"/>
                      <a:pt x="1919" y="1656"/>
                      <a:pt x="1788" y="1788"/>
                    </a:cubicBezTo>
                    <a:cubicBezTo>
                      <a:pt x="1656" y="1920"/>
                      <a:pt x="1486" y="1999"/>
                      <a:pt x="1303" y="2016"/>
                    </a:cubicBezTo>
                    <a:cubicBezTo>
                      <a:pt x="1303" y="2120"/>
                      <a:pt x="1303" y="2120"/>
                      <a:pt x="1303" y="2120"/>
                    </a:cubicBezTo>
                    <a:cubicBezTo>
                      <a:pt x="1153" y="2120"/>
                      <a:pt x="1153" y="2120"/>
                      <a:pt x="1153" y="2120"/>
                    </a:cubicBezTo>
                    <a:cubicBezTo>
                      <a:pt x="1153" y="2017"/>
                      <a:pt x="1153" y="2017"/>
                      <a:pt x="1153" y="2017"/>
                    </a:cubicBezTo>
                    <a:cubicBezTo>
                      <a:pt x="969" y="2000"/>
                      <a:pt x="799" y="1920"/>
                      <a:pt x="666" y="1788"/>
                    </a:cubicBezTo>
                    <a:cubicBezTo>
                      <a:pt x="535" y="1656"/>
                      <a:pt x="455" y="1486"/>
                      <a:pt x="438" y="1303"/>
                    </a:cubicBezTo>
                    <a:cubicBezTo>
                      <a:pt x="336" y="1303"/>
                      <a:pt x="336" y="1303"/>
                      <a:pt x="336" y="1303"/>
                    </a:cubicBezTo>
                    <a:cubicBezTo>
                      <a:pt x="336" y="1153"/>
                      <a:pt x="336" y="1153"/>
                      <a:pt x="336" y="1153"/>
                    </a:cubicBezTo>
                    <a:cubicBezTo>
                      <a:pt x="438" y="1153"/>
                      <a:pt x="438" y="1153"/>
                      <a:pt x="438" y="1153"/>
                    </a:cubicBezTo>
                    <a:cubicBezTo>
                      <a:pt x="455" y="969"/>
                      <a:pt x="534" y="799"/>
                      <a:pt x="666" y="667"/>
                    </a:cubicBezTo>
                    <a:cubicBezTo>
                      <a:pt x="799" y="534"/>
                      <a:pt x="969" y="455"/>
                      <a:pt x="1153" y="438"/>
                    </a:cubicBezTo>
                    <a:cubicBezTo>
                      <a:pt x="1153" y="336"/>
                      <a:pt x="1153" y="336"/>
                      <a:pt x="1153" y="336"/>
                    </a:cubicBezTo>
                    <a:cubicBezTo>
                      <a:pt x="1303" y="336"/>
                      <a:pt x="1303" y="336"/>
                      <a:pt x="1303" y="336"/>
                    </a:cubicBezTo>
                    <a:cubicBezTo>
                      <a:pt x="1303" y="438"/>
                      <a:pt x="1303" y="438"/>
                      <a:pt x="1303" y="438"/>
                    </a:cubicBezTo>
                    <a:cubicBezTo>
                      <a:pt x="1486" y="455"/>
                      <a:pt x="1656" y="535"/>
                      <a:pt x="1788" y="667"/>
                    </a:cubicBezTo>
                    <a:cubicBezTo>
                      <a:pt x="1920" y="799"/>
                      <a:pt x="2000" y="969"/>
                      <a:pt x="2017" y="1153"/>
                    </a:cubicBezTo>
                    <a:cubicBezTo>
                      <a:pt x="2120" y="1153"/>
                      <a:pt x="2120" y="1153"/>
                      <a:pt x="2120" y="1153"/>
                    </a:cubicBezTo>
                    <a:cubicBezTo>
                      <a:pt x="2120" y="1303"/>
                      <a:pt x="2120" y="1303"/>
                      <a:pt x="2120" y="1303"/>
                    </a:cubicBezTo>
                    <a:cubicBezTo>
                      <a:pt x="2016" y="1303"/>
                      <a:pt x="2016" y="1303"/>
                      <a:pt x="2016" y="1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par>
                                <p:cTn id="41" presetID="53" presetClass="entr" presetSubtype="16"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1000" fill="hold"/>
                                        <p:tgtEl>
                                          <p:spTgt spid="26"/>
                                        </p:tgtEl>
                                        <p:attrNameLst>
                                          <p:attrName>ppt_w</p:attrName>
                                        </p:attrNameLst>
                                      </p:cBhvr>
                                      <p:tavLst>
                                        <p:tav tm="0">
                                          <p:val>
                                            <p:fltVal val="0"/>
                                          </p:val>
                                        </p:tav>
                                        <p:tav tm="100000">
                                          <p:val>
                                            <p:strVal val="#ppt_w"/>
                                          </p:val>
                                        </p:tav>
                                      </p:tavLst>
                                    </p:anim>
                                    <p:anim calcmode="lin" valueType="num">
                                      <p:cBhvr>
                                        <p:cTn id="44" dur="1000" fill="hold"/>
                                        <p:tgtEl>
                                          <p:spTgt spid="26"/>
                                        </p:tgtEl>
                                        <p:attrNameLst>
                                          <p:attrName>ppt_h</p:attrName>
                                        </p:attrNameLst>
                                      </p:cBhvr>
                                      <p:tavLst>
                                        <p:tav tm="0">
                                          <p:val>
                                            <p:fltVal val="0"/>
                                          </p:val>
                                        </p:tav>
                                        <p:tav tm="100000">
                                          <p:val>
                                            <p:strVal val="#ppt_h"/>
                                          </p:val>
                                        </p:tav>
                                      </p:tavLst>
                                    </p:anim>
                                    <p:animEffect transition="in" filter="fade">
                                      <p:cBhvr>
                                        <p:cTn id="45" dur="1000"/>
                                        <p:tgtEl>
                                          <p:spTgt spid="26"/>
                                        </p:tgtEl>
                                      </p:cBhvr>
                                    </p:animEffect>
                                  </p:childTnLst>
                                </p:cTn>
                              </p:par>
                            </p:childTnLst>
                          </p:cTn>
                        </p:par>
                        <p:par>
                          <p:cTn id="46" fill="hold">
                            <p:stCondLst>
                              <p:cond delay="1100"/>
                            </p:stCondLst>
                            <p:childTnLst>
                              <p:par>
                                <p:cTn id="47" presetID="12" presetClass="entr" presetSubtype="4"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p:tgtEl>
                                          <p:spTgt spid="29"/>
                                        </p:tgtEl>
                                        <p:attrNameLst>
                                          <p:attrName>ppt_y</p:attrName>
                                        </p:attrNameLst>
                                      </p:cBhvr>
                                      <p:tavLst>
                                        <p:tav tm="0">
                                          <p:val>
                                            <p:strVal val="#ppt_y+#ppt_h*1.125000"/>
                                          </p:val>
                                        </p:tav>
                                        <p:tav tm="100000">
                                          <p:val>
                                            <p:strVal val="#ppt_y"/>
                                          </p:val>
                                        </p:tav>
                                      </p:tavLst>
                                    </p:anim>
                                    <p:animEffect transition="in" filter="wipe(up)">
                                      <p:cBhvr>
                                        <p:cTn id="50" dur="500"/>
                                        <p:tgtEl>
                                          <p:spTgt spid="29"/>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p:tgtEl>
                                          <p:spTgt spid="30"/>
                                        </p:tgtEl>
                                        <p:attrNameLst>
                                          <p:attrName>ppt_y</p:attrName>
                                        </p:attrNameLst>
                                      </p:cBhvr>
                                      <p:tavLst>
                                        <p:tav tm="0">
                                          <p:val>
                                            <p:strVal val="#ppt_y+#ppt_h*1.125000"/>
                                          </p:val>
                                        </p:tav>
                                        <p:tav tm="100000">
                                          <p:val>
                                            <p:strVal val="#ppt_y"/>
                                          </p:val>
                                        </p:tav>
                                      </p:tavLst>
                                    </p:anim>
                                    <p:animEffect transition="in" filter="wipe(up)">
                                      <p:cBhvr>
                                        <p:cTn id="54" dur="500"/>
                                        <p:tgtEl>
                                          <p:spTgt spid="30"/>
                                        </p:tgtEl>
                                      </p:cBhvr>
                                    </p:animEffect>
                                  </p:childTnLst>
                                </p:cTn>
                              </p:par>
                            </p:childTnLst>
                          </p:cTn>
                        </p:par>
                        <p:par>
                          <p:cTn id="55" fill="hold">
                            <p:stCondLst>
                              <p:cond delay="1600"/>
                            </p:stCondLst>
                            <p:childTnLst>
                              <p:par>
                                <p:cTn id="56" presetID="10" presetClass="entr" presetSubtype="0"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par>
                          <p:cTn id="62" fill="hold">
                            <p:stCondLst>
                              <p:cond delay="2100"/>
                            </p:stCondLst>
                            <p:childTnLst>
                              <p:par>
                                <p:cTn id="63" presetID="10"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childTnLst>
                          </p:cTn>
                        </p:par>
                        <p:par>
                          <p:cTn id="66" fill="hold">
                            <p:stCondLst>
                              <p:cond delay="2600"/>
                            </p:stCondLst>
                            <p:childTnLst>
                              <p:par>
                                <p:cTn id="67" presetID="10" presetClass="entr" presetSubtype="0" fill="hold" grpId="0"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fade">
                                      <p:cBhvr>
                                        <p:cTn id="69" dur="500"/>
                                        <p:tgtEl>
                                          <p:spTgt spid="42"/>
                                        </p:tgtEl>
                                      </p:cBhvr>
                                    </p:animEffect>
                                  </p:childTnLst>
                                </p:cTn>
                              </p:par>
                            </p:childTnLst>
                          </p:cTn>
                        </p:par>
                        <p:par>
                          <p:cTn id="70" fill="hold">
                            <p:stCondLst>
                              <p:cond delay="3100"/>
                            </p:stCondLst>
                            <p:childTnLst>
                              <p:par>
                                <p:cTn id="71" presetID="10" presetClass="entr" presetSubtype="0"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500"/>
                                        <p:tgtEl>
                                          <p:spTgt spid="43"/>
                                        </p:tgtEl>
                                      </p:cBhvr>
                                    </p:animEffect>
                                  </p:childTnLst>
                                </p:cTn>
                              </p:par>
                            </p:childTnLst>
                          </p:cTn>
                        </p:par>
                        <p:par>
                          <p:cTn id="74" fill="hold">
                            <p:stCondLst>
                              <p:cond delay="3600"/>
                            </p:stCondLst>
                            <p:childTnLst>
                              <p:par>
                                <p:cTn id="75" presetID="10"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500"/>
                                        <p:tgtEl>
                                          <p:spTgt spid="44"/>
                                        </p:tgtEl>
                                      </p:cBhvr>
                                    </p:animEffect>
                                  </p:childTnLst>
                                </p:cTn>
                              </p:par>
                            </p:childTnLst>
                          </p:cTn>
                        </p:par>
                        <p:par>
                          <p:cTn id="78" fill="hold">
                            <p:stCondLst>
                              <p:cond delay="4100"/>
                            </p:stCondLst>
                            <p:childTnLst>
                              <p:par>
                                <p:cTn id="79" presetID="10" presetClass="entr" presetSubtype="0" fill="hold" grpId="0" nodeType="after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fade">
                                      <p:cBhvr>
                                        <p:cTn id="8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26" grpId="0" animBg="1"/>
      <p:bldP spid="29" grpId="0" animBg="1"/>
      <p:bldP spid="30" grpId="0" animBg="1"/>
      <p:bldP spid="31" grpId="0"/>
      <p:bldP spid="32" grpId="0"/>
      <p:bldP spid="41" grpId="0"/>
      <p:bldP spid="42" grpId="0"/>
      <p:bldP spid="43" grpId="0"/>
      <p:bldP spid="44" grpId="0"/>
      <p:bldP spid="4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PA_椭圆 1"/>
          <p:cNvSpPr/>
          <p:nvPr>
            <p:custDataLst>
              <p:tags r:id="rId1"/>
            </p:custDataLst>
          </p:nvPr>
        </p:nvSpPr>
        <p:spPr>
          <a:xfrm>
            <a:off x="5268686" y="490753"/>
            <a:ext cx="1421477" cy="446739"/>
          </a:xfrm>
          <a:prstGeom prst="roundRect">
            <a:avLst>
              <a:gd name="adj" fmla="val 50000"/>
            </a:avLst>
          </a:prstGeom>
          <a:solidFill>
            <a:srgbClr val="BFC8D5"/>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0076C5"/>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sp>
        <p:nvSpPr>
          <p:cNvPr id="15"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6" name="椭圆 15"/>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7"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8" name="矩形 17"/>
          <p:cNvSpPr/>
          <p:nvPr/>
        </p:nvSpPr>
        <p:spPr>
          <a:xfrm>
            <a:off x="1015602" y="642700"/>
            <a:ext cx="2002471"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19" name="文本框 18"/>
          <p:cNvSpPr txBox="1"/>
          <p:nvPr/>
        </p:nvSpPr>
        <p:spPr>
          <a:xfrm>
            <a:off x="1009702" y="159657"/>
            <a:ext cx="19800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5171"/>
                </a:solidFill>
                <a:effectLst/>
                <a:uLnTx/>
                <a:uFillTx/>
                <a:cs typeface="+mn-ea"/>
                <a:sym typeface="+mn-lt"/>
              </a:rPr>
              <a:t>课程重难点</a:t>
            </a:r>
          </a:p>
        </p:txBody>
      </p:sp>
      <p:grpSp>
        <p:nvGrpSpPr>
          <p:cNvPr id="46" name="组合 45"/>
          <p:cNvGrpSpPr/>
          <p:nvPr/>
        </p:nvGrpSpPr>
        <p:grpSpPr>
          <a:xfrm>
            <a:off x="47624" y="2996043"/>
            <a:ext cx="1731479" cy="551245"/>
            <a:chOff x="47624" y="3148443"/>
            <a:chExt cx="1731479" cy="551245"/>
          </a:xfrm>
        </p:grpSpPr>
        <p:sp>
          <p:nvSpPr>
            <p:cNvPr id="47" name="直角三角形 46"/>
            <p:cNvSpPr/>
            <p:nvPr/>
          </p:nvSpPr>
          <p:spPr>
            <a:xfrm rot="16200000" flipH="1">
              <a:off x="41676" y="3601662"/>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48" name="组合 47"/>
            <p:cNvGrpSpPr/>
            <p:nvPr/>
          </p:nvGrpSpPr>
          <p:grpSpPr>
            <a:xfrm>
              <a:off x="47624" y="3148443"/>
              <a:ext cx="1731479" cy="447270"/>
              <a:chOff x="47624" y="2775910"/>
              <a:chExt cx="1731479" cy="447270"/>
            </a:xfrm>
          </p:grpSpPr>
          <p:sp>
            <p:nvSpPr>
              <p:cNvPr id="50" name="五边形 62"/>
              <p:cNvSpPr/>
              <p:nvPr/>
            </p:nvSpPr>
            <p:spPr>
              <a:xfrm>
                <a:off x="47624" y="2775910"/>
                <a:ext cx="1731479" cy="447270"/>
              </a:xfrm>
              <a:prstGeom prst="homePlate">
                <a:avLst/>
              </a:prstGeom>
              <a:solidFill>
                <a:srgbClr val="00B050"/>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cs typeface="+mn-ea"/>
                  <a:sym typeface="+mn-lt"/>
                </a:endParaRPr>
              </a:p>
            </p:txBody>
          </p:sp>
          <p:sp>
            <p:nvSpPr>
              <p:cNvPr id="51" name="矩形 50"/>
              <p:cNvSpPr/>
              <p:nvPr/>
            </p:nvSpPr>
            <p:spPr>
              <a:xfrm>
                <a:off x="507007" y="2820743"/>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内容分析</a:t>
                </a:r>
              </a:p>
            </p:txBody>
          </p:sp>
        </p:grpSp>
        <p:sp>
          <p:nvSpPr>
            <p:cNvPr id="49" name="Freeform 5"/>
            <p:cNvSpPr>
              <a:spLocks noEditPoints="1"/>
            </p:cNvSpPr>
            <p:nvPr/>
          </p:nvSpPr>
          <p:spPr bwMode="auto">
            <a:xfrm>
              <a:off x="223039" y="3239505"/>
              <a:ext cx="239735" cy="265145"/>
            </a:xfrm>
            <a:custGeom>
              <a:avLst/>
              <a:gdLst>
                <a:gd name="T0" fmla="*/ 1341 w 2696"/>
                <a:gd name="T1" fmla="*/ 849 h 2979"/>
                <a:gd name="T2" fmla="*/ 596 w 2696"/>
                <a:gd name="T3" fmla="*/ 849 h 2979"/>
                <a:gd name="T4" fmla="*/ 596 w 2696"/>
                <a:gd name="T5" fmla="*/ 1058 h 2979"/>
                <a:gd name="T6" fmla="*/ 1341 w 2696"/>
                <a:gd name="T7" fmla="*/ 1058 h 2979"/>
                <a:gd name="T8" fmla="*/ 1341 w 2696"/>
                <a:gd name="T9" fmla="*/ 849 h 2979"/>
                <a:gd name="T10" fmla="*/ 596 w 2696"/>
                <a:gd name="T11" fmla="*/ 1683 h 2979"/>
                <a:gd name="T12" fmla="*/ 2085 w 2696"/>
                <a:gd name="T13" fmla="*/ 1683 h 2979"/>
                <a:gd name="T14" fmla="*/ 2085 w 2696"/>
                <a:gd name="T15" fmla="*/ 1475 h 2979"/>
                <a:gd name="T16" fmla="*/ 596 w 2696"/>
                <a:gd name="T17" fmla="*/ 1475 h 2979"/>
                <a:gd name="T18" fmla="*/ 596 w 2696"/>
                <a:gd name="T19" fmla="*/ 1683 h 2979"/>
                <a:gd name="T20" fmla="*/ 596 w 2696"/>
                <a:gd name="T21" fmla="*/ 2309 h 2979"/>
                <a:gd name="T22" fmla="*/ 2085 w 2696"/>
                <a:gd name="T23" fmla="*/ 2309 h 2979"/>
                <a:gd name="T24" fmla="*/ 2085 w 2696"/>
                <a:gd name="T25" fmla="*/ 2100 h 2979"/>
                <a:gd name="T26" fmla="*/ 596 w 2696"/>
                <a:gd name="T27" fmla="*/ 2100 h 2979"/>
                <a:gd name="T28" fmla="*/ 596 w 2696"/>
                <a:gd name="T29" fmla="*/ 2309 h 2979"/>
                <a:gd name="T30" fmla="*/ 2651 w 2696"/>
                <a:gd name="T31" fmla="*/ 685 h 2979"/>
                <a:gd name="T32" fmla="*/ 1936 w 2696"/>
                <a:gd name="T33" fmla="*/ 30 h 2979"/>
                <a:gd name="T34" fmla="*/ 1877 w 2696"/>
                <a:gd name="T35" fmla="*/ 0 h 2979"/>
                <a:gd name="T36" fmla="*/ 104 w 2696"/>
                <a:gd name="T37" fmla="*/ 0 h 2979"/>
                <a:gd name="T38" fmla="*/ 0 w 2696"/>
                <a:gd name="T39" fmla="*/ 104 h 2979"/>
                <a:gd name="T40" fmla="*/ 0 w 2696"/>
                <a:gd name="T41" fmla="*/ 2875 h 2979"/>
                <a:gd name="T42" fmla="*/ 104 w 2696"/>
                <a:gd name="T43" fmla="*/ 2979 h 2979"/>
                <a:gd name="T44" fmla="*/ 2592 w 2696"/>
                <a:gd name="T45" fmla="*/ 2979 h 2979"/>
                <a:gd name="T46" fmla="*/ 2696 w 2696"/>
                <a:gd name="T47" fmla="*/ 2875 h 2979"/>
                <a:gd name="T48" fmla="*/ 2696 w 2696"/>
                <a:gd name="T49" fmla="*/ 760 h 2979"/>
                <a:gd name="T50" fmla="*/ 2651 w 2696"/>
                <a:gd name="T51" fmla="*/ 685 h 2979"/>
                <a:gd name="T52" fmla="*/ 1921 w 2696"/>
                <a:gd name="T53" fmla="*/ 283 h 2979"/>
                <a:gd name="T54" fmla="*/ 2458 w 2696"/>
                <a:gd name="T55" fmla="*/ 789 h 2979"/>
                <a:gd name="T56" fmla="*/ 1921 w 2696"/>
                <a:gd name="T57" fmla="*/ 789 h 2979"/>
                <a:gd name="T58" fmla="*/ 1921 w 2696"/>
                <a:gd name="T59" fmla="*/ 283 h 2979"/>
                <a:gd name="T60" fmla="*/ 2472 w 2696"/>
                <a:gd name="T61" fmla="*/ 2770 h 2979"/>
                <a:gd name="T62" fmla="*/ 209 w 2696"/>
                <a:gd name="T63" fmla="*/ 2770 h 2979"/>
                <a:gd name="T64" fmla="*/ 209 w 2696"/>
                <a:gd name="T65" fmla="*/ 209 h 2979"/>
                <a:gd name="T66" fmla="*/ 1713 w 2696"/>
                <a:gd name="T67" fmla="*/ 209 h 2979"/>
                <a:gd name="T68" fmla="*/ 1713 w 2696"/>
                <a:gd name="T69" fmla="*/ 894 h 2979"/>
                <a:gd name="T70" fmla="*/ 1817 w 2696"/>
                <a:gd name="T71" fmla="*/ 998 h 2979"/>
                <a:gd name="T72" fmla="*/ 2487 w 2696"/>
                <a:gd name="T73" fmla="*/ 998 h 2979"/>
                <a:gd name="T74" fmla="*/ 2487 w 2696"/>
                <a:gd name="T75" fmla="*/ 2770 h 2979"/>
                <a:gd name="T76" fmla="*/ 2472 w 2696"/>
                <a:gd name="T77" fmla="*/ 2770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6" h="2979">
                  <a:moveTo>
                    <a:pt x="1341" y="849"/>
                  </a:moveTo>
                  <a:cubicBezTo>
                    <a:pt x="596" y="849"/>
                    <a:pt x="596" y="849"/>
                    <a:pt x="596" y="849"/>
                  </a:cubicBezTo>
                  <a:cubicBezTo>
                    <a:pt x="596" y="1058"/>
                    <a:pt x="596" y="1058"/>
                    <a:pt x="596" y="1058"/>
                  </a:cubicBezTo>
                  <a:cubicBezTo>
                    <a:pt x="1341" y="1058"/>
                    <a:pt x="1341" y="1058"/>
                    <a:pt x="1341" y="1058"/>
                  </a:cubicBezTo>
                  <a:cubicBezTo>
                    <a:pt x="1341" y="849"/>
                    <a:pt x="1341" y="849"/>
                    <a:pt x="1341" y="849"/>
                  </a:cubicBezTo>
                  <a:close/>
                  <a:moveTo>
                    <a:pt x="596" y="1683"/>
                  </a:moveTo>
                  <a:cubicBezTo>
                    <a:pt x="2085" y="1683"/>
                    <a:pt x="2085" y="1683"/>
                    <a:pt x="2085" y="1683"/>
                  </a:cubicBezTo>
                  <a:cubicBezTo>
                    <a:pt x="2085" y="1475"/>
                    <a:pt x="2085" y="1475"/>
                    <a:pt x="2085" y="1475"/>
                  </a:cubicBezTo>
                  <a:cubicBezTo>
                    <a:pt x="596" y="1475"/>
                    <a:pt x="596" y="1475"/>
                    <a:pt x="596" y="1475"/>
                  </a:cubicBezTo>
                  <a:cubicBezTo>
                    <a:pt x="596" y="1683"/>
                    <a:pt x="596" y="1683"/>
                    <a:pt x="596" y="1683"/>
                  </a:cubicBezTo>
                  <a:close/>
                  <a:moveTo>
                    <a:pt x="596" y="2309"/>
                  </a:moveTo>
                  <a:cubicBezTo>
                    <a:pt x="2085" y="2309"/>
                    <a:pt x="2085" y="2309"/>
                    <a:pt x="2085" y="2309"/>
                  </a:cubicBezTo>
                  <a:cubicBezTo>
                    <a:pt x="2085" y="2100"/>
                    <a:pt x="2085" y="2100"/>
                    <a:pt x="2085" y="2100"/>
                  </a:cubicBezTo>
                  <a:cubicBezTo>
                    <a:pt x="596" y="2100"/>
                    <a:pt x="596" y="2100"/>
                    <a:pt x="596" y="2100"/>
                  </a:cubicBezTo>
                  <a:cubicBezTo>
                    <a:pt x="596" y="2309"/>
                    <a:pt x="596" y="2309"/>
                    <a:pt x="596" y="2309"/>
                  </a:cubicBezTo>
                  <a:close/>
                  <a:moveTo>
                    <a:pt x="2651" y="685"/>
                  </a:moveTo>
                  <a:cubicBezTo>
                    <a:pt x="1936" y="30"/>
                    <a:pt x="1936" y="30"/>
                    <a:pt x="1936" y="30"/>
                  </a:cubicBezTo>
                  <a:cubicBezTo>
                    <a:pt x="1921" y="15"/>
                    <a:pt x="1892" y="0"/>
                    <a:pt x="1877" y="0"/>
                  </a:cubicBezTo>
                  <a:cubicBezTo>
                    <a:pt x="104" y="0"/>
                    <a:pt x="104" y="0"/>
                    <a:pt x="104" y="0"/>
                  </a:cubicBezTo>
                  <a:cubicBezTo>
                    <a:pt x="45" y="0"/>
                    <a:pt x="0" y="45"/>
                    <a:pt x="0" y="104"/>
                  </a:cubicBezTo>
                  <a:cubicBezTo>
                    <a:pt x="0" y="2875"/>
                    <a:pt x="0" y="2875"/>
                    <a:pt x="0" y="2875"/>
                  </a:cubicBezTo>
                  <a:cubicBezTo>
                    <a:pt x="0" y="2934"/>
                    <a:pt x="45" y="2979"/>
                    <a:pt x="104" y="2979"/>
                  </a:cubicBezTo>
                  <a:cubicBezTo>
                    <a:pt x="2592" y="2979"/>
                    <a:pt x="2592" y="2979"/>
                    <a:pt x="2592" y="2979"/>
                  </a:cubicBezTo>
                  <a:cubicBezTo>
                    <a:pt x="2651" y="2979"/>
                    <a:pt x="2696" y="2934"/>
                    <a:pt x="2696" y="2875"/>
                  </a:cubicBezTo>
                  <a:cubicBezTo>
                    <a:pt x="2696" y="760"/>
                    <a:pt x="2696" y="760"/>
                    <a:pt x="2696" y="760"/>
                  </a:cubicBezTo>
                  <a:cubicBezTo>
                    <a:pt x="2681" y="745"/>
                    <a:pt x="2666" y="715"/>
                    <a:pt x="2651" y="685"/>
                  </a:cubicBezTo>
                  <a:close/>
                  <a:moveTo>
                    <a:pt x="1921" y="283"/>
                  </a:moveTo>
                  <a:cubicBezTo>
                    <a:pt x="2458" y="789"/>
                    <a:pt x="2458" y="789"/>
                    <a:pt x="2458" y="789"/>
                  </a:cubicBezTo>
                  <a:cubicBezTo>
                    <a:pt x="1921" y="789"/>
                    <a:pt x="1921" y="789"/>
                    <a:pt x="1921" y="789"/>
                  </a:cubicBezTo>
                  <a:cubicBezTo>
                    <a:pt x="1921" y="283"/>
                    <a:pt x="1921" y="283"/>
                    <a:pt x="1921" y="283"/>
                  </a:cubicBezTo>
                  <a:close/>
                  <a:moveTo>
                    <a:pt x="2472" y="2770"/>
                  </a:moveTo>
                  <a:cubicBezTo>
                    <a:pt x="209" y="2770"/>
                    <a:pt x="209" y="2770"/>
                    <a:pt x="209" y="2770"/>
                  </a:cubicBezTo>
                  <a:cubicBezTo>
                    <a:pt x="209" y="209"/>
                    <a:pt x="209" y="209"/>
                    <a:pt x="209" y="209"/>
                  </a:cubicBezTo>
                  <a:cubicBezTo>
                    <a:pt x="1713" y="209"/>
                    <a:pt x="1713" y="209"/>
                    <a:pt x="1713" y="209"/>
                  </a:cubicBezTo>
                  <a:cubicBezTo>
                    <a:pt x="1713" y="894"/>
                    <a:pt x="1713" y="894"/>
                    <a:pt x="1713" y="894"/>
                  </a:cubicBezTo>
                  <a:cubicBezTo>
                    <a:pt x="1713" y="953"/>
                    <a:pt x="1758" y="998"/>
                    <a:pt x="1817" y="998"/>
                  </a:cubicBezTo>
                  <a:cubicBezTo>
                    <a:pt x="2487" y="998"/>
                    <a:pt x="2487" y="998"/>
                    <a:pt x="2487" y="998"/>
                  </a:cubicBezTo>
                  <a:cubicBezTo>
                    <a:pt x="2487" y="2770"/>
                    <a:pt x="2487" y="2770"/>
                    <a:pt x="2487" y="2770"/>
                  </a:cubicBezTo>
                  <a:cubicBezTo>
                    <a:pt x="2472" y="2770"/>
                    <a:pt x="2472" y="2770"/>
                    <a:pt x="2472" y="277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52" name="组合 51"/>
          <p:cNvGrpSpPr/>
          <p:nvPr/>
        </p:nvGrpSpPr>
        <p:grpSpPr>
          <a:xfrm>
            <a:off x="47624" y="2161827"/>
            <a:ext cx="1731479" cy="551245"/>
            <a:chOff x="47624" y="2314227"/>
            <a:chExt cx="1731479" cy="551245"/>
          </a:xfrm>
        </p:grpSpPr>
        <p:sp>
          <p:nvSpPr>
            <p:cNvPr id="53" name="直角三角形 52"/>
            <p:cNvSpPr/>
            <p:nvPr/>
          </p:nvSpPr>
          <p:spPr>
            <a:xfrm rot="16200000" flipH="1">
              <a:off x="41676" y="2767446"/>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54" name="组合 53"/>
            <p:cNvGrpSpPr/>
            <p:nvPr/>
          </p:nvGrpSpPr>
          <p:grpSpPr>
            <a:xfrm>
              <a:off x="47624" y="2314227"/>
              <a:ext cx="1731479" cy="447270"/>
              <a:chOff x="47624" y="2136427"/>
              <a:chExt cx="1731479" cy="447270"/>
            </a:xfrm>
          </p:grpSpPr>
          <p:sp>
            <p:nvSpPr>
              <p:cNvPr id="56" name="五边形 61"/>
              <p:cNvSpPr/>
              <p:nvPr/>
            </p:nvSpPr>
            <p:spPr>
              <a:xfrm>
                <a:off x="47624" y="2136427"/>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57" name="矩形 56"/>
              <p:cNvSpPr/>
              <p:nvPr/>
            </p:nvSpPr>
            <p:spPr>
              <a:xfrm>
                <a:off x="507007" y="2178679"/>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学情分析</a:t>
                </a:r>
              </a:p>
            </p:txBody>
          </p:sp>
        </p:grpSp>
        <p:sp>
          <p:nvSpPr>
            <p:cNvPr id="55" name="Freeform 5"/>
            <p:cNvSpPr>
              <a:spLocks noEditPoints="1"/>
            </p:cNvSpPr>
            <p:nvPr/>
          </p:nvSpPr>
          <p:spPr bwMode="auto">
            <a:xfrm>
              <a:off x="229178" y="2424088"/>
              <a:ext cx="251428" cy="234844"/>
            </a:xfrm>
            <a:custGeom>
              <a:avLst/>
              <a:gdLst>
                <a:gd name="T0" fmla="*/ 205 w 3072"/>
                <a:gd name="T1" fmla="*/ 717 h 2867"/>
                <a:gd name="T2" fmla="*/ 307 w 3072"/>
                <a:gd name="T3" fmla="*/ 614 h 2867"/>
                <a:gd name="T4" fmla="*/ 348 w 3072"/>
                <a:gd name="T5" fmla="*/ 614 h 2867"/>
                <a:gd name="T6" fmla="*/ 1024 w 3072"/>
                <a:gd name="T7" fmla="*/ 143 h 2867"/>
                <a:gd name="T8" fmla="*/ 1024 w 3072"/>
                <a:gd name="T9" fmla="*/ 123 h 2867"/>
                <a:gd name="T10" fmla="*/ 1126 w 3072"/>
                <a:gd name="T11" fmla="*/ 0 h 2867"/>
                <a:gd name="T12" fmla="*/ 1229 w 3072"/>
                <a:gd name="T13" fmla="*/ 102 h 2867"/>
                <a:gd name="T14" fmla="*/ 1229 w 3072"/>
                <a:gd name="T15" fmla="*/ 123 h 2867"/>
                <a:gd name="T16" fmla="*/ 1905 w 3072"/>
                <a:gd name="T17" fmla="*/ 635 h 2867"/>
                <a:gd name="T18" fmla="*/ 1987 w 3072"/>
                <a:gd name="T19" fmla="*/ 635 h 2867"/>
                <a:gd name="T20" fmla="*/ 2662 w 3072"/>
                <a:gd name="T21" fmla="*/ 123 h 2867"/>
                <a:gd name="T22" fmla="*/ 2662 w 3072"/>
                <a:gd name="T23" fmla="*/ 102 h 2867"/>
                <a:gd name="T24" fmla="*/ 2765 w 3072"/>
                <a:gd name="T25" fmla="*/ 0 h 2867"/>
                <a:gd name="T26" fmla="*/ 2867 w 3072"/>
                <a:gd name="T27" fmla="*/ 102 h 2867"/>
                <a:gd name="T28" fmla="*/ 2765 w 3072"/>
                <a:gd name="T29" fmla="*/ 205 h 2867"/>
                <a:gd name="T30" fmla="*/ 2724 w 3072"/>
                <a:gd name="T31" fmla="*/ 205 h 2867"/>
                <a:gd name="T32" fmla="*/ 2048 w 3072"/>
                <a:gd name="T33" fmla="*/ 717 h 2867"/>
                <a:gd name="T34" fmla="*/ 2048 w 3072"/>
                <a:gd name="T35" fmla="*/ 737 h 2867"/>
                <a:gd name="T36" fmla="*/ 1946 w 3072"/>
                <a:gd name="T37" fmla="*/ 819 h 2867"/>
                <a:gd name="T38" fmla="*/ 1843 w 3072"/>
                <a:gd name="T39" fmla="*/ 717 h 2867"/>
                <a:gd name="T40" fmla="*/ 1843 w 3072"/>
                <a:gd name="T41" fmla="*/ 696 h 2867"/>
                <a:gd name="T42" fmla="*/ 1167 w 3072"/>
                <a:gd name="T43" fmla="*/ 205 h 2867"/>
                <a:gd name="T44" fmla="*/ 1126 w 3072"/>
                <a:gd name="T45" fmla="*/ 205 h 2867"/>
                <a:gd name="T46" fmla="*/ 1106 w 3072"/>
                <a:gd name="T47" fmla="*/ 205 h 2867"/>
                <a:gd name="T48" fmla="*/ 410 w 3072"/>
                <a:gd name="T49" fmla="*/ 717 h 2867"/>
                <a:gd name="T50" fmla="*/ 307 w 3072"/>
                <a:gd name="T51" fmla="*/ 819 h 2867"/>
                <a:gd name="T52" fmla="*/ 205 w 3072"/>
                <a:gd name="T53" fmla="*/ 717 h 2867"/>
                <a:gd name="T54" fmla="*/ 2970 w 3072"/>
                <a:gd name="T55" fmla="*/ 2662 h 2867"/>
                <a:gd name="T56" fmla="*/ 2867 w 3072"/>
                <a:gd name="T57" fmla="*/ 2662 h 2867"/>
                <a:gd name="T58" fmla="*/ 2867 w 3072"/>
                <a:gd name="T59" fmla="*/ 819 h 2867"/>
                <a:gd name="T60" fmla="*/ 2662 w 3072"/>
                <a:gd name="T61" fmla="*/ 819 h 2867"/>
                <a:gd name="T62" fmla="*/ 2662 w 3072"/>
                <a:gd name="T63" fmla="*/ 2662 h 2867"/>
                <a:gd name="T64" fmla="*/ 2048 w 3072"/>
                <a:gd name="T65" fmla="*/ 2662 h 2867"/>
                <a:gd name="T66" fmla="*/ 2048 w 3072"/>
                <a:gd name="T67" fmla="*/ 1229 h 2867"/>
                <a:gd name="T68" fmla="*/ 1843 w 3072"/>
                <a:gd name="T69" fmla="*/ 1229 h 2867"/>
                <a:gd name="T70" fmla="*/ 1843 w 3072"/>
                <a:gd name="T71" fmla="*/ 2662 h 2867"/>
                <a:gd name="T72" fmla="*/ 1229 w 3072"/>
                <a:gd name="T73" fmla="*/ 2662 h 2867"/>
                <a:gd name="T74" fmla="*/ 1229 w 3072"/>
                <a:gd name="T75" fmla="*/ 819 h 2867"/>
                <a:gd name="T76" fmla="*/ 1024 w 3072"/>
                <a:gd name="T77" fmla="*/ 819 h 2867"/>
                <a:gd name="T78" fmla="*/ 1024 w 3072"/>
                <a:gd name="T79" fmla="*/ 2662 h 2867"/>
                <a:gd name="T80" fmla="*/ 410 w 3072"/>
                <a:gd name="T81" fmla="*/ 2662 h 2867"/>
                <a:gd name="T82" fmla="*/ 410 w 3072"/>
                <a:gd name="T83" fmla="*/ 1229 h 2867"/>
                <a:gd name="T84" fmla="*/ 205 w 3072"/>
                <a:gd name="T85" fmla="*/ 1229 h 2867"/>
                <a:gd name="T86" fmla="*/ 205 w 3072"/>
                <a:gd name="T87" fmla="*/ 2662 h 2867"/>
                <a:gd name="T88" fmla="*/ 102 w 3072"/>
                <a:gd name="T89" fmla="*/ 2662 h 2867"/>
                <a:gd name="T90" fmla="*/ 0 w 3072"/>
                <a:gd name="T91" fmla="*/ 2765 h 2867"/>
                <a:gd name="T92" fmla="*/ 102 w 3072"/>
                <a:gd name="T93" fmla="*/ 2867 h 2867"/>
                <a:gd name="T94" fmla="*/ 2970 w 3072"/>
                <a:gd name="T95" fmla="*/ 2867 h 2867"/>
                <a:gd name="T96" fmla="*/ 3072 w 3072"/>
                <a:gd name="T97" fmla="*/ 2765 h 2867"/>
                <a:gd name="T98" fmla="*/ 2970 w 3072"/>
                <a:gd name="T99" fmla="*/ 2662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2" h="2867">
                  <a:moveTo>
                    <a:pt x="205" y="717"/>
                  </a:moveTo>
                  <a:cubicBezTo>
                    <a:pt x="205" y="676"/>
                    <a:pt x="246" y="614"/>
                    <a:pt x="307" y="614"/>
                  </a:cubicBezTo>
                  <a:cubicBezTo>
                    <a:pt x="348" y="614"/>
                    <a:pt x="348" y="614"/>
                    <a:pt x="348" y="614"/>
                  </a:cubicBezTo>
                  <a:cubicBezTo>
                    <a:pt x="1024" y="143"/>
                    <a:pt x="1024" y="143"/>
                    <a:pt x="1024" y="143"/>
                  </a:cubicBezTo>
                  <a:cubicBezTo>
                    <a:pt x="1024" y="123"/>
                    <a:pt x="1024" y="123"/>
                    <a:pt x="1024" y="123"/>
                  </a:cubicBezTo>
                  <a:cubicBezTo>
                    <a:pt x="1024" y="61"/>
                    <a:pt x="1065" y="0"/>
                    <a:pt x="1126" y="0"/>
                  </a:cubicBezTo>
                  <a:cubicBezTo>
                    <a:pt x="1188" y="0"/>
                    <a:pt x="1229" y="61"/>
                    <a:pt x="1229" y="102"/>
                  </a:cubicBezTo>
                  <a:cubicBezTo>
                    <a:pt x="1229" y="123"/>
                    <a:pt x="1229" y="123"/>
                    <a:pt x="1229" y="123"/>
                  </a:cubicBezTo>
                  <a:cubicBezTo>
                    <a:pt x="1905" y="635"/>
                    <a:pt x="1905" y="635"/>
                    <a:pt x="1905" y="635"/>
                  </a:cubicBezTo>
                  <a:cubicBezTo>
                    <a:pt x="1987" y="635"/>
                    <a:pt x="1987" y="635"/>
                    <a:pt x="1987" y="635"/>
                  </a:cubicBezTo>
                  <a:cubicBezTo>
                    <a:pt x="2662" y="123"/>
                    <a:pt x="2662" y="123"/>
                    <a:pt x="2662" y="123"/>
                  </a:cubicBezTo>
                  <a:cubicBezTo>
                    <a:pt x="2662" y="102"/>
                    <a:pt x="2662" y="102"/>
                    <a:pt x="2662" y="102"/>
                  </a:cubicBezTo>
                  <a:cubicBezTo>
                    <a:pt x="2662" y="61"/>
                    <a:pt x="2703" y="0"/>
                    <a:pt x="2765" y="0"/>
                  </a:cubicBezTo>
                  <a:cubicBezTo>
                    <a:pt x="2826" y="0"/>
                    <a:pt x="2867" y="61"/>
                    <a:pt x="2867" y="102"/>
                  </a:cubicBezTo>
                  <a:cubicBezTo>
                    <a:pt x="2867" y="164"/>
                    <a:pt x="2826" y="205"/>
                    <a:pt x="2765" y="205"/>
                  </a:cubicBezTo>
                  <a:cubicBezTo>
                    <a:pt x="2724" y="205"/>
                    <a:pt x="2724" y="205"/>
                    <a:pt x="2724" y="205"/>
                  </a:cubicBezTo>
                  <a:cubicBezTo>
                    <a:pt x="2048" y="717"/>
                    <a:pt x="2048" y="717"/>
                    <a:pt x="2048" y="717"/>
                  </a:cubicBezTo>
                  <a:cubicBezTo>
                    <a:pt x="2048" y="737"/>
                    <a:pt x="2048" y="737"/>
                    <a:pt x="2048" y="737"/>
                  </a:cubicBezTo>
                  <a:cubicBezTo>
                    <a:pt x="2048" y="778"/>
                    <a:pt x="2007" y="819"/>
                    <a:pt x="1946" y="819"/>
                  </a:cubicBezTo>
                  <a:cubicBezTo>
                    <a:pt x="1884" y="819"/>
                    <a:pt x="1843" y="778"/>
                    <a:pt x="1843" y="717"/>
                  </a:cubicBezTo>
                  <a:cubicBezTo>
                    <a:pt x="1843" y="696"/>
                    <a:pt x="1843" y="696"/>
                    <a:pt x="1843" y="696"/>
                  </a:cubicBezTo>
                  <a:cubicBezTo>
                    <a:pt x="1167" y="205"/>
                    <a:pt x="1167" y="205"/>
                    <a:pt x="1167" y="205"/>
                  </a:cubicBezTo>
                  <a:cubicBezTo>
                    <a:pt x="1126" y="205"/>
                    <a:pt x="1126" y="205"/>
                    <a:pt x="1126" y="205"/>
                  </a:cubicBezTo>
                  <a:cubicBezTo>
                    <a:pt x="1106" y="205"/>
                    <a:pt x="1106" y="205"/>
                    <a:pt x="1106" y="205"/>
                  </a:cubicBezTo>
                  <a:cubicBezTo>
                    <a:pt x="410" y="717"/>
                    <a:pt x="410" y="717"/>
                    <a:pt x="410" y="717"/>
                  </a:cubicBezTo>
                  <a:cubicBezTo>
                    <a:pt x="410" y="778"/>
                    <a:pt x="369" y="819"/>
                    <a:pt x="307" y="819"/>
                  </a:cubicBezTo>
                  <a:cubicBezTo>
                    <a:pt x="246" y="819"/>
                    <a:pt x="205" y="778"/>
                    <a:pt x="205" y="717"/>
                  </a:cubicBezTo>
                  <a:close/>
                  <a:moveTo>
                    <a:pt x="2970" y="2662"/>
                  </a:moveTo>
                  <a:cubicBezTo>
                    <a:pt x="2867" y="2662"/>
                    <a:pt x="2867" y="2662"/>
                    <a:pt x="2867" y="2662"/>
                  </a:cubicBezTo>
                  <a:cubicBezTo>
                    <a:pt x="2867" y="819"/>
                    <a:pt x="2867" y="819"/>
                    <a:pt x="2867" y="819"/>
                  </a:cubicBezTo>
                  <a:cubicBezTo>
                    <a:pt x="2662" y="819"/>
                    <a:pt x="2662" y="819"/>
                    <a:pt x="2662" y="819"/>
                  </a:cubicBezTo>
                  <a:cubicBezTo>
                    <a:pt x="2662" y="2662"/>
                    <a:pt x="2662" y="2662"/>
                    <a:pt x="2662" y="2662"/>
                  </a:cubicBezTo>
                  <a:cubicBezTo>
                    <a:pt x="2048" y="2662"/>
                    <a:pt x="2048" y="2662"/>
                    <a:pt x="2048" y="2662"/>
                  </a:cubicBezTo>
                  <a:cubicBezTo>
                    <a:pt x="2048" y="1229"/>
                    <a:pt x="2048" y="1229"/>
                    <a:pt x="2048" y="1229"/>
                  </a:cubicBezTo>
                  <a:cubicBezTo>
                    <a:pt x="1843" y="1229"/>
                    <a:pt x="1843" y="1229"/>
                    <a:pt x="1843" y="1229"/>
                  </a:cubicBezTo>
                  <a:cubicBezTo>
                    <a:pt x="1843" y="2662"/>
                    <a:pt x="1843" y="2662"/>
                    <a:pt x="1843" y="2662"/>
                  </a:cubicBezTo>
                  <a:cubicBezTo>
                    <a:pt x="1229" y="2662"/>
                    <a:pt x="1229" y="2662"/>
                    <a:pt x="1229" y="2662"/>
                  </a:cubicBezTo>
                  <a:cubicBezTo>
                    <a:pt x="1229" y="819"/>
                    <a:pt x="1229" y="819"/>
                    <a:pt x="1229" y="819"/>
                  </a:cubicBezTo>
                  <a:cubicBezTo>
                    <a:pt x="1024" y="819"/>
                    <a:pt x="1024" y="819"/>
                    <a:pt x="1024" y="819"/>
                  </a:cubicBezTo>
                  <a:cubicBezTo>
                    <a:pt x="1024" y="2662"/>
                    <a:pt x="1024" y="2662"/>
                    <a:pt x="1024" y="2662"/>
                  </a:cubicBezTo>
                  <a:cubicBezTo>
                    <a:pt x="410" y="2662"/>
                    <a:pt x="410" y="2662"/>
                    <a:pt x="410" y="2662"/>
                  </a:cubicBezTo>
                  <a:cubicBezTo>
                    <a:pt x="410" y="1229"/>
                    <a:pt x="410" y="1229"/>
                    <a:pt x="410" y="1229"/>
                  </a:cubicBezTo>
                  <a:cubicBezTo>
                    <a:pt x="205" y="1229"/>
                    <a:pt x="205" y="1229"/>
                    <a:pt x="205" y="1229"/>
                  </a:cubicBezTo>
                  <a:cubicBezTo>
                    <a:pt x="205" y="2662"/>
                    <a:pt x="205" y="2662"/>
                    <a:pt x="205" y="2662"/>
                  </a:cubicBezTo>
                  <a:cubicBezTo>
                    <a:pt x="102" y="2662"/>
                    <a:pt x="102" y="2662"/>
                    <a:pt x="102" y="2662"/>
                  </a:cubicBezTo>
                  <a:cubicBezTo>
                    <a:pt x="41" y="2662"/>
                    <a:pt x="0" y="2703"/>
                    <a:pt x="0" y="2765"/>
                  </a:cubicBezTo>
                  <a:cubicBezTo>
                    <a:pt x="0" y="2826"/>
                    <a:pt x="41" y="2867"/>
                    <a:pt x="102" y="2867"/>
                  </a:cubicBezTo>
                  <a:cubicBezTo>
                    <a:pt x="2970" y="2867"/>
                    <a:pt x="2970" y="2867"/>
                    <a:pt x="2970" y="2867"/>
                  </a:cubicBezTo>
                  <a:cubicBezTo>
                    <a:pt x="3031" y="2867"/>
                    <a:pt x="3072" y="2826"/>
                    <a:pt x="3072" y="2765"/>
                  </a:cubicBezTo>
                  <a:cubicBezTo>
                    <a:pt x="3072" y="2703"/>
                    <a:pt x="3031" y="2662"/>
                    <a:pt x="2970" y="2662"/>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58" name="组合 57"/>
          <p:cNvGrpSpPr/>
          <p:nvPr/>
        </p:nvGrpSpPr>
        <p:grpSpPr>
          <a:xfrm>
            <a:off x="47624" y="4664476"/>
            <a:ext cx="1731479" cy="551244"/>
            <a:chOff x="47624" y="4816876"/>
            <a:chExt cx="1731479" cy="551244"/>
          </a:xfrm>
        </p:grpSpPr>
        <p:sp>
          <p:nvSpPr>
            <p:cNvPr id="59" name="直角三角形 58"/>
            <p:cNvSpPr/>
            <p:nvPr/>
          </p:nvSpPr>
          <p:spPr>
            <a:xfrm rot="16200000" flipH="1">
              <a:off x="41676" y="5270094"/>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60" name="组合 59"/>
            <p:cNvGrpSpPr/>
            <p:nvPr/>
          </p:nvGrpSpPr>
          <p:grpSpPr>
            <a:xfrm>
              <a:off x="47624" y="4816876"/>
              <a:ext cx="1731479" cy="447270"/>
              <a:chOff x="47624" y="4054876"/>
              <a:chExt cx="1731479" cy="447270"/>
            </a:xfrm>
          </p:grpSpPr>
          <p:sp>
            <p:nvSpPr>
              <p:cNvPr id="62" name="五边形 64"/>
              <p:cNvSpPr/>
              <p:nvPr/>
            </p:nvSpPr>
            <p:spPr>
              <a:xfrm>
                <a:off x="47624" y="4054876"/>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63" name="矩形 62"/>
              <p:cNvSpPr/>
              <p:nvPr/>
            </p:nvSpPr>
            <p:spPr>
              <a:xfrm>
                <a:off x="507007" y="4104871"/>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教学目标</a:t>
                </a:r>
              </a:p>
            </p:txBody>
          </p:sp>
        </p:grpSp>
        <p:sp>
          <p:nvSpPr>
            <p:cNvPr id="61" name="Freeform 5"/>
            <p:cNvSpPr>
              <a:spLocks noEditPoints="1"/>
            </p:cNvSpPr>
            <p:nvPr/>
          </p:nvSpPr>
          <p:spPr bwMode="auto">
            <a:xfrm>
              <a:off x="216346" y="4901965"/>
              <a:ext cx="277091" cy="277091"/>
            </a:xfrm>
            <a:custGeom>
              <a:avLst/>
              <a:gdLst>
                <a:gd name="T0" fmla="*/ 1767 w 2867"/>
                <a:gd name="T1" fmla="*/ 287 h 2867"/>
                <a:gd name="T2" fmla="*/ 1327 w 2867"/>
                <a:gd name="T3" fmla="*/ 213 h 2867"/>
                <a:gd name="T4" fmla="*/ 0 w 2867"/>
                <a:gd name="T5" fmla="*/ 1540 h 2867"/>
                <a:gd name="T6" fmla="*/ 1327 w 2867"/>
                <a:gd name="T7" fmla="*/ 2867 h 2867"/>
                <a:gd name="T8" fmla="*/ 2654 w 2867"/>
                <a:gd name="T9" fmla="*/ 1540 h 2867"/>
                <a:gd name="T10" fmla="*/ 2582 w 2867"/>
                <a:gd name="T11" fmla="*/ 1105 h 2867"/>
                <a:gd name="T12" fmla="*/ 2403 w 2867"/>
                <a:gd name="T13" fmla="*/ 1284 h 2867"/>
                <a:gd name="T14" fmla="*/ 2433 w 2867"/>
                <a:gd name="T15" fmla="*/ 1540 h 2867"/>
                <a:gd name="T16" fmla="*/ 1327 w 2867"/>
                <a:gd name="T17" fmla="*/ 2646 h 2867"/>
                <a:gd name="T18" fmla="*/ 221 w 2867"/>
                <a:gd name="T19" fmla="*/ 1540 h 2867"/>
                <a:gd name="T20" fmla="*/ 1327 w 2867"/>
                <a:gd name="T21" fmla="*/ 434 h 2867"/>
                <a:gd name="T22" fmla="*/ 1589 w 2867"/>
                <a:gd name="T23" fmla="*/ 465 h 2867"/>
                <a:gd name="T24" fmla="*/ 1767 w 2867"/>
                <a:gd name="T25" fmla="*/ 287 h 2867"/>
                <a:gd name="T26" fmla="*/ 2387 w 2867"/>
                <a:gd name="T27" fmla="*/ 180 h 2867"/>
                <a:gd name="T28" fmla="*/ 2408 w 2867"/>
                <a:gd name="T29" fmla="*/ 426 h 2867"/>
                <a:gd name="T30" fmla="*/ 2445 w 2867"/>
                <a:gd name="T31" fmla="*/ 462 h 2867"/>
                <a:gd name="T32" fmla="*/ 2836 w 2867"/>
                <a:gd name="T33" fmla="*/ 496 h 2867"/>
                <a:gd name="T34" fmla="*/ 2867 w 2867"/>
                <a:gd name="T35" fmla="*/ 502 h 2867"/>
                <a:gd name="T36" fmla="*/ 2849 w 2867"/>
                <a:gd name="T37" fmla="*/ 524 h 2867"/>
                <a:gd name="T38" fmla="*/ 2370 w 2867"/>
                <a:gd name="T39" fmla="*/ 1005 h 2867"/>
                <a:gd name="T40" fmla="*/ 2322 w 2867"/>
                <a:gd name="T41" fmla="*/ 1023 h 2867"/>
                <a:gd name="T42" fmla="*/ 2070 w 2867"/>
                <a:gd name="T43" fmla="*/ 999 h 2867"/>
                <a:gd name="T44" fmla="*/ 2022 w 2867"/>
                <a:gd name="T45" fmla="*/ 1016 h 2867"/>
                <a:gd name="T46" fmla="*/ 1593 w 2867"/>
                <a:gd name="T47" fmla="*/ 1445 h 2867"/>
                <a:gd name="T48" fmla="*/ 1465 w 2867"/>
                <a:gd name="T49" fmla="*/ 1484 h 2867"/>
                <a:gd name="T50" fmla="*/ 1406 w 2867"/>
                <a:gd name="T51" fmla="*/ 1298 h 2867"/>
                <a:gd name="T52" fmla="*/ 1433 w 2867"/>
                <a:gd name="T53" fmla="*/ 1270 h 2867"/>
                <a:gd name="T54" fmla="*/ 1850 w 2867"/>
                <a:gd name="T55" fmla="*/ 853 h 2867"/>
                <a:gd name="T56" fmla="*/ 1871 w 2867"/>
                <a:gd name="T57" fmla="*/ 796 h 2867"/>
                <a:gd name="T58" fmla="*/ 1847 w 2867"/>
                <a:gd name="T59" fmla="*/ 541 h 2867"/>
                <a:gd name="T60" fmla="*/ 1859 w 2867"/>
                <a:gd name="T61" fmla="*/ 507 h 2867"/>
                <a:gd name="T62" fmla="*/ 2360 w 2867"/>
                <a:gd name="T63" fmla="*/ 6 h 2867"/>
                <a:gd name="T64" fmla="*/ 2370 w 2867"/>
                <a:gd name="T65" fmla="*/ 0 h 2867"/>
                <a:gd name="T66" fmla="*/ 2387 w 2867"/>
                <a:gd name="T67" fmla="*/ 180 h 2867"/>
                <a:gd name="T68" fmla="*/ 1880 w 2867"/>
                <a:gd name="T69" fmla="*/ 1540 h 2867"/>
                <a:gd name="T70" fmla="*/ 1327 w 2867"/>
                <a:gd name="T71" fmla="*/ 2093 h 2867"/>
                <a:gd name="T72" fmla="*/ 774 w 2867"/>
                <a:gd name="T73" fmla="*/ 1540 h 2867"/>
                <a:gd name="T74" fmla="*/ 1327 w 2867"/>
                <a:gd name="T75" fmla="*/ 987 h 2867"/>
                <a:gd name="T76" fmla="*/ 1460 w 2867"/>
                <a:gd name="T77" fmla="*/ 1003 h 2867"/>
                <a:gd name="T78" fmla="*/ 1378 w 2867"/>
                <a:gd name="T79" fmla="*/ 1085 h 2867"/>
                <a:gd name="T80" fmla="*/ 1244 w 2867"/>
                <a:gd name="T81" fmla="*/ 1219 h 2867"/>
                <a:gd name="T82" fmla="*/ 995 w 2867"/>
                <a:gd name="T83" fmla="*/ 1540 h 2867"/>
                <a:gd name="T84" fmla="*/ 1327 w 2867"/>
                <a:gd name="T85" fmla="*/ 1872 h 2867"/>
                <a:gd name="T86" fmla="*/ 1653 w 2867"/>
                <a:gd name="T87" fmla="*/ 1602 h 2867"/>
                <a:gd name="T88" fmla="*/ 1773 w 2867"/>
                <a:gd name="T89" fmla="*/ 1482 h 2867"/>
                <a:gd name="T90" fmla="*/ 1861 w 2867"/>
                <a:gd name="T91" fmla="*/ 1394 h 2867"/>
                <a:gd name="T92" fmla="*/ 1880 w 2867"/>
                <a:gd name="T93" fmla="*/ 1540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67" h="2867">
                  <a:moveTo>
                    <a:pt x="1767" y="287"/>
                  </a:moveTo>
                  <a:cubicBezTo>
                    <a:pt x="1629" y="239"/>
                    <a:pt x="1481" y="213"/>
                    <a:pt x="1327" y="213"/>
                  </a:cubicBezTo>
                  <a:cubicBezTo>
                    <a:pt x="594" y="213"/>
                    <a:pt x="0" y="807"/>
                    <a:pt x="0" y="1540"/>
                  </a:cubicBezTo>
                  <a:cubicBezTo>
                    <a:pt x="0" y="2273"/>
                    <a:pt x="594" y="2867"/>
                    <a:pt x="1327" y="2867"/>
                  </a:cubicBezTo>
                  <a:cubicBezTo>
                    <a:pt x="2060" y="2867"/>
                    <a:pt x="2654" y="2273"/>
                    <a:pt x="2654" y="1540"/>
                  </a:cubicBezTo>
                  <a:cubicBezTo>
                    <a:pt x="2654" y="1388"/>
                    <a:pt x="2629" y="1241"/>
                    <a:pt x="2582" y="1105"/>
                  </a:cubicBezTo>
                  <a:cubicBezTo>
                    <a:pt x="2522" y="1165"/>
                    <a:pt x="2463" y="1224"/>
                    <a:pt x="2403" y="1284"/>
                  </a:cubicBezTo>
                  <a:cubicBezTo>
                    <a:pt x="2423" y="1366"/>
                    <a:pt x="2433" y="1452"/>
                    <a:pt x="2433" y="1540"/>
                  </a:cubicBezTo>
                  <a:cubicBezTo>
                    <a:pt x="2433" y="2151"/>
                    <a:pt x="1938" y="2646"/>
                    <a:pt x="1327" y="2646"/>
                  </a:cubicBezTo>
                  <a:cubicBezTo>
                    <a:pt x="716" y="2646"/>
                    <a:pt x="221" y="2151"/>
                    <a:pt x="221" y="1540"/>
                  </a:cubicBezTo>
                  <a:cubicBezTo>
                    <a:pt x="221" y="929"/>
                    <a:pt x="716" y="434"/>
                    <a:pt x="1327" y="434"/>
                  </a:cubicBezTo>
                  <a:cubicBezTo>
                    <a:pt x="1417" y="434"/>
                    <a:pt x="1505" y="445"/>
                    <a:pt x="1589" y="465"/>
                  </a:cubicBezTo>
                  <a:cubicBezTo>
                    <a:pt x="1648" y="406"/>
                    <a:pt x="1707" y="346"/>
                    <a:pt x="1767" y="287"/>
                  </a:cubicBezTo>
                  <a:close/>
                  <a:moveTo>
                    <a:pt x="2387" y="180"/>
                  </a:moveTo>
                  <a:cubicBezTo>
                    <a:pt x="2394" y="262"/>
                    <a:pt x="2403" y="344"/>
                    <a:pt x="2408" y="426"/>
                  </a:cubicBezTo>
                  <a:cubicBezTo>
                    <a:pt x="2410" y="452"/>
                    <a:pt x="2420" y="460"/>
                    <a:pt x="2445" y="462"/>
                  </a:cubicBezTo>
                  <a:cubicBezTo>
                    <a:pt x="2575" y="472"/>
                    <a:pt x="2706" y="484"/>
                    <a:pt x="2836" y="496"/>
                  </a:cubicBezTo>
                  <a:cubicBezTo>
                    <a:pt x="2847" y="497"/>
                    <a:pt x="2858" y="494"/>
                    <a:pt x="2867" y="502"/>
                  </a:cubicBezTo>
                  <a:cubicBezTo>
                    <a:pt x="2865" y="513"/>
                    <a:pt x="2856" y="518"/>
                    <a:pt x="2849" y="524"/>
                  </a:cubicBezTo>
                  <a:cubicBezTo>
                    <a:pt x="2690" y="684"/>
                    <a:pt x="2529" y="844"/>
                    <a:pt x="2370" y="1005"/>
                  </a:cubicBezTo>
                  <a:cubicBezTo>
                    <a:pt x="2356" y="1019"/>
                    <a:pt x="2342" y="1025"/>
                    <a:pt x="2322" y="1023"/>
                  </a:cubicBezTo>
                  <a:cubicBezTo>
                    <a:pt x="2238" y="1014"/>
                    <a:pt x="2154" y="1008"/>
                    <a:pt x="2070" y="999"/>
                  </a:cubicBezTo>
                  <a:cubicBezTo>
                    <a:pt x="2049" y="997"/>
                    <a:pt x="2036" y="1001"/>
                    <a:pt x="2022" y="1016"/>
                  </a:cubicBezTo>
                  <a:cubicBezTo>
                    <a:pt x="1805" y="1233"/>
                    <a:pt x="1810" y="1228"/>
                    <a:pt x="1593" y="1445"/>
                  </a:cubicBezTo>
                  <a:cubicBezTo>
                    <a:pt x="1557" y="1482"/>
                    <a:pt x="1516" y="1500"/>
                    <a:pt x="1465" y="1484"/>
                  </a:cubicBezTo>
                  <a:cubicBezTo>
                    <a:pt x="1384" y="1460"/>
                    <a:pt x="1354" y="1364"/>
                    <a:pt x="1406" y="1298"/>
                  </a:cubicBezTo>
                  <a:cubicBezTo>
                    <a:pt x="1414" y="1288"/>
                    <a:pt x="1423" y="1279"/>
                    <a:pt x="1433" y="1270"/>
                  </a:cubicBezTo>
                  <a:cubicBezTo>
                    <a:pt x="1645" y="1057"/>
                    <a:pt x="1637" y="1065"/>
                    <a:pt x="1850" y="853"/>
                  </a:cubicBezTo>
                  <a:cubicBezTo>
                    <a:pt x="1867" y="836"/>
                    <a:pt x="1874" y="821"/>
                    <a:pt x="1871" y="796"/>
                  </a:cubicBezTo>
                  <a:cubicBezTo>
                    <a:pt x="1861" y="712"/>
                    <a:pt x="1855" y="626"/>
                    <a:pt x="1847" y="541"/>
                  </a:cubicBezTo>
                  <a:cubicBezTo>
                    <a:pt x="1846" y="527"/>
                    <a:pt x="1849" y="517"/>
                    <a:pt x="1859" y="507"/>
                  </a:cubicBezTo>
                  <a:cubicBezTo>
                    <a:pt x="2026" y="340"/>
                    <a:pt x="2193" y="173"/>
                    <a:pt x="2360" y="6"/>
                  </a:cubicBezTo>
                  <a:cubicBezTo>
                    <a:pt x="2361" y="5"/>
                    <a:pt x="2364" y="4"/>
                    <a:pt x="2370" y="0"/>
                  </a:cubicBezTo>
                  <a:cubicBezTo>
                    <a:pt x="2376" y="62"/>
                    <a:pt x="2382" y="121"/>
                    <a:pt x="2387" y="180"/>
                  </a:cubicBezTo>
                  <a:close/>
                  <a:moveTo>
                    <a:pt x="1880" y="1540"/>
                  </a:moveTo>
                  <a:cubicBezTo>
                    <a:pt x="1880" y="1845"/>
                    <a:pt x="1633" y="2093"/>
                    <a:pt x="1327" y="2093"/>
                  </a:cubicBezTo>
                  <a:cubicBezTo>
                    <a:pt x="1022" y="2093"/>
                    <a:pt x="774" y="1845"/>
                    <a:pt x="774" y="1540"/>
                  </a:cubicBezTo>
                  <a:cubicBezTo>
                    <a:pt x="774" y="1234"/>
                    <a:pt x="1022" y="987"/>
                    <a:pt x="1327" y="987"/>
                  </a:cubicBezTo>
                  <a:cubicBezTo>
                    <a:pt x="1373" y="987"/>
                    <a:pt x="1417" y="992"/>
                    <a:pt x="1460" y="1003"/>
                  </a:cubicBezTo>
                  <a:cubicBezTo>
                    <a:pt x="1432" y="1030"/>
                    <a:pt x="1405" y="1057"/>
                    <a:pt x="1378" y="1085"/>
                  </a:cubicBezTo>
                  <a:cubicBezTo>
                    <a:pt x="1333" y="1129"/>
                    <a:pt x="1288" y="1174"/>
                    <a:pt x="1244" y="1219"/>
                  </a:cubicBezTo>
                  <a:cubicBezTo>
                    <a:pt x="1101" y="1256"/>
                    <a:pt x="995" y="1385"/>
                    <a:pt x="995" y="1540"/>
                  </a:cubicBezTo>
                  <a:cubicBezTo>
                    <a:pt x="995" y="1723"/>
                    <a:pt x="1144" y="1872"/>
                    <a:pt x="1327" y="1872"/>
                  </a:cubicBezTo>
                  <a:cubicBezTo>
                    <a:pt x="1489" y="1872"/>
                    <a:pt x="1624" y="1756"/>
                    <a:pt x="1653" y="1602"/>
                  </a:cubicBezTo>
                  <a:cubicBezTo>
                    <a:pt x="1693" y="1562"/>
                    <a:pt x="1733" y="1522"/>
                    <a:pt x="1773" y="1482"/>
                  </a:cubicBezTo>
                  <a:cubicBezTo>
                    <a:pt x="1803" y="1452"/>
                    <a:pt x="1830" y="1425"/>
                    <a:pt x="1861" y="1394"/>
                  </a:cubicBezTo>
                  <a:cubicBezTo>
                    <a:pt x="1873" y="1441"/>
                    <a:pt x="1880" y="1489"/>
                    <a:pt x="1880" y="154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64" name="组合 63"/>
          <p:cNvGrpSpPr/>
          <p:nvPr/>
        </p:nvGrpSpPr>
        <p:grpSpPr>
          <a:xfrm>
            <a:off x="47624" y="3830259"/>
            <a:ext cx="1731479" cy="551244"/>
            <a:chOff x="47624" y="3982659"/>
            <a:chExt cx="1731479" cy="551244"/>
          </a:xfrm>
        </p:grpSpPr>
        <p:sp>
          <p:nvSpPr>
            <p:cNvPr id="65" name="直角三角形 64"/>
            <p:cNvSpPr/>
            <p:nvPr/>
          </p:nvSpPr>
          <p:spPr>
            <a:xfrm rot="16200000" flipH="1">
              <a:off x="41676" y="4435878"/>
              <a:ext cx="103975"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66" name="组合 65"/>
            <p:cNvGrpSpPr/>
            <p:nvPr/>
          </p:nvGrpSpPr>
          <p:grpSpPr>
            <a:xfrm>
              <a:off x="47624" y="3982659"/>
              <a:ext cx="1731479" cy="447270"/>
              <a:chOff x="47624" y="3415393"/>
              <a:chExt cx="1731479" cy="447270"/>
            </a:xfrm>
          </p:grpSpPr>
          <p:sp>
            <p:nvSpPr>
              <p:cNvPr id="70" name="五边形 63"/>
              <p:cNvSpPr/>
              <p:nvPr/>
            </p:nvSpPr>
            <p:spPr>
              <a:xfrm>
                <a:off x="47624" y="3415393"/>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71" name="矩形 70"/>
              <p:cNvSpPr/>
              <p:nvPr/>
            </p:nvSpPr>
            <p:spPr>
              <a:xfrm>
                <a:off x="507007" y="3462807"/>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教材分析</a:t>
                </a:r>
              </a:p>
            </p:txBody>
          </p:sp>
        </p:grpSp>
        <p:grpSp>
          <p:nvGrpSpPr>
            <p:cNvPr id="67" name="Group 4"/>
            <p:cNvGrpSpPr>
              <a:grpSpLocks noChangeAspect="1"/>
            </p:cNvGrpSpPr>
            <p:nvPr/>
          </p:nvGrpSpPr>
          <p:grpSpPr bwMode="auto">
            <a:xfrm>
              <a:off x="204441" y="4076683"/>
              <a:ext cx="259012" cy="259221"/>
              <a:chOff x="1992" y="309"/>
              <a:chExt cx="3698" cy="3701"/>
            </a:xfrm>
            <a:solidFill>
              <a:schemeClr val="tx2"/>
            </a:solidFill>
          </p:grpSpPr>
          <p:sp>
            <p:nvSpPr>
              <p:cNvPr id="68" name="Freeform 5"/>
              <p:cNvSpPr>
                <a:spLocks noEditPoints="1"/>
              </p:cNvSpPr>
              <p:nvPr/>
            </p:nvSpPr>
            <p:spPr bwMode="auto">
              <a:xfrm>
                <a:off x="2883" y="1203"/>
                <a:ext cx="1912" cy="1912"/>
              </a:xfrm>
              <a:custGeom>
                <a:avLst/>
                <a:gdLst>
                  <a:gd name="T0" fmla="*/ 1270 w 1270"/>
                  <a:gd name="T1" fmla="*/ 560 h 1269"/>
                  <a:gd name="T2" fmla="*/ 711 w 1270"/>
                  <a:gd name="T3" fmla="*/ 0 h 1269"/>
                  <a:gd name="T4" fmla="*/ 711 w 1270"/>
                  <a:gd name="T5" fmla="*/ 117 h 1269"/>
                  <a:gd name="T6" fmla="*/ 561 w 1270"/>
                  <a:gd name="T7" fmla="*/ 117 h 1269"/>
                  <a:gd name="T8" fmla="*/ 561 w 1270"/>
                  <a:gd name="T9" fmla="*/ 0 h 1269"/>
                  <a:gd name="T10" fmla="*/ 0 w 1270"/>
                  <a:gd name="T11" fmla="*/ 560 h 1269"/>
                  <a:gd name="T12" fmla="*/ 118 w 1270"/>
                  <a:gd name="T13" fmla="*/ 560 h 1269"/>
                  <a:gd name="T14" fmla="*/ 118 w 1270"/>
                  <a:gd name="T15" fmla="*/ 710 h 1269"/>
                  <a:gd name="T16" fmla="*/ 1 w 1270"/>
                  <a:gd name="T17" fmla="*/ 710 h 1269"/>
                  <a:gd name="T18" fmla="*/ 561 w 1270"/>
                  <a:gd name="T19" fmla="*/ 1269 h 1269"/>
                  <a:gd name="T20" fmla="*/ 561 w 1270"/>
                  <a:gd name="T21" fmla="*/ 1153 h 1269"/>
                  <a:gd name="T22" fmla="*/ 711 w 1270"/>
                  <a:gd name="T23" fmla="*/ 1153 h 1269"/>
                  <a:gd name="T24" fmla="*/ 711 w 1270"/>
                  <a:gd name="T25" fmla="*/ 1269 h 1269"/>
                  <a:gd name="T26" fmla="*/ 1270 w 1270"/>
                  <a:gd name="T27" fmla="*/ 710 h 1269"/>
                  <a:gd name="T28" fmla="*/ 1154 w 1270"/>
                  <a:gd name="T29" fmla="*/ 710 h 1269"/>
                  <a:gd name="T30" fmla="*/ 1154 w 1270"/>
                  <a:gd name="T31" fmla="*/ 560 h 1269"/>
                  <a:gd name="T32" fmla="*/ 1270 w 1270"/>
                  <a:gd name="T33" fmla="*/ 560 h 1269"/>
                  <a:gd name="T34" fmla="*/ 1270 w 1270"/>
                  <a:gd name="T35" fmla="*/ 560 h 1269"/>
                  <a:gd name="T36" fmla="*/ 635 w 1270"/>
                  <a:gd name="T37" fmla="*/ 872 h 1269"/>
                  <a:gd name="T38" fmla="*/ 397 w 1270"/>
                  <a:gd name="T39" fmla="*/ 634 h 1269"/>
                  <a:gd name="T40" fmla="*/ 635 w 1270"/>
                  <a:gd name="T41" fmla="*/ 396 h 1269"/>
                  <a:gd name="T42" fmla="*/ 873 w 1270"/>
                  <a:gd name="T43" fmla="*/ 634 h 1269"/>
                  <a:gd name="T44" fmla="*/ 635 w 1270"/>
                  <a:gd name="T45" fmla="*/ 872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0" h="1269">
                    <a:moveTo>
                      <a:pt x="1270" y="560"/>
                    </a:moveTo>
                    <a:cubicBezTo>
                      <a:pt x="1236" y="268"/>
                      <a:pt x="1003" y="35"/>
                      <a:pt x="711" y="0"/>
                    </a:cubicBezTo>
                    <a:cubicBezTo>
                      <a:pt x="711" y="117"/>
                      <a:pt x="711" y="117"/>
                      <a:pt x="711" y="117"/>
                    </a:cubicBezTo>
                    <a:cubicBezTo>
                      <a:pt x="561" y="117"/>
                      <a:pt x="561" y="117"/>
                      <a:pt x="561" y="117"/>
                    </a:cubicBezTo>
                    <a:cubicBezTo>
                      <a:pt x="561" y="0"/>
                      <a:pt x="561" y="0"/>
                      <a:pt x="561" y="0"/>
                    </a:cubicBezTo>
                    <a:cubicBezTo>
                      <a:pt x="268" y="34"/>
                      <a:pt x="35" y="267"/>
                      <a:pt x="0" y="560"/>
                    </a:cubicBezTo>
                    <a:cubicBezTo>
                      <a:pt x="118" y="560"/>
                      <a:pt x="118" y="560"/>
                      <a:pt x="118" y="560"/>
                    </a:cubicBezTo>
                    <a:cubicBezTo>
                      <a:pt x="118" y="710"/>
                      <a:pt x="118" y="710"/>
                      <a:pt x="118" y="710"/>
                    </a:cubicBezTo>
                    <a:cubicBezTo>
                      <a:pt x="1" y="710"/>
                      <a:pt x="1" y="710"/>
                      <a:pt x="1" y="710"/>
                    </a:cubicBezTo>
                    <a:cubicBezTo>
                      <a:pt x="35" y="1002"/>
                      <a:pt x="268" y="1235"/>
                      <a:pt x="561" y="1269"/>
                    </a:cubicBezTo>
                    <a:cubicBezTo>
                      <a:pt x="561" y="1153"/>
                      <a:pt x="561" y="1153"/>
                      <a:pt x="561" y="1153"/>
                    </a:cubicBezTo>
                    <a:cubicBezTo>
                      <a:pt x="711" y="1153"/>
                      <a:pt x="711" y="1153"/>
                      <a:pt x="711" y="1153"/>
                    </a:cubicBezTo>
                    <a:cubicBezTo>
                      <a:pt x="711" y="1269"/>
                      <a:pt x="711" y="1269"/>
                      <a:pt x="711" y="1269"/>
                    </a:cubicBezTo>
                    <a:cubicBezTo>
                      <a:pt x="1003" y="1234"/>
                      <a:pt x="1235" y="1002"/>
                      <a:pt x="1270" y="710"/>
                    </a:cubicBezTo>
                    <a:cubicBezTo>
                      <a:pt x="1154" y="710"/>
                      <a:pt x="1154" y="710"/>
                      <a:pt x="1154" y="710"/>
                    </a:cubicBezTo>
                    <a:cubicBezTo>
                      <a:pt x="1154" y="560"/>
                      <a:pt x="1154" y="560"/>
                      <a:pt x="1154" y="560"/>
                    </a:cubicBezTo>
                    <a:cubicBezTo>
                      <a:pt x="1270" y="560"/>
                      <a:pt x="1270" y="560"/>
                      <a:pt x="1270" y="560"/>
                    </a:cubicBezTo>
                    <a:cubicBezTo>
                      <a:pt x="1270" y="560"/>
                      <a:pt x="1270" y="560"/>
                      <a:pt x="1270" y="560"/>
                    </a:cubicBezTo>
                    <a:close/>
                    <a:moveTo>
                      <a:pt x="635" y="872"/>
                    </a:moveTo>
                    <a:cubicBezTo>
                      <a:pt x="504" y="872"/>
                      <a:pt x="397" y="766"/>
                      <a:pt x="397" y="634"/>
                    </a:cubicBezTo>
                    <a:cubicBezTo>
                      <a:pt x="397" y="503"/>
                      <a:pt x="504" y="396"/>
                      <a:pt x="635" y="396"/>
                    </a:cubicBezTo>
                    <a:cubicBezTo>
                      <a:pt x="766" y="396"/>
                      <a:pt x="873" y="503"/>
                      <a:pt x="873" y="634"/>
                    </a:cubicBezTo>
                    <a:cubicBezTo>
                      <a:pt x="873" y="766"/>
                      <a:pt x="766" y="872"/>
                      <a:pt x="635" y="8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9" name="Freeform 6"/>
              <p:cNvSpPr>
                <a:spLocks noEditPoints="1"/>
              </p:cNvSpPr>
              <p:nvPr/>
            </p:nvSpPr>
            <p:spPr bwMode="auto">
              <a:xfrm>
                <a:off x="1992" y="309"/>
                <a:ext cx="3698" cy="3701"/>
              </a:xfrm>
              <a:custGeom>
                <a:avLst/>
                <a:gdLst>
                  <a:gd name="T0" fmla="*/ 1228 w 2456"/>
                  <a:gd name="T1" fmla="*/ 0 h 2456"/>
                  <a:gd name="T2" fmla="*/ 0 w 2456"/>
                  <a:gd name="T3" fmla="*/ 1228 h 2456"/>
                  <a:gd name="T4" fmla="*/ 1228 w 2456"/>
                  <a:gd name="T5" fmla="*/ 2456 h 2456"/>
                  <a:gd name="T6" fmla="*/ 2456 w 2456"/>
                  <a:gd name="T7" fmla="*/ 1228 h 2456"/>
                  <a:gd name="T8" fmla="*/ 1228 w 2456"/>
                  <a:gd name="T9" fmla="*/ 0 h 2456"/>
                  <a:gd name="T10" fmla="*/ 2016 w 2456"/>
                  <a:gd name="T11" fmla="*/ 1303 h 2456"/>
                  <a:gd name="T12" fmla="*/ 1788 w 2456"/>
                  <a:gd name="T13" fmla="*/ 1788 h 2456"/>
                  <a:gd name="T14" fmla="*/ 1303 w 2456"/>
                  <a:gd name="T15" fmla="*/ 2016 h 2456"/>
                  <a:gd name="T16" fmla="*/ 1303 w 2456"/>
                  <a:gd name="T17" fmla="*/ 2120 h 2456"/>
                  <a:gd name="T18" fmla="*/ 1153 w 2456"/>
                  <a:gd name="T19" fmla="*/ 2120 h 2456"/>
                  <a:gd name="T20" fmla="*/ 1153 w 2456"/>
                  <a:gd name="T21" fmla="*/ 2017 h 2456"/>
                  <a:gd name="T22" fmla="*/ 666 w 2456"/>
                  <a:gd name="T23" fmla="*/ 1788 h 2456"/>
                  <a:gd name="T24" fmla="*/ 438 w 2456"/>
                  <a:gd name="T25" fmla="*/ 1303 h 2456"/>
                  <a:gd name="T26" fmla="*/ 336 w 2456"/>
                  <a:gd name="T27" fmla="*/ 1303 h 2456"/>
                  <a:gd name="T28" fmla="*/ 336 w 2456"/>
                  <a:gd name="T29" fmla="*/ 1153 h 2456"/>
                  <a:gd name="T30" fmla="*/ 438 w 2456"/>
                  <a:gd name="T31" fmla="*/ 1153 h 2456"/>
                  <a:gd name="T32" fmla="*/ 666 w 2456"/>
                  <a:gd name="T33" fmla="*/ 667 h 2456"/>
                  <a:gd name="T34" fmla="*/ 1153 w 2456"/>
                  <a:gd name="T35" fmla="*/ 438 h 2456"/>
                  <a:gd name="T36" fmla="*/ 1153 w 2456"/>
                  <a:gd name="T37" fmla="*/ 336 h 2456"/>
                  <a:gd name="T38" fmla="*/ 1303 w 2456"/>
                  <a:gd name="T39" fmla="*/ 336 h 2456"/>
                  <a:gd name="T40" fmla="*/ 1303 w 2456"/>
                  <a:gd name="T41" fmla="*/ 438 h 2456"/>
                  <a:gd name="T42" fmla="*/ 1788 w 2456"/>
                  <a:gd name="T43" fmla="*/ 667 h 2456"/>
                  <a:gd name="T44" fmla="*/ 2017 w 2456"/>
                  <a:gd name="T45" fmla="*/ 1153 h 2456"/>
                  <a:gd name="T46" fmla="*/ 2120 w 2456"/>
                  <a:gd name="T47" fmla="*/ 1153 h 2456"/>
                  <a:gd name="T48" fmla="*/ 2120 w 2456"/>
                  <a:gd name="T49" fmla="*/ 1303 h 2456"/>
                  <a:gd name="T50" fmla="*/ 2016 w 2456"/>
                  <a:gd name="T51" fmla="*/ 1303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6" h="2456">
                    <a:moveTo>
                      <a:pt x="1228" y="0"/>
                    </a:moveTo>
                    <a:cubicBezTo>
                      <a:pt x="550" y="0"/>
                      <a:pt x="0" y="550"/>
                      <a:pt x="0" y="1228"/>
                    </a:cubicBezTo>
                    <a:cubicBezTo>
                      <a:pt x="0" y="1906"/>
                      <a:pt x="550" y="2456"/>
                      <a:pt x="1228" y="2456"/>
                    </a:cubicBezTo>
                    <a:cubicBezTo>
                      <a:pt x="1906" y="2456"/>
                      <a:pt x="2456" y="1906"/>
                      <a:pt x="2456" y="1228"/>
                    </a:cubicBezTo>
                    <a:cubicBezTo>
                      <a:pt x="2456" y="550"/>
                      <a:pt x="1906" y="0"/>
                      <a:pt x="1228" y="0"/>
                    </a:cubicBezTo>
                    <a:close/>
                    <a:moveTo>
                      <a:pt x="2016" y="1303"/>
                    </a:moveTo>
                    <a:cubicBezTo>
                      <a:pt x="1999" y="1486"/>
                      <a:pt x="1919" y="1656"/>
                      <a:pt x="1788" y="1788"/>
                    </a:cubicBezTo>
                    <a:cubicBezTo>
                      <a:pt x="1656" y="1920"/>
                      <a:pt x="1486" y="1999"/>
                      <a:pt x="1303" y="2016"/>
                    </a:cubicBezTo>
                    <a:cubicBezTo>
                      <a:pt x="1303" y="2120"/>
                      <a:pt x="1303" y="2120"/>
                      <a:pt x="1303" y="2120"/>
                    </a:cubicBezTo>
                    <a:cubicBezTo>
                      <a:pt x="1153" y="2120"/>
                      <a:pt x="1153" y="2120"/>
                      <a:pt x="1153" y="2120"/>
                    </a:cubicBezTo>
                    <a:cubicBezTo>
                      <a:pt x="1153" y="2017"/>
                      <a:pt x="1153" y="2017"/>
                      <a:pt x="1153" y="2017"/>
                    </a:cubicBezTo>
                    <a:cubicBezTo>
                      <a:pt x="969" y="2000"/>
                      <a:pt x="799" y="1920"/>
                      <a:pt x="666" y="1788"/>
                    </a:cubicBezTo>
                    <a:cubicBezTo>
                      <a:pt x="535" y="1656"/>
                      <a:pt x="455" y="1486"/>
                      <a:pt x="438" y="1303"/>
                    </a:cubicBezTo>
                    <a:cubicBezTo>
                      <a:pt x="336" y="1303"/>
                      <a:pt x="336" y="1303"/>
                      <a:pt x="336" y="1303"/>
                    </a:cubicBezTo>
                    <a:cubicBezTo>
                      <a:pt x="336" y="1153"/>
                      <a:pt x="336" y="1153"/>
                      <a:pt x="336" y="1153"/>
                    </a:cubicBezTo>
                    <a:cubicBezTo>
                      <a:pt x="438" y="1153"/>
                      <a:pt x="438" y="1153"/>
                      <a:pt x="438" y="1153"/>
                    </a:cubicBezTo>
                    <a:cubicBezTo>
                      <a:pt x="455" y="969"/>
                      <a:pt x="534" y="799"/>
                      <a:pt x="666" y="667"/>
                    </a:cubicBezTo>
                    <a:cubicBezTo>
                      <a:pt x="799" y="534"/>
                      <a:pt x="969" y="455"/>
                      <a:pt x="1153" y="438"/>
                    </a:cubicBezTo>
                    <a:cubicBezTo>
                      <a:pt x="1153" y="336"/>
                      <a:pt x="1153" y="336"/>
                      <a:pt x="1153" y="336"/>
                    </a:cubicBezTo>
                    <a:cubicBezTo>
                      <a:pt x="1303" y="336"/>
                      <a:pt x="1303" y="336"/>
                      <a:pt x="1303" y="336"/>
                    </a:cubicBezTo>
                    <a:cubicBezTo>
                      <a:pt x="1303" y="438"/>
                      <a:pt x="1303" y="438"/>
                      <a:pt x="1303" y="438"/>
                    </a:cubicBezTo>
                    <a:cubicBezTo>
                      <a:pt x="1486" y="455"/>
                      <a:pt x="1656" y="535"/>
                      <a:pt x="1788" y="667"/>
                    </a:cubicBezTo>
                    <a:cubicBezTo>
                      <a:pt x="1920" y="799"/>
                      <a:pt x="2000" y="969"/>
                      <a:pt x="2017" y="1153"/>
                    </a:cubicBezTo>
                    <a:cubicBezTo>
                      <a:pt x="2120" y="1153"/>
                      <a:pt x="2120" y="1153"/>
                      <a:pt x="2120" y="1153"/>
                    </a:cubicBezTo>
                    <a:cubicBezTo>
                      <a:pt x="2120" y="1303"/>
                      <a:pt x="2120" y="1303"/>
                      <a:pt x="2120" y="1303"/>
                    </a:cubicBezTo>
                    <a:cubicBezTo>
                      <a:pt x="2016" y="1303"/>
                      <a:pt x="2016" y="1303"/>
                      <a:pt x="2016" y="1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grpSp>
        <p:nvGrpSpPr>
          <p:cNvPr id="98" name="组合 97"/>
          <p:cNvGrpSpPr/>
          <p:nvPr/>
        </p:nvGrpSpPr>
        <p:grpSpPr>
          <a:xfrm>
            <a:off x="2000250" y="1695705"/>
            <a:ext cx="9716135" cy="4472187"/>
            <a:chOff x="2610" y="2554"/>
            <a:chExt cx="16350" cy="7526"/>
          </a:xfrm>
        </p:grpSpPr>
        <p:cxnSp>
          <p:nvCxnSpPr>
            <p:cNvPr id="2" name="Straight Arrow Connector 3"/>
            <p:cNvCxnSpPr/>
            <p:nvPr/>
          </p:nvCxnSpPr>
          <p:spPr>
            <a:xfrm>
              <a:off x="6480" y="3581"/>
              <a:ext cx="3109" cy="1216"/>
            </a:xfrm>
            <a:prstGeom prst="straightConnector1">
              <a:avLst/>
            </a:prstGeom>
            <a:ln w="19050">
              <a:solidFill>
                <a:schemeClr val="bg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9"/>
            <p:cNvCxnSpPr/>
            <p:nvPr/>
          </p:nvCxnSpPr>
          <p:spPr>
            <a:xfrm>
              <a:off x="11920" y="5650"/>
              <a:ext cx="3200" cy="1071"/>
            </a:xfrm>
            <a:prstGeom prst="straightConnector1">
              <a:avLst/>
            </a:prstGeom>
            <a:ln w="19050">
              <a:solidFill>
                <a:schemeClr val="bg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0"/>
            <p:cNvCxnSpPr/>
            <p:nvPr/>
          </p:nvCxnSpPr>
          <p:spPr>
            <a:xfrm flipV="1">
              <a:off x="11920" y="3278"/>
              <a:ext cx="3200" cy="1412"/>
            </a:xfrm>
            <a:prstGeom prst="straightConnector1">
              <a:avLst/>
            </a:prstGeom>
            <a:ln w="19050">
              <a:solidFill>
                <a:schemeClr val="bg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1"/>
            <p:cNvCxnSpPr/>
            <p:nvPr/>
          </p:nvCxnSpPr>
          <p:spPr>
            <a:xfrm flipV="1">
              <a:off x="6640" y="5571"/>
              <a:ext cx="2998" cy="1385"/>
            </a:xfrm>
            <a:prstGeom prst="straightConnector1">
              <a:avLst/>
            </a:prstGeom>
            <a:ln w="19050">
              <a:solidFill>
                <a:schemeClr val="bg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 Box 10"/>
            <p:cNvSpPr txBox="1">
              <a:spLocks noChangeArrowheads="1"/>
            </p:cNvSpPr>
            <p:nvPr/>
          </p:nvSpPr>
          <p:spPr bwMode="auto">
            <a:xfrm>
              <a:off x="8560" y="5970"/>
              <a:ext cx="4389" cy="2630"/>
            </a:xfrm>
            <a:prstGeom prst="rect">
              <a:avLst/>
            </a:prstGeom>
            <a:noFill/>
            <a:ln w="9525">
              <a:noFill/>
              <a:miter lim="800000"/>
            </a:ln>
          </p:spPr>
          <p:txBody>
            <a:bodyPr wrap="square" lIns="60960" tIns="30480" rIns="60960" bIns="30480">
              <a:spAutoFit/>
            </a:bodyPr>
            <a:lstStyle/>
            <a:p>
              <a:pPr algn="ctr" defTabSz="1450975">
                <a:lnSpc>
                  <a:spcPct val="200000"/>
                </a:lnSpc>
              </a:pPr>
              <a:r>
                <a:rPr lang="zh-CN" altLang="en-US" sz="1600" b="1" noProof="0">
                  <a:ln>
                    <a:noFill/>
                  </a:ln>
                  <a:solidFill>
                    <a:srgbClr val="3AB34A"/>
                  </a:solidFill>
                  <a:effectLst/>
                  <a:uLnTx/>
                  <a:uFillTx/>
                  <a:cs typeface="+mn-ea"/>
                  <a:sym typeface="+mn-lt"/>
                </a:rPr>
                <a:t>填写段落标题</a:t>
              </a:r>
              <a:endParaRPr lang="en-US" sz="1600" b="1" dirty="0">
                <a:solidFill>
                  <a:schemeClr val="tx1">
                    <a:lumMod val="65000"/>
                    <a:lumOff val="35000"/>
                  </a:schemeClr>
                </a:solidFill>
                <a:cs typeface="+mn-ea"/>
                <a:sym typeface="+mn-lt"/>
              </a:endParaRPr>
            </a:p>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460" noProof="0" dirty="0">
                  <a:ln>
                    <a:noFill/>
                  </a:ln>
                  <a:solidFill>
                    <a:prstClr val="black">
                      <a:lumMod val="50000"/>
                      <a:lumOff val="50000"/>
                    </a:prstClr>
                  </a:solidFill>
                  <a:effectLst/>
                  <a:uLnTx/>
                  <a:uFillTx/>
                  <a:cs typeface="+mn-ea"/>
                  <a:sym typeface="+mn-lt"/>
                </a:rPr>
                <a:t>您的内容打在这里，或者通过复制您的文本后，在此框中选择粘贴，并选择只保留文字。</a:t>
              </a:r>
              <a:endParaRPr lang="en-US" sz="1335" dirty="0">
                <a:solidFill>
                  <a:schemeClr val="bg1">
                    <a:lumMod val="65000"/>
                  </a:schemeClr>
                </a:solidFill>
                <a:cs typeface="+mn-ea"/>
                <a:sym typeface="+mn-lt"/>
              </a:endParaRPr>
            </a:p>
          </p:txBody>
        </p:sp>
        <p:sp>
          <p:nvSpPr>
            <p:cNvPr id="72" name="Text Box 10"/>
            <p:cNvSpPr txBox="1">
              <a:spLocks noChangeArrowheads="1"/>
            </p:cNvSpPr>
            <p:nvPr/>
          </p:nvSpPr>
          <p:spPr bwMode="auto">
            <a:xfrm>
              <a:off x="13500" y="4241"/>
              <a:ext cx="5455" cy="2173"/>
            </a:xfrm>
            <a:prstGeom prst="rect">
              <a:avLst/>
            </a:prstGeom>
            <a:noFill/>
            <a:ln w="9525">
              <a:noFill/>
              <a:miter lim="800000"/>
            </a:ln>
          </p:spPr>
          <p:txBody>
            <a:bodyPr wrap="square" lIns="60960" tIns="30480" rIns="60960" bIns="30480">
              <a:spAutoFit/>
            </a:bodyPr>
            <a:lstStyle/>
            <a:p>
              <a:pPr algn="ctr" defTabSz="1450975">
                <a:lnSpc>
                  <a:spcPct val="200000"/>
                </a:lnSpc>
              </a:pPr>
              <a:r>
                <a:rPr lang="zh-CN" altLang="en-US" sz="1600" b="1" noProof="0">
                  <a:ln>
                    <a:noFill/>
                  </a:ln>
                  <a:solidFill>
                    <a:srgbClr val="3AB34A"/>
                  </a:solidFill>
                  <a:effectLst/>
                  <a:uLnTx/>
                  <a:uFillTx/>
                  <a:cs typeface="+mn-ea"/>
                  <a:sym typeface="+mn-lt"/>
                </a:rPr>
                <a:t>填写段落标题</a:t>
              </a:r>
              <a:endParaRPr lang="en-US" sz="1600" b="1" dirty="0">
                <a:solidFill>
                  <a:schemeClr val="tx1">
                    <a:lumMod val="65000"/>
                    <a:lumOff val="35000"/>
                  </a:schemeClr>
                </a:solidFill>
                <a:cs typeface="+mn-ea"/>
                <a:sym typeface="+mn-lt"/>
              </a:endParaRPr>
            </a:p>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600" noProof="0" dirty="0">
                  <a:ln>
                    <a:noFill/>
                  </a:ln>
                  <a:solidFill>
                    <a:prstClr val="black">
                      <a:lumMod val="50000"/>
                      <a:lumOff val="50000"/>
                    </a:prstClr>
                  </a:solidFill>
                  <a:effectLst/>
                  <a:uLnTx/>
                  <a:uFillTx/>
                  <a:cs typeface="+mn-ea"/>
                  <a:sym typeface="+mn-lt"/>
                </a:rPr>
                <a:t>您的内容打在这里，或者通过复制您的文本后</a:t>
              </a:r>
              <a:endParaRPr lang="en-US" sz="1400" dirty="0">
                <a:solidFill>
                  <a:schemeClr val="bg1">
                    <a:lumMod val="65000"/>
                  </a:schemeClr>
                </a:solidFill>
                <a:cs typeface="+mn-ea"/>
                <a:sym typeface="+mn-lt"/>
              </a:endParaRPr>
            </a:p>
          </p:txBody>
        </p:sp>
        <p:sp>
          <p:nvSpPr>
            <p:cNvPr id="73" name="Text Box 10"/>
            <p:cNvSpPr txBox="1">
              <a:spLocks noChangeArrowheads="1"/>
            </p:cNvSpPr>
            <p:nvPr/>
          </p:nvSpPr>
          <p:spPr bwMode="auto">
            <a:xfrm>
              <a:off x="13496" y="7907"/>
              <a:ext cx="5464" cy="2173"/>
            </a:xfrm>
            <a:prstGeom prst="rect">
              <a:avLst/>
            </a:prstGeom>
            <a:noFill/>
            <a:ln w="9525">
              <a:noFill/>
              <a:miter lim="800000"/>
            </a:ln>
          </p:spPr>
          <p:txBody>
            <a:bodyPr wrap="square" lIns="60960" tIns="30480" rIns="60960" bIns="30480">
              <a:spAutoFit/>
            </a:bodyPr>
            <a:lstStyle/>
            <a:p>
              <a:pPr algn="ctr" defTabSz="1450975">
                <a:lnSpc>
                  <a:spcPct val="200000"/>
                </a:lnSpc>
              </a:pPr>
              <a:r>
                <a:rPr lang="zh-CN" altLang="en-US" sz="1600" b="1" noProof="0">
                  <a:ln>
                    <a:noFill/>
                  </a:ln>
                  <a:solidFill>
                    <a:srgbClr val="3AB34A"/>
                  </a:solidFill>
                  <a:effectLst/>
                  <a:uLnTx/>
                  <a:uFillTx/>
                  <a:cs typeface="+mn-ea"/>
                  <a:sym typeface="+mn-lt"/>
                </a:rPr>
                <a:t>填写段落标题</a:t>
              </a:r>
              <a:endParaRPr lang="en-US" sz="1600" b="1" dirty="0">
                <a:solidFill>
                  <a:schemeClr val="tx1">
                    <a:lumMod val="65000"/>
                    <a:lumOff val="35000"/>
                  </a:schemeClr>
                </a:solidFill>
                <a:cs typeface="+mn-ea"/>
                <a:sym typeface="+mn-lt"/>
              </a:endParaRPr>
            </a:p>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600" noProof="0" dirty="0">
                  <a:ln>
                    <a:noFill/>
                  </a:ln>
                  <a:solidFill>
                    <a:prstClr val="black">
                      <a:lumMod val="50000"/>
                      <a:lumOff val="50000"/>
                    </a:prstClr>
                  </a:solidFill>
                  <a:effectLst/>
                  <a:uLnTx/>
                  <a:uFillTx/>
                  <a:cs typeface="+mn-ea"/>
                  <a:sym typeface="+mn-lt"/>
                </a:rPr>
                <a:t>您的内容打在这里，或者通过复制您的文本后</a:t>
              </a:r>
              <a:endParaRPr lang="en-US" sz="1400" dirty="0">
                <a:solidFill>
                  <a:schemeClr val="bg1">
                    <a:lumMod val="65000"/>
                  </a:schemeClr>
                </a:solidFill>
                <a:cs typeface="+mn-ea"/>
                <a:sym typeface="+mn-lt"/>
              </a:endParaRPr>
            </a:p>
          </p:txBody>
        </p:sp>
        <p:sp>
          <p:nvSpPr>
            <p:cNvPr id="74" name="Text Box 10"/>
            <p:cNvSpPr txBox="1">
              <a:spLocks noChangeArrowheads="1"/>
            </p:cNvSpPr>
            <p:nvPr/>
          </p:nvSpPr>
          <p:spPr bwMode="auto">
            <a:xfrm>
              <a:off x="2610" y="4241"/>
              <a:ext cx="5435" cy="2173"/>
            </a:xfrm>
            <a:prstGeom prst="rect">
              <a:avLst/>
            </a:prstGeom>
            <a:noFill/>
            <a:ln w="9525">
              <a:noFill/>
              <a:miter lim="800000"/>
            </a:ln>
          </p:spPr>
          <p:txBody>
            <a:bodyPr wrap="square" lIns="60960" tIns="30480" rIns="60960" bIns="30480">
              <a:spAutoFit/>
            </a:bodyPr>
            <a:lstStyle/>
            <a:p>
              <a:pPr algn="ctr" defTabSz="1450975">
                <a:lnSpc>
                  <a:spcPct val="200000"/>
                </a:lnSpc>
              </a:pPr>
              <a:r>
                <a:rPr lang="zh-CN" altLang="en-US" sz="1600" b="1" noProof="0">
                  <a:ln>
                    <a:noFill/>
                  </a:ln>
                  <a:solidFill>
                    <a:srgbClr val="3AB34A"/>
                  </a:solidFill>
                  <a:effectLst/>
                  <a:uLnTx/>
                  <a:uFillTx/>
                  <a:cs typeface="+mn-ea"/>
                  <a:sym typeface="+mn-lt"/>
                </a:rPr>
                <a:t>填写段落标题</a:t>
              </a:r>
              <a:endParaRPr lang="en-US" sz="1600" b="1" dirty="0">
                <a:solidFill>
                  <a:schemeClr val="tx1">
                    <a:lumMod val="65000"/>
                    <a:lumOff val="35000"/>
                  </a:schemeClr>
                </a:solidFill>
                <a:cs typeface="+mn-ea"/>
                <a:sym typeface="+mn-lt"/>
              </a:endParaRPr>
            </a:p>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600" noProof="0" dirty="0">
                  <a:ln>
                    <a:noFill/>
                  </a:ln>
                  <a:solidFill>
                    <a:prstClr val="black">
                      <a:lumMod val="50000"/>
                      <a:lumOff val="50000"/>
                    </a:prstClr>
                  </a:solidFill>
                  <a:effectLst/>
                  <a:uLnTx/>
                  <a:uFillTx/>
                  <a:cs typeface="+mn-ea"/>
                  <a:sym typeface="+mn-lt"/>
                </a:rPr>
                <a:t>您的内容打在这里，或者通过复制您的文本后</a:t>
              </a:r>
              <a:endParaRPr lang="en-US" sz="1400" dirty="0">
                <a:solidFill>
                  <a:schemeClr val="bg1">
                    <a:lumMod val="65000"/>
                  </a:schemeClr>
                </a:solidFill>
                <a:cs typeface="+mn-ea"/>
                <a:sym typeface="+mn-lt"/>
              </a:endParaRPr>
            </a:p>
          </p:txBody>
        </p:sp>
        <p:sp>
          <p:nvSpPr>
            <p:cNvPr id="75" name="Text Box 10"/>
            <p:cNvSpPr txBox="1">
              <a:spLocks noChangeArrowheads="1"/>
            </p:cNvSpPr>
            <p:nvPr/>
          </p:nvSpPr>
          <p:spPr bwMode="auto">
            <a:xfrm>
              <a:off x="2676" y="7907"/>
              <a:ext cx="5334" cy="2173"/>
            </a:xfrm>
            <a:prstGeom prst="rect">
              <a:avLst/>
            </a:prstGeom>
            <a:noFill/>
            <a:ln w="9525">
              <a:noFill/>
              <a:miter lim="800000"/>
            </a:ln>
          </p:spPr>
          <p:txBody>
            <a:bodyPr wrap="square" lIns="60960" tIns="30480" rIns="60960" bIns="30480">
              <a:spAutoFit/>
            </a:bodyPr>
            <a:lstStyle/>
            <a:p>
              <a:pPr algn="ctr" defTabSz="1450975">
                <a:lnSpc>
                  <a:spcPct val="200000"/>
                </a:lnSpc>
              </a:pPr>
              <a:r>
                <a:rPr lang="zh-CN" altLang="en-US" sz="1600" b="1" noProof="0">
                  <a:ln>
                    <a:noFill/>
                  </a:ln>
                  <a:solidFill>
                    <a:srgbClr val="3AB34A"/>
                  </a:solidFill>
                  <a:effectLst/>
                  <a:uLnTx/>
                  <a:uFillTx/>
                  <a:cs typeface="+mn-ea"/>
                  <a:sym typeface="+mn-lt"/>
                </a:rPr>
                <a:t>填写段落标题</a:t>
              </a:r>
              <a:endParaRPr lang="en-US" sz="1600" b="1" dirty="0">
                <a:solidFill>
                  <a:schemeClr val="tx1">
                    <a:lumMod val="65000"/>
                    <a:lumOff val="35000"/>
                  </a:schemeClr>
                </a:solidFill>
                <a:cs typeface="+mn-ea"/>
                <a:sym typeface="+mn-lt"/>
              </a:endParaRPr>
            </a:p>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600" noProof="0" dirty="0">
                  <a:ln>
                    <a:noFill/>
                  </a:ln>
                  <a:solidFill>
                    <a:prstClr val="black">
                      <a:lumMod val="50000"/>
                      <a:lumOff val="50000"/>
                    </a:prstClr>
                  </a:solidFill>
                  <a:effectLst/>
                  <a:uLnTx/>
                  <a:uFillTx/>
                  <a:cs typeface="+mn-ea"/>
                  <a:sym typeface="+mn-lt"/>
                </a:rPr>
                <a:t>您的内容打在这里，或者通过复制您的文本后</a:t>
              </a:r>
              <a:endParaRPr lang="en-US" sz="1400" dirty="0">
                <a:solidFill>
                  <a:schemeClr val="bg1">
                    <a:lumMod val="65000"/>
                  </a:schemeClr>
                </a:solidFill>
                <a:cs typeface="+mn-ea"/>
                <a:sym typeface="+mn-lt"/>
              </a:endParaRPr>
            </a:p>
          </p:txBody>
        </p:sp>
        <p:grpSp>
          <p:nvGrpSpPr>
            <p:cNvPr id="76" name="Group 33"/>
            <p:cNvGrpSpPr/>
            <p:nvPr/>
          </p:nvGrpSpPr>
          <p:grpSpPr>
            <a:xfrm>
              <a:off x="15405" y="6290"/>
              <a:ext cx="1646" cy="1655"/>
              <a:chOff x="9020174" y="3994373"/>
              <a:chExt cx="1045180" cy="1051181"/>
            </a:xfrm>
          </p:grpSpPr>
          <p:sp>
            <p:nvSpPr>
              <p:cNvPr id="77" name="Oval 6"/>
              <p:cNvSpPr/>
              <p:nvPr/>
            </p:nvSpPr>
            <p:spPr>
              <a:xfrm>
                <a:off x="9020174" y="3994373"/>
                <a:ext cx="1045180" cy="1051181"/>
              </a:xfrm>
              <a:prstGeom prst="ellipse">
                <a:avLst/>
              </a:prstGeom>
              <a:solidFill>
                <a:srgbClr val="7AC86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schemeClr val="bg1"/>
                  </a:solidFill>
                  <a:cs typeface="+mn-ea"/>
                  <a:sym typeface="+mn-lt"/>
                </a:endParaRPr>
              </a:p>
            </p:txBody>
          </p:sp>
          <p:grpSp>
            <p:nvGrpSpPr>
              <p:cNvPr id="78" name="Group 17"/>
              <p:cNvGrpSpPr/>
              <p:nvPr/>
            </p:nvGrpSpPr>
            <p:grpSpPr>
              <a:xfrm>
                <a:off x="9310871" y="4287638"/>
                <a:ext cx="463784" cy="464651"/>
                <a:chOff x="4160838" y="-23813"/>
                <a:chExt cx="849313" cy="850901"/>
              </a:xfrm>
              <a:solidFill>
                <a:schemeClr val="bg1"/>
              </a:solidFill>
            </p:grpSpPr>
            <p:sp>
              <p:nvSpPr>
                <p:cNvPr id="79" name="Freeform 59"/>
                <p:cNvSpPr>
                  <a:spLocks noEditPoints="1"/>
                </p:cNvSpPr>
                <p:nvPr/>
              </p:nvSpPr>
              <p:spPr bwMode="auto">
                <a:xfrm>
                  <a:off x="4424363" y="-23813"/>
                  <a:ext cx="585788" cy="581025"/>
                </a:xfrm>
                <a:custGeom>
                  <a:avLst/>
                  <a:gdLst>
                    <a:gd name="T0" fmla="*/ 140 w 170"/>
                    <a:gd name="T1" fmla="*/ 30 h 170"/>
                    <a:gd name="T2" fmla="*/ 30 w 170"/>
                    <a:gd name="T3" fmla="*/ 30 h 170"/>
                    <a:gd name="T4" fmla="*/ 25 w 170"/>
                    <a:gd name="T5" fmla="*/ 134 h 170"/>
                    <a:gd name="T6" fmla="*/ 25 w 170"/>
                    <a:gd name="T7" fmla="*/ 135 h 170"/>
                    <a:gd name="T8" fmla="*/ 37 w 170"/>
                    <a:gd name="T9" fmla="*/ 146 h 170"/>
                    <a:gd name="T10" fmla="*/ 140 w 170"/>
                    <a:gd name="T11" fmla="*/ 140 h 170"/>
                    <a:gd name="T12" fmla="*/ 140 w 170"/>
                    <a:gd name="T13" fmla="*/ 30 h 170"/>
                    <a:gd name="T14" fmla="*/ 126 w 170"/>
                    <a:gd name="T15" fmla="*/ 126 h 170"/>
                    <a:gd name="T16" fmla="*/ 44 w 170"/>
                    <a:gd name="T17" fmla="*/ 126 h 170"/>
                    <a:gd name="T18" fmla="*/ 44 w 170"/>
                    <a:gd name="T19" fmla="*/ 44 h 170"/>
                    <a:gd name="T20" fmla="*/ 126 w 170"/>
                    <a:gd name="T21" fmla="*/ 44 h 170"/>
                    <a:gd name="T22" fmla="*/ 126 w 170"/>
                    <a:gd name="T23" fmla="*/ 12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170">
                      <a:moveTo>
                        <a:pt x="140" y="30"/>
                      </a:moveTo>
                      <a:cubicBezTo>
                        <a:pt x="110" y="0"/>
                        <a:pt x="61" y="0"/>
                        <a:pt x="30" y="30"/>
                      </a:cubicBezTo>
                      <a:cubicBezTo>
                        <a:pt x="1" y="58"/>
                        <a:pt x="0" y="104"/>
                        <a:pt x="25" y="134"/>
                      </a:cubicBezTo>
                      <a:cubicBezTo>
                        <a:pt x="25" y="135"/>
                        <a:pt x="25" y="135"/>
                        <a:pt x="25" y="135"/>
                      </a:cubicBezTo>
                      <a:cubicBezTo>
                        <a:pt x="30" y="141"/>
                        <a:pt x="32" y="143"/>
                        <a:pt x="37" y="146"/>
                      </a:cubicBezTo>
                      <a:cubicBezTo>
                        <a:pt x="67" y="170"/>
                        <a:pt x="112" y="168"/>
                        <a:pt x="140" y="140"/>
                      </a:cubicBezTo>
                      <a:cubicBezTo>
                        <a:pt x="170" y="110"/>
                        <a:pt x="170" y="61"/>
                        <a:pt x="140" y="30"/>
                      </a:cubicBezTo>
                      <a:close/>
                      <a:moveTo>
                        <a:pt x="126" y="126"/>
                      </a:moveTo>
                      <a:cubicBezTo>
                        <a:pt x="103" y="149"/>
                        <a:pt x="66" y="149"/>
                        <a:pt x="44" y="126"/>
                      </a:cubicBezTo>
                      <a:cubicBezTo>
                        <a:pt x="21" y="103"/>
                        <a:pt x="21" y="66"/>
                        <a:pt x="44" y="44"/>
                      </a:cubicBezTo>
                      <a:cubicBezTo>
                        <a:pt x="67" y="21"/>
                        <a:pt x="104" y="21"/>
                        <a:pt x="126" y="44"/>
                      </a:cubicBezTo>
                      <a:cubicBezTo>
                        <a:pt x="149" y="67"/>
                        <a:pt x="149" y="104"/>
                        <a:pt x="126" y="1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80" name="Freeform 60"/>
                <p:cNvSpPr/>
                <p:nvPr/>
              </p:nvSpPr>
              <p:spPr bwMode="auto">
                <a:xfrm>
                  <a:off x="4160838" y="465138"/>
                  <a:ext cx="358775" cy="361950"/>
                </a:xfrm>
                <a:custGeom>
                  <a:avLst/>
                  <a:gdLst>
                    <a:gd name="T0" fmla="*/ 0 w 226"/>
                    <a:gd name="T1" fmla="*/ 183 h 228"/>
                    <a:gd name="T2" fmla="*/ 44 w 226"/>
                    <a:gd name="T3" fmla="*/ 228 h 228"/>
                    <a:gd name="T4" fmla="*/ 226 w 226"/>
                    <a:gd name="T5" fmla="*/ 30 h 228"/>
                    <a:gd name="T6" fmla="*/ 196 w 226"/>
                    <a:gd name="T7" fmla="*/ 0 h 228"/>
                    <a:gd name="T8" fmla="*/ 0 w 226"/>
                    <a:gd name="T9" fmla="*/ 183 h 228"/>
                  </a:gdLst>
                  <a:ahLst/>
                  <a:cxnLst>
                    <a:cxn ang="0">
                      <a:pos x="T0" y="T1"/>
                    </a:cxn>
                    <a:cxn ang="0">
                      <a:pos x="T2" y="T3"/>
                    </a:cxn>
                    <a:cxn ang="0">
                      <a:pos x="T4" y="T5"/>
                    </a:cxn>
                    <a:cxn ang="0">
                      <a:pos x="T6" y="T7"/>
                    </a:cxn>
                    <a:cxn ang="0">
                      <a:pos x="T8" y="T9"/>
                    </a:cxn>
                  </a:cxnLst>
                  <a:rect l="0" t="0" r="r" b="b"/>
                  <a:pathLst>
                    <a:path w="226" h="228">
                      <a:moveTo>
                        <a:pt x="0" y="183"/>
                      </a:moveTo>
                      <a:lnTo>
                        <a:pt x="44" y="228"/>
                      </a:lnTo>
                      <a:lnTo>
                        <a:pt x="226" y="30"/>
                      </a:lnTo>
                      <a:lnTo>
                        <a:pt x="196" y="0"/>
                      </a:lnTo>
                      <a:lnTo>
                        <a:pt x="0" y="1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81" name="Freeform 61"/>
                <p:cNvSpPr/>
                <p:nvPr/>
              </p:nvSpPr>
              <p:spPr bwMode="auto">
                <a:xfrm>
                  <a:off x="4730751" y="163513"/>
                  <a:ext cx="223838" cy="266700"/>
                </a:xfrm>
                <a:custGeom>
                  <a:avLst/>
                  <a:gdLst>
                    <a:gd name="T0" fmla="*/ 34 w 65"/>
                    <a:gd name="T1" fmla="*/ 0 h 78"/>
                    <a:gd name="T2" fmla="*/ 0 w 65"/>
                    <a:gd name="T3" fmla="*/ 74 h 78"/>
                    <a:gd name="T4" fmla="*/ 12 w 65"/>
                    <a:gd name="T5" fmla="*/ 78 h 78"/>
                    <a:gd name="T6" fmla="*/ 34 w 65"/>
                    <a:gd name="T7" fmla="*/ 0 h 78"/>
                  </a:gdLst>
                  <a:ahLst/>
                  <a:cxnLst>
                    <a:cxn ang="0">
                      <a:pos x="T0" y="T1"/>
                    </a:cxn>
                    <a:cxn ang="0">
                      <a:pos x="T2" y="T3"/>
                    </a:cxn>
                    <a:cxn ang="0">
                      <a:pos x="T4" y="T5"/>
                    </a:cxn>
                    <a:cxn ang="0">
                      <a:pos x="T6" y="T7"/>
                    </a:cxn>
                  </a:cxnLst>
                  <a:rect l="0" t="0" r="r" b="b"/>
                  <a:pathLst>
                    <a:path w="65" h="78">
                      <a:moveTo>
                        <a:pt x="34" y="0"/>
                      </a:moveTo>
                      <a:cubicBezTo>
                        <a:pt x="45" y="57"/>
                        <a:pt x="0" y="74"/>
                        <a:pt x="0" y="74"/>
                      </a:cubicBezTo>
                      <a:cubicBezTo>
                        <a:pt x="12" y="78"/>
                        <a:pt x="12" y="78"/>
                        <a:pt x="12" y="78"/>
                      </a:cubicBezTo>
                      <a:cubicBezTo>
                        <a:pt x="65" y="45"/>
                        <a:pt x="34"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grpSp>
        <p:grpSp>
          <p:nvGrpSpPr>
            <p:cNvPr id="82" name="Group 2"/>
            <p:cNvGrpSpPr/>
            <p:nvPr/>
          </p:nvGrpSpPr>
          <p:grpSpPr>
            <a:xfrm>
              <a:off x="4556" y="6290"/>
              <a:ext cx="1646" cy="1655"/>
              <a:chOff x="2131206" y="3994375"/>
              <a:chExt cx="1045181" cy="1051180"/>
            </a:xfrm>
          </p:grpSpPr>
          <p:sp>
            <p:nvSpPr>
              <p:cNvPr id="83" name="Oval 7"/>
              <p:cNvSpPr/>
              <p:nvPr/>
            </p:nvSpPr>
            <p:spPr>
              <a:xfrm>
                <a:off x="2131206" y="3994375"/>
                <a:ext cx="1045181" cy="1051180"/>
              </a:xfrm>
              <a:prstGeom prst="ellipse">
                <a:avLst/>
              </a:prstGeom>
              <a:solidFill>
                <a:srgbClr val="7AC86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schemeClr val="bg1"/>
                  </a:solidFill>
                  <a:cs typeface="+mn-ea"/>
                  <a:sym typeface="+mn-lt"/>
                </a:endParaRPr>
              </a:p>
            </p:txBody>
          </p:sp>
          <p:grpSp>
            <p:nvGrpSpPr>
              <p:cNvPr id="84" name="Group 21"/>
              <p:cNvGrpSpPr/>
              <p:nvPr/>
            </p:nvGrpSpPr>
            <p:grpSpPr>
              <a:xfrm>
                <a:off x="2410659" y="4280229"/>
                <a:ext cx="486275" cy="479473"/>
                <a:chOff x="4119563" y="1465263"/>
                <a:chExt cx="908050" cy="895350"/>
              </a:xfrm>
              <a:solidFill>
                <a:schemeClr val="bg1"/>
              </a:solidFill>
            </p:grpSpPr>
            <p:sp>
              <p:nvSpPr>
                <p:cNvPr id="85" name="Freeform 62"/>
                <p:cNvSpPr>
                  <a:spLocks noEditPoints="1"/>
                </p:cNvSpPr>
                <p:nvPr/>
              </p:nvSpPr>
              <p:spPr bwMode="auto">
                <a:xfrm>
                  <a:off x="4119563" y="1465263"/>
                  <a:ext cx="908050" cy="895350"/>
                </a:xfrm>
                <a:custGeom>
                  <a:avLst/>
                  <a:gdLst>
                    <a:gd name="T0" fmla="*/ 131 w 263"/>
                    <a:gd name="T1" fmla="*/ 0 h 262"/>
                    <a:gd name="T2" fmla="*/ 0 w 263"/>
                    <a:gd name="T3" fmla="*/ 131 h 262"/>
                    <a:gd name="T4" fmla="*/ 131 w 263"/>
                    <a:gd name="T5" fmla="*/ 262 h 262"/>
                    <a:gd name="T6" fmla="*/ 263 w 263"/>
                    <a:gd name="T7" fmla="*/ 131 h 262"/>
                    <a:gd name="T8" fmla="*/ 131 w 263"/>
                    <a:gd name="T9" fmla="*/ 0 h 262"/>
                    <a:gd name="T10" fmla="*/ 131 w 263"/>
                    <a:gd name="T11" fmla="*/ 240 h 262"/>
                    <a:gd name="T12" fmla="*/ 22 w 263"/>
                    <a:gd name="T13" fmla="*/ 131 h 262"/>
                    <a:gd name="T14" fmla="*/ 131 w 263"/>
                    <a:gd name="T15" fmla="*/ 21 h 262"/>
                    <a:gd name="T16" fmla="*/ 241 w 263"/>
                    <a:gd name="T17" fmla="*/ 131 h 262"/>
                    <a:gd name="T18" fmla="*/ 131 w 263"/>
                    <a:gd name="T19" fmla="*/ 24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2">
                      <a:moveTo>
                        <a:pt x="131" y="0"/>
                      </a:moveTo>
                      <a:cubicBezTo>
                        <a:pt x="59" y="0"/>
                        <a:pt x="0" y="58"/>
                        <a:pt x="0" y="131"/>
                      </a:cubicBezTo>
                      <a:cubicBezTo>
                        <a:pt x="0" y="203"/>
                        <a:pt x="59" y="262"/>
                        <a:pt x="131" y="262"/>
                      </a:cubicBezTo>
                      <a:cubicBezTo>
                        <a:pt x="204" y="262"/>
                        <a:pt x="263" y="203"/>
                        <a:pt x="263" y="131"/>
                      </a:cubicBezTo>
                      <a:cubicBezTo>
                        <a:pt x="263" y="58"/>
                        <a:pt x="204" y="0"/>
                        <a:pt x="131" y="0"/>
                      </a:cubicBezTo>
                      <a:close/>
                      <a:moveTo>
                        <a:pt x="131" y="240"/>
                      </a:moveTo>
                      <a:cubicBezTo>
                        <a:pt x="71" y="240"/>
                        <a:pt x="22" y="191"/>
                        <a:pt x="22" y="131"/>
                      </a:cubicBezTo>
                      <a:cubicBezTo>
                        <a:pt x="22" y="70"/>
                        <a:pt x="71" y="21"/>
                        <a:pt x="131" y="21"/>
                      </a:cubicBezTo>
                      <a:cubicBezTo>
                        <a:pt x="192" y="21"/>
                        <a:pt x="241" y="70"/>
                        <a:pt x="241" y="131"/>
                      </a:cubicBezTo>
                      <a:cubicBezTo>
                        <a:pt x="241" y="191"/>
                        <a:pt x="192" y="240"/>
                        <a:pt x="131" y="2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86" name="Freeform 63"/>
                <p:cNvSpPr/>
                <p:nvPr/>
              </p:nvSpPr>
              <p:spPr bwMode="auto">
                <a:xfrm>
                  <a:off x="4360863" y="1677988"/>
                  <a:ext cx="317500" cy="444500"/>
                </a:xfrm>
                <a:custGeom>
                  <a:avLst/>
                  <a:gdLst>
                    <a:gd name="T0" fmla="*/ 92 w 92"/>
                    <a:gd name="T1" fmla="*/ 130 h 130"/>
                    <a:gd name="T2" fmla="*/ 92 w 92"/>
                    <a:gd name="T3" fmla="*/ 0 h 130"/>
                    <a:gd name="T4" fmla="*/ 0 w 92"/>
                    <a:gd name="T5" fmla="*/ 91 h 130"/>
                    <a:gd name="T6" fmla="*/ 92 w 92"/>
                    <a:gd name="T7" fmla="*/ 130 h 130"/>
                  </a:gdLst>
                  <a:ahLst/>
                  <a:cxnLst>
                    <a:cxn ang="0">
                      <a:pos x="T0" y="T1"/>
                    </a:cxn>
                    <a:cxn ang="0">
                      <a:pos x="T2" y="T3"/>
                    </a:cxn>
                    <a:cxn ang="0">
                      <a:pos x="T4" y="T5"/>
                    </a:cxn>
                    <a:cxn ang="0">
                      <a:pos x="T6" y="T7"/>
                    </a:cxn>
                  </a:cxnLst>
                  <a:rect l="0" t="0" r="r" b="b"/>
                  <a:pathLst>
                    <a:path w="92" h="130">
                      <a:moveTo>
                        <a:pt x="92" y="130"/>
                      </a:moveTo>
                      <a:cubicBezTo>
                        <a:pt x="92" y="0"/>
                        <a:pt x="92" y="0"/>
                        <a:pt x="92" y="0"/>
                      </a:cubicBezTo>
                      <a:cubicBezTo>
                        <a:pt x="0" y="91"/>
                        <a:pt x="0" y="91"/>
                        <a:pt x="0" y="91"/>
                      </a:cubicBezTo>
                      <a:cubicBezTo>
                        <a:pt x="62" y="91"/>
                        <a:pt x="92" y="130"/>
                        <a:pt x="92" y="1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grpSp>
        <p:grpSp>
          <p:nvGrpSpPr>
            <p:cNvPr id="87" name="Group 1"/>
            <p:cNvGrpSpPr/>
            <p:nvPr/>
          </p:nvGrpSpPr>
          <p:grpSpPr>
            <a:xfrm>
              <a:off x="4556" y="2554"/>
              <a:ext cx="1646" cy="1655"/>
              <a:chOff x="2131206" y="1622064"/>
              <a:chExt cx="1045181" cy="1051180"/>
            </a:xfrm>
          </p:grpSpPr>
          <p:sp>
            <p:nvSpPr>
              <p:cNvPr id="88" name="Oval 4"/>
              <p:cNvSpPr/>
              <p:nvPr/>
            </p:nvSpPr>
            <p:spPr>
              <a:xfrm>
                <a:off x="2131206" y="1622064"/>
                <a:ext cx="1045181" cy="1051180"/>
              </a:xfrm>
              <a:prstGeom prst="ellipse">
                <a:avLst/>
              </a:prstGeom>
              <a:solidFill>
                <a:srgbClr val="7AC86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schemeClr val="bg1"/>
                  </a:solidFill>
                  <a:cs typeface="+mn-ea"/>
                  <a:sym typeface="+mn-lt"/>
                </a:endParaRPr>
              </a:p>
            </p:txBody>
          </p:sp>
          <p:sp>
            <p:nvSpPr>
              <p:cNvPr id="89" name="Freeform 64"/>
              <p:cNvSpPr>
                <a:spLocks noEditPoints="1"/>
              </p:cNvSpPr>
              <p:nvPr/>
            </p:nvSpPr>
            <p:spPr bwMode="auto">
              <a:xfrm>
                <a:off x="2473030" y="1909932"/>
                <a:ext cx="361535" cy="475443"/>
              </a:xfrm>
              <a:custGeom>
                <a:avLst/>
                <a:gdLst>
                  <a:gd name="T0" fmla="*/ 234 w 235"/>
                  <a:gd name="T1" fmla="*/ 312 h 312"/>
                  <a:gd name="T2" fmla="*/ 0 w 235"/>
                  <a:gd name="T3" fmla="*/ 312 h 312"/>
                  <a:gd name="T4" fmla="*/ 0 w 235"/>
                  <a:gd name="T5" fmla="*/ 292 h 312"/>
                  <a:gd name="T6" fmla="*/ 28 w 235"/>
                  <a:gd name="T7" fmla="*/ 269 h 312"/>
                  <a:gd name="T8" fmla="*/ 208 w 235"/>
                  <a:gd name="T9" fmla="*/ 269 h 312"/>
                  <a:gd name="T10" fmla="*/ 235 w 235"/>
                  <a:gd name="T11" fmla="*/ 292 h 312"/>
                  <a:gd name="T12" fmla="*/ 234 w 235"/>
                  <a:gd name="T13" fmla="*/ 312 h 312"/>
                  <a:gd name="T14" fmla="*/ 34 w 235"/>
                  <a:gd name="T15" fmla="*/ 250 h 312"/>
                  <a:gd name="T16" fmla="*/ 51 w 235"/>
                  <a:gd name="T17" fmla="*/ 196 h 312"/>
                  <a:gd name="T18" fmla="*/ 183 w 235"/>
                  <a:gd name="T19" fmla="*/ 196 h 312"/>
                  <a:gd name="T20" fmla="*/ 200 w 235"/>
                  <a:gd name="T21" fmla="*/ 250 h 312"/>
                  <a:gd name="T22" fmla="*/ 34 w 235"/>
                  <a:gd name="T23" fmla="*/ 250 h 312"/>
                  <a:gd name="T24" fmla="*/ 61 w 235"/>
                  <a:gd name="T25" fmla="*/ 164 h 312"/>
                  <a:gd name="T26" fmla="*/ 78 w 235"/>
                  <a:gd name="T27" fmla="*/ 110 h 312"/>
                  <a:gd name="T28" fmla="*/ 156 w 235"/>
                  <a:gd name="T29" fmla="*/ 110 h 312"/>
                  <a:gd name="T30" fmla="*/ 173 w 235"/>
                  <a:gd name="T31" fmla="*/ 164 h 312"/>
                  <a:gd name="T32" fmla="*/ 61 w 235"/>
                  <a:gd name="T33" fmla="*/ 164 h 312"/>
                  <a:gd name="T34" fmla="*/ 105 w 235"/>
                  <a:gd name="T35" fmla="*/ 26 h 312"/>
                  <a:gd name="T36" fmla="*/ 130 w 235"/>
                  <a:gd name="T37" fmla="*/ 26 h 312"/>
                  <a:gd name="T38" fmla="*/ 146 w 235"/>
                  <a:gd name="T39" fmla="*/ 78 h 312"/>
                  <a:gd name="T40" fmla="*/ 88 w 235"/>
                  <a:gd name="T41" fmla="*/ 78 h 312"/>
                  <a:gd name="T42" fmla="*/ 105 w 235"/>
                  <a:gd name="T43" fmla="*/ 2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5" h="312">
                    <a:moveTo>
                      <a:pt x="234" y="312"/>
                    </a:moveTo>
                    <a:cubicBezTo>
                      <a:pt x="0" y="312"/>
                      <a:pt x="0" y="312"/>
                      <a:pt x="0" y="312"/>
                    </a:cubicBezTo>
                    <a:cubicBezTo>
                      <a:pt x="0" y="292"/>
                      <a:pt x="0" y="292"/>
                      <a:pt x="0" y="292"/>
                    </a:cubicBezTo>
                    <a:cubicBezTo>
                      <a:pt x="28" y="269"/>
                      <a:pt x="28" y="269"/>
                      <a:pt x="28" y="269"/>
                    </a:cubicBezTo>
                    <a:cubicBezTo>
                      <a:pt x="208" y="269"/>
                      <a:pt x="208" y="269"/>
                      <a:pt x="208" y="269"/>
                    </a:cubicBezTo>
                    <a:cubicBezTo>
                      <a:pt x="235" y="292"/>
                      <a:pt x="235" y="292"/>
                      <a:pt x="235" y="292"/>
                    </a:cubicBezTo>
                    <a:lnTo>
                      <a:pt x="234" y="312"/>
                    </a:lnTo>
                    <a:close/>
                    <a:moveTo>
                      <a:pt x="34" y="250"/>
                    </a:moveTo>
                    <a:cubicBezTo>
                      <a:pt x="51" y="196"/>
                      <a:pt x="51" y="196"/>
                      <a:pt x="51" y="196"/>
                    </a:cubicBezTo>
                    <a:cubicBezTo>
                      <a:pt x="183" y="196"/>
                      <a:pt x="183" y="196"/>
                      <a:pt x="183" y="196"/>
                    </a:cubicBezTo>
                    <a:cubicBezTo>
                      <a:pt x="200" y="250"/>
                      <a:pt x="200" y="250"/>
                      <a:pt x="200" y="250"/>
                    </a:cubicBezTo>
                    <a:lnTo>
                      <a:pt x="34" y="250"/>
                    </a:lnTo>
                    <a:close/>
                    <a:moveTo>
                      <a:pt x="61" y="164"/>
                    </a:moveTo>
                    <a:cubicBezTo>
                      <a:pt x="78" y="110"/>
                      <a:pt x="78" y="110"/>
                      <a:pt x="78" y="110"/>
                    </a:cubicBezTo>
                    <a:cubicBezTo>
                      <a:pt x="156" y="110"/>
                      <a:pt x="156" y="110"/>
                      <a:pt x="156" y="110"/>
                    </a:cubicBezTo>
                    <a:cubicBezTo>
                      <a:pt x="173" y="164"/>
                      <a:pt x="173" y="164"/>
                      <a:pt x="173" y="164"/>
                    </a:cubicBezTo>
                    <a:lnTo>
                      <a:pt x="61" y="164"/>
                    </a:lnTo>
                    <a:close/>
                    <a:moveTo>
                      <a:pt x="105" y="26"/>
                    </a:moveTo>
                    <a:cubicBezTo>
                      <a:pt x="105" y="26"/>
                      <a:pt x="117" y="0"/>
                      <a:pt x="130" y="26"/>
                    </a:cubicBezTo>
                    <a:cubicBezTo>
                      <a:pt x="146" y="78"/>
                      <a:pt x="146" y="78"/>
                      <a:pt x="146" y="78"/>
                    </a:cubicBezTo>
                    <a:cubicBezTo>
                      <a:pt x="88" y="78"/>
                      <a:pt x="88" y="78"/>
                      <a:pt x="88" y="78"/>
                    </a:cubicBezTo>
                    <a:lnTo>
                      <a:pt x="105" y="26"/>
                    </a:lnTo>
                    <a:close/>
                  </a:path>
                </a:pathLst>
              </a:custGeom>
              <a:solidFill>
                <a:schemeClr val="bg1"/>
              </a:solidFill>
              <a:ln>
                <a:noFill/>
              </a:ln>
            </p:spPr>
            <p:txBody>
              <a:bodyPr vert="horz" wrap="square" lIns="121920" tIns="60960" rIns="121920" bIns="60960" numCol="1" anchor="t" anchorCtr="0" compatLnSpc="1"/>
              <a:lstStyle/>
              <a:p>
                <a:endParaRPr lang="en-US" sz="2400">
                  <a:cs typeface="+mn-ea"/>
                  <a:sym typeface="+mn-lt"/>
                </a:endParaRPr>
              </a:p>
            </p:txBody>
          </p:sp>
        </p:grpSp>
        <p:grpSp>
          <p:nvGrpSpPr>
            <p:cNvPr id="90" name="Group 31"/>
            <p:cNvGrpSpPr/>
            <p:nvPr/>
          </p:nvGrpSpPr>
          <p:grpSpPr>
            <a:xfrm>
              <a:off x="15405" y="2554"/>
              <a:ext cx="1646" cy="1655"/>
              <a:chOff x="9020174" y="1622063"/>
              <a:chExt cx="1045180" cy="1051181"/>
            </a:xfrm>
          </p:grpSpPr>
          <p:sp>
            <p:nvSpPr>
              <p:cNvPr id="91" name="Oval 8"/>
              <p:cNvSpPr/>
              <p:nvPr/>
            </p:nvSpPr>
            <p:spPr>
              <a:xfrm>
                <a:off x="9020174" y="1622063"/>
                <a:ext cx="1045180" cy="1051181"/>
              </a:xfrm>
              <a:prstGeom prst="ellipse">
                <a:avLst/>
              </a:prstGeom>
              <a:solidFill>
                <a:srgbClr val="7AC86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schemeClr val="bg1"/>
                  </a:solidFill>
                  <a:cs typeface="+mn-ea"/>
                  <a:sym typeface="+mn-lt"/>
                </a:endParaRPr>
              </a:p>
            </p:txBody>
          </p:sp>
          <p:grpSp>
            <p:nvGrpSpPr>
              <p:cNvPr id="92" name="Group 25"/>
              <p:cNvGrpSpPr/>
              <p:nvPr/>
            </p:nvGrpSpPr>
            <p:grpSpPr>
              <a:xfrm>
                <a:off x="9310924" y="1929103"/>
                <a:ext cx="463681" cy="437101"/>
                <a:chOff x="4075113" y="4602163"/>
                <a:chExt cx="996950" cy="939800"/>
              </a:xfrm>
              <a:solidFill>
                <a:schemeClr val="bg1"/>
              </a:solidFill>
            </p:grpSpPr>
            <p:sp>
              <p:nvSpPr>
                <p:cNvPr id="93" name="Freeform 65"/>
                <p:cNvSpPr>
                  <a:spLocks noEditPoints="1"/>
                </p:cNvSpPr>
                <p:nvPr/>
              </p:nvSpPr>
              <p:spPr bwMode="auto">
                <a:xfrm>
                  <a:off x="4075113" y="4602163"/>
                  <a:ext cx="996950" cy="939800"/>
                </a:xfrm>
                <a:custGeom>
                  <a:avLst/>
                  <a:gdLst>
                    <a:gd name="T0" fmla="*/ 269 w 289"/>
                    <a:gd name="T1" fmla="*/ 0 h 275"/>
                    <a:gd name="T2" fmla="*/ 19 w 289"/>
                    <a:gd name="T3" fmla="*/ 0 h 275"/>
                    <a:gd name="T4" fmla="*/ 0 w 289"/>
                    <a:gd name="T5" fmla="*/ 20 h 275"/>
                    <a:gd name="T6" fmla="*/ 0 w 289"/>
                    <a:gd name="T7" fmla="*/ 197 h 275"/>
                    <a:gd name="T8" fmla="*/ 19 w 289"/>
                    <a:gd name="T9" fmla="*/ 216 h 275"/>
                    <a:gd name="T10" fmla="*/ 115 w 289"/>
                    <a:gd name="T11" fmla="*/ 216 h 275"/>
                    <a:gd name="T12" fmla="*/ 86 w 289"/>
                    <a:gd name="T13" fmla="*/ 255 h 275"/>
                    <a:gd name="T14" fmla="*/ 86 w 289"/>
                    <a:gd name="T15" fmla="*/ 275 h 275"/>
                    <a:gd name="T16" fmla="*/ 115 w 289"/>
                    <a:gd name="T17" fmla="*/ 275 h 275"/>
                    <a:gd name="T18" fmla="*/ 173 w 289"/>
                    <a:gd name="T19" fmla="*/ 275 h 275"/>
                    <a:gd name="T20" fmla="*/ 203 w 289"/>
                    <a:gd name="T21" fmla="*/ 275 h 275"/>
                    <a:gd name="T22" fmla="*/ 203 w 289"/>
                    <a:gd name="T23" fmla="*/ 255 h 275"/>
                    <a:gd name="T24" fmla="*/ 173 w 289"/>
                    <a:gd name="T25" fmla="*/ 216 h 275"/>
                    <a:gd name="T26" fmla="*/ 269 w 289"/>
                    <a:gd name="T27" fmla="*/ 216 h 275"/>
                    <a:gd name="T28" fmla="*/ 289 w 289"/>
                    <a:gd name="T29" fmla="*/ 197 h 275"/>
                    <a:gd name="T30" fmla="*/ 289 w 289"/>
                    <a:gd name="T31" fmla="*/ 20 h 275"/>
                    <a:gd name="T32" fmla="*/ 269 w 289"/>
                    <a:gd name="T33" fmla="*/ 0 h 275"/>
                    <a:gd name="T34" fmla="*/ 129 w 289"/>
                    <a:gd name="T35" fmla="*/ 193 h 275"/>
                    <a:gd name="T36" fmla="*/ 146 w 289"/>
                    <a:gd name="T37" fmla="*/ 176 h 275"/>
                    <a:gd name="T38" fmla="*/ 162 w 289"/>
                    <a:gd name="T39" fmla="*/ 193 h 275"/>
                    <a:gd name="T40" fmla="*/ 146 w 289"/>
                    <a:gd name="T41" fmla="*/ 209 h 275"/>
                    <a:gd name="T42" fmla="*/ 129 w 289"/>
                    <a:gd name="T43" fmla="*/ 193 h 275"/>
                    <a:gd name="T44" fmla="*/ 268 w 289"/>
                    <a:gd name="T45" fmla="*/ 171 h 275"/>
                    <a:gd name="T46" fmla="*/ 21 w 289"/>
                    <a:gd name="T47" fmla="*/ 171 h 275"/>
                    <a:gd name="T48" fmla="*/ 21 w 289"/>
                    <a:gd name="T49" fmla="*/ 21 h 275"/>
                    <a:gd name="T50" fmla="*/ 268 w 289"/>
                    <a:gd name="T51" fmla="*/ 21 h 275"/>
                    <a:gd name="T52" fmla="*/ 268 w 289"/>
                    <a:gd name="T53" fmla="*/ 17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9" h="275">
                      <a:moveTo>
                        <a:pt x="269" y="0"/>
                      </a:moveTo>
                      <a:cubicBezTo>
                        <a:pt x="19" y="0"/>
                        <a:pt x="19" y="0"/>
                        <a:pt x="19" y="0"/>
                      </a:cubicBezTo>
                      <a:cubicBezTo>
                        <a:pt x="9" y="0"/>
                        <a:pt x="0" y="9"/>
                        <a:pt x="0" y="20"/>
                      </a:cubicBezTo>
                      <a:cubicBezTo>
                        <a:pt x="0" y="197"/>
                        <a:pt x="0" y="197"/>
                        <a:pt x="0" y="197"/>
                      </a:cubicBezTo>
                      <a:cubicBezTo>
                        <a:pt x="0" y="208"/>
                        <a:pt x="9" y="216"/>
                        <a:pt x="19" y="216"/>
                      </a:cubicBezTo>
                      <a:cubicBezTo>
                        <a:pt x="115" y="216"/>
                        <a:pt x="115" y="216"/>
                        <a:pt x="115" y="216"/>
                      </a:cubicBezTo>
                      <a:cubicBezTo>
                        <a:pt x="115" y="216"/>
                        <a:pt x="119" y="255"/>
                        <a:pt x="86" y="255"/>
                      </a:cubicBezTo>
                      <a:cubicBezTo>
                        <a:pt x="86" y="275"/>
                        <a:pt x="86" y="275"/>
                        <a:pt x="86" y="275"/>
                      </a:cubicBezTo>
                      <a:cubicBezTo>
                        <a:pt x="115" y="275"/>
                        <a:pt x="115" y="275"/>
                        <a:pt x="115" y="275"/>
                      </a:cubicBezTo>
                      <a:cubicBezTo>
                        <a:pt x="173" y="275"/>
                        <a:pt x="173" y="275"/>
                        <a:pt x="173" y="275"/>
                      </a:cubicBezTo>
                      <a:cubicBezTo>
                        <a:pt x="203" y="275"/>
                        <a:pt x="203" y="275"/>
                        <a:pt x="203" y="275"/>
                      </a:cubicBezTo>
                      <a:cubicBezTo>
                        <a:pt x="203" y="255"/>
                        <a:pt x="203" y="255"/>
                        <a:pt x="203" y="255"/>
                      </a:cubicBezTo>
                      <a:cubicBezTo>
                        <a:pt x="168" y="255"/>
                        <a:pt x="173" y="216"/>
                        <a:pt x="173" y="216"/>
                      </a:cubicBezTo>
                      <a:cubicBezTo>
                        <a:pt x="269" y="216"/>
                        <a:pt x="269" y="216"/>
                        <a:pt x="269" y="216"/>
                      </a:cubicBezTo>
                      <a:cubicBezTo>
                        <a:pt x="280" y="216"/>
                        <a:pt x="289" y="208"/>
                        <a:pt x="289" y="197"/>
                      </a:cubicBezTo>
                      <a:cubicBezTo>
                        <a:pt x="289" y="20"/>
                        <a:pt x="289" y="20"/>
                        <a:pt x="289" y="20"/>
                      </a:cubicBezTo>
                      <a:cubicBezTo>
                        <a:pt x="289" y="9"/>
                        <a:pt x="280" y="0"/>
                        <a:pt x="269" y="0"/>
                      </a:cubicBezTo>
                      <a:close/>
                      <a:moveTo>
                        <a:pt x="129" y="193"/>
                      </a:moveTo>
                      <a:cubicBezTo>
                        <a:pt x="129" y="184"/>
                        <a:pt x="136" y="176"/>
                        <a:pt x="146" y="176"/>
                      </a:cubicBezTo>
                      <a:cubicBezTo>
                        <a:pt x="155" y="176"/>
                        <a:pt x="162" y="184"/>
                        <a:pt x="162" y="193"/>
                      </a:cubicBezTo>
                      <a:cubicBezTo>
                        <a:pt x="162" y="202"/>
                        <a:pt x="155" y="209"/>
                        <a:pt x="146" y="209"/>
                      </a:cubicBezTo>
                      <a:cubicBezTo>
                        <a:pt x="136" y="209"/>
                        <a:pt x="129" y="202"/>
                        <a:pt x="129" y="193"/>
                      </a:cubicBezTo>
                      <a:close/>
                      <a:moveTo>
                        <a:pt x="268" y="171"/>
                      </a:moveTo>
                      <a:cubicBezTo>
                        <a:pt x="21" y="171"/>
                        <a:pt x="21" y="171"/>
                        <a:pt x="21" y="171"/>
                      </a:cubicBezTo>
                      <a:cubicBezTo>
                        <a:pt x="21" y="21"/>
                        <a:pt x="21" y="21"/>
                        <a:pt x="21" y="21"/>
                      </a:cubicBezTo>
                      <a:cubicBezTo>
                        <a:pt x="268" y="21"/>
                        <a:pt x="268" y="21"/>
                        <a:pt x="268" y="21"/>
                      </a:cubicBezTo>
                      <a:lnTo>
                        <a:pt x="268" y="1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94" name="Oval 66"/>
                <p:cNvSpPr>
                  <a:spLocks noChangeArrowheads="1"/>
                </p:cNvSpPr>
                <p:nvPr/>
              </p:nvSpPr>
              <p:spPr bwMode="auto">
                <a:xfrm>
                  <a:off x="4545013" y="5224463"/>
                  <a:ext cx="68263" cy="714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grpSp>
        <p:grpSp>
          <p:nvGrpSpPr>
            <p:cNvPr id="95" name="Group 30"/>
            <p:cNvGrpSpPr/>
            <p:nvPr/>
          </p:nvGrpSpPr>
          <p:grpSpPr>
            <a:xfrm>
              <a:off x="9909" y="4491"/>
              <a:ext cx="1646" cy="1655"/>
              <a:chOff x="5530414" y="2851884"/>
              <a:chExt cx="1045180" cy="1051180"/>
            </a:xfrm>
          </p:grpSpPr>
          <p:sp>
            <p:nvSpPr>
              <p:cNvPr id="96" name="Oval 5"/>
              <p:cNvSpPr/>
              <p:nvPr/>
            </p:nvSpPr>
            <p:spPr>
              <a:xfrm>
                <a:off x="5530414" y="2851884"/>
                <a:ext cx="1045180" cy="1051180"/>
              </a:xfrm>
              <a:prstGeom prst="ellipse">
                <a:avLst/>
              </a:prstGeom>
              <a:solidFill>
                <a:srgbClr val="00517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schemeClr val="bg1"/>
                  </a:solidFill>
                  <a:cs typeface="+mn-ea"/>
                  <a:sym typeface="+mn-lt"/>
                </a:endParaRPr>
              </a:p>
            </p:txBody>
          </p:sp>
          <p:sp>
            <p:nvSpPr>
              <p:cNvPr id="97" name="Freeform 67"/>
              <p:cNvSpPr>
                <a:spLocks noEditPoints="1"/>
              </p:cNvSpPr>
              <p:nvPr/>
            </p:nvSpPr>
            <p:spPr bwMode="auto">
              <a:xfrm>
                <a:off x="5906681" y="3183285"/>
                <a:ext cx="292643" cy="388376"/>
              </a:xfrm>
              <a:custGeom>
                <a:avLst/>
                <a:gdLst>
                  <a:gd name="T0" fmla="*/ 0 w 376"/>
                  <a:gd name="T1" fmla="*/ 0 h 499"/>
                  <a:gd name="T2" fmla="*/ 0 w 376"/>
                  <a:gd name="T3" fmla="*/ 499 h 499"/>
                  <a:gd name="T4" fmla="*/ 281 w 376"/>
                  <a:gd name="T5" fmla="*/ 499 h 499"/>
                  <a:gd name="T6" fmla="*/ 376 w 376"/>
                  <a:gd name="T7" fmla="*/ 394 h 499"/>
                  <a:gd name="T8" fmla="*/ 376 w 376"/>
                  <a:gd name="T9" fmla="*/ 0 h 499"/>
                  <a:gd name="T10" fmla="*/ 0 w 376"/>
                  <a:gd name="T11" fmla="*/ 0 h 499"/>
                  <a:gd name="T12" fmla="*/ 31 w 376"/>
                  <a:gd name="T13" fmla="*/ 469 h 499"/>
                  <a:gd name="T14" fmla="*/ 31 w 376"/>
                  <a:gd name="T15" fmla="*/ 28 h 499"/>
                  <a:gd name="T16" fmla="*/ 344 w 376"/>
                  <a:gd name="T17" fmla="*/ 28 h 499"/>
                  <a:gd name="T18" fmla="*/ 344 w 376"/>
                  <a:gd name="T19" fmla="*/ 359 h 499"/>
                  <a:gd name="T20" fmla="*/ 252 w 376"/>
                  <a:gd name="T21" fmla="*/ 359 h 499"/>
                  <a:gd name="T22" fmla="*/ 252 w 376"/>
                  <a:gd name="T23" fmla="*/ 469 h 499"/>
                  <a:gd name="T24" fmla="*/ 31 w 376"/>
                  <a:gd name="T25" fmla="*/ 46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6" h="499">
                    <a:moveTo>
                      <a:pt x="0" y="0"/>
                    </a:moveTo>
                    <a:lnTo>
                      <a:pt x="0" y="499"/>
                    </a:lnTo>
                    <a:lnTo>
                      <a:pt x="281" y="499"/>
                    </a:lnTo>
                    <a:lnTo>
                      <a:pt x="376" y="394"/>
                    </a:lnTo>
                    <a:lnTo>
                      <a:pt x="376" y="0"/>
                    </a:lnTo>
                    <a:lnTo>
                      <a:pt x="0" y="0"/>
                    </a:lnTo>
                    <a:close/>
                    <a:moveTo>
                      <a:pt x="31" y="469"/>
                    </a:moveTo>
                    <a:lnTo>
                      <a:pt x="31" y="28"/>
                    </a:lnTo>
                    <a:lnTo>
                      <a:pt x="344" y="28"/>
                    </a:lnTo>
                    <a:lnTo>
                      <a:pt x="344" y="359"/>
                    </a:lnTo>
                    <a:lnTo>
                      <a:pt x="252" y="359"/>
                    </a:lnTo>
                    <a:lnTo>
                      <a:pt x="252" y="469"/>
                    </a:lnTo>
                    <a:lnTo>
                      <a:pt x="31" y="469"/>
                    </a:lnTo>
                    <a:close/>
                  </a:path>
                </a:pathLst>
              </a:custGeom>
              <a:solidFill>
                <a:schemeClr val="bg1"/>
              </a:solidFill>
              <a:ln>
                <a:noFill/>
              </a:ln>
            </p:spPr>
            <p:txBody>
              <a:bodyPr vert="horz" wrap="square" lIns="121920" tIns="60960" rIns="121920" bIns="60960" numCol="1" anchor="t" anchorCtr="0" compatLnSpc="1"/>
              <a:lstStyle/>
              <a:p>
                <a:endParaRPr lang="en-US" sz="2400">
                  <a:cs typeface="+mn-ea"/>
                  <a:sym typeface="+mn-lt"/>
                </a:endParaRPr>
              </a:p>
            </p:txBody>
          </p:sp>
        </p:gr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PA_椭圆 1"/>
          <p:cNvSpPr/>
          <p:nvPr>
            <p:custDataLst>
              <p:tags r:id="rId1"/>
            </p:custDataLst>
          </p:nvPr>
        </p:nvSpPr>
        <p:spPr>
          <a:xfrm>
            <a:off x="5268686" y="490753"/>
            <a:ext cx="1421477" cy="446739"/>
          </a:xfrm>
          <a:prstGeom prst="roundRect">
            <a:avLst>
              <a:gd name="adj" fmla="val 50000"/>
            </a:avLst>
          </a:prstGeom>
          <a:solidFill>
            <a:srgbClr val="BFC8D5"/>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0076C5"/>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sp>
        <p:nvSpPr>
          <p:cNvPr id="20"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21" name="椭圆 20"/>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22"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23" name="矩形 22"/>
          <p:cNvSpPr/>
          <p:nvPr/>
        </p:nvSpPr>
        <p:spPr>
          <a:xfrm>
            <a:off x="1015602" y="642700"/>
            <a:ext cx="3007555"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 FOR PU</a:t>
            </a:r>
            <a:r>
              <a:rPr kumimoji="0" lang="zh-CN" altLang="en-US" sz="1100" b="0" i="0" u="none" strike="noStrike" kern="1200" cap="none" spc="0" normalizeH="0" baseline="0" noProof="0" dirty="0">
                <a:ln>
                  <a:noFill/>
                </a:ln>
                <a:solidFill>
                  <a:srgbClr val="FFFFFF">
                    <a:lumMod val="65000"/>
                  </a:srgbClr>
                </a:solidFill>
                <a:effectLst/>
                <a:uLnTx/>
                <a:uFillTx/>
                <a:cs typeface="+mn-ea"/>
                <a:sym typeface="+mn-lt"/>
              </a:rPr>
              <a:t> </a:t>
            </a: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YUAN</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24" name="文本框 23"/>
          <p:cNvSpPr txBox="1"/>
          <p:nvPr/>
        </p:nvSpPr>
        <p:spPr>
          <a:xfrm>
            <a:off x="1009702" y="159657"/>
            <a:ext cx="269817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5171"/>
                </a:solidFill>
                <a:effectLst/>
                <a:uLnTx/>
                <a:uFillTx/>
                <a:cs typeface="+mn-ea"/>
                <a:sym typeface="+mn-lt"/>
              </a:rPr>
              <a:t>教学方法与手段</a:t>
            </a:r>
          </a:p>
        </p:txBody>
      </p:sp>
      <p:sp>
        <p:nvSpPr>
          <p:cNvPr id="67" name="矩形 66"/>
          <p:cNvSpPr/>
          <p:nvPr/>
        </p:nvSpPr>
        <p:spPr>
          <a:xfrm>
            <a:off x="5705954" y="4121070"/>
            <a:ext cx="2342762" cy="1653652"/>
          </a:xfrm>
          <a:prstGeom prst="rect">
            <a:avLst/>
          </a:prstGeom>
          <a:blipFill dpi="0" rotWithShape="1">
            <a:blip r:embed="rId11" cstate="screen"/>
            <a:srcRect/>
            <a:stretch>
              <a:fillRect/>
            </a:stretch>
          </a:blipFill>
          <a:ln w="12700" cap="flat" cmpd="sng" algn="ctr">
            <a:no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w="12700">
                <a:noFill/>
                <a:prstDash val="solid"/>
              </a:ln>
              <a:solidFill>
                <a:srgbClr val="E7E6E6">
                  <a:tint val="85000"/>
                  <a:satMod val="155000"/>
                </a:srgbClr>
              </a:solidFill>
              <a:effectLst/>
              <a:uLnTx/>
              <a:uFillTx/>
              <a:cs typeface="+mn-ea"/>
              <a:sym typeface="+mn-lt"/>
            </a:endParaRPr>
          </a:p>
        </p:txBody>
      </p:sp>
      <p:pic>
        <p:nvPicPr>
          <p:cNvPr id="68" name="图片 67" descr="C:\Users\Administrator\Desktop\新建文件夹 (4)\51miz-P224714-313F45BE.jpeg51miz-P224714-313F45BE"/>
          <p:cNvPicPr>
            <a:picLocks noChangeAspect="1"/>
          </p:cNvPicPr>
          <p:nvPr/>
        </p:nvPicPr>
        <p:blipFill>
          <a:blip r:embed="rId12" cstate="screen"/>
          <a:srcRect/>
          <a:stretch>
            <a:fillRect/>
          </a:stretch>
        </p:blipFill>
        <p:spPr>
          <a:xfrm>
            <a:off x="2430747" y="4121049"/>
            <a:ext cx="2342515" cy="1561841"/>
          </a:xfrm>
          <a:prstGeom prst="rect">
            <a:avLst/>
          </a:prstGeom>
          <a:effectLst>
            <a:outerShdw blurRad="50800" dist="38100" dir="5400000" algn="t" rotWithShape="0">
              <a:prstClr val="black">
                <a:alpha val="40000"/>
              </a:prstClr>
            </a:outerShdw>
          </a:effectLst>
        </p:spPr>
      </p:pic>
      <p:sp>
        <p:nvSpPr>
          <p:cNvPr id="69" name="TextBox 3"/>
          <p:cNvSpPr txBox="1"/>
          <p:nvPr/>
        </p:nvSpPr>
        <p:spPr>
          <a:xfrm>
            <a:off x="4618059" y="1324254"/>
            <a:ext cx="4306315" cy="906915"/>
          </a:xfrm>
          <a:prstGeom prst="rect">
            <a:avLst/>
          </a:prstGeom>
          <a:noFill/>
        </p:spPr>
        <p:txBody>
          <a:bodyPr wrap="square" rtlCol="0">
            <a:spAutoFit/>
          </a:bodyPr>
          <a:lstStyle/>
          <a:p>
            <a:pPr lvl="0">
              <a:lnSpc>
                <a:spcPct val="150000"/>
              </a:lnSpc>
            </a:pPr>
            <a:r>
              <a:rPr lang="zh-CN" altLang="en-US" sz="4000" b="1" dirty="0">
                <a:solidFill>
                  <a:srgbClr val="0076C5"/>
                </a:solidFill>
                <a:cs typeface="+mn-ea"/>
                <a:sym typeface="+mn-lt"/>
              </a:rPr>
              <a:t>教学方法与手段</a:t>
            </a:r>
          </a:p>
        </p:txBody>
      </p:sp>
      <p:sp>
        <p:nvSpPr>
          <p:cNvPr id="70" name="矩形 69"/>
          <p:cNvSpPr/>
          <p:nvPr/>
        </p:nvSpPr>
        <p:spPr>
          <a:xfrm>
            <a:off x="2313305" y="2332355"/>
            <a:ext cx="4389755" cy="1659890"/>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00A2E4"/>
                </a:solidFill>
                <a:effectLst/>
                <a:uLnTx/>
                <a:uFillTx/>
                <a:cs typeface="+mn-ea"/>
                <a:sym typeface="+mn-lt"/>
              </a:rPr>
              <a:t>情况</a:t>
            </a:r>
            <a:r>
              <a:rPr kumimoji="0" lang="en-US" altLang="zh-CN" sz="1500" b="1" i="0" u="none" strike="noStrike" kern="1200" cap="none" spc="0" normalizeH="0" baseline="0" noProof="0" dirty="0">
                <a:ln>
                  <a:noFill/>
                </a:ln>
                <a:solidFill>
                  <a:srgbClr val="00A2E4"/>
                </a:solidFill>
                <a:effectLst/>
                <a:uLnTx/>
                <a:uFillTx/>
                <a:cs typeface="+mn-ea"/>
                <a:sym typeface="+mn-lt"/>
              </a:rPr>
              <a:t>1</a:t>
            </a:r>
            <a:r>
              <a:rPr kumimoji="0" lang="zh-CN" altLang="en-US" sz="1500" b="1" i="0" u="none" strike="noStrike" kern="1200" cap="none" spc="0" normalizeH="0" baseline="0" noProof="0" dirty="0">
                <a:ln>
                  <a:noFill/>
                </a:ln>
                <a:solidFill>
                  <a:srgbClr val="00A2E4"/>
                </a:solidFill>
                <a:effectLst/>
                <a:uLnTx/>
                <a:uFillTx/>
                <a:cs typeface="+mn-ea"/>
                <a:sym typeface="+mn-lt"/>
              </a:rPr>
              <a:t>：</a:t>
            </a:r>
            <a:r>
              <a:rPr kumimoji="0" lang="zh-CN" altLang="en-US" sz="1400" b="0" i="0" u="none" strike="noStrike" kern="1200" cap="none" spc="0" normalizeH="0" baseline="0" noProof="0" dirty="0">
                <a:ln>
                  <a:noFill/>
                </a:ln>
                <a:solidFill>
                  <a:srgbClr val="FFFFFF">
                    <a:lumMod val="50000"/>
                  </a:srgbClr>
                </a:solidFill>
                <a:effectLst/>
                <a:uLnTx/>
                <a:uFillTx/>
                <a:cs typeface="+mn-ea"/>
                <a:sym typeface="+mn-lt"/>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a:p>
            <a:pPr marL="0" marR="0" lvl="0" indent="0" algn="just" defTabSz="914400" rtl="0" eaLnBrk="1" fontAlgn="auto" latinLnBrk="0" hangingPunct="1">
              <a:lnSpc>
                <a:spcPct val="12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rgbClr val="FFFFFF">
                  <a:lumMod val="50000"/>
                </a:srgbClr>
              </a:solidFill>
              <a:effectLst/>
              <a:uLnTx/>
              <a:uFillTx/>
              <a:cs typeface="+mn-ea"/>
              <a:sym typeface="+mn-lt"/>
            </a:endParaRPr>
          </a:p>
        </p:txBody>
      </p:sp>
      <p:sp>
        <p:nvSpPr>
          <p:cNvPr id="71" name="矩形 70"/>
          <p:cNvSpPr/>
          <p:nvPr/>
        </p:nvSpPr>
        <p:spPr>
          <a:xfrm>
            <a:off x="7172325" y="2332355"/>
            <a:ext cx="4408805" cy="1659890"/>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00A2E4"/>
                </a:solidFill>
                <a:effectLst/>
                <a:uLnTx/>
                <a:uFillTx/>
                <a:cs typeface="+mn-ea"/>
                <a:sym typeface="+mn-lt"/>
              </a:rPr>
              <a:t>情况</a:t>
            </a:r>
            <a:r>
              <a:rPr kumimoji="0" lang="en-US" altLang="zh-CN" sz="1500" b="1" i="0" u="none" strike="noStrike" kern="1200" cap="none" spc="0" normalizeH="0" baseline="0" noProof="0" dirty="0">
                <a:ln>
                  <a:noFill/>
                </a:ln>
                <a:solidFill>
                  <a:srgbClr val="00A2E4"/>
                </a:solidFill>
                <a:effectLst/>
                <a:uLnTx/>
                <a:uFillTx/>
                <a:cs typeface="+mn-ea"/>
                <a:sym typeface="+mn-lt"/>
              </a:rPr>
              <a:t>2</a:t>
            </a:r>
            <a:r>
              <a:rPr kumimoji="0" lang="zh-CN" altLang="en-US" sz="1500" b="1" i="0" u="none" strike="noStrike" kern="1200" cap="none" spc="0" normalizeH="0" baseline="0" noProof="0" dirty="0">
                <a:ln>
                  <a:noFill/>
                </a:ln>
                <a:solidFill>
                  <a:srgbClr val="00A2E4"/>
                </a:solidFill>
                <a:effectLst/>
                <a:uLnTx/>
                <a:uFillTx/>
                <a:cs typeface="+mn-ea"/>
                <a:sym typeface="+mn-lt"/>
              </a:rPr>
              <a:t>：</a:t>
            </a:r>
            <a:r>
              <a:rPr kumimoji="0" lang="zh-CN" altLang="en-US" sz="1400" b="0" i="0" u="none" strike="noStrike" kern="1200" cap="none" spc="0" normalizeH="0" baseline="0" noProof="0" dirty="0">
                <a:ln>
                  <a:noFill/>
                </a:ln>
                <a:solidFill>
                  <a:srgbClr val="FFFFFF">
                    <a:lumMod val="50000"/>
                  </a:srgbClr>
                </a:solidFill>
                <a:effectLst/>
                <a:uLnTx/>
                <a:uFillTx/>
                <a:cs typeface="+mn-ea"/>
                <a:sym typeface="+mn-lt"/>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a:p>
            <a:pPr marL="0" marR="0" lvl="0" indent="0" algn="just" defTabSz="914400" rtl="0" eaLnBrk="1" fontAlgn="auto" latinLnBrk="0" hangingPunct="1">
              <a:lnSpc>
                <a:spcPct val="12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rgbClr val="FFFFFF">
                  <a:lumMod val="50000"/>
                </a:srgbClr>
              </a:solidFill>
              <a:effectLst/>
              <a:uLnTx/>
              <a:uFillTx/>
              <a:cs typeface="+mn-ea"/>
              <a:sym typeface="+mn-lt"/>
            </a:endParaRPr>
          </a:p>
        </p:txBody>
      </p:sp>
      <p:grpSp>
        <p:nvGrpSpPr>
          <p:cNvPr id="25" name="组合 24"/>
          <p:cNvGrpSpPr/>
          <p:nvPr/>
        </p:nvGrpSpPr>
        <p:grpSpPr>
          <a:xfrm>
            <a:off x="47624" y="2996043"/>
            <a:ext cx="1731479" cy="551245"/>
            <a:chOff x="47624" y="3148443"/>
            <a:chExt cx="1731479" cy="551245"/>
          </a:xfrm>
        </p:grpSpPr>
        <p:sp>
          <p:nvSpPr>
            <p:cNvPr id="26" name="直角三角形 25"/>
            <p:cNvSpPr/>
            <p:nvPr/>
          </p:nvSpPr>
          <p:spPr>
            <a:xfrm rot="16200000" flipH="1">
              <a:off x="41676" y="3601662"/>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27" name="组合 26"/>
            <p:cNvGrpSpPr/>
            <p:nvPr/>
          </p:nvGrpSpPr>
          <p:grpSpPr>
            <a:xfrm>
              <a:off x="47624" y="3148443"/>
              <a:ext cx="1731479" cy="447270"/>
              <a:chOff x="47624" y="2775910"/>
              <a:chExt cx="1731479" cy="447270"/>
            </a:xfrm>
          </p:grpSpPr>
          <p:sp>
            <p:nvSpPr>
              <p:cNvPr id="29" name="五边形 62"/>
              <p:cNvSpPr/>
              <p:nvPr/>
            </p:nvSpPr>
            <p:spPr>
              <a:xfrm>
                <a:off x="47624" y="2775910"/>
                <a:ext cx="1731479" cy="447270"/>
              </a:xfrm>
              <a:prstGeom prst="homePlate">
                <a:avLst/>
              </a:prstGeom>
              <a:solidFill>
                <a:srgbClr val="00B050"/>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cs typeface="+mn-ea"/>
                  <a:sym typeface="+mn-lt"/>
                </a:endParaRPr>
              </a:p>
            </p:txBody>
          </p:sp>
          <p:sp>
            <p:nvSpPr>
              <p:cNvPr id="30" name="矩形 29"/>
              <p:cNvSpPr/>
              <p:nvPr/>
            </p:nvSpPr>
            <p:spPr>
              <a:xfrm>
                <a:off x="507007" y="2820743"/>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内容分析</a:t>
                </a:r>
              </a:p>
            </p:txBody>
          </p:sp>
        </p:grpSp>
        <p:sp>
          <p:nvSpPr>
            <p:cNvPr id="28" name="Freeform 5"/>
            <p:cNvSpPr>
              <a:spLocks noEditPoints="1"/>
            </p:cNvSpPr>
            <p:nvPr/>
          </p:nvSpPr>
          <p:spPr bwMode="auto">
            <a:xfrm>
              <a:off x="223039" y="3239505"/>
              <a:ext cx="239735" cy="265145"/>
            </a:xfrm>
            <a:custGeom>
              <a:avLst/>
              <a:gdLst>
                <a:gd name="T0" fmla="*/ 1341 w 2696"/>
                <a:gd name="T1" fmla="*/ 849 h 2979"/>
                <a:gd name="T2" fmla="*/ 596 w 2696"/>
                <a:gd name="T3" fmla="*/ 849 h 2979"/>
                <a:gd name="T4" fmla="*/ 596 w 2696"/>
                <a:gd name="T5" fmla="*/ 1058 h 2979"/>
                <a:gd name="T6" fmla="*/ 1341 w 2696"/>
                <a:gd name="T7" fmla="*/ 1058 h 2979"/>
                <a:gd name="T8" fmla="*/ 1341 w 2696"/>
                <a:gd name="T9" fmla="*/ 849 h 2979"/>
                <a:gd name="T10" fmla="*/ 596 w 2696"/>
                <a:gd name="T11" fmla="*/ 1683 h 2979"/>
                <a:gd name="T12" fmla="*/ 2085 w 2696"/>
                <a:gd name="T13" fmla="*/ 1683 h 2979"/>
                <a:gd name="T14" fmla="*/ 2085 w 2696"/>
                <a:gd name="T15" fmla="*/ 1475 h 2979"/>
                <a:gd name="T16" fmla="*/ 596 w 2696"/>
                <a:gd name="T17" fmla="*/ 1475 h 2979"/>
                <a:gd name="T18" fmla="*/ 596 w 2696"/>
                <a:gd name="T19" fmla="*/ 1683 h 2979"/>
                <a:gd name="T20" fmla="*/ 596 w 2696"/>
                <a:gd name="T21" fmla="*/ 2309 h 2979"/>
                <a:gd name="T22" fmla="*/ 2085 w 2696"/>
                <a:gd name="T23" fmla="*/ 2309 h 2979"/>
                <a:gd name="T24" fmla="*/ 2085 w 2696"/>
                <a:gd name="T25" fmla="*/ 2100 h 2979"/>
                <a:gd name="T26" fmla="*/ 596 w 2696"/>
                <a:gd name="T27" fmla="*/ 2100 h 2979"/>
                <a:gd name="T28" fmla="*/ 596 w 2696"/>
                <a:gd name="T29" fmla="*/ 2309 h 2979"/>
                <a:gd name="T30" fmla="*/ 2651 w 2696"/>
                <a:gd name="T31" fmla="*/ 685 h 2979"/>
                <a:gd name="T32" fmla="*/ 1936 w 2696"/>
                <a:gd name="T33" fmla="*/ 30 h 2979"/>
                <a:gd name="T34" fmla="*/ 1877 w 2696"/>
                <a:gd name="T35" fmla="*/ 0 h 2979"/>
                <a:gd name="T36" fmla="*/ 104 w 2696"/>
                <a:gd name="T37" fmla="*/ 0 h 2979"/>
                <a:gd name="T38" fmla="*/ 0 w 2696"/>
                <a:gd name="T39" fmla="*/ 104 h 2979"/>
                <a:gd name="T40" fmla="*/ 0 w 2696"/>
                <a:gd name="T41" fmla="*/ 2875 h 2979"/>
                <a:gd name="T42" fmla="*/ 104 w 2696"/>
                <a:gd name="T43" fmla="*/ 2979 h 2979"/>
                <a:gd name="T44" fmla="*/ 2592 w 2696"/>
                <a:gd name="T45" fmla="*/ 2979 h 2979"/>
                <a:gd name="T46" fmla="*/ 2696 w 2696"/>
                <a:gd name="T47" fmla="*/ 2875 h 2979"/>
                <a:gd name="T48" fmla="*/ 2696 w 2696"/>
                <a:gd name="T49" fmla="*/ 760 h 2979"/>
                <a:gd name="T50" fmla="*/ 2651 w 2696"/>
                <a:gd name="T51" fmla="*/ 685 h 2979"/>
                <a:gd name="T52" fmla="*/ 1921 w 2696"/>
                <a:gd name="T53" fmla="*/ 283 h 2979"/>
                <a:gd name="T54" fmla="*/ 2458 w 2696"/>
                <a:gd name="T55" fmla="*/ 789 h 2979"/>
                <a:gd name="T56" fmla="*/ 1921 w 2696"/>
                <a:gd name="T57" fmla="*/ 789 h 2979"/>
                <a:gd name="T58" fmla="*/ 1921 w 2696"/>
                <a:gd name="T59" fmla="*/ 283 h 2979"/>
                <a:gd name="T60" fmla="*/ 2472 w 2696"/>
                <a:gd name="T61" fmla="*/ 2770 h 2979"/>
                <a:gd name="T62" fmla="*/ 209 w 2696"/>
                <a:gd name="T63" fmla="*/ 2770 h 2979"/>
                <a:gd name="T64" fmla="*/ 209 w 2696"/>
                <a:gd name="T65" fmla="*/ 209 h 2979"/>
                <a:gd name="T66" fmla="*/ 1713 w 2696"/>
                <a:gd name="T67" fmla="*/ 209 h 2979"/>
                <a:gd name="T68" fmla="*/ 1713 w 2696"/>
                <a:gd name="T69" fmla="*/ 894 h 2979"/>
                <a:gd name="T70" fmla="*/ 1817 w 2696"/>
                <a:gd name="T71" fmla="*/ 998 h 2979"/>
                <a:gd name="T72" fmla="*/ 2487 w 2696"/>
                <a:gd name="T73" fmla="*/ 998 h 2979"/>
                <a:gd name="T74" fmla="*/ 2487 w 2696"/>
                <a:gd name="T75" fmla="*/ 2770 h 2979"/>
                <a:gd name="T76" fmla="*/ 2472 w 2696"/>
                <a:gd name="T77" fmla="*/ 2770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6" h="2979">
                  <a:moveTo>
                    <a:pt x="1341" y="849"/>
                  </a:moveTo>
                  <a:cubicBezTo>
                    <a:pt x="596" y="849"/>
                    <a:pt x="596" y="849"/>
                    <a:pt x="596" y="849"/>
                  </a:cubicBezTo>
                  <a:cubicBezTo>
                    <a:pt x="596" y="1058"/>
                    <a:pt x="596" y="1058"/>
                    <a:pt x="596" y="1058"/>
                  </a:cubicBezTo>
                  <a:cubicBezTo>
                    <a:pt x="1341" y="1058"/>
                    <a:pt x="1341" y="1058"/>
                    <a:pt x="1341" y="1058"/>
                  </a:cubicBezTo>
                  <a:cubicBezTo>
                    <a:pt x="1341" y="849"/>
                    <a:pt x="1341" y="849"/>
                    <a:pt x="1341" y="849"/>
                  </a:cubicBezTo>
                  <a:close/>
                  <a:moveTo>
                    <a:pt x="596" y="1683"/>
                  </a:moveTo>
                  <a:cubicBezTo>
                    <a:pt x="2085" y="1683"/>
                    <a:pt x="2085" y="1683"/>
                    <a:pt x="2085" y="1683"/>
                  </a:cubicBezTo>
                  <a:cubicBezTo>
                    <a:pt x="2085" y="1475"/>
                    <a:pt x="2085" y="1475"/>
                    <a:pt x="2085" y="1475"/>
                  </a:cubicBezTo>
                  <a:cubicBezTo>
                    <a:pt x="596" y="1475"/>
                    <a:pt x="596" y="1475"/>
                    <a:pt x="596" y="1475"/>
                  </a:cubicBezTo>
                  <a:cubicBezTo>
                    <a:pt x="596" y="1683"/>
                    <a:pt x="596" y="1683"/>
                    <a:pt x="596" y="1683"/>
                  </a:cubicBezTo>
                  <a:close/>
                  <a:moveTo>
                    <a:pt x="596" y="2309"/>
                  </a:moveTo>
                  <a:cubicBezTo>
                    <a:pt x="2085" y="2309"/>
                    <a:pt x="2085" y="2309"/>
                    <a:pt x="2085" y="2309"/>
                  </a:cubicBezTo>
                  <a:cubicBezTo>
                    <a:pt x="2085" y="2100"/>
                    <a:pt x="2085" y="2100"/>
                    <a:pt x="2085" y="2100"/>
                  </a:cubicBezTo>
                  <a:cubicBezTo>
                    <a:pt x="596" y="2100"/>
                    <a:pt x="596" y="2100"/>
                    <a:pt x="596" y="2100"/>
                  </a:cubicBezTo>
                  <a:cubicBezTo>
                    <a:pt x="596" y="2309"/>
                    <a:pt x="596" y="2309"/>
                    <a:pt x="596" y="2309"/>
                  </a:cubicBezTo>
                  <a:close/>
                  <a:moveTo>
                    <a:pt x="2651" y="685"/>
                  </a:moveTo>
                  <a:cubicBezTo>
                    <a:pt x="1936" y="30"/>
                    <a:pt x="1936" y="30"/>
                    <a:pt x="1936" y="30"/>
                  </a:cubicBezTo>
                  <a:cubicBezTo>
                    <a:pt x="1921" y="15"/>
                    <a:pt x="1892" y="0"/>
                    <a:pt x="1877" y="0"/>
                  </a:cubicBezTo>
                  <a:cubicBezTo>
                    <a:pt x="104" y="0"/>
                    <a:pt x="104" y="0"/>
                    <a:pt x="104" y="0"/>
                  </a:cubicBezTo>
                  <a:cubicBezTo>
                    <a:pt x="45" y="0"/>
                    <a:pt x="0" y="45"/>
                    <a:pt x="0" y="104"/>
                  </a:cubicBezTo>
                  <a:cubicBezTo>
                    <a:pt x="0" y="2875"/>
                    <a:pt x="0" y="2875"/>
                    <a:pt x="0" y="2875"/>
                  </a:cubicBezTo>
                  <a:cubicBezTo>
                    <a:pt x="0" y="2934"/>
                    <a:pt x="45" y="2979"/>
                    <a:pt x="104" y="2979"/>
                  </a:cubicBezTo>
                  <a:cubicBezTo>
                    <a:pt x="2592" y="2979"/>
                    <a:pt x="2592" y="2979"/>
                    <a:pt x="2592" y="2979"/>
                  </a:cubicBezTo>
                  <a:cubicBezTo>
                    <a:pt x="2651" y="2979"/>
                    <a:pt x="2696" y="2934"/>
                    <a:pt x="2696" y="2875"/>
                  </a:cubicBezTo>
                  <a:cubicBezTo>
                    <a:pt x="2696" y="760"/>
                    <a:pt x="2696" y="760"/>
                    <a:pt x="2696" y="760"/>
                  </a:cubicBezTo>
                  <a:cubicBezTo>
                    <a:pt x="2681" y="745"/>
                    <a:pt x="2666" y="715"/>
                    <a:pt x="2651" y="685"/>
                  </a:cubicBezTo>
                  <a:close/>
                  <a:moveTo>
                    <a:pt x="1921" y="283"/>
                  </a:moveTo>
                  <a:cubicBezTo>
                    <a:pt x="2458" y="789"/>
                    <a:pt x="2458" y="789"/>
                    <a:pt x="2458" y="789"/>
                  </a:cubicBezTo>
                  <a:cubicBezTo>
                    <a:pt x="1921" y="789"/>
                    <a:pt x="1921" y="789"/>
                    <a:pt x="1921" y="789"/>
                  </a:cubicBezTo>
                  <a:cubicBezTo>
                    <a:pt x="1921" y="283"/>
                    <a:pt x="1921" y="283"/>
                    <a:pt x="1921" y="283"/>
                  </a:cubicBezTo>
                  <a:close/>
                  <a:moveTo>
                    <a:pt x="2472" y="2770"/>
                  </a:moveTo>
                  <a:cubicBezTo>
                    <a:pt x="209" y="2770"/>
                    <a:pt x="209" y="2770"/>
                    <a:pt x="209" y="2770"/>
                  </a:cubicBezTo>
                  <a:cubicBezTo>
                    <a:pt x="209" y="209"/>
                    <a:pt x="209" y="209"/>
                    <a:pt x="209" y="209"/>
                  </a:cubicBezTo>
                  <a:cubicBezTo>
                    <a:pt x="1713" y="209"/>
                    <a:pt x="1713" y="209"/>
                    <a:pt x="1713" y="209"/>
                  </a:cubicBezTo>
                  <a:cubicBezTo>
                    <a:pt x="1713" y="894"/>
                    <a:pt x="1713" y="894"/>
                    <a:pt x="1713" y="894"/>
                  </a:cubicBezTo>
                  <a:cubicBezTo>
                    <a:pt x="1713" y="953"/>
                    <a:pt x="1758" y="998"/>
                    <a:pt x="1817" y="998"/>
                  </a:cubicBezTo>
                  <a:cubicBezTo>
                    <a:pt x="2487" y="998"/>
                    <a:pt x="2487" y="998"/>
                    <a:pt x="2487" y="998"/>
                  </a:cubicBezTo>
                  <a:cubicBezTo>
                    <a:pt x="2487" y="2770"/>
                    <a:pt x="2487" y="2770"/>
                    <a:pt x="2487" y="2770"/>
                  </a:cubicBezTo>
                  <a:cubicBezTo>
                    <a:pt x="2472" y="2770"/>
                    <a:pt x="2472" y="2770"/>
                    <a:pt x="2472" y="277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31" name="组合 30"/>
          <p:cNvGrpSpPr/>
          <p:nvPr/>
        </p:nvGrpSpPr>
        <p:grpSpPr>
          <a:xfrm>
            <a:off x="47624" y="2161827"/>
            <a:ext cx="1731479" cy="551245"/>
            <a:chOff x="47624" y="2314227"/>
            <a:chExt cx="1731479" cy="551245"/>
          </a:xfrm>
        </p:grpSpPr>
        <p:sp>
          <p:nvSpPr>
            <p:cNvPr id="32" name="直角三角形 31"/>
            <p:cNvSpPr/>
            <p:nvPr/>
          </p:nvSpPr>
          <p:spPr>
            <a:xfrm rot="16200000" flipH="1">
              <a:off x="41676" y="2767446"/>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33" name="组合 32"/>
            <p:cNvGrpSpPr/>
            <p:nvPr/>
          </p:nvGrpSpPr>
          <p:grpSpPr>
            <a:xfrm>
              <a:off x="47624" y="2314227"/>
              <a:ext cx="1731479" cy="447270"/>
              <a:chOff x="47624" y="2136427"/>
              <a:chExt cx="1731479" cy="447270"/>
            </a:xfrm>
          </p:grpSpPr>
          <p:sp>
            <p:nvSpPr>
              <p:cNvPr id="35" name="五边形 61"/>
              <p:cNvSpPr/>
              <p:nvPr/>
            </p:nvSpPr>
            <p:spPr>
              <a:xfrm>
                <a:off x="47624" y="2136427"/>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36" name="矩形 35"/>
              <p:cNvSpPr/>
              <p:nvPr/>
            </p:nvSpPr>
            <p:spPr>
              <a:xfrm>
                <a:off x="507007" y="2178679"/>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学情分析</a:t>
                </a:r>
              </a:p>
            </p:txBody>
          </p:sp>
        </p:grpSp>
        <p:sp>
          <p:nvSpPr>
            <p:cNvPr id="34" name="Freeform 5"/>
            <p:cNvSpPr>
              <a:spLocks noEditPoints="1"/>
            </p:cNvSpPr>
            <p:nvPr/>
          </p:nvSpPr>
          <p:spPr bwMode="auto">
            <a:xfrm>
              <a:off x="229178" y="2424088"/>
              <a:ext cx="251428" cy="234844"/>
            </a:xfrm>
            <a:custGeom>
              <a:avLst/>
              <a:gdLst>
                <a:gd name="T0" fmla="*/ 205 w 3072"/>
                <a:gd name="T1" fmla="*/ 717 h 2867"/>
                <a:gd name="T2" fmla="*/ 307 w 3072"/>
                <a:gd name="T3" fmla="*/ 614 h 2867"/>
                <a:gd name="T4" fmla="*/ 348 w 3072"/>
                <a:gd name="T5" fmla="*/ 614 h 2867"/>
                <a:gd name="T6" fmla="*/ 1024 w 3072"/>
                <a:gd name="T7" fmla="*/ 143 h 2867"/>
                <a:gd name="T8" fmla="*/ 1024 w 3072"/>
                <a:gd name="T9" fmla="*/ 123 h 2867"/>
                <a:gd name="T10" fmla="*/ 1126 w 3072"/>
                <a:gd name="T11" fmla="*/ 0 h 2867"/>
                <a:gd name="T12" fmla="*/ 1229 w 3072"/>
                <a:gd name="T13" fmla="*/ 102 h 2867"/>
                <a:gd name="T14" fmla="*/ 1229 w 3072"/>
                <a:gd name="T15" fmla="*/ 123 h 2867"/>
                <a:gd name="T16" fmla="*/ 1905 w 3072"/>
                <a:gd name="T17" fmla="*/ 635 h 2867"/>
                <a:gd name="T18" fmla="*/ 1987 w 3072"/>
                <a:gd name="T19" fmla="*/ 635 h 2867"/>
                <a:gd name="T20" fmla="*/ 2662 w 3072"/>
                <a:gd name="T21" fmla="*/ 123 h 2867"/>
                <a:gd name="T22" fmla="*/ 2662 w 3072"/>
                <a:gd name="T23" fmla="*/ 102 h 2867"/>
                <a:gd name="T24" fmla="*/ 2765 w 3072"/>
                <a:gd name="T25" fmla="*/ 0 h 2867"/>
                <a:gd name="T26" fmla="*/ 2867 w 3072"/>
                <a:gd name="T27" fmla="*/ 102 h 2867"/>
                <a:gd name="T28" fmla="*/ 2765 w 3072"/>
                <a:gd name="T29" fmla="*/ 205 h 2867"/>
                <a:gd name="T30" fmla="*/ 2724 w 3072"/>
                <a:gd name="T31" fmla="*/ 205 h 2867"/>
                <a:gd name="T32" fmla="*/ 2048 w 3072"/>
                <a:gd name="T33" fmla="*/ 717 h 2867"/>
                <a:gd name="T34" fmla="*/ 2048 w 3072"/>
                <a:gd name="T35" fmla="*/ 737 h 2867"/>
                <a:gd name="T36" fmla="*/ 1946 w 3072"/>
                <a:gd name="T37" fmla="*/ 819 h 2867"/>
                <a:gd name="T38" fmla="*/ 1843 w 3072"/>
                <a:gd name="T39" fmla="*/ 717 h 2867"/>
                <a:gd name="T40" fmla="*/ 1843 w 3072"/>
                <a:gd name="T41" fmla="*/ 696 h 2867"/>
                <a:gd name="T42" fmla="*/ 1167 w 3072"/>
                <a:gd name="T43" fmla="*/ 205 h 2867"/>
                <a:gd name="T44" fmla="*/ 1126 w 3072"/>
                <a:gd name="T45" fmla="*/ 205 h 2867"/>
                <a:gd name="T46" fmla="*/ 1106 w 3072"/>
                <a:gd name="T47" fmla="*/ 205 h 2867"/>
                <a:gd name="T48" fmla="*/ 410 w 3072"/>
                <a:gd name="T49" fmla="*/ 717 h 2867"/>
                <a:gd name="T50" fmla="*/ 307 w 3072"/>
                <a:gd name="T51" fmla="*/ 819 h 2867"/>
                <a:gd name="T52" fmla="*/ 205 w 3072"/>
                <a:gd name="T53" fmla="*/ 717 h 2867"/>
                <a:gd name="T54" fmla="*/ 2970 w 3072"/>
                <a:gd name="T55" fmla="*/ 2662 h 2867"/>
                <a:gd name="T56" fmla="*/ 2867 w 3072"/>
                <a:gd name="T57" fmla="*/ 2662 h 2867"/>
                <a:gd name="T58" fmla="*/ 2867 w 3072"/>
                <a:gd name="T59" fmla="*/ 819 h 2867"/>
                <a:gd name="T60" fmla="*/ 2662 w 3072"/>
                <a:gd name="T61" fmla="*/ 819 h 2867"/>
                <a:gd name="T62" fmla="*/ 2662 w 3072"/>
                <a:gd name="T63" fmla="*/ 2662 h 2867"/>
                <a:gd name="T64" fmla="*/ 2048 w 3072"/>
                <a:gd name="T65" fmla="*/ 2662 h 2867"/>
                <a:gd name="T66" fmla="*/ 2048 w 3072"/>
                <a:gd name="T67" fmla="*/ 1229 h 2867"/>
                <a:gd name="T68" fmla="*/ 1843 w 3072"/>
                <a:gd name="T69" fmla="*/ 1229 h 2867"/>
                <a:gd name="T70" fmla="*/ 1843 w 3072"/>
                <a:gd name="T71" fmla="*/ 2662 h 2867"/>
                <a:gd name="T72" fmla="*/ 1229 w 3072"/>
                <a:gd name="T73" fmla="*/ 2662 h 2867"/>
                <a:gd name="T74" fmla="*/ 1229 w 3072"/>
                <a:gd name="T75" fmla="*/ 819 h 2867"/>
                <a:gd name="T76" fmla="*/ 1024 w 3072"/>
                <a:gd name="T77" fmla="*/ 819 h 2867"/>
                <a:gd name="T78" fmla="*/ 1024 w 3072"/>
                <a:gd name="T79" fmla="*/ 2662 h 2867"/>
                <a:gd name="T80" fmla="*/ 410 w 3072"/>
                <a:gd name="T81" fmla="*/ 2662 h 2867"/>
                <a:gd name="T82" fmla="*/ 410 w 3072"/>
                <a:gd name="T83" fmla="*/ 1229 h 2867"/>
                <a:gd name="T84" fmla="*/ 205 w 3072"/>
                <a:gd name="T85" fmla="*/ 1229 h 2867"/>
                <a:gd name="T86" fmla="*/ 205 w 3072"/>
                <a:gd name="T87" fmla="*/ 2662 h 2867"/>
                <a:gd name="T88" fmla="*/ 102 w 3072"/>
                <a:gd name="T89" fmla="*/ 2662 h 2867"/>
                <a:gd name="T90" fmla="*/ 0 w 3072"/>
                <a:gd name="T91" fmla="*/ 2765 h 2867"/>
                <a:gd name="T92" fmla="*/ 102 w 3072"/>
                <a:gd name="T93" fmla="*/ 2867 h 2867"/>
                <a:gd name="T94" fmla="*/ 2970 w 3072"/>
                <a:gd name="T95" fmla="*/ 2867 h 2867"/>
                <a:gd name="T96" fmla="*/ 3072 w 3072"/>
                <a:gd name="T97" fmla="*/ 2765 h 2867"/>
                <a:gd name="T98" fmla="*/ 2970 w 3072"/>
                <a:gd name="T99" fmla="*/ 2662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2" h="2867">
                  <a:moveTo>
                    <a:pt x="205" y="717"/>
                  </a:moveTo>
                  <a:cubicBezTo>
                    <a:pt x="205" y="676"/>
                    <a:pt x="246" y="614"/>
                    <a:pt x="307" y="614"/>
                  </a:cubicBezTo>
                  <a:cubicBezTo>
                    <a:pt x="348" y="614"/>
                    <a:pt x="348" y="614"/>
                    <a:pt x="348" y="614"/>
                  </a:cubicBezTo>
                  <a:cubicBezTo>
                    <a:pt x="1024" y="143"/>
                    <a:pt x="1024" y="143"/>
                    <a:pt x="1024" y="143"/>
                  </a:cubicBezTo>
                  <a:cubicBezTo>
                    <a:pt x="1024" y="123"/>
                    <a:pt x="1024" y="123"/>
                    <a:pt x="1024" y="123"/>
                  </a:cubicBezTo>
                  <a:cubicBezTo>
                    <a:pt x="1024" y="61"/>
                    <a:pt x="1065" y="0"/>
                    <a:pt x="1126" y="0"/>
                  </a:cubicBezTo>
                  <a:cubicBezTo>
                    <a:pt x="1188" y="0"/>
                    <a:pt x="1229" y="61"/>
                    <a:pt x="1229" y="102"/>
                  </a:cubicBezTo>
                  <a:cubicBezTo>
                    <a:pt x="1229" y="123"/>
                    <a:pt x="1229" y="123"/>
                    <a:pt x="1229" y="123"/>
                  </a:cubicBezTo>
                  <a:cubicBezTo>
                    <a:pt x="1905" y="635"/>
                    <a:pt x="1905" y="635"/>
                    <a:pt x="1905" y="635"/>
                  </a:cubicBezTo>
                  <a:cubicBezTo>
                    <a:pt x="1987" y="635"/>
                    <a:pt x="1987" y="635"/>
                    <a:pt x="1987" y="635"/>
                  </a:cubicBezTo>
                  <a:cubicBezTo>
                    <a:pt x="2662" y="123"/>
                    <a:pt x="2662" y="123"/>
                    <a:pt x="2662" y="123"/>
                  </a:cubicBezTo>
                  <a:cubicBezTo>
                    <a:pt x="2662" y="102"/>
                    <a:pt x="2662" y="102"/>
                    <a:pt x="2662" y="102"/>
                  </a:cubicBezTo>
                  <a:cubicBezTo>
                    <a:pt x="2662" y="61"/>
                    <a:pt x="2703" y="0"/>
                    <a:pt x="2765" y="0"/>
                  </a:cubicBezTo>
                  <a:cubicBezTo>
                    <a:pt x="2826" y="0"/>
                    <a:pt x="2867" y="61"/>
                    <a:pt x="2867" y="102"/>
                  </a:cubicBezTo>
                  <a:cubicBezTo>
                    <a:pt x="2867" y="164"/>
                    <a:pt x="2826" y="205"/>
                    <a:pt x="2765" y="205"/>
                  </a:cubicBezTo>
                  <a:cubicBezTo>
                    <a:pt x="2724" y="205"/>
                    <a:pt x="2724" y="205"/>
                    <a:pt x="2724" y="205"/>
                  </a:cubicBezTo>
                  <a:cubicBezTo>
                    <a:pt x="2048" y="717"/>
                    <a:pt x="2048" y="717"/>
                    <a:pt x="2048" y="717"/>
                  </a:cubicBezTo>
                  <a:cubicBezTo>
                    <a:pt x="2048" y="737"/>
                    <a:pt x="2048" y="737"/>
                    <a:pt x="2048" y="737"/>
                  </a:cubicBezTo>
                  <a:cubicBezTo>
                    <a:pt x="2048" y="778"/>
                    <a:pt x="2007" y="819"/>
                    <a:pt x="1946" y="819"/>
                  </a:cubicBezTo>
                  <a:cubicBezTo>
                    <a:pt x="1884" y="819"/>
                    <a:pt x="1843" y="778"/>
                    <a:pt x="1843" y="717"/>
                  </a:cubicBezTo>
                  <a:cubicBezTo>
                    <a:pt x="1843" y="696"/>
                    <a:pt x="1843" y="696"/>
                    <a:pt x="1843" y="696"/>
                  </a:cubicBezTo>
                  <a:cubicBezTo>
                    <a:pt x="1167" y="205"/>
                    <a:pt x="1167" y="205"/>
                    <a:pt x="1167" y="205"/>
                  </a:cubicBezTo>
                  <a:cubicBezTo>
                    <a:pt x="1126" y="205"/>
                    <a:pt x="1126" y="205"/>
                    <a:pt x="1126" y="205"/>
                  </a:cubicBezTo>
                  <a:cubicBezTo>
                    <a:pt x="1106" y="205"/>
                    <a:pt x="1106" y="205"/>
                    <a:pt x="1106" y="205"/>
                  </a:cubicBezTo>
                  <a:cubicBezTo>
                    <a:pt x="410" y="717"/>
                    <a:pt x="410" y="717"/>
                    <a:pt x="410" y="717"/>
                  </a:cubicBezTo>
                  <a:cubicBezTo>
                    <a:pt x="410" y="778"/>
                    <a:pt x="369" y="819"/>
                    <a:pt x="307" y="819"/>
                  </a:cubicBezTo>
                  <a:cubicBezTo>
                    <a:pt x="246" y="819"/>
                    <a:pt x="205" y="778"/>
                    <a:pt x="205" y="717"/>
                  </a:cubicBezTo>
                  <a:close/>
                  <a:moveTo>
                    <a:pt x="2970" y="2662"/>
                  </a:moveTo>
                  <a:cubicBezTo>
                    <a:pt x="2867" y="2662"/>
                    <a:pt x="2867" y="2662"/>
                    <a:pt x="2867" y="2662"/>
                  </a:cubicBezTo>
                  <a:cubicBezTo>
                    <a:pt x="2867" y="819"/>
                    <a:pt x="2867" y="819"/>
                    <a:pt x="2867" y="819"/>
                  </a:cubicBezTo>
                  <a:cubicBezTo>
                    <a:pt x="2662" y="819"/>
                    <a:pt x="2662" y="819"/>
                    <a:pt x="2662" y="819"/>
                  </a:cubicBezTo>
                  <a:cubicBezTo>
                    <a:pt x="2662" y="2662"/>
                    <a:pt x="2662" y="2662"/>
                    <a:pt x="2662" y="2662"/>
                  </a:cubicBezTo>
                  <a:cubicBezTo>
                    <a:pt x="2048" y="2662"/>
                    <a:pt x="2048" y="2662"/>
                    <a:pt x="2048" y="2662"/>
                  </a:cubicBezTo>
                  <a:cubicBezTo>
                    <a:pt x="2048" y="1229"/>
                    <a:pt x="2048" y="1229"/>
                    <a:pt x="2048" y="1229"/>
                  </a:cubicBezTo>
                  <a:cubicBezTo>
                    <a:pt x="1843" y="1229"/>
                    <a:pt x="1843" y="1229"/>
                    <a:pt x="1843" y="1229"/>
                  </a:cubicBezTo>
                  <a:cubicBezTo>
                    <a:pt x="1843" y="2662"/>
                    <a:pt x="1843" y="2662"/>
                    <a:pt x="1843" y="2662"/>
                  </a:cubicBezTo>
                  <a:cubicBezTo>
                    <a:pt x="1229" y="2662"/>
                    <a:pt x="1229" y="2662"/>
                    <a:pt x="1229" y="2662"/>
                  </a:cubicBezTo>
                  <a:cubicBezTo>
                    <a:pt x="1229" y="819"/>
                    <a:pt x="1229" y="819"/>
                    <a:pt x="1229" y="819"/>
                  </a:cubicBezTo>
                  <a:cubicBezTo>
                    <a:pt x="1024" y="819"/>
                    <a:pt x="1024" y="819"/>
                    <a:pt x="1024" y="819"/>
                  </a:cubicBezTo>
                  <a:cubicBezTo>
                    <a:pt x="1024" y="2662"/>
                    <a:pt x="1024" y="2662"/>
                    <a:pt x="1024" y="2662"/>
                  </a:cubicBezTo>
                  <a:cubicBezTo>
                    <a:pt x="410" y="2662"/>
                    <a:pt x="410" y="2662"/>
                    <a:pt x="410" y="2662"/>
                  </a:cubicBezTo>
                  <a:cubicBezTo>
                    <a:pt x="410" y="1229"/>
                    <a:pt x="410" y="1229"/>
                    <a:pt x="410" y="1229"/>
                  </a:cubicBezTo>
                  <a:cubicBezTo>
                    <a:pt x="205" y="1229"/>
                    <a:pt x="205" y="1229"/>
                    <a:pt x="205" y="1229"/>
                  </a:cubicBezTo>
                  <a:cubicBezTo>
                    <a:pt x="205" y="2662"/>
                    <a:pt x="205" y="2662"/>
                    <a:pt x="205" y="2662"/>
                  </a:cubicBezTo>
                  <a:cubicBezTo>
                    <a:pt x="102" y="2662"/>
                    <a:pt x="102" y="2662"/>
                    <a:pt x="102" y="2662"/>
                  </a:cubicBezTo>
                  <a:cubicBezTo>
                    <a:pt x="41" y="2662"/>
                    <a:pt x="0" y="2703"/>
                    <a:pt x="0" y="2765"/>
                  </a:cubicBezTo>
                  <a:cubicBezTo>
                    <a:pt x="0" y="2826"/>
                    <a:pt x="41" y="2867"/>
                    <a:pt x="102" y="2867"/>
                  </a:cubicBezTo>
                  <a:cubicBezTo>
                    <a:pt x="2970" y="2867"/>
                    <a:pt x="2970" y="2867"/>
                    <a:pt x="2970" y="2867"/>
                  </a:cubicBezTo>
                  <a:cubicBezTo>
                    <a:pt x="3031" y="2867"/>
                    <a:pt x="3072" y="2826"/>
                    <a:pt x="3072" y="2765"/>
                  </a:cubicBezTo>
                  <a:cubicBezTo>
                    <a:pt x="3072" y="2703"/>
                    <a:pt x="3031" y="2662"/>
                    <a:pt x="2970" y="2662"/>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37" name="组合 36"/>
          <p:cNvGrpSpPr/>
          <p:nvPr/>
        </p:nvGrpSpPr>
        <p:grpSpPr>
          <a:xfrm>
            <a:off x="47624" y="4664476"/>
            <a:ext cx="1731479" cy="551244"/>
            <a:chOff x="47624" y="4816876"/>
            <a:chExt cx="1731479" cy="551244"/>
          </a:xfrm>
        </p:grpSpPr>
        <p:sp>
          <p:nvSpPr>
            <p:cNvPr id="38" name="直角三角形 37"/>
            <p:cNvSpPr/>
            <p:nvPr/>
          </p:nvSpPr>
          <p:spPr>
            <a:xfrm rot="16200000" flipH="1">
              <a:off x="41676" y="5270094"/>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39" name="组合 38"/>
            <p:cNvGrpSpPr/>
            <p:nvPr/>
          </p:nvGrpSpPr>
          <p:grpSpPr>
            <a:xfrm>
              <a:off x="47624" y="4816876"/>
              <a:ext cx="1731479" cy="447270"/>
              <a:chOff x="47624" y="4054876"/>
              <a:chExt cx="1731479" cy="447270"/>
            </a:xfrm>
          </p:grpSpPr>
          <p:sp>
            <p:nvSpPr>
              <p:cNvPr id="41" name="五边形 64"/>
              <p:cNvSpPr/>
              <p:nvPr/>
            </p:nvSpPr>
            <p:spPr>
              <a:xfrm>
                <a:off x="47624" y="4054876"/>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42" name="矩形 41"/>
              <p:cNvSpPr/>
              <p:nvPr/>
            </p:nvSpPr>
            <p:spPr>
              <a:xfrm>
                <a:off x="507007" y="4104871"/>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教学目标</a:t>
                </a:r>
              </a:p>
            </p:txBody>
          </p:sp>
        </p:grpSp>
        <p:sp>
          <p:nvSpPr>
            <p:cNvPr id="40" name="Freeform 5"/>
            <p:cNvSpPr>
              <a:spLocks noEditPoints="1"/>
            </p:cNvSpPr>
            <p:nvPr/>
          </p:nvSpPr>
          <p:spPr bwMode="auto">
            <a:xfrm>
              <a:off x="216346" y="4901965"/>
              <a:ext cx="277091" cy="277091"/>
            </a:xfrm>
            <a:custGeom>
              <a:avLst/>
              <a:gdLst>
                <a:gd name="T0" fmla="*/ 1767 w 2867"/>
                <a:gd name="T1" fmla="*/ 287 h 2867"/>
                <a:gd name="T2" fmla="*/ 1327 w 2867"/>
                <a:gd name="T3" fmla="*/ 213 h 2867"/>
                <a:gd name="T4" fmla="*/ 0 w 2867"/>
                <a:gd name="T5" fmla="*/ 1540 h 2867"/>
                <a:gd name="T6" fmla="*/ 1327 w 2867"/>
                <a:gd name="T7" fmla="*/ 2867 h 2867"/>
                <a:gd name="T8" fmla="*/ 2654 w 2867"/>
                <a:gd name="T9" fmla="*/ 1540 h 2867"/>
                <a:gd name="T10" fmla="*/ 2582 w 2867"/>
                <a:gd name="T11" fmla="*/ 1105 h 2867"/>
                <a:gd name="T12" fmla="*/ 2403 w 2867"/>
                <a:gd name="T13" fmla="*/ 1284 h 2867"/>
                <a:gd name="T14" fmla="*/ 2433 w 2867"/>
                <a:gd name="T15" fmla="*/ 1540 h 2867"/>
                <a:gd name="T16" fmla="*/ 1327 w 2867"/>
                <a:gd name="T17" fmla="*/ 2646 h 2867"/>
                <a:gd name="T18" fmla="*/ 221 w 2867"/>
                <a:gd name="T19" fmla="*/ 1540 h 2867"/>
                <a:gd name="T20" fmla="*/ 1327 w 2867"/>
                <a:gd name="T21" fmla="*/ 434 h 2867"/>
                <a:gd name="T22" fmla="*/ 1589 w 2867"/>
                <a:gd name="T23" fmla="*/ 465 h 2867"/>
                <a:gd name="T24" fmla="*/ 1767 w 2867"/>
                <a:gd name="T25" fmla="*/ 287 h 2867"/>
                <a:gd name="T26" fmla="*/ 2387 w 2867"/>
                <a:gd name="T27" fmla="*/ 180 h 2867"/>
                <a:gd name="T28" fmla="*/ 2408 w 2867"/>
                <a:gd name="T29" fmla="*/ 426 h 2867"/>
                <a:gd name="T30" fmla="*/ 2445 w 2867"/>
                <a:gd name="T31" fmla="*/ 462 h 2867"/>
                <a:gd name="T32" fmla="*/ 2836 w 2867"/>
                <a:gd name="T33" fmla="*/ 496 h 2867"/>
                <a:gd name="T34" fmla="*/ 2867 w 2867"/>
                <a:gd name="T35" fmla="*/ 502 h 2867"/>
                <a:gd name="T36" fmla="*/ 2849 w 2867"/>
                <a:gd name="T37" fmla="*/ 524 h 2867"/>
                <a:gd name="T38" fmla="*/ 2370 w 2867"/>
                <a:gd name="T39" fmla="*/ 1005 h 2867"/>
                <a:gd name="T40" fmla="*/ 2322 w 2867"/>
                <a:gd name="T41" fmla="*/ 1023 h 2867"/>
                <a:gd name="T42" fmla="*/ 2070 w 2867"/>
                <a:gd name="T43" fmla="*/ 999 h 2867"/>
                <a:gd name="T44" fmla="*/ 2022 w 2867"/>
                <a:gd name="T45" fmla="*/ 1016 h 2867"/>
                <a:gd name="T46" fmla="*/ 1593 w 2867"/>
                <a:gd name="T47" fmla="*/ 1445 h 2867"/>
                <a:gd name="T48" fmla="*/ 1465 w 2867"/>
                <a:gd name="T49" fmla="*/ 1484 h 2867"/>
                <a:gd name="T50" fmla="*/ 1406 w 2867"/>
                <a:gd name="T51" fmla="*/ 1298 h 2867"/>
                <a:gd name="T52" fmla="*/ 1433 w 2867"/>
                <a:gd name="T53" fmla="*/ 1270 h 2867"/>
                <a:gd name="T54" fmla="*/ 1850 w 2867"/>
                <a:gd name="T55" fmla="*/ 853 h 2867"/>
                <a:gd name="T56" fmla="*/ 1871 w 2867"/>
                <a:gd name="T57" fmla="*/ 796 h 2867"/>
                <a:gd name="T58" fmla="*/ 1847 w 2867"/>
                <a:gd name="T59" fmla="*/ 541 h 2867"/>
                <a:gd name="T60" fmla="*/ 1859 w 2867"/>
                <a:gd name="T61" fmla="*/ 507 h 2867"/>
                <a:gd name="T62" fmla="*/ 2360 w 2867"/>
                <a:gd name="T63" fmla="*/ 6 h 2867"/>
                <a:gd name="T64" fmla="*/ 2370 w 2867"/>
                <a:gd name="T65" fmla="*/ 0 h 2867"/>
                <a:gd name="T66" fmla="*/ 2387 w 2867"/>
                <a:gd name="T67" fmla="*/ 180 h 2867"/>
                <a:gd name="T68" fmla="*/ 1880 w 2867"/>
                <a:gd name="T69" fmla="*/ 1540 h 2867"/>
                <a:gd name="T70" fmla="*/ 1327 w 2867"/>
                <a:gd name="T71" fmla="*/ 2093 h 2867"/>
                <a:gd name="T72" fmla="*/ 774 w 2867"/>
                <a:gd name="T73" fmla="*/ 1540 h 2867"/>
                <a:gd name="T74" fmla="*/ 1327 w 2867"/>
                <a:gd name="T75" fmla="*/ 987 h 2867"/>
                <a:gd name="T76" fmla="*/ 1460 w 2867"/>
                <a:gd name="T77" fmla="*/ 1003 h 2867"/>
                <a:gd name="T78" fmla="*/ 1378 w 2867"/>
                <a:gd name="T79" fmla="*/ 1085 h 2867"/>
                <a:gd name="T80" fmla="*/ 1244 w 2867"/>
                <a:gd name="T81" fmla="*/ 1219 h 2867"/>
                <a:gd name="T82" fmla="*/ 995 w 2867"/>
                <a:gd name="T83" fmla="*/ 1540 h 2867"/>
                <a:gd name="T84" fmla="*/ 1327 w 2867"/>
                <a:gd name="T85" fmla="*/ 1872 h 2867"/>
                <a:gd name="T86" fmla="*/ 1653 w 2867"/>
                <a:gd name="T87" fmla="*/ 1602 h 2867"/>
                <a:gd name="T88" fmla="*/ 1773 w 2867"/>
                <a:gd name="T89" fmla="*/ 1482 h 2867"/>
                <a:gd name="T90" fmla="*/ 1861 w 2867"/>
                <a:gd name="T91" fmla="*/ 1394 h 2867"/>
                <a:gd name="T92" fmla="*/ 1880 w 2867"/>
                <a:gd name="T93" fmla="*/ 1540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67" h="2867">
                  <a:moveTo>
                    <a:pt x="1767" y="287"/>
                  </a:moveTo>
                  <a:cubicBezTo>
                    <a:pt x="1629" y="239"/>
                    <a:pt x="1481" y="213"/>
                    <a:pt x="1327" y="213"/>
                  </a:cubicBezTo>
                  <a:cubicBezTo>
                    <a:pt x="594" y="213"/>
                    <a:pt x="0" y="807"/>
                    <a:pt x="0" y="1540"/>
                  </a:cubicBezTo>
                  <a:cubicBezTo>
                    <a:pt x="0" y="2273"/>
                    <a:pt x="594" y="2867"/>
                    <a:pt x="1327" y="2867"/>
                  </a:cubicBezTo>
                  <a:cubicBezTo>
                    <a:pt x="2060" y="2867"/>
                    <a:pt x="2654" y="2273"/>
                    <a:pt x="2654" y="1540"/>
                  </a:cubicBezTo>
                  <a:cubicBezTo>
                    <a:pt x="2654" y="1388"/>
                    <a:pt x="2629" y="1241"/>
                    <a:pt x="2582" y="1105"/>
                  </a:cubicBezTo>
                  <a:cubicBezTo>
                    <a:pt x="2522" y="1165"/>
                    <a:pt x="2463" y="1224"/>
                    <a:pt x="2403" y="1284"/>
                  </a:cubicBezTo>
                  <a:cubicBezTo>
                    <a:pt x="2423" y="1366"/>
                    <a:pt x="2433" y="1452"/>
                    <a:pt x="2433" y="1540"/>
                  </a:cubicBezTo>
                  <a:cubicBezTo>
                    <a:pt x="2433" y="2151"/>
                    <a:pt x="1938" y="2646"/>
                    <a:pt x="1327" y="2646"/>
                  </a:cubicBezTo>
                  <a:cubicBezTo>
                    <a:pt x="716" y="2646"/>
                    <a:pt x="221" y="2151"/>
                    <a:pt x="221" y="1540"/>
                  </a:cubicBezTo>
                  <a:cubicBezTo>
                    <a:pt x="221" y="929"/>
                    <a:pt x="716" y="434"/>
                    <a:pt x="1327" y="434"/>
                  </a:cubicBezTo>
                  <a:cubicBezTo>
                    <a:pt x="1417" y="434"/>
                    <a:pt x="1505" y="445"/>
                    <a:pt x="1589" y="465"/>
                  </a:cubicBezTo>
                  <a:cubicBezTo>
                    <a:pt x="1648" y="406"/>
                    <a:pt x="1707" y="346"/>
                    <a:pt x="1767" y="287"/>
                  </a:cubicBezTo>
                  <a:close/>
                  <a:moveTo>
                    <a:pt x="2387" y="180"/>
                  </a:moveTo>
                  <a:cubicBezTo>
                    <a:pt x="2394" y="262"/>
                    <a:pt x="2403" y="344"/>
                    <a:pt x="2408" y="426"/>
                  </a:cubicBezTo>
                  <a:cubicBezTo>
                    <a:pt x="2410" y="452"/>
                    <a:pt x="2420" y="460"/>
                    <a:pt x="2445" y="462"/>
                  </a:cubicBezTo>
                  <a:cubicBezTo>
                    <a:pt x="2575" y="472"/>
                    <a:pt x="2706" y="484"/>
                    <a:pt x="2836" y="496"/>
                  </a:cubicBezTo>
                  <a:cubicBezTo>
                    <a:pt x="2847" y="497"/>
                    <a:pt x="2858" y="494"/>
                    <a:pt x="2867" y="502"/>
                  </a:cubicBezTo>
                  <a:cubicBezTo>
                    <a:pt x="2865" y="513"/>
                    <a:pt x="2856" y="518"/>
                    <a:pt x="2849" y="524"/>
                  </a:cubicBezTo>
                  <a:cubicBezTo>
                    <a:pt x="2690" y="684"/>
                    <a:pt x="2529" y="844"/>
                    <a:pt x="2370" y="1005"/>
                  </a:cubicBezTo>
                  <a:cubicBezTo>
                    <a:pt x="2356" y="1019"/>
                    <a:pt x="2342" y="1025"/>
                    <a:pt x="2322" y="1023"/>
                  </a:cubicBezTo>
                  <a:cubicBezTo>
                    <a:pt x="2238" y="1014"/>
                    <a:pt x="2154" y="1008"/>
                    <a:pt x="2070" y="999"/>
                  </a:cubicBezTo>
                  <a:cubicBezTo>
                    <a:pt x="2049" y="997"/>
                    <a:pt x="2036" y="1001"/>
                    <a:pt x="2022" y="1016"/>
                  </a:cubicBezTo>
                  <a:cubicBezTo>
                    <a:pt x="1805" y="1233"/>
                    <a:pt x="1810" y="1228"/>
                    <a:pt x="1593" y="1445"/>
                  </a:cubicBezTo>
                  <a:cubicBezTo>
                    <a:pt x="1557" y="1482"/>
                    <a:pt x="1516" y="1500"/>
                    <a:pt x="1465" y="1484"/>
                  </a:cubicBezTo>
                  <a:cubicBezTo>
                    <a:pt x="1384" y="1460"/>
                    <a:pt x="1354" y="1364"/>
                    <a:pt x="1406" y="1298"/>
                  </a:cubicBezTo>
                  <a:cubicBezTo>
                    <a:pt x="1414" y="1288"/>
                    <a:pt x="1423" y="1279"/>
                    <a:pt x="1433" y="1270"/>
                  </a:cubicBezTo>
                  <a:cubicBezTo>
                    <a:pt x="1645" y="1057"/>
                    <a:pt x="1637" y="1065"/>
                    <a:pt x="1850" y="853"/>
                  </a:cubicBezTo>
                  <a:cubicBezTo>
                    <a:pt x="1867" y="836"/>
                    <a:pt x="1874" y="821"/>
                    <a:pt x="1871" y="796"/>
                  </a:cubicBezTo>
                  <a:cubicBezTo>
                    <a:pt x="1861" y="712"/>
                    <a:pt x="1855" y="626"/>
                    <a:pt x="1847" y="541"/>
                  </a:cubicBezTo>
                  <a:cubicBezTo>
                    <a:pt x="1846" y="527"/>
                    <a:pt x="1849" y="517"/>
                    <a:pt x="1859" y="507"/>
                  </a:cubicBezTo>
                  <a:cubicBezTo>
                    <a:pt x="2026" y="340"/>
                    <a:pt x="2193" y="173"/>
                    <a:pt x="2360" y="6"/>
                  </a:cubicBezTo>
                  <a:cubicBezTo>
                    <a:pt x="2361" y="5"/>
                    <a:pt x="2364" y="4"/>
                    <a:pt x="2370" y="0"/>
                  </a:cubicBezTo>
                  <a:cubicBezTo>
                    <a:pt x="2376" y="62"/>
                    <a:pt x="2382" y="121"/>
                    <a:pt x="2387" y="180"/>
                  </a:cubicBezTo>
                  <a:close/>
                  <a:moveTo>
                    <a:pt x="1880" y="1540"/>
                  </a:moveTo>
                  <a:cubicBezTo>
                    <a:pt x="1880" y="1845"/>
                    <a:pt x="1633" y="2093"/>
                    <a:pt x="1327" y="2093"/>
                  </a:cubicBezTo>
                  <a:cubicBezTo>
                    <a:pt x="1022" y="2093"/>
                    <a:pt x="774" y="1845"/>
                    <a:pt x="774" y="1540"/>
                  </a:cubicBezTo>
                  <a:cubicBezTo>
                    <a:pt x="774" y="1234"/>
                    <a:pt x="1022" y="987"/>
                    <a:pt x="1327" y="987"/>
                  </a:cubicBezTo>
                  <a:cubicBezTo>
                    <a:pt x="1373" y="987"/>
                    <a:pt x="1417" y="992"/>
                    <a:pt x="1460" y="1003"/>
                  </a:cubicBezTo>
                  <a:cubicBezTo>
                    <a:pt x="1432" y="1030"/>
                    <a:pt x="1405" y="1057"/>
                    <a:pt x="1378" y="1085"/>
                  </a:cubicBezTo>
                  <a:cubicBezTo>
                    <a:pt x="1333" y="1129"/>
                    <a:pt x="1288" y="1174"/>
                    <a:pt x="1244" y="1219"/>
                  </a:cubicBezTo>
                  <a:cubicBezTo>
                    <a:pt x="1101" y="1256"/>
                    <a:pt x="995" y="1385"/>
                    <a:pt x="995" y="1540"/>
                  </a:cubicBezTo>
                  <a:cubicBezTo>
                    <a:pt x="995" y="1723"/>
                    <a:pt x="1144" y="1872"/>
                    <a:pt x="1327" y="1872"/>
                  </a:cubicBezTo>
                  <a:cubicBezTo>
                    <a:pt x="1489" y="1872"/>
                    <a:pt x="1624" y="1756"/>
                    <a:pt x="1653" y="1602"/>
                  </a:cubicBezTo>
                  <a:cubicBezTo>
                    <a:pt x="1693" y="1562"/>
                    <a:pt x="1733" y="1522"/>
                    <a:pt x="1773" y="1482"/>
                  </a:cubicBezTo>
                  <a:cubicBezTo>
                    <a:pt x="1803" y="1452"/>
                    <a:pt x="1830" y="1425"/>
                    <a:pt x="1861" y="1394"/>
                  </a:cubicBezTo>
                  <a:cubicBezTo>
                    <a:pt x="1873" y="1441"/>
                    <a:pt x="1880" y="1489"/>
                    <a:pt x="1880" y="154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43" name="组合 42"/>
          <p:cNvGrpSpPr/>
          <p:nvPr/>
        </p:nvGrpSpPr>
        <p:grpSpPr>
          <a:xfrm>
            <a:off x="47624" y="3830259"/>
            <a:ext cx="1731479" cy="551244"/>
            <a:chOff x="47624" y="3982659"/>
            <a:chExt cx="1731479" cy="551244"/>
          </a:xfrm>
        </p:grpSpPr>
        <p:sp>
          <p:nvSpPr>
            <p:cNvPr id="44" name="直角三角形 43"/>
            <p:cNvSpPr/>
            <p:nvPr/>
          </p:nvSpPr>
          <p:spPr>
            <a:xfrm rot="16200000" flipH="1">
              <a:off x="41676" y="4435878"/>
              <a:ext cx="103975"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45" name="组合 44"/>
            <p:cNvGrpSpPr/>
            <p:nvPr/>
          </p:nvGrpSpPr>
          <p:grpSpPr>
            <a:xfrm>
              <a:off x="47624" y="3982659"/>
              <a:ext cx="1731479" cy="447270"/>
              <a:chOff x="47624" y="3415393"/>
              <a:chExt cx="1731479" cy="447270"/>
            </a:xfrm>
          </p:grpSpPr>
          <p:sp>
            <p:nvSpPr>
              <p:cNvPr id="49" name="五边形 63"/>
              <p:cNvSpPr/>
              <p:nvPr/>
            </p:nvSpPr>
            <p:spPr>
              <a:xfrm>
                <a:off x="47624" y="3415393"/>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50" name="矩形 49"/>
              <p:cNvSpPr/>
              <p:nvPr/>
            </p:nvSpPr>
            <p:spPr>
              <a:xfrm>
                <a:off x="507007" y="3462807"/>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教材分析</a:t>
                </a:r>
              </a:p>
            </p:txBody>
          </p:sp>
        </p:grpSp>
        <p:grpSp>
          <p:nvGrpSpPr>
            <p:cNvPr id="46" name="Group 4"/>
            <p:cNvGrpSpPr>
              <a:grpSpLocks noChangeAspect="1"/>
            </p:cNvGrpSpPr>
            <p:nvPr/>
          </p:nvGrpSpPr>
          <p:grpSpPr bwMode="auto">
            <a:xfrm>
              <a:off x="204441" y="4076683"/>
              <a:ext cx="259012" cy="259221"/>
              <a:chOff x="1992" y="309"/>
              <a:chExt cx="3698" cy="3701"/>
            </a:xfrm>
            <a:solidFill>
              <a:schemeClr val="tx2"/>
            </a:solidFill>
          </p:grpSpPr>
          <p:sp>
            <p:nvSpPr>
              <p:cNvPr id="47" name="Freeform 5"/>
              <p:cNvSpPr>
                <a:spLocks noEditPoints="1"/>
              </p:cNvSpPr>
              <p:nvPr/>
            </p:nvSpPr>
            <p:spPr bwMode="auto">
              <a:xfrm>
                <a:off x="2883" y="1203"/>
                <a:ext cx="1912" cy="1912"/>
              </a:xfrm>
              <a:custGeom>
                <a:avLst/>
                <a:gdLst>
                  <a:gd name="T0" fmla="*/ 1270 w 1270"/>
                  <a:gd name="T1" fmla="*/ 560 h 1269"/>
                  <a:gd name="T2" fmla="*/ 711 w 1270"/>
                  <a:gd name="T3" fmla="*/ 0 h 1269"/>
                  <a:gd name="T4" fmla="*/ 711 w 1270"/>
                  <a:gd name="T5" fmla="*/ 117 h 1269"/>
                  <a:gd name="T6" fmla="*/ 561 w 1270"/>
                  <a:gd name="T7" fmla="*/ 117 h 1269"/>
                  <a:gd name="T8" fmla="*/ 561 w 1270"/>
                  <a:gd name="T9" fmla="*/ 0 h 1269"/>
                  <a:gd name="T10" fmla="*/ 0 w 1270"/>
                  <a:gd name="T11" fmla="*/ 560 h 1269"/>
                  <a:gd name="T12" fmla="*/ 118 w 1270"/>
                  <a:gd name="T13" fmla="*/ 560 h 1269"/>
                  <a:gd name="T14" fmla="*/ 118 w 1270"/>
                  <a:gd name="T15" fmla="*/ 710 h 1269"/>
                  <a:gd name="T16" fmla="*/ 1 w 1270"/>
                  <a:gd name="T17" fmla="*/ 710 h 1269"/>
                  <a:gd name="T18" fmla="*/ 561 w 1270"/>
                  <a:gd name="T19" fmla="*/ 1269 h 1269"/>
                  <a:gd name="T20" fmla="*/ 561 w 1270"/>
                  <a:gd name="T21" fmla="*/ 1153 h 1269"/>
                  <a:gd name="T22" fmla="*/ 711 w 1270"/>
                  <a:gd name="T23" fmla="*/ 1153 h 1269"/>
                  <a:gd name="T24" fmla="*/ 711 w 1270"/>
                  <a:gd name="T25" fmla="*/ 1269 h 1269"/>
                  <a:gd name="T26" fmla="*/ 1270 w 1270"/>
                  <a:gd name="T27" fmla="*/ 710 h 1269"/>
                  <a:gd name="T28" fmla="*/ 1154 w 1270"/>
                  <a:gd name="T29" fmla="*/ 710 h 1269"/>
                  <a:gd name="T30" fmla="*/ 1154 w 1270"/>
                  <a:gd name="T31" fmla="*/ 560 h 1269"/>
                  <a:gd name="T32" fmla="*/ 1270 w 1270"/>
                  <a:gd name="T33" fmla="*/ 560 h 1269"/>
                  <a:gd name="T34" fmla="*/ 1270 w 1270"/>
                  <a:gd name="T35" fmla="*/ 560 h 1269"/>
                  <a:gd name="T36" fmla="*/ 635 w 1270"/>
                  <a:gd name="T37" fmla="*/ 872 h 1269"/>
                  <a:gd name="T38" fmla="*/ 397 w 1270"/>
                  <a:gd name="T39" fmla="*/ 634 h 1269"/>
                  <a:gd name="T40" fmla="*/ 635 w 1270"/>
                  <a:gd name="T41" fmla="*/ 396 h 1269"/>
                  <a:gd name="T42" fmla="*/ 873 w 1270"/>
                  <a:gd name="T43" fmla="*/ 634 h 1269"/>
                  <a:gd name="T44" fmla="*/ 635 w 1270"/>
                  <a:gd name="T45" fmla="*/ 872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0" h="1269">
                    <a:moveTo>
                      <a:pt x="1270" y="560"/>
                    </a:moveTo>
                    <a:cubicBezTo>
                      <a:pt x="1236" y="268"/>
                      <a:pt x="1003" y="35"/>
                      <a:pt x="711" y="0"/>
                    </a:cubicBezTo>
                    <a:cubicBezTo>
                      <a:pt x="711" y="117"/>
                      <a:pt x="711" y="117"/>
                      <a:pt x="711" y="117"/>
                    </a:cubicBezTo>
                    <a:cubicBezTo>
                      <a:pt x="561" y="117"/>
                      <a:pt x="561" y="117"/>
                      <a:pt x="561" y="117"/>
                    </a:cubicBezTo>
                    <a:cubicBezTo>
                      <a:pt x="561" y="0"/>
                      <a:pt x="561" y="0"/>
                      <a:pt x="561" y="0"/>
                    </a:cubicBezTo>
                    <a:cubicBezTo>
                      <a:pt x="268" y="34"/>
                      <a:pt x="35" y="267"/>
                      <a:pt x="0" y="560"/>
                    </a:cubicBezTo>
                    <a:cubicBezTo>
                      <a:pt x="118" y="560"/>
                      <a:pt x="118" y="560"/>
                      <a:pt x="118" y="560"/>
                    </a:cubicBezTo>
                    <a:cubicBezTo>
                      <a:pt x="118" y="710"/>
                      <a:pt x="118" y="710"/>
                      <a:pt x="118" y="710"/>
                    </a:cubicBezTo>
                    <a:cubicBezTo>
                      <a:pt x="1" y="710"/>
                      <a:pt x="1" y="710"/>
                      <a:pt x="1" y="710"/>
                    </a:cubicBezTo>
                    <a:cubicBezTo>
                      <a:pt x="35" y="1002"/>
                      <a:pt x="268" y="1235"/>
                      <a:pt x="561" y="1269"/>
                    </a:cubicBezTo>
                    <a:cubicBezTo>
                      <a:pt x="561" y="1153"/>
                      <a:pt x="561" y="1153"/>
                      <a:pt x="561" y="1153"/>
                    </a:cubicBezTo>
                    <a:cubicBezTo>
                      <a:pt x="711" y="1153"/>
                      <a:pt x="711" y="1153"/>
                      <a:pt x="711" y="1153"/>
                    </a:cubicBezTo>
                    <a:cubicBezTo>
                      <a:pt x="711" y="1269"/>
                      <a:pt x="711" y="1269"/>
                      <a:pt x="711" y="1269"/>
                    </a:cubicBezTo>
                    <a:cubicBezTo>
                      <a:pt x="1003" y="1234"/>
                      <a:pt x="1235" y="1002"/>
                      <a:pt x="1270" y="710"/>
                    </a:cubicBezTo>
                    <a:cubicBezTo>
                      <a:pt x="1154" y="710"/>
                      <a:pt x="1154" y="710"/>
                      <a:pt x="1154" y="710"/>
                    </a:cubicBezTo>
                    <a:cubicBezTo>
                      <a:pt x="1154" y="560"/>
                      <a:pt x="1154" y="560"/>
                      <a:pt x="1154" y="560"/>
                    </a:cubicBezTo>
                    <a:cubicBezTo>
                      <a:pt x="1270" y="560"/>
                      <a:pt x="1270" y="560"/>
                      <a:pt x="1270" y="560"/>
                    </a:cubicBezTo>
                    <a:cubicBezTo>
                      <a:pt x="1270" y="560"/>
                      <a:pt x="1270" y="560"/>
                      <a:pt x="1270" y="560"/>
                    </a:cubicBezTo>
                    <a:close/>
                    <a:moveTo>
                      <a:pt x="635" y="872"/>
                    </a:moveTo>
                    <a:cubicBezTo>
                      <a:pt x="504" y="872"/>
                      <a:pt x="397" y="766"/>
                      <a:pt x="397" y="634"/>
                    </a:cubicBezTo>
                    <a:cubicBezTo>
                      <a:pt x="397" y="503"/>
                      <a:pt x="504" y="396"/>
                      <a:pt x="635" y="396"/>
                    </a:cubicBezTo>
                    <a:cubicBezTo>
                      <a:pt x="766" y="396"/>
                      <a:pt x="873" y="503"/>
                      <a:pt x="873" y="634"/>
                    </a:cubicBezTo>
                    <a:cubicBezTo>
                      <a:pt x="873" y="766"/>
                      <a:pt x="766" y="872"/>
                      <a:pt x="635" y="8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8" name="Freeform 6"/>
              <p:cNvSpPr>
                <a:spLocks noEditPoints="1"/>
              </p:cNvSpPr>
              <p:nvPr/>
            </p:nvSpPr>
            <p:spPr bwMode="auto">
              <a:xfrm>
                <a:off x="1992" y="309"/>
                <a:ext cx="3698" cy="3701"/>
              </a:xfrm>
              <a:custGeom>
                <a:avLst/>
                <a:gdLst>
                  <a:gd name="T0" fmla="*/ 1228 w 2456"/>
                  <a:gd name="T1" fmla="*/ 0 h 2456"/>
                  <a:gd name="T2" fmla="*/ 0 w 2456"/>
                  <a:gd name="T3" fmla="*/ 1228 h 2456"/>
                  <a:gd name="T4" fmla="*/ 1228 w 2456"/>
                  <a:gd name="T5" fmla="*/ 2456 h 2456"/>
                  <a:gd name="T6" fmla="*/ 2456 w 2456"/>
                  <a:gd name="T7" fmla="*/ 1228 h 2456"/>
                  <a:gd name="T8" fmla="*/ 1228 w 2456"/>
                  <a:gd name="T9" fmla="*/ 0 h 2456"/>
                  <a:gd name="T10" fmla="*/ 2016 w 2456"/>
                  <a:gd name="T11" fmla="*/ 1303 h 2456"/>
                  <a:gd name="T12" fmla="*/ 1788 w 2456"/>
                  <a:gd name="T13" fmla="*/ 1788 h 2456"/>
                  <a:gd name="T14" fmla="*/ 1303 w 2456"/>
                  <a:gd name="T15" fmla="*/ 2016 h 2456"/>
                  <a:gd name="T16" fmla="*/ 1303 w 2456"/>
                  <a:gd name="T17" fmla="*/ 2120 h 2456"/>
                  <a:gd name="T18" fmla="*/ 1153 w 2456"/>
                  <a:gd name="T19" fmla="*/ 2120 h 2456"/>
                  <a:gd name="T20" fmla="*/ 1153 w 2456"/>
                  <a:gd name="T21" fmla="*/ 2017 h 2456"/>
                  <a:gd name="T22" fmla="*/ 666 w 2456"/>
                  <a:gd name="T23" fmla="*/ 1788 h 2456"/>
                  <a:gd name="T24" fmla="*/ 438 w 2456"/>
                  <a:gd name="T25" fmla="*/ 1303 h 2456"/>
                  <a:gd name="T26" fmla="*/ 336 w 2456"/>
                  <a:gd name="T27" fmla="*/ 1303 h 2456"/>
                  <a:gd name="T28" fmla="*/ 336 w 2456"/>
                  <a:gd name="T29" fmla="*/ 1153 h 2456"/>
                  <a:gd name="T30" fmla="*/ 438 w 2456"/>
                  <a:gd name="T31" fmla="*/ 1153 h 2456"/>
                  <a:gd name="T32" fmla="*/ 666 w 2456"/>
                  <a:gd name="T33" fmla="*/ 667 h 2456"/>
                  <a:gd name="T34" fmla="*/ 1153 w 2456"/>
                  <a:gd name="T35" fmla="*/ 438 h 2456"/>
                  <a:gd name="T36" fmla="*/ 1153 w 2456"/>
                  <a:gd name="T37" fmla="*/ 336 h 2456"/>
                  <a:gd name="T38" fmla="*/ 1303 w 2456"/>
                  <a:gd name="T39" fmla="*/ 336 h 2456"/>
                  <a:gd name="T40" fmla="*/ 1303 w 2456"/>
                  <a:gd name="T41" fmla="*/ 438 h 2456"/>
                  <a:gd name="T42" fmla="*/ 1788 w 2456"/>
                  <a:gd name="T43" fmla="*/ 667 h 2456"/>
                  <a:gd name="T44" fmla="*/ 2017 w 2456"/>
                  <a:gd name="T45" fmla="*/ 1153 h 2456"/>
                  <a:gd name="T46" fmla="*/ 2120 w 2456"/>
                  <a:gd name="T47" fmla="*/ 1153 h 2456"/>
                  <a:gd name="T48" fmla="*/ 2120 w 2456"/>
                  <a:gd name="T49" fmla="*/ 1303 h 2456"/>
                  <a:gd name="T50" fmla="*/ 2016 w 2456"/>
                  <a:gd name="T51" fmla="*/ 1303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6" h="2456">
                    <a:moveTo>
                      <a:pt x="1228" y="0"/>
                    </a:moveTo>
                    <a:cubicBezTo>
                      <a:pt x="550" y="0"/>
                      <a:pt x="0" y="550"/>
                      <a:pt x="0" y="1228"/>
                    </a:cubicBezTo>
                    <a:cubicBezTo>
                      <a:pt x="0" y="1906"/>
                      <a:pt x="550" y="2456"/>
                      <a:pt x="1228" y="2456"/>
                    </a:cubicBezTo>
                    <a:cubicBezTo>
                      <a:pt x="1906" y="2456"/>
                      <a:pt x="2456" y="1906"/>
                      <a:pt x="2456" y="1228"/>
                    </a:cubicBezTo>
                    <a:cubicBezTo>
                      <a:pt x="2456" y="550"/>
                      <a:pt x="1906" y="0"/>
                      <a:pt x="1228" y="0"/>
                    </a:cubicBezTo>
                    <a:close/>
                    <a:moveTo>
                      <a:pt x="2016" y="1303"/>
                    </a:moveTo>
                    <a:cubicBezTo>
                      <a:pt x="1999" y="1486"/>
                      <a:pt x="1919" y="1656"/>
                      <a:pt x="1788" y="1788"/>
                    </a:cubicBezTo>
                    <a:cubicBezTo>
                      <a:pt x="1656" y="1920"/>
                      <a:pt x="1486" y="1999"/>
                      <a:pt x="1303" y="2016"/>
                    </a:cubicBezTo>
                    <a:cubicBezTo>
                      <a:pt x="1303" y="2120"/>
                      <a:pt x="1303" y="2120"/>
                      <a:pt x="1303" y="2120"/>
                    </a:cubicBezTo>
                    <a:cubicBezTo>
                      <a:pt x="1153" y="2120"/>
                      <a:pt x="1153" y="2120"/>
                      <a:pt x="1153" y="2120"/>
                    </a:cubicBezTo>
                    <a:cubicBezTo>
                      <a:pt x="1153" y="2017"/>
                      <a:pt x="1153" y="2017"/>
                      <a:pt x="1153" y="2017"/>
                    </a:cubicBezTo>
                    <a:cubicBezTo>
                      <a:pt x="969" y="2000"/>
                      <a:pt x="799" y="1920"/>
                      <a:pt x="666" y="1788"/>
                    </a:cubicBezTo>
                    <a:cubicBezTo>
                      <a:pt x="535" y="1656"/>
                      <a:pt x="455" y="1486"/>
                      <a:pt x="438" y="1303"/>
                    </a:cubicBezTo>
                    <a:cubicBezTo>
                      <a:pt x="336" y="1303"/>
                      <a:pt x="336" y="1303"/>
                      <a:pt x="336" y="1303"/>
                    </a:cubicBezTo>
                    <a:cubicBezTo>
                      <a:pt x="336" y="1153"/>
                      <a:pt x="336" y="1153"/>
                      <a:pt x="336" y="1153"/>
                    </a:cubicBezTo>
                    <a:cubicBezTo>
                      <a:pt x="438" y="1153"/>
                      <a:pt x="438" y="1153"/>
                      <a:pt x="438" y="1153"/>
                    </a:cubicBezTo>
                    <a:cubicBezTo>
                      <a:pt x="455" y="969"/>
                      <a:pt x="534" y="799"/>
                      <a:pt x="666" y="667"/>
                    </a:cubicBezTo>
                    <a:cubicBezTo>
                      <a:pt x="799" y="534"/>
                      <a:pt x="969" y="455"/>
                      <a:pt x="1153" y="438"/>
                    </a:cubicBezTo>
                    <a:cubicBezTo>
                      <a:pt x="1153" y="336"/>
                      <a:pt x="1153" y="336"/>
                      <a:pt x="1153" y="336"/>
                    </a:cubicBezTo>
                    <a:cubicBezTo>
                      <a:pt x="1303" y="336"/>
                      <a:pt x="1303" y="336"/>
                      <a:pt x="1303" y="336"/>
                    </a:cubicBezTo>
                    <a:cubicBezTo>
                      <a:pt x="1303" y="438"/>
                      <a:pt x="1303" y="438"/>
                      <a:pt x="1303" y="438"/>
                    </a:cubicBezTo>
                    <a:cubicBezTo>
                      <a:pt x="1486" y="455"/>
                      <a:pt x="1656" y="535"/>
                      <a:pt x="1788" y="667"/>
                    </a:cubicBezTo>
                    <a:cubicBezTo>
                      <a:pt x="1920" y="799"/>
                      <a:pt x="2000" y="969"/>
                      <a:pt x="2017" y="1153"/>
                    </a:cubicBezTo>
                    <a:cubicBezTo>
                      <a:pt x="2120" y="1153"/>
                      <a:pt x="2120" y="1153"/>
                      <a:pt x="2120" y="1153"/>
                    </a:cubicBezTo>
                    <a:cubicBezTo>
                      <a:pt x="2120" y="1303"/>
                      <a:pt x="2120" y="1303"/>
                      <a:pt x="2120" y="1303"/>
                    </a:cubicBezTo>
                    <a:cubicBezTo>
                      <a:pt x="2016" y="1303"/>
                      <a:pt x="2016" y="1303"/>
                      <a:pt x="2016" y="1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pic>
        <p:nvPicPr>
          <p:cNvPr id="11" name="图片 10" descr="C:\Users\Administrator\Desktop\新建文件夹 (4)\51miz-P224714-313F45BE.jpeg51miz-P224714-313F45BE"/>
          <p:cNvPicPr>
            <a:picLocks noChangeAspect="1"/>
          </p:cNvPicPr>
          <p:nvPr/>
        </p:nvPicPr>
        <p:blipFill>
          <a:blip r:embed="rId12" cstate="screen"/>
          <a:srcRect/>
          <a:stretch>
            <a:fillRect/>
          </a:stretch>
        </p:blipFill>
        <p:spPr>
          <a:xfrm>
            <a:off x="9002997" y="4121049"/>
            <a:ext cx="2342515" cy="1561841"/>
          </a:xfrm>
          <a:prstGeom prst="rect">
            <a:avLst/>
          </a:prstGeom>
          <a:effectLst>
            <a:outerShdw blurRad="50800" dist="38100" dir="5400000" algn="t" rotWithShape="0">
              <a:prstClr val="black">
                <a:alpha val="40000"/>
              </a:prstClr>
            </a:outerShdw>
          </a:effectLst>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childTnLst>
                          </p:cTn>
                        </p:par>
                        <p:par>
                          <p:cTn id="41" fill="hold">
                            <p:stCondLst>
                              <p:cond delay="1100"/>
                            </p:stCondLst>
                            <p:childTnLst>
                              <p:par>
                                <p:cTn id="42" presetID="2" presetClass="entr" presetSubtype="2" decel="100000" fill="hold" nodeType="afterEffect">
                                  <p:stCondLst>
                                    <p:cond delay="0"/>
                                  </p:stCondLst>
                                  <p:childTnLst>
                                    <p:set>
                                      <p:cBhvr>
                                        <p:cTn id="43" dur="1" fill="hold">
                                          <p:stCondLst>
                                            <p:cond delay="0"/>
                                          </p:stCondLst>
                                        </p:cTn>
                                        <p:tgtEl>
                                          <p:spTgt spid="68"/>
                                        </p:tgtEl>
                                        <p:attrNameLst>
                                          <p:attrName>style.visibility</p:attrName>
                                        </p:attrNameLst>
                                      </p:cBhvr>
                                      <p:to>
                                        <p:strVal val="visible"/>
                                      </p:to>
                                    </p:set>
                                    <p:anim calcmode="lin" valueType="num">
                                      <p:cBhvr additive="base">
                                        <p:cTn id="44" dur="750" fill="hold"/>
                                        <p:tgtEl>
                                          <p:spTgt spid="68"/>
                                        </p:tgtEl>
                                        <p:attrNameLst>
                                          <p:attrName>ppt_x</p:attrName>
                                        </p:attrNameLst>
                                      </p:cBhvr>
                                      <p:tavLst>
                                        <p:tav tm="0">
                                          <p:val>
                                            <p:strVal val="1+#ppt_w/2"/>
                                          </p:val>
                                        </p:tav>
                                        <p:tav tm="100000">
                                          <p:val>
                                            <p:strVal val="#ppt_x"/>
                                          </p:val>
                                        </p:tav>
                                      </p:tavLst>
                                    </p:anim>
                                    <p:anim calcmode="lin" valueType="num">
                                      <p:cBhvr additive="base">
                                        <p:cTn id="45" dur="750" fill="hold"/>
                                        <p:tgtEl>
                                          <p:spTgt spid="68"/>
                                        </p:tgtEl>
                                        <p:attrNameLst>
                                          <p:attrName>ppt_y</p:attrName>
                                        </p:attrNameLst>
                                      </p:cBhvr>
                                      <p:tavLst>
                                        <p:tav tm="0">
                                          <p:val>
                                            <p:strVal val="#ppt_y"/>
                                          </p:val>
                                        </p:tav>
                                        <p:tav tm="100000">
                                          <p:val>
                                            <p:strVal val="#ppt_y"/>
                                          </p:val>
                                        </p:tav>
                                      </p:tavLst>
                                    </p:anim>
                                  </p:childTnLst>
                                </p:cTn>
                              </p:par>
                            </p:childTnLst>
                          </p:cTn>
                        </p:par>
                        <p:par>
                          <p:cTn id="46" fill="hold">
                            <p:stCondLst>
                              <p:cond delay="2100"/>
                            </p:stCondLst>
                            <p:childTnLst>
                              <p:par>
                                <p:cTn id="47" presetID="2" presetClass="entr" presetSubtype="2" decel="10000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additive="base">
                                        <p:cTn id="49" dur="750" fill="hold"/>
                                        <p:tgtEl>
                                          <p:spTgt spid="67"/>
                                        </p:tgtEl>
                                        <p:attrNameLst>
                                          <p:attrName>ppt_x</p:attrName>
                                        </p:attrNameLst>
                                      </p:cBhvr>
                                      <p:tavLst>
                                        <p:tav tm="0">
                                          <p:val>
                                            <p:strVal val="1+#ppt_w/2"/>
                                          </p:val>
                                        </p:tav>
                                        <p:tav tm="100000">
                                          <p:val>
                                            <p:strVal val="#ppt_x"/>
                                          </p:val>
                                        </p:tav>
                                      </p:tavLst>
                                    </p:anim>
                                    <p:anim calcmode="lin" valueType="num">
                                      <p:cBhvr additive="base">
                                        <p:cTn id="50" dur="750" fill="hold"/>
                                        <p:tgtEl>
                                          <p:spTgt spid="67"/>
                                        </p:tgtEl>
                                        <p:attrNameLst>
                                          <p:attrName>ppt_y</p:attrName>
                                        </p:attrNameLst>
                                      </p:cBhvr>
                                      <p:tavLst>
                                        <p:tav tm="0">
                                          <p:val>
                                            <p:strVal val="#ppt_y"/>
                                          </p:val>
                                        </p:tav>
                                        <p:tav tm="100000">
                                          <p:val>
                                            <p:strVal val="#ppt_y"/>
                                          </p:val>
                                        </p:tav>
                                      </p:tavLst>
                                    </p:anim>
                                  </p:childTnLst>
                                </p:cTn>
                              </p:par>
                            </p:childTnLst>
                          </p:cTn>
                        </p:par>
                        <p:par>
                          <p:cTn id="51" fill="hold">
                            <p:stCondLst>
                              <p:cond delay="3100"/>
                            </p:stCondLst>
                            <p:childTnLst>
                              <p:par>
                                <p:cTn id="52" presetID="10" presetClass="entr" presetSubtype="0" fill="hold" grpId="0" nodeType="afterEffect">
                                  <p:stCondLst>
                                    <p:cond delay="0"/>
                                  </p:stCondLst>
                                  <p:iterate type="lt">
                                    <p:tmPct val="10000"/>
                                  </p:iterate>
                                  <p:childTnLst>
                                    <p:set>
                                      <p:cBhvr>
                                        <p:cTn id="53" dur="1" fill="hold">
                                          <p:stCondLst>
                                            <p:cond delay="0"/>
                                          </p:stCondLst>
                                        </p:cTn>
                                        <p:tgtEl>
                                          <p:spTgt spid="69"/>
                                        </p:tgtEl>
                                        <p:attrNameLst>
                                          <p:attrName>style.visibility</p:attrName>
                                        </p:attrNameLst>
                                      </p:cBhvr>
                                      <p:to>
                                        <p:strVal val="visible"/>
                                      </p:to>
                                    </p:set>
                                    <p:animEffect transition="in" filter="fade">
                                      <p:cBhvr>
                                        <p:cTn id="54" dur="500"/>
                                        <p:tgtEl>
                                          <p:spTgt spid="69"/>
                                        </p:tgtEl>
                                      </p:cBhvr>
                                    </p:animEffect>
                                  </p:childTnLst>
                                </p:cTn>
                              </p:par>
                            </p:childTnLst>
                          </p:cTn>
                        </p:par>
                        <p:par>
                          <p:cTn id="55" fill="hold">
                            <p:stCondLst>
                              <p:cond delay="2299"/>
                            </p:stCondLst>
                            <p:childTnLst>
                              <p:par>
                                <p:cTn id="56" presetID="22" presetClass="entr" presetSubtype="1" fill="hold" grpId="0" nodeType="after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wipe(up)">
                                      <p:cBhvr>
                                        <p:cTn id="58" dur="750"/>
                                        <p:tgtEl>
                                          <p:spTgt spid="70"/>
                                        </p:tgtEl>
                                      </p:cBhvr>
                                    </p:animEffect>
                                  </p:childTnLst>
                                </p:cTn>
                              </p:par>
                            </p:childTnLst>
                          </p:cTn>
                        </p:par>
                        <p:par>
                          <p:cTn id="59" fill="hold">
                            <p:stCondLst>
                              <p:cond delay="3299"/>
                            </p:stCondLst>
                            <p:childTnLst>
                              <p:par>
                                <p:cTn id="60" presetID="22" presetClass="entr" presetSubtype="1"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up)">
                                      <p:cBhvr>
                                        <p:cTn id="62" dur="750"/>
                                        <p:tgtEl>
                                          <p:spTgt spid="71"/>
                                        </p:tgtEl>
                                      </p:cBhvr>
                                    </p:animEffect>
                                  </p:childTnLst>
                                </p:cTn>
                              </p:par>
                            </p:childTnLst>
                          </p:cTn>
                        </p:par>
                        <p:par>
                          <p:cTn id="63" fill="hold">
                            <p:stCondLst>
                              <p:cond delay="4299"/>
                            </p:stCondLst>
                            <p:childTnLst>
                              <p:par>
                                <p:cTn id="64" presetID="2" presetClass="entr" presetSubtype="2" decel="100000"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additive="base">
                                        <p:cTn id="66" dur="750" fill="hold"/>
                                        <p:tgtEl>
                                          <p:spTgt spid="11"/>
                                        </p:tgtEl>
                                        <p:attrNameLst>
                                          <p:attrName>ppt_x</p:attrName>
                                        </p:attrNameLst>
                                      </p:cBhvr>
                                      <p:tavLst>
                                        <p:tav tm="0">
                                          <p:val>
                                            <p:strVal val="1+#ppt_w/2"/>
                                          </p:val>
                                        </p:tav>
                                        <p:tav tm="100000">
                                          <p:val>
                                            <p:strVal val="#ppt_x"/>
                                          </p:val>
                                        </p:tav>
                                      </p:tavLst>
                                    </p:anim>
                                    <p:anim calcmode="lin" valueType="num">
                                      <p:cBhvr additive="base">
                                        <p:cTn id="67"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67" grpId="0" bldLvl="0" animBg="1"/>
      <p:bldP spid="69" grpId="0"/>
      <p:bldP spid="70" grpId="0"/>
      <p:bldP spid="7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p:nvPr/>
        </p:nvSpPr>
        <p:spPr>
          <a:xfrm>
            <a:off x="2064441" y="2462074"/>
            <a:ext cx="2013640" cy="1754326"/>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lgn="ctr"/>
            <a:r>
              <a:rPr lang="en-US" sz="12000" dirty="0">
                <a:solidFill>
                  <a:schemeClr val="bg1"/>
                </a:solidFill>
                <a:effectLst>
                  <a:outerShdw blurRad="38100" dist="38100" dir="2700000" algn="tl">
                    <a:srgbClr val="000000">
                      <a:alpha val="43137"/>
                    </a:srgbClr>
                  </a:outerShdw>
                </a:effectLst>
                <a:latin typeface="+mn-lt"/>
                <a:ea typeface="+mn-ea"/>
                <a:cs typeface="+mn-ea"/>
                <a:sym typeface="+mn-lt"/>
              </a:rPr>
              <a:t>01</a:t>
            </a:r>
          </a:p>
        </p:txBody>
      </p:sp>
      <p:sp>
        <p:nvSpPr>
          <p:cNvPr id="6" name="文本框 5"/>
          <p:cNvSpPr txBox="1"/>
          <p:nvPr/>
        </p:nvSpPr>
        <p:spPr>
          <a:xfrm>
            <a:off x="6509506" y="2228671"/>
            <a:ext cx="3877985" cy="1200329"/>
          </a:xfrm>
          <a:prstGeom prst="rect">
            <a:avLst/>
          </a:prstGeom>
          <a:noFill/>
        </p:spPr>
        <p:txBody>
          <a:bodyPr wrap="none" rtlCol="0">
            <a:spAutoFit/>
          </a:bodyPr>
          <a:lstStyle/>
          <a:p>
            <a:r>
              <a:rPr kumimoji="1" lang="zh-CN" altLang="en-US" sz="7200" b="1" dirty="0">
                <a:solidFill>
                  <a:srgbClr val="FFFFFF"/>
                </a:solidFill>
                <a:effectLst>
                  <a:outerShdw blurRad="63500" sx="102000" sy="102000" algn="ctr" rotWithShape="0">
                    <a:prstClr val="black">
                      <a:alpha val="40000"/>
                    </a:prstClr>
                  </a:outerShdw>
                </a:effectLst>
                <a:cs typeface="+mn-ea"/>
                <a:sym typeface="+mn-lt"/>
              </a:rPr>
              <a:t>教学分析</a:t>
            </a:r>
          </a:p>
        </p:txBody>
      </p:sp>
      <p:sp>
        <p:nvSpPr>
          <p:cNvPr id="7" name="文本框 6"/>
          <p:cNvSpPr txBox="1"/>
          <p:nvPr/>
        </p:nvSpPr>
        <p:spPr>
          <a:xfrm>
            <a:off x="8535701" y="3520445"/>
            <a:ext cx="1704313" cy="338554"/>
          </a:xfrm>
          <a:prstGeom prst="rect">
            <a:avLst/>
          </a:prstGeom>
          <a:noFill/>
        </p:spPr>
        <p:txBody>
          <a:bodyPr wrap="none" rtlCol="0">
            <a:spAutoFit/>
          </a:bodyPr>
          <a:lstStyle/>
          <a:p>
            <a:pPr marL="285750" indent="-285750">
              <a:buClr>
                <a:srgbClr val="FFFFFF"/>
              </a:buClr>
              <a:buFont typeface="Arial" panose="020B0604020202020204" pitchFamily="34" charset="0"/>
              <a:buChar char="•"/>
            </a:pPr>
            <a:r>
              <a:rPr kumimoji="1" lang="zh-CN" altLang="en-US" sz="1600" dirty="0">
                <a:solidFill>
                  <a:srgbClr val="FFFFFF"/>
                </a:solidFill>
                <a:cs typeface="+mn-ea"/>
                <a:sym typeface="+mn-lt"/>
              </a:rPr>
              <a:t>单击输入文本</a:t>
            </a:r>
          </a:p>
        </p:txBody>
      </p:sp>
      <p:sp>
        <p:nvSpPr>
          <p:cNvPr id="8" name="文本框 7"/>
          <p:cNvSpPr txBox="1"/>
          <p:nvPr/>
        </p:nvSpPr>
        <p:spPr>
          <a:xfrm>
            <a:off x="6531807" y="3952953"/>
            <a:ext cx="1704313" cy="338554"/>
          </a:xfrm>
          <a:prstGeom prst="rect">
            <a:avLst/>
          </a:prstGeom>
          <a:noFill/>
        </p:spPr>
        <p:txBody>
          <a:bodyPr wrap="none" rtlCol="0">
            <a:spAutoFit/>
          </a:bodyPr>
          <a:lstStyle/>
          <a:p>
            <a:pPr marL="285750" indent="-285750">
              <a:buClr>
                <a:srgbClr val="FFFFFF"/>
              </a:buClr>
              <a:buFont typeface="Arial" panose="020B0604020202020204" pitchFamily="34" charset="0"/>
              <a:buChar char="•"/>
            </a:pPr>
            <a:r>
              <a:rPr kumimoji="1" lang="zh-CN" altLang="en-US" sz="1600" dirty="0">
                <a:solidFill>
                  <a:srgbClr val="FFFFFF"/>
                </a:solidFill>
                <a:cs typeface="+mn-ea"/>
                <a:sym typeface="+mn-lt"/>
              </a:rPr>
              <a:t>单击输入文本</a:t>
            </a:r>
          </a:p>
        </p:txBody>
      </p:sp>
      <p:sp>
        <p:nvSpPr>
          <p:cNvPr id="9" name="文本框 8"/>
          <p:cNvSpPr txBox="1"/>
          <p:nvPr/>
        </p:nvSpPr>
        <p:spPr>
          <a:xfrm>
            <a:off x="8535701" y="3947840"/>
            <a:ext cx="1704313" cy="338554"/>
          </a:xfrm>
          <a:prstGeom prst="rect">
            <a:avLst/>
          </a:prstGeom>
          <a:noFill/>
        </p:spPr>
        <p:txBody>
          <a:bodyPr wrap="none" rtlCol="0">
            <a:spAutoFit/>
          </a:bodyPr>
          <a:lstStyle/>
          <a:p>
            <a:pPr marL="285750" indent="-285750">
              <a:buClr>
                <a:srgbClr val="FFFFFF"/>
              </a:buClr>
              <a:buFont typeface="Arial" panose="020B0604020202020204" pitchFamily="34" charset="0"/>
              <a:buChar char="•"/>
            </a:pPr>
            <a:r>
              <a:rPr kumimoji="1" lang="zh-CN" altLang="en-US" sz="1600" dirty="0">
                <a:solidFill>
                  <a:srgbClr val="FFFFFF"/>
                </a:solidFill>
                <a:cs typeface="+mn-ea"/>
                <a:sym typeface="+mn-lt"/>
              </a:rPr>
              <a:t>单击输入文本</a:t>
            </a:r>
          </a:p>
        </p:txBody>
      </p:sp>
      <p:sp>
        <p:nvSpPr>
          <p:cNvPr id="10" name="文本框 9"/>
          <p:cNvSpPr txBox="1"/>
          <p:nvPr/>
        </p:nvSpPr>
        <p:spPr>
          <a:xfrm>
            <a:off x="6531807" y="3525558"/>
            <a:ext cx="1704313" cy="338554"/>
          </a:xfrm>
          <a:prstGeom prst="rect">
            <a:avLst/>
          </a:prstGeom>
          <a:noFill/>
        </p:spPr>
        <p:txBody>
          <a:bodyPr wrap="none" rtlCol="0">
            <a:spAutoFit/>
          </a:bodyPr>
          <a:lstStyle/>
          <a:p>
            <a:pPr marL="285750" indent="-285750">
              <a:buClr>
                <a:srgbClr val="FFFFFF"/>
              </a:buClr>
              <a:buFont typeface="Arial" panose="020B0604020202020204" pitchFamily="34" charset="0"/>
              <a:buChar char="•"/>
            </a:pPr>
            <a:r>
              <a:rPr kumimoji="1" lang="zh-CN" altLang="en-US" sz="1600" dirty="0">
                <a:solidFill>
                  <a:srgbClr val="FFFFFF"/>
                </a:solidFill>
                <a:cs typeface="+mn-ea"/>
                <a:sym typeface="+mn-lt"/>
              </a:rPr>
              <a:t>单击输入文本</a:t>
            </a:r>
          </a:p>
        </p:txBody>
      </p:sp>
      <p:sp>
        <p:nvSpPr>
          <p:cNvPr id="11" name="文本框 281"/>
          <p:cNvSpPr txBox="1"/>
          <p:nvPr/>
        </p:nvSpPr>
        <p:spPr>
          <a:xfrm>
            <a:off x="6435285" y="1705552"/>
            <a:ext cx="1896673" cy="523220"/>
          </a:xfrm>
          <a:prstGeom prst="rect">
            <a:avLst/>
          </a:prstGeom>
          <a:noFill/>
        </p:spPr>
        <p:txBody>
          <a:bodyPr wrap="none" rtlCol="0">
            <a:spAutoFit/>
          </a:bodyPr>
          <a:lstStyle>
            <a:defPPr>
              <a:defRPr lang="zh-CN"/>
            </a:defPPr>
            <a:lvl1pPr>
              <a:defRPr sz="6000">
                <a:gradFill>
                  <a:gsLst>
                    <a:gs pos="0">
                      <a:schemeClr val="bg1"/>
                    </a:gs>
                    <a:gs pos="100000">
                      <a:srgbClr val="CCFFFF"/>
                    </a:gs>
                  </a:gsLst>
                  <a:lin ang="5400000" scaled="1"/>
                </a:gradFill>
                <a:latin typeface="微软雅黑" panose="020B0503020204020204" pitchFamily="34" charset="-122"/>
                <a:ea typeface="微软雅黑" panose="020B0503020204020204" pitchFamily="34" charset="-122"/>
              </a:defRPr>
            </a:lvl1pPr>
          </a:lstStyle>
          <a:p>
            <a:pPr lvl="0" algn="ctr">
              <a:defRPr/>
            </a:pPr>
            <a:r>
              <a:rPr lang="en-US" altLang="zh-CN" sz="2800" dirty="0">
                <a:gradFill>
                  <a:gsLst>
                    <a:gs pos="0">
                      <a:prstClr val="white"/>
                    </a:gs>
                    <a:gs pos="100000">
                      <a:srgbClr val="CCFFFF"/>
                    </a:gs>
                  </a:gsLst>
                  <a:lin ang="5400000" scaled="1"/>
                </a:gradFill>
                <a:latin typeface="+mn-lt"/>
                <a:ea typeface="+mn-ea"/>
                <a:cs typeface="+mn-ea"/>
                <a:sym typeface="+mn-lt"/>
              </a:rPr>
              <a:t>MY LOGO</a:t>
            </a:r>
            <a:endParaRPr lang="zh-CN" altLang="en-US" sz="2800" dirty="0">
              <a:gradFill>
                <a:gsLst>
                  <a:gs pos="0">
                    <a:prstClr val="white"/>
                  </a:gs>
                  <a:gs pos="100000">
                    <a:srgbClr val="CCFFFF"/>
                  </a:gs>
                </a:gsLst>
                <a:lin ang="5400000" scaled="1"/>
              </a:gradFill>
              <a:latin typeface="+mn-lt"/>
              <a:ea typeface="+mn-ea"/>
              <a:cs typeface="+mn-ea"/>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40" fill="hold"/>
                                        <p:tgtEl>
                                          <p:spTgt spid="5"/>
                                        </p:tgtEl>
                                        <p:attrNameLst>
                                          <p:attrName>ppt_w</p:attrName>
                                        </p:attrNameLst>
                                      </p:cBhvr>
                                      <p:tavLst>
                                        <p:tav tm="0">
                                          <p:val>
                                            <p:fltVal val="0"/>
                                          </p:val>
                                        </p:tav>
                                        <p:tav tm="100000">
                                          <p:val>
                                            <p:strVal val="#ppt_w"/>
                                          </p:val>
                                        </p:tav>
                                      </p:tavLst>
                                    </p:anim>
                                    <p:anim calcmode="lin" valueType="num">
                                      <p:cBhvr>
                                        <p:cTn id="8" dur="1040" fill="hold"/>
                                        <p:tgtEl>
                                          <p:spTgt spid="5"/>
                                        </p:tgtEl>
                                        <p:attrNameLst>
                                          <p:attrName>ppt_h</p:attrName>
                                        </p:attrNameLst>
                                      </p:cBhvr>
                                      <p:tavLst>
                                        <p:tav tm="0">
                                          <p:val>
                                            <p:fltVal val="0"/>
                                          </p:val>
                                        </p:tav>
                                        <p:tav tm="100000">
                                          <p:val>
                                            <p:strVal val="#ppt_h"/>
                                          </p:val>
                                        </p:tav>
                                      </p:tavLst>
                                    </p:anim>
                                    <p:animEffect transition="in" filter="fade">
                                      <p:cBhvr>
                                        <p:cTn id="9" dur="1040"/>
                                        <p:tgtEl>
                                          <p:spTgt spid="5"/>
                                        </p:tgtEl>
                                      </p:cBhvr>
                                    </p:animEffect>
                                  </p:childTnLst>
                                </p:cTn>
                              </p:par>
                              <p:par>
                                <p:cTn id="10" presetID="63" presetClass="path" presetSubtype="0" decel="50000" fill="hold" grpId="1" nodeType="withEffect">
                                  <p:stCondLst>
                                    <p:cond delay="0"/>
                                  </p:stCondLst>
                                  <p:iterate type="lt">
                                    <p:tmPct val="13000"/>
                                  </p:iterate>
                                  <p:childTnLst>
                                    <p:animMotion origin="layout" path="M 2.08333E-6 4.44444E-6 L 0.17656 4.44444E-6 " pathEditMode="relative" rAng="0" ptsTypes="AA">
                                      <p:cBhvr>
                                        <p:cTn id="11" dur="960" spd="-100000" fill="hold"/>
                                        <p:tgtEl>
                                          <p:spTgt spid="5"/>
                                        </p:tgtEl>
                                        <p:attrNameLst>
                                          <p:attrName>ppt_x</p:attrName>
                                          <p:attrName>ppt_y</p:attrName>
                                        </p:attrNameLst>
                                      </p:cBhvr>
                                      <p:rCtr x="8828" y="0"/>
                                    </p:animMotion>
                                  </p:childTnLst>
                                </p:cTn>
                              </p:par>
                            </p:childTnLst>
                          </p:cTn>
                        </p:par>
                        <p:par>
                          <p:cTn id="12" fill="hold">
                            <p:stCondLst>
                              <p:cond delay="0"/>
                            </p:stCondLst>
                            <p:childTnLst>
                              <p:par>
                                <p:cTn id="13" presetID="23" presetClass="entr" presetSubtype="16"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par>
                          <p:cTn id="17" fill="hold">
                            <p:stCondLst>
                              <p:cond delay="649"/>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53" presetClass="entr" presetSubtype="16" fill="hold" grpId="0" nodeType="withEffect">
                                  <p:stCondLst>
                                    <p:cond delay="0"/>
                                  </p:stCondLst>
                                  <p:iterate type="lt">
                                    <p:tmPct val="10000"/>
                                  </p:iterate>
                                  <p:childTnLst>
                                    <p:set>
                                      <p:cBhvr>
                                        <p:cTn id="31" dur="1" fill="hold">
                                          <p:stCondLst>
                                            <p:cond delay="0"/>
                                          </p:stCondLst>
                                        </p:cTn>
                                        <p:tgtEl>
                                          <p:spTgt spid="11"/>
                                        </p:tgtEl>
                                        <p:attrNameLst>
                                          <p:attrName>style.visibility</p:attrName>
                                        </p:attrNameLst>
                                      </p:cBhvr>
                                      <p:to>
                                        <p:strVal val="visible"/>
                                      </p:to>
                                    </p:set>
                                    <p:anim calcmode="lin" valueType="num">
                                      <p:cBhvr>
                                        <p:cTn id="32" dur="1040" fill="hold"/>
                                        <p:tgtEl>
                                          <p:spTgt spid="11"/>
                                        </p:tgtEl>
                                        <p:attrNameLst>
                                          <p:attrName>ppt_w</p:attrName>
                                        </p:attrNameLst>
                                      </p:cBhvr>
                                      <p:tavLst>
                                        <p:tav tm="0">
                                          <p:val>
                                            <p:fltVal val="0"/>
                                          </p:val>
                                        </p:tav>
                                        <p:tav tm="100000">
                                          <p:val>
                                            <p:strVal val="#ppt_w"/>
                                          </p:val>
                                        </p:tav>
                                      </p:tavLst>
                                    </p:anim>
                                    <p:anim calcmode="lin" valueType="num">
                                      <p:cBhvr>
                                        <p:cTn id="33" dur="1040" fill="hold"/>
                                        <p:tgtEl>
                                          <p:spTgt spid="11"/>
                                        </p:tgtEl>
                                        <p:attrNameLst>
                                          <p:attrName>ppt_h</p:attrName>
                                        </p:attrNameLst>
                                      </p:cBhvr>
                                      <p:tavLst>
                                        <p:tav tm="0">
                                          <p:val>
                                            <p:fltVal val="0"/>
                                          </p:val>
                                        </p:tav>
                                        <p:tav tm="100000">
                                          <p:val>
                                            <p:strVal val="#ppt_h"/>
                                          </p:val>
                                        </p:tav>
                                      </p:tavLst>
                                    </p:anim>
                                    <p:animEffect transition="in" filter="fade">
                                      <p:cBhvr>
                                        <p:cTn id="34" dur="1040"/>
                                        <p:tgtEl>
                                          <p:spTgt spid="11"/>
                                        </p:tgtEl>
                                      </p:cBhvr>
                                    </p:animEffect>
                                  </p:childTnLst>
                                </p:cTn>
                              </p:par>
                              <p:par>
                                <p:cTn id="35" presetID="63" presetClass="path" presetSubtype="0" decel="50000" fill="hold" grpId="1" nodeType="withEffect">
                                  <p:stCondLst>
                                    <p:cond delay="0"/>
                                  </p:stCondLst>
                                  <p:iterate type="lt">
                                    <p:tmPct val="13000"/>
                                  </p:iterate>
                                  <p:childTnLst>
                                    <p:animMotion origin="layout" path="M 1.45833E-6 3.7037E-7 L 0.17656 3.7037E-7 " pathEditMode="relative" rAng="0" ptsTypes="AA">
                                      <p:cBhvr>
                                        <p:cTn id="36" dur="960" spd="-100000" fill="hold"/>
                                        <p:tgtEl>
                                          <p:spTgt spid="11"/>
                                        </p:tgtEl>
                                        <p:attrNameLst>
                                          <p:attrName>ppt_x</p:attrName>
                                          <p:attrName>ppt_y</p:attrName>
                                        </p:attrNameLst>
                                      </p:cBhvr>
                                      <p:rCtr x="882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7" grpId="0"/>
      <p:bldP spid="8" grpId="0"/>
      <p:bldP spid="9" grpId="0"/>
      <p:bldP spid="10" grpId="0"/>
      <p:bldP spid="11" grpId="0"/>
      <p:bldP spid="11"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PA_椭圆 1"/>
          <p:cNvSpPr/>
          <p:nvPr>
            <p:custDataLst>
              <p:tags r:id="rId1"/>
            </p:custDataLst>
          </p:nvPr>
        </p:nvSpPr>
        <p:spPr>
          <a:xfrm>
            <a:off x="5268686" y="490753"/>
            <a:ext cx="1421477" cy="446739"/>
          </a:xfrm>
          <a:prstGeom prst="roundRect">
            <a:avLst>
              <a:gd name="adj" fmla="val 50000"/>
            </a:avLst>
          </a:prstGeom>
          <a:solidFill>
            <a:srgbClr val="BFC8D5"/>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0076C5"/>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sp>
        <p:nvSpPr>
          <p:cNvPr id="11"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2" name="椭圆 11"/>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3"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4" name="矩形 13"/>
          <p:cNvSpPr/>
          <p:nvPr/>
        </p:nvSpPr>
        <p:spPr>
          <a:xfrm>
            <a:off x="1015602" y="642700"/>
            <a:ext cx="2002471"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15" name="文本框 14"/>
          <p:cNvSpPr txBox="1"/>
          <p:nvPr/>
        </p:nvSpPr>
        <p:spPr>
          <a:xfrm>
            <a:off x="1009702" y="159657"/>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A2E4"/>
                </a:solidFill>
                <a:effectLst/>
                <a:uLnTx/>
                <a:uFillTx/>
                <a:cs typeface="+mn-ea"/>
                <a:sym typeface="+mn-lt"/>
              </a:rPr>
              <a:t>评价体系</a:t>
            </a:r>
          </a:p>
        </p:txBody>
      </p:sp>
      <p:grpSp>
        <p:nvGrpSpPr>
          <p:cNvPr id="41" name="组合 40"/>
          <p:cNvGrpSpPr/>
          <p:nvPr/>
        </p:nvGrpSpPr>
        <p:grpSpPr>
          <a:xfrm>
            <a:off x="47624" y="2996043"/>
            <a:ext cx="1731479" cy="551245"/>
            <a:chOff x="47624" y="3148443"/>
            <a:chExt cx="1731479" cy="551245"/>
          </a:xfrm>
        </p:grpSpPr>
        <p:sp>
          <p:nvSpPr>
            <p:cNvPr id="42" name="直角三角形 41"/>
            <p:cNvSpPr/>
            <p:nvPr/>
          </p:nvSpPr>
          <p:spPr>
            <a:xfrm rot="16200000" flipH="1">
              <a:off x="41676" y="3601662"/>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43" name="组合 42"/>
            <p:cNvGrpSpPr/>
            <p:nvPr/>
          </p:nvGrpSpPr>
          <p:grpSpPr>
            <a:xfrm>
              <a:off x="47624" y="3148443"/>
              <a:ext cx="1731479" cy="447270"/>
              <a:chOff x="47624" y="2775910"/>
              <a:chExt cx="1731479" cy="447270"/>
            </a:xfrm>
          </p:grpSpPr>
          <p:sp>
            <p:nvSpPr>
              <p:cNvPr id="45" name="五边形 62"/>
              <p:cNvSpPr/>
              <p:nvPr/>
            </p:nvSpPr>
            <p:spPr>
              <a:xfrm>
                <a:off x="47624" y="2775910"/>
                <a:ext cx="1731479" cy="447270"/>
              </a:xfrm>
              <a:prstGeom prst="homePlate">
                <a:avLst/>
              </a:prstGeom>
              <a:solidFill>
                <a:srgbClr val="00B050"/>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cs typeface="+mn-ea"/>
                  <a:sym typeface="+mn-lt"/>
                </a:endParaRPr>
              </a:p>
            </p:txBody>
          </p:sp>
          <p:sp>
            <p:nvSpPr>
              <p:cNvPr id="46" name="矩形 45"/>
              <p:cNvSpPr/>
              <p:nvPr/>
            </p:nvSpPr>
            <p:spPr>
              <a:xfrm>
                <a:off x="507007" y="2820743"/>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内容分析</a:t>
                </a:r>
              </a:p>
            </p:txBody>
          </p:sp>
        </p:grpSp>
        <p:sp>
          <p:nvSpPr>
            <p:cNvPr id="44" name="Freeform 5"/>
            <p:cNvSpPr>
              <a:spLocks noEditPoints="1"/>
            </p:cNvSpPr>
            <p:nvPr/>
          </p:nvSpPr>
          <p:spPr bwMode="auto">
            <a:xfrm>
              <a:off x="223039" y="3239505"/>
              <a:ext cx="239735" cy="265145"/>
            </a:xfrm>
            <a:custGeom>
              <a:avLst/>
              <a:gdLst>
                <a:gd name="T0" fmla="*/ 1341 w 2696"/>
                <a:gd name="T1" fmla="*/ 849 h 2979"/>
                <a:gd name="T2" fmla="*/ 596 w 2696"/>
                <a:gd name="T3" fmla="*/ 849 h 2979"/>
                <a:gd name="T4" fmla="*/ 596 w 2696"/>
                <a:gd name="T5" fmla="*/ 1058 h 2979"/>
                <a:gd name="T6" fmla="*/ 1341 w 2696"/>
                <a:gd name="T7" fmla="*/ 1058 h 2979"/>
                <a:gd name="T8" fmla="*/ 1341 w 2696"/>
                <a:gd name="T9" fmla="*/ 849 h 2979"/>
                <a:gd name="T10" fmla="*/ 596 w 2696"/>
                <a:gd name="T11" fmla="*/ 1683 h 2979"/>
                <a:gd name="T12" fmla="*/ 2085 w 2696"/>
                <a:gd name="T13" fmla="*/ 1683 h 2979"/>
                <a:gd name="T14" fmla="*/ 2085 w 2696"/>
                <a:gd name="T15" fmla="*/ 1475 h 2979"/>
                <a:gd name="T16" fmla="*/ 596 w 2696"/>
                <a:gd name="T17" fmla="*/ 1475 h 2979"/>
                <a:gd name="T18" fmla="*/ 596 w 2696"/>
                <a:gd name="T19" fmla="*/ 1683 h 2979"/>
                <a:gd name="T20" fmla="*/ 596 w 2696"/>
                <a:gd name="T21" fmla="*/ 2309 h 2979"/>
                <a:gd name="T22" fmla="*/ 2085 w 2696"/>
                <a:gd name="T23" fmla="*/ 2309 h 2979"/>
                <a:gd name="T24" fmla="*/ 2085 w 2696"/>
                <a:gd name="T25" fmla="*/ 2100 h 2979"/>
                <a:gd name="T26" fmla="*/ 596 w 2696"/>
                <a:gd name="T27" fmla="*/ 2100 h 2979"/>
                <a:gd name="T28" fmla="*/ 596 w 2696"/>
                <a:gd name="T29" fmla="*/ 2309 h 2979"/>
                <a:gd name="T30" fmla="*/ 2651 w 2696"/>
                <a:gd name="T31" fmla="*/ 685 h 2979"/>
                <a:gd name="T32" fmla="*/ 1936 w 2696"/>
                <a:gd name="T33" fmla="*/ 30 h 2979"/>
                <a:gd name="T34" fmla="*/ 1877 w 2696"/>
                <a:gd name="T35" fmla="*/ 0 h 2979"/>
                <a:gd name="T36" fmla="*/ 104 w 2696"/>
                <a:gd name="T37" fmla="*/ 0 h 2979"/>
                <a:gd name="T38" fmla="*/ 0 w 2696"/>
                <a:gd name="T39" fmla="*/ 104 h 2979"/>
                <a:gd name="T40" fmla="*/ 0 w 2696"/>
                <a:gd name="T41" fmla="*/ 2875 h 2979"/>
                <a:gd name="T42" fmla="*/ 104 w 2696"/>
                <a:gd name="T43" fmla="*/ 2979 h 2979"/>
                <a:gd name="T44" fmla="*/ 2592 w 2696"/>
                <a:gd name="T45" fmla="*/ 2979 h 2979"/>
                <a:gd name="T46" fmla="*/ 2696 w 2696"/>
                <a:gd name="T47" fmla="*/ 2875 h 2979"/>
                <a:gd name="T48" fmla="*/ 2696 w 2696"/>
                <a:gd name="T49" fmla="*/ 760 h 2979"/>
                <a:gd name="T50" fmla="*/ 2651 w 2696"/>
                <a:gd name="T51" fmla="*/ 685 h 2979"/>
                <a:gd name="T52" fmla="*/ 1921 w 2696"/>
                <a:gd name="T53" fmla="*/ 283 h 2979"/>
                <a:gd name="T54" fmla="*/ 2458 w 2696"/>
                <a:gd name="T55" fmla="*/ 789 h 2979"/>
                <a:gd name="T56" fmla="*/ 1921 w 2696"/>
                <a:gd name="T57" fmla="*/ 789 h 2979"/>
                <a:gd name="T58" fmla="*/ 1921 w 2696"/>
                <a:gd name="T59" fmla="*/ 283 h 2979"/>
                <a:gd name="T60" fmla="*/ 2472 w 2696"/>
                <a:gd name="T61" fmla="*/ 2770 h 2979"/>
                <a:gd name="T62" fmla="*/ 209 w 2696"/>
                <a:gd name="T63" fmla="*/ 2770 h 2979"/>
                <a:gd name="T64" fmla="*/ 209 w 2696"/>
                <a:gd name="T65" fmla="*/ 209 h 2979"/>
                <a:gd name="T66" fmla="*/ 1713 w 2696"/>
                <a:gd name="T67" fmla="*/ 209 h 2979"/>
                <a:gd name="T68" fmla="*/ 1713 w 2696"/>
                <a:gd name="T69" fmla="*/ 894 h 2979"/>
                <a:gd name="T70" fmla="*/ 1817 w 2696"/>
                <a:gd name="T71" fmla="*/ 998 h 2979"/>
                <a:gd name="T72" fmla="*/ 2487 w 2696"/>
                <a:gd name="T73" fmla="*/ 998 h 2979"/>
                <a:gd name="T74" fmla="*/ 2487 w 2696"/>
                <a:gd name="T75" fmla="*/ 2770 h 2979"/>
                <a:gd name="T76" fmla="*/ 2472 w 2696"/>
                <a:gd name="T77" fmla="*/ 2770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6" h="2979">
                  <a:moveTo>
                    <a:pt x="1341" y="849"/>
                  </a:moveTo>
                  <a:cubicBezTo>
                    <a:pt x="596" y="849"/>
                    <a:pt x="596" y="849"/>
                    <a:pt x="596" y="849"/>
                  </a:cubicBezTo>
                  <a:cubicBezTo>
                    <a:pt x="596" y="1058"/>
                    <a:pt x="596" y="1058"/>
                    <a:pt x="596" y="1058"/>
                  </a:cubicBezTo>
                  <a:cubicBezTo>
                    <a:pt x="1341" y="1058"/>
                    <a:pt x="1341" y="1058"/>
                    <a:pt x="1341" y="1058"/>
                  </a:cubicBezTo>
                  <a:cubicBezTo>
                    <a:pt x="1341" y="849"/>
                    <a:pt x="1341" y="849"/>
                    <a:pt x="1341" y="849"/>
                  </a:cubicBezTo>
                  <a:close/>
                  <a:moveTo>
                    <a:pt x="596" y="1683"/>
                  </a:moveTo>
                  <a:cubicBezTo>
                    <a:pt x="2085" y="1683"/>
                    <a:pt x="2085" y="1683"/>
                    <a:pt x="2085" y="1683"/>
                  </a:cubicBezTo>
                  <a:cubicBezTo>
                    <a:pt x="2085" y="1475"/>
                    <a:pt x="2085" y="1475"/>
                    <a:pt x="2085" y="1475"/>
                  </a:cubicBezTo>
                  <a:cubicBezTo>
                    <a:pt x="596" y="1475"/>
                    <a:pt x="596" y="1475"/>
                    <a:pt x="596" y="1475"/>
                  </a:cubicBezTo>
                  <a:cubicBezTo>
                    <a:pt x="596" y="1683"/>
                    <a:pt x="596" y="1683"/>
                    <a:pt x="596" y="1683"/>
                  </a:cubicBezTo>
                  <a:close/>
                  <a:moveTo>
                    <a:pt x="596" y="2309"/>
                  </a:moveTo>
                  <a:cubicBezTo>
                    <a:pt x="2085" y="2309"/>
                    <a:pt x="2085" y="2309"/>
                    <a:pt x="2085" y="2309"/>
                  </a:cubicBezTo>
                  <a:cubicBezTo>
                    <a:pt x="2085" y="2100"/>
                    <a:pt x="2085" y="2100"/>
                    <a:pt x="2085" y="2100"/>
                  </a:cubicBezTo>
                  <a:cubicBezTo>
                    <a:pt x="596" y="2100"/>
                    <a:pt x="596" y="2100"/>
                    <a:pt x="596" y="2100"/>
                  </a:cubicBezTo>
                  <a:cubicBezTo>
                    <a:pt x="596" y="2309"/>
                    <a:pt x="596" y="2309"/>
                    <a:pt x="596" y="2309"/>
                  </a:cubicBezTo>
                  <a:close/>
                  <a:moveTo>
                    <a:pt x="2651" y="685"/>
                  </a:moveTo>
                  <a:cubicBezTo>
                    <a:pt x="1936" y="30"/>
                    <a:pt x="1936" y="30"/>
                    <a:pt x="1936" y="30"/>
                  </a:cubicBezTo>
                  <a:cubicBezTo>
                    <a:pt x="1921" y="15"/>
                    <a:pt x="1892" y="0"/>
                    <a:pt x="1877" y="0"/>
                  </a:cubicBezTo>
                  <a:cubicBezTo>
                    <a:pt x="104" y="0"/>
                    <a:pt x="104" y="0"/>
                    <a:pt x="104" y="0"/>
                  </a:cubicBezTo>
                  <a:cubicBezTo>
                    <a:pt x="45" y="0"/>
                    <a:pt x="0" y="45"/>
                    <a:pt x="0" y="104"/>
                  </a:cubicBezTo>
                  <a:cubicBezTo>
                    <a:pt x="0" y="2875"/>
                    <a:pt x="0" y="2875"/>
                    <a:pt x="0" y="2875"/>
                  </a:cubicBezTo>
                  <a:cubicBezTo>
                    <a:pt x="0" y="2934"/>
                    <a:pt x="45" y="2979"/>
                    <a:pt x="104" y="2979"/>
                  </a:cubicBezTo>
                  <a:cubicBezTo>
                    <a:pt x="2592" y="2979"/>
                    <a:pt x="2592" y="2979"/>
                    <a:pt x="2592" y="2979"/>
                  </a:cubicBezTo>
                  <a:cubicBezTo>
                    <a:pt x="2651" y="2979"/>
                    <a:pt x="2696" y="2934"/>
                    <a:pt x="2696" y="2875"/>
                  </a:cubicBezTo>
                  <a:cubicBezTo>
                    <a:pt x="2696" y="760"/>
                    <a:pt x="2696" y="760"/>
                    <a:pt x="2696" y="760"/>
                  </a:cubicBezTo>
                  <a:cubicBezTo>
                    <a:pt x="2681" y="745"/>
                    <a:pt x="2666" y="715"/>
                    <a:pt x="2651" y="685"/>
                  </a:cubicBezTo>
                  <a:close/>
                  <a:moveTo>
                    <a:pt x="1921" y="283"/>
                  </a:moveTo>
                  <a:cubicBezTo>
                    <a:pt x="2458" y="789"/>
                    <a:pt x="2458" y="789"/>
                    <a:pt x="2458" y="789"/>
                  </a:cubicBezTo>
                  <a:cubicBezTo>
                    <a:pt x="1921" y="789"/>
                    <a:pt x="1921" y="789"/>
                    <a:pt x="1921" y="789"/>
                  </a:cubicBezTo>
                  <a:cubicBezTo>
                    <a:pt x="1921" y="283"/>
                    <a:pt x="1921" y="283"/>
                    <a:pt x="1921" y="283"/>
                  </a:cubicBezTo>
                  <a:close/>
                  <a:moveTo>
                    <a:pt x="2472" y="2770"/>
                  </a:moveTo>
                  <a:cubicBezTo>
                    <a:pt x="209" y="2770"/>
                    <a:pt x="209" y="2770"/>
                    <a:pt x="209" y="2770"/>
                  </a:cubicBezTo>
                  <a:cubicBezTo>
                    <a:pt x="209" y="209"/>
                    <a:pt x="209" y="209"/>
                    <a:pt x="209" y="209"/>
                  </a:cubicBezTo>
                  <a:cubicBezTo>
                    <a:pt x="1713" y="209"/>
                    <a:pt x="1713" y="209"/>
                    <a:pt x="1713" y="209"/>
                  </a:cubicBezTo>
                  <a:cubicBezTo>
                    <a:pt x="1713" y="894"/>
                    <a:pt x="1713" y="894"/>
                    <a:pt x="1713" y="894"/>
                  </a:cubicBezTo>
                  <a:cubicBezTo>
                    <a:pt x="1713" y="953"/>
                    <a:pt x="1758" y="998"/>
                    <a:pt x="1817" y="998"/>
                  </a:cubicBezTo>
                  <a:cubicBezTo>
                    <a:pt x="2487" y="998"/>
                    <a:pt x="2487" y="998"/>
                    <a:pt x="2487" y="998"/>
                  </a:cubicBezTo>
                  <a:cubicBezTo>
                    <a:pt x="2487" y="2770"/>
                    <a:pt x="2487" y="2770"/>
                    <a:pt x="2487" y="2770"/>
                  </a:cubicBezTo>
                  <a:cubicBezTo>
                    <a:pt x="2472" y="2770"/>
                    <a:pt x="2472" y="2770"/>
                    <a:pt x="2472" y="277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47" name="组合 46"/>
          <p:cNvGrpSpPr/>
          <p:nvPr/>
        </p:nvGrpSpPr>
        <p:grpSpPr>
          <a:xfrm>
            <a:off x="47624" y="2161827"/>
            <a:ext cx="1731479" cy="551245"/>
            <a:chOff x="47624" y="2314227"/>
            <a:chExt cx="1731479" cy="551245"/>
          </a:xfrm>
        </p:grpSpPr>
        <p:sp>
          <p:nvSpPr>
            <p:cNvPr id="48" name="直角三角形 47"/>
            <p:cNvSpPr/>
            <p:nvPr/>
          </p:nvSpPr>
          <p:spPr>
            <a:xfrm rot="16200000" flipH="1">
              <a:off x="41676" y="2767446"/>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49" name="组合 48"/>
            <p:cNvGrpSpPr/>
            <p:nvPr/>
          </p:nvGrpSpPr>
          <p:grpSpPr>
            <a:xfrm>
              <a:off x="47624" y="2314227"/>
              <a:ext cx="1731479" cy="447270"/>
              <a:chOff x="47624" y="2136427"/>
              <a:chExt cx="1731479" cy="447270"/>
            </a:xfrm>
          </p:grpSpPr>
          <p:sp>
            <p:nvSpPr>
              <p:cNvPr id="51" name="五边形 61"/>
              <p:cNvSpPr/>
              <p:nvPr/>
            </p:nvSpPr>
            <p:spPr>
              <a:xfrm>
                <a:off x="47624" y="2136427"/>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52" name="矩形 51"/>
              <p:cNvSpPr/>
              <p:nvPr/>
            </p:nvSpPr>
            <p:spPr>
              <a:xfrm>
                <a:off x="507007" y="2178679"/>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学情分析</a:t>
                </a:r>
              </a:p>
            </p:txBody>
          </p:sp>
        </p:grpSp>
        <p:sp>
          <p:nvSpPr>
            <p:cNvPr id="50" name="Freeform 5"/>
            <p:cNvSpPr>
              <a:spLocks noEditPoints="1"/>
            </p:cNvSpPr>
            <p:nvPr/>
          </p:nvSpPr>
          <p:spPr bwMode="auto">
            <a:xfrm>
              <a:off x="229178" y="2424088"/>
              <a:ext cx="251428" cy="234844"/>
            </a:xfrm>
            <a:custGeom>
              <a:avLst/>
              <a:gdLst>
                <a:gd name="T0" fmla="*/ 205 w 3072"/>
                <a:gd name="T1" fmla="*/ 717 h 2867"/>
                <a:gd name="T2" fmla="*/ 307 w 3072"/>
                <a:gd name="T3" fmla="*/ 614 h 2867"/>
                <a:gd name="T4" fmla="*/ 348 w 3072"/>
                <a:gd name="T5" fmla="*/ 614 h 2867"/>
                <a:gd name="T6" fmla="*/ 1024 w 3072"/>
                <a:gd name="T7" fmla="*/ 143 h 2867"/>
                <a:gd name="T8" fmla="*/ 1024 w 3072"/>
                <a:gd name="T9" fmla="*/ 123 h 2867"/>
                <a:gd name="T10" fmla="*/ 1126 w 3072"/>
                <a:gd name="T11" fmla="*/ 0 h 2867"/>
                <a:gd name="T12" fmla="*/ 1229 w 3072"/>
                <a:gd name="T13" fmla="*/ 102 h 2867"/>
                <a:gd name="T14" fmla="*/ 1229 w 3072"/>
                <a:gd name="T15" fmla="*/ 123 h 2867"/>
                <a:gd name="T16" fmla="*/ 1905 w 3072"/>
                <a:gd name="T17" fmla="*/ 635 h 2867"/>
                <a:gd name="T18" fmla="*/ 1987 w 3072"/>
                <a:gd name="T19" fmla="*/ 635 h 2867"/>
                <a:gd name="T20" fmla="*/ 2662 w 3072"/>
                <a:gd name="T21" fmla="*/ 123 h 2867"/>
                <a:gd name="T22" fmla="*/ 2662 w 3072"/>
                <a:gd name="T23" fmla="*/ 102 h 2867"/>
                <a:gd name="T24" fmla="*/ 2765 w 3072"/>
                <a:gd name="T25" fmla="*/ 0 h 2867"/>
                <a:gd name="T26" fmla="*/ 2867 w 3072"/>
                <a:gd name="T27" fmla="*/ 102 h 2867"/>
                <a:gd name="T28" fmla="*/ 2765 w 3072"/>
                <a:gd name="T29" fmla="*/ 205 h 2867"/>
                <a:gd name="T30" fmla="*/ 2724 w 3072"/>
                <a:gd name="T31" fmla="*/ 205 h 2867"/>
                <a:gd name="T32" fmla="*/ 2048 w 3072"/>
                <a:gd name="T33" fmla="*/ 717 h 2867"/>
                <a:gd name="T34" fmla="*/ 2048 w 3072"/>
                <a:gd name="T35" fmla="*/ 737 h 2867"/>
                <a:gd name="T36" fmla="*/ 1946 w 3072"/>
                <a:gd name="T37" fmla="*/ 819 h 2867"/>
                <a:gd name="T38" fmla="*/ 1843 w 3072"/>
                <a:gd name="T39" fmla="*/ 717 h 2867"/>
                <a:gd name="T40" fmla="*/ 1843 w 3072"/>
                <a:gd name="T41" fmla="*/ 696 h 2867"/>
                <a:gd name="T42" fmla="*/ 1167 w 3072"/>
                <a:gd name="T43" fmla="*/ 205 h 2867"/>
                <a:gd name="T44" fmla="*/ 1126 w 3072"/>
                <a:gd name="T45" fmla="*/ 205 h 2867"/>
                <a:gd name="T46" fmla="*/ 1106 w 3072"/>
                <a:gd name="T47" fmla="*/ 205 h 2867"/>
                <a:gd name="T48" fmla="*/ 410 w 3072"/>
                <a:gd name="T49" fmla="*/ 717 h 2867"/>
                <a:gd name="T50" fmla="*/ 307 w 3072"/>
                <a:gd name="T51" fmla="*/ 819 h 2867"/>
                <a:gd name="T52" fmla="*/ 205 w 3072"/>
                <a:gd name="T53" fmla="*/ 717 h 2867"/>
                <a:gd name="T54" fmla="*/ 2970 w 3072"/>
                <a:gd name="T55" fmla="*/ 2662 h 2867"/>
                <a:gd name="T56" fmla="*/ 2867 w 3072"/>
                <a:gd name="T57" fmla="*/ 2662 h 2867"/>
                <a:gd name="T58" fmla="*/ 2867 w 3072"/>
                <a:gd name="T59" fmla="*/ 819 h 2867"/>
                <a:gd name="T60" fmla="*/ 2662 w 3072"/>
                <a:gd name="T61" fmla="*/ 819 h 2867"/>
                <a:gd name="T62" fmla="*/ 2662 w 3072"/>
                <a:gd name="T63" fmla="*/ 2662 h 2867"/>
                <a:gd name="T64" fmla="*/ 2048 w 3072"/>
                <a:gd name="T65" fmla="*/ 2662 h 2867"/>
                <a:gd name="T66" fmla="*/ 2048 w 3072"/>
                <a:gd name="T67" fmla="*/ 1229 h 2867"/>
                <a:gd name="T68" fmla="*/ 1843 w 3072"/>
                <a:gd name="T69" fmla="*/ 1229 h 2867"/>
                <a:gd name="T70" fmla="*/ 1843 w 3072"/>
                <a:gd name="T71" fmla="*/ 2662 h 2867"/>
                <a:gd name="T72" fmla="*/ 1229 w 3072"/>
                <a:gd name="T73" fmla="*/ 2662 h 2867"/>
                <a:gd name="T74" fmla="*/ 1229 w 3072"/>
                <a:gd name="T75" fmla="*/ 819 h 2867"/>
                <a:gd name="T76" fmla="*/ 1024 w 3072"/>
                <a:gd name="T77" fmla="*/ 819 h 2867"/>
                <a:gd name="T78" fmla="*/ 1024 w 3072"/>
                <a:gd name="T79" fmla="*/ 2662 h 2867"/>
                <a:gd name="T80" fmla="*/ 410 w 3072"/>
                <a:gd name="T81" fmla="*/ 2662 h 2867"/>
                <a:gd name="T82" fmla="*/ 410 w 3072"/>
                <a:gd name="T83" fmla="*/ 1229 h 2867"/>
                <a:gd name="T84" fmla="*/ 205 w 3072"/>
                <a:gd name="T85" fmla="*/ 1229 h 2867"/>
                <a:gd name="T86" fmla="*/ 205 w 3072"/>
                <a:gd name="T87" fmla="*/ 2662 h 2867"/>
                <a:gd name="T88" fmla="*/ 102 w 3072"/>
                <a:gd name="T89" fmla="*/ 2662 h 2867"/>
                <a:gd name="T90" fmla="*/ 0 w 3072"/>
                <a:gd name="T91" fmla="*/ 2765 h 2867"/>
                <a:gd name="T92" fmla="*/ 102 w 3072"/>
                <a:gd name="T93" fmla="*/ 2867 h 2867"/>
                <a:gd name="T94" fmla="*/ 2970 w 3072"/>
                <a:gd name="T95" fmla="*/ 2867 h 2867"/>
                <a:gd name="T96" fmla="*/ 3072 w 3072"/>
                <a:gd name="T97" fmla="*/ 2765 h 2867"/>
                <a:gd name="T98" fmla="*/ 2970 w 3072"/>
                <a:gd name="T99" fmla="*/ 2662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2" h="2867">
                  <a:moveTo>
                    <a:pt x="205" y="717"/>
                  </a:moveTo>
                  <a:cubicBezTo>
                    <a:pt x="205" y="676"/>
                    <a:pt x="246" y="614"/>
                    <a:pt x="307" y="614"/>
                  </a:cubicBezTo>
                  <a:cubicBezTo>
                    <a:pt x="348" y="614"/>
                    <a:pt x="348" y="614"/>
                    <a:pt x="348" y="614"/>
                  </a:cubicBezTo>
                  <a:cubicBezTo>
                    <a:pt x="1024" y="143"/>
                    <a:pt x="1024" y="143"/>
                    <a:pt x="1024" y="143"/>
                  </a:cubicBezTo>
                  <a:cubicBezTo>
                    <a:pt x="1024" y="123"/>
                    <a:pt x="1024" y="123"/>
                    <a:pt x="1024" y="123"/>
                  </a:cubicBezTo>
                  <a:cubicBezTo>
                    <a:pt x="1024" y="61"/>
                    <a:pt x="1065" y="0"/>
                    <a:pt x="1126" y="0"/>
                  </a:cubicBezTo>
                  <a:cubicBezTo>
                    <a:pt x="1188" y="0"/>
                    <a:pt x="1229" y="61"/>
                    <a:pt x="1229" y="102"/>
                  </a:cubicBezTo>
                  <a:cubicBezTo>
                    <a:pt x="1229" y="123"/>
                    <a:pt x="1229" y="123"/>
                    <a:pt x="1229" y="123"/>
                  </a:cubicBezTo>
                  <a:cubicBezTo>
                    <a:pt x="1905" y="635"/>
                    <a:pt x="1905" y="635"/>
                    <a:pt x="1905" y="635"/>
                  </a:cubicBezTo>
                  <a:cubicBezTo>
                    <a:pt x="1987" y="635"/>
                    <a:pt x="1987" y="635"/>
                    <a:pt x="1987" y="635"/>
                  </a:cubicBezTo>
                  <a:cubicBezTo>
                    <a:pt x="2662" y="123"/>
                    <a:pt x="2662" y="123"/>
                    <a:pt x="2662" y="123"/>
                  </a:cubicBezTo>
                  <a:cubicBezTo>
                    <a:pt x="2662" y="102"/>
                    <a:pt x="2662" y="102"/>
                    <a:pt x="2662" y="102"/>
                  </a:cubicBezTo>
                  <a:cubicBezTo>
                    <a:pt x="2662" y="61"/>
                    <a:pt x="2703" y="0"/>
                    <a:pt x="2765" y="0"/>
                  </a:cubicBezTo>
                  <a:cubicBezTo>
                    <a:pt x="2826" y="0"/>
                    <a:pt x="2867" y="61"/>
                    <a:pt x="2867" y="102"/>
                  </a:cubicBezTo>
                  <a:cubicBezTo>
                    <a:pt x="2867" y="164"/>
                    <a:pt x="2826" y="205"/>
                    <a:pt x="2765" y="205"/>
                  </a:cubicBezTo>
                  <a:cubicBezTo>
                    <a:pt x="2724" y="205"/>
                    <a:pt x="2724" y="205"/>
                    <a:pt x="2724" y="205"/>
                  </a:cubicBezTo>
                  <a:cubicBezTo>
                    <a:pt x="2048" y="717"/>
                    <a:pt x="2048" y="717"/>
                    <a:pt x="2048" y="717"/>
                  </a:cubicBezTo>
                  <a:cubicBezTo>
                    <a:pt x="2048" y="737"/>
                    <a:pt x="2048" y="737"/>
                    <a:pt x="2048" y="737"/>
                  </a:cubicBezTo>
                  <a:cubicBezTo>
                    <a:pt x="2048" y="778"/>
                    <a:pt x="2007" y="819"/>
                    <a:pt x="1946" y="819"/>
                  </a:cubicBezTo>
                  <a:cubicBezTo>
                    <a:pt x="1884" y="819"/>
                    <a:pt x="1843" y="778"/>
                    <a:pt x="1843" y="717"/>
                  </a:cubicBezTo>
                  <a:cubicBezTo>
                    <a:pt x="1843" y="696"/>
                    <a:pt x="1843" y="696"/>
                    <a:pt x="1843" y="696"/>
                  </a:cubicBezTo>
                  <a:cubicBezTo>
                    <a:pt x="1167" y="205"/>
                    <a:pt x="1167" y="205"/>
                    <a:pt x="1167" y="205"/>
                  </a:cubicBezTo>
                  <a:cubicBezTo>
                    <a:pt x="1126" y="205"/>
                    <a:pt x="1126" y="205"/>
                    <a:pt x="1126" y="205"/>
                  </a:cubicBezTo>
                  <a:cubicBezTo>
                    <a:pt x="1106" y="205"/>
                    <a:pt x="1106" y="205"/>
                    <a:pt x="1106" y="205"/>
                  </a:cubicBezTo>
                  <a:cubicBezTo>
                    <a:pt x="410" y="717"/>
                    <a:pt x="410" y="717"/>
                    <a:pt x="410" y="717"/>
                  </a:cubicBezTo>
                  <a:cubicBezTo>
                    <a:pt x="410" y="778"/>
                    <a:pt x="369" y="819"/>
                    <a:pt x="307" y="819"/>
                  </a:cubicBezTo>
                  <a:cubicBezTo>
                    <a:pt x="246" y="819"/>
                    <a:pt x="205" y="778"/>
                    <a:pt x="205" y="717"/>
                  </a:cubicBezTo>
                  <a:close/>
                  <a:moveTo>
                    <a:pt x="2970" y="2662"/>
                  </a:moveTo>
                  <a:cubicBezTo>
                    <a:pt x="2867" y="2662"/>
                    <a:pt x="2867" y="2662"/>
                    <a:pt x="2867" y="2662"/>
                  </a:cubicBezTo>
                  <a:cubicBezTo>
                    <a:pt x="2867" y="819"/>
                    <a:pt x="2867" y="819"/>
                    <a:pt x="2867" y="819"/>
                  </a:cubicBezTo>
                  <a:cubicBezTo>
                    <a:pt x="2662" y="819"/>
                    <a:pt x="2662" y="819"/>
                    <a:pt x="2662" y="819"/>
                  </a:cubicBezTo>
                  <a:cubicBezTo>
                    <a:pt x="2662" y="2662"/>
                    <a:pt x="2662" y="2662"/>
                    <a:pt x="2662" y="2662"/>
                  </a:cubicBezTo>
                  <a:cubicBezTo>
                    <a:pt x="2048" y="2662"/>
                    <a:pt x="2048" y="2662"/>
                    <a:pt x="2048" y="2662"/>
                  </a:cubicBezTo>
                  <a:cubicBezTo>
                    <a:pt x="2048" y="1229"/>
                    <a:pt x="2048" y="1229"/>
                    <a:pt x="2048" y="1229"/>
                  </a:cubicBezTo>
                  <a:cubicBezTo>
                    <a:pt x="1843" y="1229"/>
                    <a:pt x="1843" y="1229"/>
                    <a:pt x="1843" y="1229"/>
                  </a:cubicBezTo>
                  <a:cubicBezTo>
                    <a:pt x="1843" y="2662"/>
                    <a:pt x="1843" y="2662"/>
                    <a:pt x="1843" y="2662"/>
                  </a:cubicBezTo>
                  <a:cubicBezTo>
                    <a:pt x="1229" y="2662"/>
                    <a:pt x="1229" y="2662"/>
                    <a:pt x="1229" y="2662"/>
                  </a:cubicBezTo>
                  <a:cubicBezTo>
                    <a:pt x="1229" y="819"/>
                    <a:pt x="1229" y="819"/>
                    <a:pt x="1229" y="819"/>
                  </a:cubicBezTo>
                  <a:cubicBezTo>
                    <a:pt x="1024" y="819"/>
                    <a:pt x="1024" y="819"/>
                    <a:pt x="1024" y="819"/>
                  </a:cubicBezTo>
                  <a:cubicBezTo>
                    <a:pt x="1024" y="2662"/>
                    <a:pt x="1024" y="2662"/>
                    <a:pt x="1024" y="2662"/>
                  </a:cubicBezTo>
                  <a:cubicBezTo>
                    <a:pt x="410" y="2662"/>
                    <a:pt x="410" y="2662"/>
                    <a:pt x="410" y="2662"/>
                  </a:cubicBezTo>
                  <a:cubicBezTo>
                    <a:pt x="410" y="1229"/>
                    <a:pt x="410" y="1229"/>
                    <a:pt x="410" y="1229"/>
                  </a:cubicBezTo>
                  <a:cubicBezTo>
                    <a:pt x="205" y="1229"/>
                    <a:pt x="205" y="1229"/>
                    <a:pt x="205" y="1229"/>
                  </a:cubicBezTo>
                  <a:cubicBezTo>
                    <a:pt x="205" y="2662"/>
                    <a:pt x="205" y="2662"/>
                    <a:pt x="205" y="2662"/>
                  </a:cubicBezTo>
                  <a:cubicBezTo>
                    <a:pt x="102" y="2662"/>
                    <a:pt x="102" y="2662"/>
                    <a:pt x="102" y="2662"/>
                  </a:cubicBezTo>
                  <a:cubicBezTo>
                    <a:pt x="41" y="2662"/>
                    <a:pt x="0" y="2703"/>
                    <a:pt x="0" y="2765"/>
                  </a:cubicBezTo>
                  <a:cubicBezTo>
                    <a:pt x="0" y="2826"/>
                    <a:pt x="41" y="2867"/>
                    <a:pt x="102" y="2867"/>
                  </a:cubicBezTo>
                  <a:cubicBezTo>
                    <a:pt x="2970" y="2867"/>
                    <a:pt x="2970" y="2867"/>
                    <a:pt x="2970" y="2867"/>
                  </a:cubicBezTo>
                  <a:cubicBezTo>
                    <a:pt x="3031" y="2867"/>
                    <a:pt x="3072" y="2826"/>
                    <a:pt x="3072" y="2765"/>
                  </a:cubicBezTo>
                  <a:cubicBezTo>
                    <a:pt x="3072" y="2703"/>
                    <a:pt x="3031" y="2662"/>
                    <a:pt x="2970" y="2662"/>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53" name="组合 52"/>
          <p:cNvGrpSpPr/>
          <p:nvPr/>
        </p:nvGrpSpPr>
        <p:grpSpPr>
          <a:xfrm>
            <a:off x="47624" y="4664476"/>
            <a:ext cx="1731479" cy="551244"/>
            <a:chOff x="47624" y="4816876"/>
            <a:chExt cx="1731479" cy="551244"/>
          </a:xfrm>
        </p:grpSpPr>
        <p:sp>
          <p:nvSpPr>
            <p:cNvPr id="54" name="直角三角形 53"/>
            <p:cNvSpPr/>
            <p:nvPr/>
          </p:nvSpPr>
          <p:spPr>
            <a:xfrm rot="16200000" flipH="1">
              <a:off x="41676" y="5270094"/>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55" name="组合 54"/>
            <p:cNvGrpSpPr/>
            <p:nvPr/>
          </p:nvGrpSpPr>
          <p:grpSpPr>
            <a:xfrm>
              <a:off x="47624" y="4816876"/>
              <a:ext cx="1731479" cy="447270"/>
              <a:chOff x="47624" y="4054876"/>
              <a:chExt cx="1731479" cy="447270"/>
            </a:xfrm>
          </p:grpSpPr>
          <p:sp>
            <p:nvSpPr>
              <p:cNvPr id="57" name="五边形 64"/>
              <p:cNvSpPr/>
              <p:nvPr/>
            </p:nvSpPr>
            <p:spPr>
              <a:xfrm>
                <a:off x="47624" y="4054876"/>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58" name="矩形 57"/>
              <p:cNvSpPr/>
              <p:nvPr/>
            </p:nvSpPr>
            <p:spPr>
              <a:xfrm>
                <a:off x="507007" y="4104871"/>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教学目标</a:t>
                </a:r>
              </a:p>
            </p:txBody>
          </p:sp>
        </p:grpSp>
        <p:sp>
          <p:nvSpPr>
            <p:cNvPr id="56" name="Freeform 5"/>
            <p:cNvSpPr>
              <a:spLocks noEditPoints="1"/>
            </p:cNvSpPr>
            <p:nvPr/>
          </p:nvSpPr>
          <p:spPr bwMode="auto">
            <a:xfrm>
              <a:off x="216346" y="4901965"/>
              <a:ext cx="277091" cy="277091"/>
            </a:xfrm>
            <a:custGeom>
              <a:avLst/>
              <a:gdLst>
                <a:gd name="T0" fmla="*/ 1767 w 2867"/>
                <a:gd name="T1" fmla="*/ 287 h 2867"/>
                <a:gd name="T2" fmla="*/ 1327 w 2867"/>
                <a:gd name="T3" fmla="*/ 213 h 2867"/>
                <a:gd name="T4" fmla="*/ 0 w 2867"/>
                <a:gd name="T5" fmla="*/ 1540 h 2867"/>
                <a:gd name="T6" fmla="*/ 1327 w 2867"/>
                <a:gd name="T7" fmla="*/ 2867 h 2867"/>
                <a:gd name="T8" fmla="*/ 2654 w 2867"/>
                <a:gd name="T9" fmla="*/ 1540 h 2867"/>
                <a:gd name="T10" fmla="*/ 2582 w 2867"/>
                <a:gd name="T11" fmla="*/ 1105 h 2867"/>
                <a:gd name="T12" fmla="*/ 2403 w 2867"/>
                <a:gd name="T13" fmla="*/ 1284 h 2867"/>
                <a:gd name="T14" fmla="*/ 2433 w 2867"/>
                <a:gd name="T15" fmla="*/ 1540 h 2867"/>
                <a:gd name="T16" fmla="*/ 1327 w 2867"/>
                <a:gd name="T17" fmla="*/ 2646 h 2867"/>
                <a:gd name="T18" fmla="*/ 221 w 2867"/>
                <a:gd name="T19" fmla="*/ 1540 h 2867"/>
                <a:gd name="T20" fmla="*/ 1327 w 2867"/>
                <a:gd name="T21" fmla="*/ 434 h 2867"/>
                <a:gd name="T22" fmla="*/ 1589 w 2867"/>
                <a:gd name="T23" fmla="*/ 465 h 2867"/>
                <a:gd name="T24" fmla="*/ 1767 w 2867"/>
                <a:gd name="T25" fmla="*/ 287 h 2867"/>
                <a:gd name="T26" fmla="*/ 2387 w 2867"/>
                <a:gd name="T27" fmla="*/ 180 h 2867"/>
                <a:gd name="T28" fmla="*/ 2408 w 2867"/>
                <a:gd name="T29" fmla="*/ 426 h 2867"/>
                <a:gd name="T30" fmla="*/ 2445 w 2867"/>
                <a:gd name="T31" fmla="*/ 462 h 2867"/>
                <a:gd name="T32" fmla="*/ 2836 w 2867"/>
                <a:gd name="T33" fmla="*/ 496 h 2867"/>
                <a:gd name="T34" fmla="*/ 2867 w 2867"/>
                <a:gd name="T35" fmla="*/ 502 h 2867"/>
                <a:gd name="T36" fmla="*/ 2849 w 2867"/>
                <a:gd name="T37" fmla="*/ 524 h 2867"/>
                <a:gd name="T38" fmla="*/ 2370 w 2867"/>
                <a:gd name="T39" fmla="*/ 1005 h 2867"/>
                <a:gd name="T40" fmla="*/ 2322 w 2867"/>
                <a:gd name="T41" fmla="*/ 1023 h 2867"/>
                <a:gd name="T42" fmla="*/ 2070 w 2867"/>
                <a:gd name="T43" fmla="*/ 999 h 2867"/>
                <a:gd name="T44" fmla="*/ 2022 w 2867"/>
                <a:gd name="T45" fmla="*/ 1016 h 2867"/>
                <a:gd name="T46" fmla="*/ 1593 w 2867"/>
                <a:gd name="T47" fmla="*/ 1445 h 2867"/>
                <a:gd name="T48" fmla="*/ 1465 w 2867"/>
                <a:gd name="T49" fmla="*/ 1484 h 2867"/>
                <a:gd name="T50" fmla="*/ 1406 w 2867"/>
                <a:gd name="T51" fmla="*/ 1298 h 2867"/>
                <a:gd name="T52" fmla="*/ 1433 w 2867"/>
                <a:gd name="T53" fmla="*/ 1270 h 2867"/>
                <a:gd name="T54" fmla="*/ 1850 w 2867"/>
                <a:gd name="T55" fmla="*/ 853 h 2867"/>
                <a:gd name="T56" fmla="*/ 1871 w 2867"/>
                <a:gd name="T57" fmla="*/ 796 h 2867"/>
                <a:gd name="T58" fmla="*/ 1847 w 2867"/>
                <a:gd name="T59" fmla="*/ 541 h 2867"/>
                <a:gd name="T60" fmla="*/ 1859 w 2867"/>
                <a:gd name="T61" fmla="*/ 507 h 2867"/>
                <a:gd name="T62" fmla="*/ 2360 w 2867"/>
                <a:gd name="T63" fmla="*/ 6 h 2867"/>
                <a:gd name="T64" fmla="*/ 2370 w 2867"/>
                <a:gd name="T65" fmla="*/ 0 h 2867"/>
                <a:gd name="T66" fmla="*/ 2387 w 2867"/>
                <a:gd name="T67" fmla="*/ 180 h 2867"/>
                <a:gd name="T68" fmla="*/ 1880 w 2867"/>
                <a:gd name="T69" fmla="*/ 1540 h 2867"/>
                <a:gd name="T70" fmla="*/ 1327 w 2867"/>
                <a:gd name="T71" fmla="*/ 2093 h 2867"/>
                <a:gd name="T72" fmla="*/ 774 w 2867"/>
                <a:gd name="T73" fmla="*/ 1540 h 2867"/>
                <a:gd name="T74" fmla="*/ 1327 w 2867"/>
                <a:gd name="T75" fmla="*/ 987 h 2867"/>
                <a:gd name="T76" fmla="*/ 1460 w 2867"/>
                <a:gd name="T77" fmla="*/ 1003 h 2867"/>
                <a:gd name="T78" fmla="*/ 1378 w 2867"/>
                <a:gd name="T79" fmla="*/ 1085 h 2867"/>
                <a:gd name="T80" fmla="*/ 1244 w 2867"/>
                <a:gd name="T81" fmla="*/ 1219 h 2867"/>
                <a:gd name="T82" fmla="*/ 995 w 2867"/>
                <a:gd name="T83" fmla="*/ 1540 h 2867"/>
                <a:gd name="T84" fmla="*/ 1327 w 2867"/>
                <a:gd name="T85" fmla="*/ 1872 h 2867"/>
                <a:gd name="T86" fmla="*/ 1653 w 2867"/>
                <a:gd name="T87" fmla="*/ 1602 h 2867"/>
                <a:gd name="T88" fmla="*/ 1773 w 2867"/>
                <a:gd name="T89" fmla="*/ 1482 h 2867"/>
                <a:gd name="T90" fmla="*/ 1861 w 2867"/>
                <a:gd name="T91" fmla="*/ 1394 h 2867"/>
                <a:gd name="T92" fmla="*/ 1880 w 2867"/>
                <a:gd name="T93" fmla="*/ 1540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67" h="2867">
                  <a:moveTo>
                    <a:pt x="1767" y="287"/>
                  </a:moveTo>
                  <a:cubicBezTo>
                    <a:pt x="1629" y="239"/>
                    <a:pt x="1481" y="213"/>
                    <a:pt x="1327" y="213"/>
                  </a:cubicBezTo>
                  <a:cubicBezTo>
                    <a:pt x="594" y="213"/>
                    <a:pt x="0" y="807"/>
                    <a:pt x="0" y="1540"/>
                  </a:cubicBezTo>
                  <a:cubicBezTo>
                    <a:pt x="0" y="2273"/>
                    <a:pt x="594" y="2867"/>
                    <a:pt x="1327" y="2867"/>
                  </a:cubicBezTo>
                  <a:cubicBezTo>
                    <a:pt x="2060" y="2867"/>
                    <a:pt x="2654" y="2273"/>
                    <a:pt x="2654" y="1540"/>
                  </a:cubicBezTo>
                  <a:cubicBezTo>
                    <a:pt x="2654" y="1388"/>
                    <a:pt x="2629" y="1241"/>
                    <a:pt x="2582" y="1105"/>
                  </a:cubicBezTo>
                  <a:cubicBezTo>
                    <a:pt x="2522" y="1165"/>
                    <a:pt x="2463" y="1224"/>
                    <a:pt x="2403" y="1284"/>
                  </a:cubicBezTo>
                  <a:cubicBezTo>
                    <a:pt x="2423" y="1366"/>
                    <a:pt x="2433" y="1452"/>
                    <a:pt x="2433" y="1540"/>
                  </a:cubicBezTo>
                  <a:cubicBezTo>
                    <a:pt x="2433" y="2151"/>
                    <a:pt x="1938" y="2646"/>
                    <a:pt x="1327" y="2646"/>
                  </a:cubicBezTo>
                  <a:cubicBezTo>
                    <a:pt x="716" y="2646"/>
                    <a:pt x="221" y="2151"/>
                    <a:pt x="221" y="1540"/>
                  </a:cubicBezTo>
                  <a:cubicBezTo>
                    <a:pt x="221" y="929"/>
                    <a:pt x="716" y="434"/>
                    <a:pt x="1327" y="434"/>
                  </a:cubicBezTo>
                  <a:cubicBezTo>
                    <a:pt x="1417" y="434"/>
                    <a:pt x="1505" y="445"/>
                    <a:pt x="1589" y="465"/>
                  </a:cubicBezTo>
                  <a:cubicBezTo>
                    <a:pt x="1648" y="406"/>
                    <a:pt x="1707" y="346"/>
                    <a:pt x="1767" y="287"/>
                  </a:cubicBezTo>
                  <a:close/>
                  <a:moveTo>
                    <a:pt x="2387" y="180"/>
                  </a:moveTo>
                  <a:cubicBezTo>
                    <a:pt x="2394" y="262"/>
                    <a:pt x="2403" y="344"/>
                    <a:pt x="2408" y="426"/>
                  </a:cubicBezTo>
                  <a:cubicBezTo>
                    <a:pt x="2410" y="452"/>
                    <a:pt x="2420" y="460"/>
                    <a:pt x="2445" y="462"/>
                  </a:cubicBezTo>
                  <a:cubicBezTo>
                    <a:pt x="2575" y="472"/>
                    <a:pt x="2706" y="484"/>
                    <a:pt x="2836" y="496"/>
                  </a:cubicBezTo>
                  <a:cubicBezTo>
                    <a:pt x="2847" y="497"/>
                    <a:pt x="2858" y="494"/>
                    <a:pt x="2867" y="502"/>
                  </a:cubicBezTo>
                  <a:cubicBezTo>
                    <a:pt x="2865" y="513"/>
                    <a:pt x="2856" y="518"/>
                    <a:pt x="2849" y="524"/>
                  </a:cubicBezTo>
                  <a:cubicBezTo>
                    <a:pt x="2690" y="684"/>
                    <a:pt x="2529" y="844"/>
                    <a:pt x="2370" y="1005"/>
                  </a:cubicBezTo>
                  <a:cubicBezTo>
                    <a:pt x="2356" y="1019"/>
                    <a:pt x="2342" y="1025"/>
                    <a:pt x="2322" y="1023"/>
                  </a:cubicBezTo>
                  <a:cubicBezTo>
                    <a:pt x="2238" y="1014"/>
                    <a:pt x="2154" y="1008"/>
                    <a:pt x="2070" y="999"/>
                  </a:cubicBezTo>
                  <a:cubicBezTo>
                    <a:pt x="2049" y="997"/>
                    <a:pt x="2036" y="1001"/>
                    <a:pt x="2022" y="1016"/>
                  </a:cubicBezTo>
                  <a:cubicBezTo>
                    <a:pt x="1805" y="1233"/>
                    <a:pt x="1810" y="1228"/>
                    <a:pt x="1593" y="1445"/>
                  </a:cubicBezTo>
                  <a:cubicBezTo>
                    <a:pt x="1557" y="1482"/>
                    <a:pt x="1516" y="1500"/>
                    <a:pt x="1465" y="1484"/>
                  </a:cubicBezTo>
                  <a:cubicBezTo>
                    <a:pt x="1384" y="1460"/>
                    <a:pt x="1354" y="1364"/>
                    <a:pt x="1406" y="1298"/>
                  </a:cubicBezTo>
                  <a:cubicBezTo>
                    <a:pt x="1414" y="1288"/>
                    <a:pt x="1423" y="1279"/>
                    <a:pt x="1433" y="1270"/>
                  </a:cubicBezTo>
                  <a:cubicBezTo>
                    <a:pt x="1645" y="1057"/>
                    <a:pt x="1637" y="1065"/>
                    <a:pt x="1850" y="853"/>
                  </a:cubicBezTo>
                  <a:cubicBezTo>
                    <a:pt x="1867" y="836"/>
                    <a:pt x="1874" y="821"/>
                    <a:pt x="1871" y="796"/>
                  </a:cubicBezTo>
                  <a:cubicBezTo>
                    <a:pt x="1861" y="712"/>
                    <a:pt x="1855" y="626"/>
                    <a:pt x="1847" y="541"/>
                  </a:cubicBezTo>
                  <a:cubicBezTo>
                    <a:pt x="1846" y="527"/>
                    <a:pt x="1849" y="517"/>
                    <a:pt x="1859" y="507"/>
                  </a:cubicBezTo>
                  <a:cubicBezTo>
                    <a:pt x="2026" y="340"/>
                    <a:pt x="2193" y="173"/>
                    <a:pt x="2360" y="6"/>
                  </a:cubicBezTo>
                  <a:cubicBezTo>
                    <a:pt x="2361" y="5"/>
                    <a:pt x="2364" y="4"/>
                    <a:pt x="2370" y="0"/>
                  </a:cubicBezTo>
                  <a:cubicBezTo>
                    <a:pt x="2376" y="62"/>
                    <a:pt x="2382" y="121"/>
                    <a:pt x="2387" y="180"/>
                  </a:cubicBezTo>
                  <a:close/>
                  <a:moveTo>
                    <a:pt x="1880" y="1540"/>
                  </a:moveTo>
                  <a:cubicBezTo>
                    <a:pt x="1880" y="1845"/>
                    <a:pt x="1633" y="2093"/>
                    <a:pt x="1327" y="2093"/>
                  </a:cubicBezTo>
                  <a:cubicBezTo>
                    <a:pt x="1022" y="2093"/>
                    <a:pt x="774" y="1845"/>
                    <a:pt x="774" y="1540"/>
                  </a:cubicBezTo>
                  <a:cubicBezTo>
                    <a:pt x="774" y="1234"/>
                    <a:pt x="1022" y="987"/>
                    <a:pt x="1327" y="987"/>
                  </a:cubicBezTo>
                  <a:cubicBezTo>
                    <a:pt x="1373" y="987"/>
                    <a:pt x="1417" y="992"/>
                    <a:pt x="1460" y="1003"/>
                  </a:cubicBezTo>
                  <a:cubicBezTo>
                    <a:pt x="1432" y="1030"/>
                    <a:pt x="1405" y="1057"/>
                    <a:pt x="1378" y="1085"/>
                  </a:cubicBezTo>
                  <a:cubicBezTo>
                    <a:pt x="1333" y="1129"/>
                    <a:pt x="1288" y="1174"/>
                    <a:pt x="1244" y="1219"/>
                  </a:cubicBezTo>
                  <a:cubicBezTo>
                    <a:pt x="1101" y="1256"/>
                    <a:pt x="995" y="1385"/>
                    <a:pt x="995" y="1540"/>
                  </a:cubicBezTo>
                  <a:cubicBezTo>
                    <a:pt x="995" y="1723"/>
                    <a:pt x="1144" y="1872"/>
                    <a:pt x="1327" y="1872"/>
                  </a:cubicBezTo>
                  <a:cubicBezTo>
                    <a:pt x="1489" y="1872"/>
                    <a:pt x="1624" y="1756"/>
                    <a:pt x="1653" y="1602"/>
                  </a:cubicBezTo>
                  <a:cubicBezTo>
                    <a:pt x="1693" y="1562"/>
                    <a:pt x="1733" y="1522"/>
                    <a:pt x="1773" y="1482"/>
                  </a:cubicBezTo>
                  <a:cubicBezTo>
                    <a:pt x="1803" y="1452"/>
                    <a:pt x="1830" y="1425"/>
                    <a:pt x="1861" y="1394"/>
                  </a:cubicBezTo>
                  <a:cubicBezTo>
                    <a:pt x="1873" y="1441"/>
                    <a:pt x="1880" y="1489"/>
                    <a:pt x="1880" y="154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59" name="组合 58"/>
          <p:cNvGrpSpPr/>
          <p:nvPr/>
        </p:nvGrpSpPr>
        <p:grpSpPr>
          <a:xfrm>
            <a:off x="47624" y="3830259"/>
            <a:ext cx="1731479" cy="551244"/>
            <a:chOff x="47624" y="3982659"/>
            <a:chExt cx="1731479" cy="551244"/>
          </a:xfrm>
        </p:grpSpPr>
        <p:sp>
          <p:nvSpPr>
            <p:cNvPr id="60" name="直角三角形 59"/>
            <p:cNvSpPr/>
            <p:nvPr/>
          </p:nvSpPr>
          <p:spPr>
            <a:xfrm rot="16200000" flipH="1">
              <a:off x="41676" y="4435878"/>
              <a:ext cx="103975"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61" name="组合 60"/>
            <p:cNvGrpSpPr/>
            <p:nvPr/>
          </p:nvGrpSpPr>
          <p:grpSpPr>
            <a:xfrm>
              <a:off x="47624" y="3982659"/>
              <a:ext cx="1731479" cy="447270"/>
              <a:chOff x="47624" y="3415393"/>
              <a:chExt cx="1731479" cy="447270"/>
            </a:xfrm>
          </p:grpSpPr>
          <p:sp>
            <p:nvSpPr>
              <p:cNvPr id="65" name="五边形 63"/>
              <p:cNvSpPr/>
              <p:nvPr/>
            </p:nvSpPr>
            <p:spPr>
              <a:xfrm>
                <a:off x="47624" y="3415393"/>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66" name="矩形 65"/>
              <p:cNvSpPr/>
              <p:nvPr/>
            </p:nvSpPr>
            <p:spPr>
              <a:xfrm>
                <a:off x="507007" y="3462807"/>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教材分析</a:t>
                </a:r>
              </a:p>
            </p:txBody>
          </p:sp>
        </p:grpSp>
        <p:grpSp>
          <p:nvGrpSpPr>
            <p:cNvPr id="62" name="Group 4"/>
            <p:cNvGrpSpPr>
              <a:grpSpLocks noChangeAspect="1"/>
            </p:cNvGrpSpPr>
            <p:nvPr/>
          </p:nvGrpSpPr>
          <p:grpSpPr bwMode="auto">
            <a:xfrm>
              <a:off x="204441" y="4076683"/>
              <a:ext cx="259012" cy="259221"/>
              <a:chOff x="1992" y="309"/>
              <a:chExt cx="3698" cy="3701"/>
            </a:xfrm>
            <a:solidFill>
              <a:schemeClr val="tx2"/>
            </a:solidFill>
          </p:grpSpPr>
          <p:sp>
            <p:nvSpPr>
              <p:cNvPr id="63" name="Freeform 5"/>
              <p:cNvSpPr>
                <a:spLocks noEditPoints="1"/>
              </p:cNvSpPr>
              <p:nvPr/>
            </p:nvSpPr>
            <p:spPr bwMode="auto">
              <a:xfrm>
                <a:off x="2883" y="1203"/>
                <a:ext cx="1912" cy="1912"/>
              </a:xfrm>
              <a:custGeom>
                <a:avLst/>
                <a:gdLst>
                  <a:gd name="T0" fmla="*/ 1270 w 1270"/>
                  <a:gd name="T1" fmla="*/ 560 h 1269"/>
                  <a:gd name="T2" fmla="*/ 711 w 1270"/>
                  <a:gd name="T3" fmla="*/ 0 h 1269"/>
                  <a:gd name="T4" fmla="*/ 711 w 1270"/>
                  <a:gd name="T5" fmla="*/ 117 h 1269"/>
                  <a:gd name="T6" fmla="*/ 561 w 1270"/>
                  <a:gd name="T7" fmla="*/ 117 h 1269"/>
                  <a:gd name="T8" fmla="*/ 561 w 1270"/>
                  <a:gd name="T9" fmla="*/ 0 h 1269"/>
                  <a:gd name="T10" fmla="*/ 0 w 1270"/>
                  <a:gd name="T11" fmla="*/ 560 h 1269"/>
                  <a:gd name="T12" fmla="*/ 118 w 1270"/>
                  <a:gd name="T13" fmla="*/ 560 h 1269"/>
                  <a:gd name="T14" fmla="*/ 118 w 1270"/>
                  <a:gd name="T15" fmla="*/ 710 h 1269"/>
                  <a:gd name="T16" fmla="*/ 1 w 1270"/>
                  <a:gd name="T17" fmla="*/ 710 h 1269"/>
                  <a:gd name="T18" fmla="*/ 561 w 1270"/>
                  <a:gd name="T19" fmla="*/ 1269 h 1269"/>
                  <a:gd name="T20" fmla="*/ 561 w 1270"/>
                  <a:gd name="T21" fmla="*/ 1153 h 1269"/>
                  <a:gd name="T22" fmla="*/ 711 w 1270"/>
                  <a:gd name="T23" fmla="*/ 1153 h 1269"/>
                  <a:gd name="T24" fmla="*/ 711 w 1270"/>
                  <a:gd name="T25" fmla="*/ 1269 h 1269"/>
                  <a:gd name="T26" fmla="*/ 1270 w 1270"/>
                  <a:gd name="T27" fmla="*/ 710 h 1269"/>
                  <a:gd name="T28" fmla="*/ 1154 w 1270"/>
                  <a:gd name="T29" fmla="*/ 710 h 1269"/>
                  <a:gd name="T30" fmla="*/ 1154 w 1270"/>
                  <a:gd name="T31" fmla="*/ 560 h 1269"/>
                  <a:gd name="T32" fmla="*/ 1270 w 1270"/>
                  <a:gd name="T33" fmla="*/ 560 h 1269"/>
                  <a:gd name="T34" fmla="*/ 1270 w 1270"/>
                  <a:gd name="T35" fmla="*/ 560 h 1269"/>
                  <a:gd name="T36" fmla="*/ 635 w 1270"/>
                  <a:gd name="T37" fmla="*/ 872 h 1269"/>
                  <a:gd name="T38" fmla="*/ 397 w 1270"/>
                  <a:gd name="T39" fmla="*/ 634 h 1269"/>
                  <a:gd name="T40" fmla="*/ 635 w 1270"/>
                  <a:gd name="T41" fmla="*/ 396 h 1269"/>
                  <a:gd name="T42" fmla="*/ 873 w 1270"/>
                  <a:gd name="T43" fmla="*/ 634 h 1269"/>
                  <a:gd name="T44" fmla="*/ 635 w 1270"/>
                  <a:gd name="T45" fmla="*/ 872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0" h="1269">
                    <a:moveTo>
                      <a:pt x="1270" y="560"/>
                    </a:moveTo>
                    <a:cubicBezTo>
                      <a:pt x="1236" y="268"/>
                      <a:pt x="1003" y="35"/>
                      <a:pt x="711" y="0"/>
                    </a:cubicBezTo>
                    <a:cubicBezTo>
                      <a:pt x="711" y="117"/>
                      <a:pt x="711" y="117"/>
                      <a:pt x="711" y="117"/>
                    </a:cubicBezTo>
                    <a:cubicBezTo>
                      <a:pt x="561" y="117"/>
                      <a:pt x="561" y="117"/>
                      <a:pt x="561" y="117"/>
                    </a:cubicBezTo>
                    <a:cubicBezTo>
                      <a:pt x="561" y="0"/>
                      <a:pt x="561" y="0"/>
                      <a:pt x="561" y="0"/>
                    </a:cubicBezTo>
                    <a:cubicBezTo>
                      <a:pt x="268" y="34"/>
                      <a:pt x="35" y="267"/>
                      <a:pt x="0" y="560"/>
                    </a:cubicBezTo>
                    <a:cubicBezTo>
                      <a:pt x="118" y="560"/>
                      <a:pt x="118" y="560"/>
                      <a:pt x="118" y="560"/>
                    </a:cubicBezTo>
                    <a:cubicBezTo>
                      <a:pt x="118" y="710"/>
                      <a:pt x="118" y="710"/>
                      <a:pt x="118" y="710"/>
                    </a:cubicBezTo>
                    <a:cubicBezTo>
                      <a:pt x="1" y="710"/>
                      <a:pt x="1" y="710"/>
                      <a:pt x="1" y="710"/>
                    </a:cubicBezTo>
                    <a:cubicBezTo>
                      <a:pt x="35" y="1002"/>
                      <a:pt x="268" y="1235"/>
                      <a:pt x="561" y="1269"/>
                    </a:cubicBezTo>
                    <a:cubicBezTo>
                      <a:pt x="561" y="1153"/>
                      <a:pt x="561" y="1153"/>
                      <a:pt x="561" y="1153"/>
                    </a:cubicBezTo>
                    <a:cubicBezTo>
                      <a:pt x="711" y="1153"/>
                      <a:pt x="711" y="1153"/>
                      <a:pt x="711" y="1153"/>
                    </a:cubicBezTo>
                    <a:cubicBezTo>
                      <a:pt x="711" y="1269"/>
                      <a:pt x="711" y="1269"/>
                      <a:pt x="711" y="1269"/>
                    </a:cubicBezTo>
                    <a:cubicBezTo>
                      <a:pt x="1003" y="1234"/>
                      <a:pt x="1235" y="1002"/>
                      <a:pt x="1270" y="710"/>
                    </a:cubicBezTo>
                    <a:cubicBezTo>
                      <a:pt x="1154" y="710"/>
                      <a:pt x="1154" y="710"/>
                      <a:pt x="1154" y="710"/>
                    </a:cubicBezTo>
                    <a:cubicBezTo>
                      <a:pt x="1154" y="560"/>
                      <a:pt x="1154" y="560"/>
                      <a:pt x="1154" y="560"/>
                    </a:cubicBezTo>
                    <a:cubicBezTo>
                      <a:pt x="1270" y="560"/>
                      <a:pt x="1270" y="560"/>
                      <a:pt x="1270" y="560"/>
                    </a:cubicBezTo>
                    <a:cubicBezTo>
                      <a:pt x="1270" y="560"/>
                      <a:pt x="1270" y="560"/>
                      <a:pt x="1270" y="560"/>
                    </a:cubicBezTo>
                    <a:close/>
                    <a:moveTo>
                      <a:pt x="635" y="872"/>
                    </a:moveTo>
                    <a:cubicBezTo>
                      <a:pt x="504" y="872"/>
                      <a:pt x="397" y="766"/>
                      <a:pt x="397" y="634"/>
                    </a:cubicBezTo>
                    <a:cubicBezTo>
                      <a:pt x="397" y="503"/>
                      <a:pt x="504" y="396"/>
                      <a:pt x="635" y="396"/>
                    </a:cubicBezTo>
                    <a:cubicBezTo>
                      <a:pt x="766" y="396"/>
                      <a:pt x="873" y="503"/>
                      <a:pt x="873" y="634"/>
                    </a:cubicBezTo>
                    <a:cubicBezTo>
                      <a:pt x="873" y="766"/>
                      <a:pt x="766" y="872"/>
                      <a:pt x="635" y="8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4" name="Freeform 6"/>
              <p:cNvSpPr>
                <a:spLocks noEditPoints="1"/>
              </p:cNvSpPr>
              <p:nvPr/>
            </p:nvSpPr>
            <p:spPr bwMode="auto">
              <a:xfrm>
                <a:off x="1992" y="309"/>
                <a:ext cx="3698" cy="3701"/>
              </a:xfrm>
              <a:custGeom>
                <a:avLst/>
                <a:gdLst>
                  <a:gd name="T0" fmla="*/ 1228 w 2456"/>
                  <a:gd name="T1" fmla="*/ 0 h 2456"/>
                  <a:gd name="T2" fmla="*/ 0 w 2456"/>
                  <a:gd name="T3" fmla="*/ 1228 h 2456"/>
                  <a:gd name="T4" fmla="*/ 1228 w 2456"/>
                  <a:gd name="T5" fmla="*/ 2456 h 2456"/>
                  <a:gd name="T6" fmla="*/ 2456 w 2456"/>
                  <a:gd name="T7" fmla="*/ 1228 h 2456"/>
                  <a:gd name="T8" fmla="*/ 1228 w 2456"/>
                  <a:gd name="T9" fmla="*/ 0 h 2456"/>
                  <a:gd name="T10" fmla="*/ 2016 w 2456"/>
                  <a:gd name="T11" fmla="*/ 1303 h 2456"/>
                  <a:gd name="T12" fmla="*/ 1788 w 2456"/>
                  <a:gd name="T13" fmla="*/ 1788 h 2456"/>
                  <a:gd name="T14" fmla="*/ 1303 w 2456"/>
                  <a:gd name="T15" fmla="*/ 2016 h 2456"/>
                  <a:gd name="T16" fmla="*/ 1303 w 2456"/>
                  <a:gd name="T17" fmla="*/ 2120 h 2456"/>
                  <a:gd name="T18" fmla="*/ 1153 w 2456"/>
                  <a:gd name="T19" fmla="*/ 2120 h 2456"/>
                  <a:gd name="T20" fmla="*/ 1153 w 2456"/>
                  <a:gd name="T21" fmla="*/ 2017 h 2456"/>
                  <a:gd name="T22" fmla="*/ 666 w 2456"/>
                  <a:gd name="T23" fmla="*/ 1788 h 2456"/>
                  <a:gd name="T24" fmla="*/ 438 w 2456"/>
                  <a:gd name="T25" fmla="*/ 1303 h 2456"/>
                  <a:gd name="T26" fmla="*/ 336 w 2456"/>
                  <a:gd name="T27" fmla="*/ 1303 h 2456"/>
                  <a:gd name="T28" fmla="*/ 336 w 2456"/>
                  <a:gd name="T29" fmla="*/ 1153 h 2456"/>
                  <a:gd name="T30" fmla="*/ 438 w 2456"/>
                  <a:gd name="T31" fmla="*/ 1153 h 2456"/>
                  <a:gd name="T32" fmla="*/ 666 w 2456"/>
                  <a:gd name="T33" fmla="*/ 667 h 2456"/>
                  <a:gd name="T34" fmla="*/ 1153 w 2456"/>
                  <a:gd name="T35" fmla="*/ 438 h 2456"/>
                  <a:gd name="T36" fmla="*/ 1153 w 2456"/>
                  <a:gd name="T37" fmla="*/ 336 h 2456"/>
                  <a:gd name="T38" fmla="*/ 1303 w 2456"/>
                  <a:gd name="T39" fmla="*/ 336 h 2456"/>
                  <a:gd name="T40" fmla="*/ 1303 w 2456"/>
                  <a:gd name="T41" fmla="*/ 438 h 2456"/>
                  <a:gd name="T42" fmla="*/ 1788 w 2456"/>
                  <a:gd name="T43" fmla="*/ 667 h 2456"/>
                  <a:gd name="T44" fmla="*/ 2017 w 2456"/>
                  <a:gd name="T45" fmla="*/ 1153 h 2456"/>
                  <a:gd name="T46" fmla="*/ 2120 w 2456"/>
                  <a:gd name="T47" fmla="*/ 1153 h 2456"/>
                  <a:gd name="T48" fmla="*/ 2120 w 2456"/>
                  <a:gd name="T49" fmla="*/ 1303 h 2456"/>
                  <a:gd name="T50" fmla="*/ 2016 w 2456"/>
                  <a:gd name="T51" fmla="*/ 1303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6" h="2456">
                    <a:moveTo>
                      <a:pt x="1228" y="0"/>
                    </a:moveTo>
                    <a:cubicBezTo>
                      <a:pt x="550" y="0"/>
                      <a:pt x="0" y="550"/>
                      <a:pt x="0" y="1228"/>
                    </a:cubicBezTo>
                    <a:cubicBezTo>
                      <a:pt x="0" y="1906"/>
                      <a:pt x="550" y="2456"/>
                      <a:pt x="1228" y="2456"/>
                    </a:cubicBezTo>
                    <a:cubicBezTo>
                      <a:pt x="1906" y="2456"/>
                      <a:pt x="2456" y="1906"/>
                      <a:pt x="2456" y="1228"/>
                    </a:cubicBezTo>
                    <a:cubicBezTo>
                      <a:pt x="2456" y="550"/>
                      <a:pt x="1906" y="0"/>
                      <a:pt x="1228" y="0"/>
                    </a:cubicBezTo>
                    <a:close/>
                    <a:moveTo>
                      <a:pt x="2016" y="1303"/>
                    </a:moveTo>
                    <a:cubicBezTo>
                      <a:pt x="1999" y="1486"/>
                      <a:pt x="1919" y="1656"/>
                      <a:pt x="1788" y="1788"/>
                    </a:cubicBezTo>
                    <a:cubicBezTo>
                      <a:pt x="1656" y="1920"/>
                      <a:pt x="1486" y="1999"/>
                      <a:pt x="1303" y="2016"/>
                    </a:cubicBezTo>
                    <a:cubicBezTo>
                      <a:pt x="1303" y="2120"/>
                      <a:pt x="1303" y="2120"/>
                      <a:pt x="1303" y="2120"/>
                    </a:cubicBezTo>
                    <a:cubicBezTo>
                      <a:pt x="1153" y="2120"/>
                      <a:pt x="1153" y="2120"/>
                      <a:pt x="1153" y="2120"/>
                    </a:cubicBezTo>
                    <a:cubicBezTo>
                      <a:pt x="1153" y="2017"/>
                      <a:pt x="1153" y="2017"/>
                      <a:pt x="1153" y="2017"/>
                    </a:cubicBezTo>
                    <a:cubicBezTo>
                      <a:pt x="969" y="2000"/>
                      <a:pt x="799" y="1920"/>
                      <a:pt x="666" y="1788"/>
                    </a:cubicBezTo>
                    <a:cubicBezTo>
                      <a:pt x="535" y="1656"/>
                      <a:pt x="455" y="1486"/>
                      <a:pt x="438" y="1303"/>
                    </a:cubicBezTo>
                    <a:cubicBezTo>
                      <a:pt x="336" y="1303"/>
                      <a:pt x="336" y="1303"/>
                      <a:pt x="336" y="1303"/>
                    </a:cubicBezTo>
                    <a:cubicBezTo>
                      <a:pt x="336" y="1153"/>
                      <a:pt x="336" y="1153"/>
                      <a:pt x="336" y="1153"/>
                    </a:cubicBezTo>
                    <a:cubicBezTo>
                      <a:pt x="438" y="1153"/>
                      <a:pt x="438" y="1153"/>
                      <a:pt x="438" y="1153"/>
                    </a:cubicBezTo>
                    <a:cubicBezTo>
                      <a:pt x="455" y="969"/>
                      <a:pt x="534" y="799"/>
                      <a:pt x="666" y="667"/>
                    </a:cubicBezTo>
                    <a:cubicBezTo>
                      <a:pt x="799" y="534"/>
                      <a:pt x="969" y="455"/>
                      <a:pt x="1153" y="438"/>
                    </a:cubicBezTo>
                    <a:cubicBezTo>
                      <a:pt x="1153" y="336"/>
                      <a:pt x="1153" y="336"/>
                      <a:pt x="1153" y="336"/>
                    </a:cubicBezTo>
                    <a:cubicBezTo>
                      <a:pt x="1303" y="336"/>
                      <a:pt x="1303" y="336"/>
                      <a:pt x="1303" y="336"/>
                    </a:cubicBezTo>
                    <a:cubicBezTo>
                      <a:pt x="1303" y="438"/>
                      <a:pt x="1303" y="438"/>
                      <a:pt x="1303" y="438"/>
                    </a:cubicBezTo>
                    <a:cubicBezTo>
                      <a:pt x="1486" y="455"/>
                      <a:pt x="1656" y="535"/>
                      <a:pt x="1788" y="667"/>
                    </a:cubicBezTo>
                    <a:cubicBezTo>
                      <a:pt x="1920" y="799"/>
                      <a:pt x="2000" y="969"/>
                      <a:pt x="2017" y="1153"/>
                    </a:cubicBezTo>
                    <a:cubicBezTo>
                      <a:pt x="2120" y="1153"/>
                      <a:pt x="2120" y="1153"/>
                      <a:pt x="2120" y="1153"/>
                    </a:cubicBezTo>
                    <a:cubicBezTo>
                      <a:pt x="2120" y="1303"/>
                      <a:pt x="2120" y="1303"/>
                      <a:pt x="2120" y="1303"/>
                    </a:cubicBezTo>
                    <a:cubicBezTo>
                      <a:pt x="2016" y="1303"/>
                      <a:pt x="2016" y="1303"/>
                      <a:pt x="2016" y="1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grpSp>
        <p:nvGrpSpPr>
          <p:cNvPr id="2" name="Group 9"/>
          <p:cNvGrpSpPr/>
          <p:nvPr/>
        </p:nvGrpSpPr>
        <p:grpSpPr>
          <a:xfrm>
            <a:off x="2682253" y="2888390"/>
            <a:ext cx="1211876" cy="1525107"/>
            <a:chOff x="2072653" y="2920775"/>
            <a:chExt cx="1211876" cy="1525107"/>
          </a:xfrm>
          <a:gradFill>
            <a:gsLst>
              <a:gs pos="0">
                <a:srgbClr val="289ECB"/>
              </a:gs>
              <a:gs pos="100000">
                <a:srgbClr val="54BA84">
                  <a:alpha val="8000"/>
                </a:srgbClr>
              </a:gs>
            </a:gsLst>
            <a:lin ang="1680000" scaled="0"/>
          </a:gradFill>
        </p:grpSpPr>
        <p:sp>
          <p:nvSpPr>
            <p:cNvPr id="67" name="Round Diagonal Corner Rectangle 10"/>
            <p:cNvSpPr/>
            <p:nvPr/>
          </p:nvSpPr>
          <p:spPr>
            <a:xfrm rot="2700000">
              <a:off x="2072653" y="2920775"/>
              <a:ext cx="1211876" cy="1211876"/>
            </a:xfrm>
            <a:prstGeom prst="round2DiagRect">
              <a:avLst>
                <a:gd name="adj1" fmla="val 26886"/>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8" name="Round Diagonal Corner Rectangle 1"/>
            <p:cNvSpPr/>
            <p:nvPr/>
          </p:nvSpPr>
          <p:spPr>
            <a:xfrm rot="2700000">
              <a:off x="2072653" y="3234006"/>
              <a:ext cx="1211876" cy="1211876"/>
            </a:xfrm>
            <a:prstGeom prst="round2DiagRect">
              <a:avLst>
                <a:gd name="adj1" fmla="val 26886"/>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69" name="Group 17"/>
          <p:cNvGrpSpPr/>
          <p:nvPr/>
        </p:nvGrpSpPr>
        <p:grpSpPr>
          <a:xfrm>
            <a:off x="4396105" y="3201620"/>
            <a:ext cx="1211876" cy="1525103"/>
            <a:chOff x="3786505" y="3234005"/>
            <a:chExt cx="1211876" cy="1525103"/>
          </a:xfrm>
          <a:gradFill>
            <a:gsLst>
              <a:gs pos="0">
                <a:srgbClr val="289ECB"/>
              </a:gs>
              <a:gs pos="100000">
                <a:srgbClr val="54BA84">
                  <a:alpha val="8000"/>
                </a:srgbClr>
              </a:gs>
            </a:gsLst>
            <a:lin ang="1680000" scaled="0"/>
          </a:gradFill>
        </p:grpSpPr>
        <p:sp>
          <p:nvSpPr>
            <p:cNvPr id="70" name="Round Diagonal Corner Rectangle 11"/>
            <p:cNvSpPr/>
            <p:nvPr/>
          </p:nvSpPr>
          <p:spPr>
            <a:xfrm rot="2700000">
              <a:off x="3786505" y="3547232"/>
              <a:ext cx="1211876" cy="1211876"/>
            </a:xfrm>
            <a:prstGeom prst="round2DiagRect">
              <a:avLst>
                <a:gd name="adj1" fmla="val 26886"/>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1" name="Round Diagonal Corner Rectangle 5"/>
            <p:cNvSpPr/>
            <p:nvPr/>
          </p:nvSpPr>
          <p:spPr>
            <a:xfrm rot="2700000">
              <a:off x="3786505" y="3234005"/>
              <a:ext cx="1211876" cy="1211876"/>
            </a:xfrm>
            <a:prstGeom prst="round2DiagRect">
              <a:avLst>
                <a:gd name="adj1" fmla="val 26886"/>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72" name="Group 41"/>
          <p:cNvGrpSpPr/>
          <p:nvPr/>
        </p:nvGrpSpPr>
        <p:grpSpPr>
          <a:xfrm>
            <a:off x="6109958" y="2888390"/>
            <a:ext cx="1211876" cy="1525104"/>
            <a:chOff x="5500358" y="2920775"/>
            <a:chExt cx="1211876" cy="1525104"/>
          </a:xfrm>
        </p:grpSpPr>
        <p:sp>
          <p:nvSpPr>
            <p:cNvPr id="73" name="Round Diagonal Corner Rectangle 12"/>
            <p:cNvSpPr/>
            <p:nvPr/>
          </p:nvSpPr>
          <p:spPr>
            <a:xfrm rot="2700000">
              <a:off x="5500358" y="2920775"/>
              <a:ext cx="1211876" cy="1211876"/>
            </a:xfrm>
            <a:prstGeom prst="round2DiagRect">
              <a:avLst>
                <a:gd name="adj1" fmla="val 26886"/>
                <a:gd name="adj2" fmla="val 0"/>
              </a:avLst>
            </a:prstGeom>
            <a:gradFill>
              <a:gsLst>
                <a:gs pos="0">
                  <a:srgbClr val="289ECB"/>
                </a:gs>
                <a:gs pos="100000">
                  <a:srgbClr val="54BA84">
                    <a:alpha val="8000"/>
                  </a:srgbClr>
                </a:gs>
              </a:gsLst>
              <a:lin ang="16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4" name="Round Diagonal Corner Rectangle 6"/>
            <p:cNvSpPr/>
            <p:nvPr/>
          </p:nvSpPr>
          <p:spPr>
            <a:xfrm rot="2700000">
              <a:off x="5500358" y="3234003"/>
              <a:ext cx="1211876" cy="1211876"/>
            </a:xfrm>
            <a:prstGeom prst="round2DiagRect">
              <a:avLst>
                <a:gd name="adj1" fmla="val 26886"/>
                <a:gd name="adj2" fmla="val 0"/>
              </a:avLst>
            </a:prstGeom>
            <a:gradFill>
              <a:gsLst>
                <a:gs pos="0">
                  <a:srgbClr val="289ECB"/>
                </a:gs>
                <a:gs pos="100000">
                  <a:srgbClr val="54BA84"/>
                </a:gs>
              </a:gsLst>
              <a:lin ang="16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75" name="Group 42"/>
          <p:cNvGrpSpPr/>
          <p:nvPr/>
        </p:nvGrpSpPr>
        <p:grpSpPr>
          <a:xfrm>
            <a:off x="7823810" y="3201618"/>
            <a:ext cx="1211876" cy="1525105"/>
            <a:chOff x="7214210" y="3234003"/>
            <a:chExt cx="1211876" cy="1525105"/>
          </a:xfrm>
        </p:grpSpPr>
        <p:sp>
          <p:nvSpPr>
            <p:cNvPr id="76" name="Round Diagonal Corner Rectangle 13"/>
            <p:cNvSpPr/>
            <p:nvPr/>
          </p:nvSpPr>
          <p:spPr>
            <a:xfrm rot="2700000">
              <a:off x="7214210" y="3547232"/>
              <a:ext cx="1211876" cy="1211876"/>
            </a:xfrm>
            <a:prstGeom prst="round2DiagRect">
              <a:avLst>
                <a:gd name="adj1" fmla="val 26886"/>
                <a:gd name="adj2" fmla="val 0"/>
              </a:avLst>
            </a:prstGeom>
            <a:gradFill>
              <a:gsLst>
                <a:gs pos="0">
                  <a:srgbClr val="289ECB"/>
                </a:gs>
                <a:gs pos="100000">
                  <a:srgbClr val="54BA84">
                    <a:alpha val="8000"/>
                  </a:srgbClr>
                </a:gs>
              </a:gsLst>
              <a:lin ang="16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7" name="Round Diagonal Corner Rectangle 7"/>
            <p:cNvSpPr/>
            <p:nvPr/>
          </p:nvSpPr>
          <p:spPr>
            <a:xfrm rot="2700000">
              <a:off x="7214210" y="3234003"/>
              <a:ext cx="1211876" cy="1211876"/>
            </a:xfrm>
            <a:prstGeom prst="round2DiagRect">
              <a:avLst>
                <a:gd name="adj1" fmla="val 26886"/>
                <a:gd name="adj2" fmla="val 0"/>
              </a:avLst>
            </a:prstGeom>
            <a:gradFill>
              <a:gsLst>
                <a:gs pos="0">
                  <a:srgbClr val="289ECB"/>
                </a:gs>
                <a:gs pos="100000">
                  <a:srgbClr val="54BA84"/>
                </a:gs>
              </a:gsLst>
              <a:lin ang="16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78" name="Group 43"/>
          <p:cNvGrpSpPr/>
          <p:nvPr/>
        </p:nvGrpSpPr>
        <p:grpSpPr>
          <a:xfrm>
            <a:off x="9537663" y="2888390"/>
            <a:ext cx="1211876" cy="1525101"/>
            <a:chOff x="8928063" y="2920775"/>
            <a:chExt cx="1211876" cy="1525101"/>
          </a:xfrm>
        </p:grpSpPr>
        <p:sp>
          <p:nvSpPr>
            <p:cNvPr id="79" name="Round Diagonal Corner Rectangle 14"/>
            <p:cNvSpPr/>
            <p:nvPr/>
          </p:nvSpPr>
          <p:spPr>
            <a:xfrm rot="2700000">
              <a:off x="8928063" y="2920775"/>
              <a:ext cx="1211876" cy="1211876"/>
            </a:xfrm>
            <a:prstGeom prst="round2DiagRect">
              <a:avLst>
                <a:gd name="adj1" fmla="val 26886"/>
                <a:gd name="adj2" fmla="val 0"/>
              </a:avLst>
            </a:prstGeom>
            <a:gradFill>
              <a:gsLst>
                <a:gs pos="0">
                  <a:srgbClr val="289ECB"/>
                </a:gs>
                <a:gs pos="100000">
                  <a:srgbClr val="54BA84">
                    <a:alpha val="8000"/>
                  </a:srgbClr>
                </a:gs>
              </a:gsLst>
              <a:lin ang="16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0" name="Round Diagonal Corner Rectangle 8"/>
            <p:cNvSpPr/>
            <p:nvPr/>
          </p:nvSpPr>
          <p:spPr>
            <a:xfrm rot="2700000">
              <a:off x="8928063" y="3234000"/>
              <a:ext cx="1211876" cy="1211876"/>
            </a:xfrm>
            <a:prstGeom prst="round2DiagRect">
              <a:avLst>
                <a:gd name="adj1" fmla="val 26886"/>
                <a:gd name="adj2" fmla="val 0"/>
              </a:avLst>
            </a:prstGeom>
            <a:gradFill>
              <a:gsLst>
                <a:gs pos="0">
                  <a:srgbClr val="289ECB"/>
                </a:gs>
                <a:gs pos="100000">
                  <a:srgbClr val="54BA84"/>
                </a:gs>
              </a:gsLst>
              <a:lin ang="16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81" name="Freeform 6"/>
          <p:cNvSpPr>
            <a:spLocks noEditPoints="1"/>
          </p:cNvSpPr>
          <p:nvPr/>
        </p:nvSpPr>
        <p:spPr bwMode="auto">
          <a:xfrm>
            <a:off x="3083536" y="4664479"/>
            <a:ext cx="409310" cy="198166"/>
          </a:xfrm>
          <a:custGeom>
            <a:avLst/>
            <a:gdLst>
              <a:gd name="T0" fmla="*/ 722 w 722"/>
              <a:gd name="T1" fmla="*/ 12 h 339"/>
              <a:gd name="T2" fmla="*/ 360 w 722"/>
              <a:gd name="T3" fmla="*/ 339 h 339"/>
              <a:gd name="T4" fmla="*/ 0 w 722"/>
              <a:gd name="T5" fmla="*/ 12 h 339"/>
              <a:gd name="T6" fmla="*/ 10 w 722"/>
              <a:gd name="T7" fmla="*/ 0 h 339"/>
              <a:gd name="T8" fmla="*/ 360 w 722"/>
              <a:gd name="T9" fmla="*/ 318 h 339"/>
              <a:gd name="T10" fmla="*/ 713 w 722"/>
              <a:gd name="T11" fmla="*/ 0 h 339"/>
              <a:gd name="T12" fmla="*/ 722 w 722"/>
              <a:gd name="T13" fmla="*/ 12 h 339"/>
              <a:gd name="T14" fmla="*/ 722 w 722"/>
              <a:gd name="T15" fmla="*/ 12 h 339"/>
              <a:gd name="T16" fmla="*/ 722 w 722"/>
              <a:gd name="T17" fmla="*/ 1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2" h="339">
                <a:moveTo>
                  <a:pt x="722" y="12"/>
                </a:moveTo>
                <a:lnTo>
                  <a:pt x="360" y="339"/>
                </a:lnTo>
                <a:lnTo>
                  <a:pt x="0" y="12"/>
                </a:lnTo>
                <a:lnTo>
                  <a:pt x="10" y="0"/>
                </a:lnTo>
                <a:lnTo>
                  <a:pt x="360" y="318"/>
                </a:lnTo>
                <a:lnTo>
                  <a:pt x="713" y="0"/>
                </a:lnTo>
                <a:lnTo>
                  <a:pt x="722" y="12"/>
                </a:lnTo>
                <a:moveTo>
                  <a:pt x="722" y="12"/>
                </a:moveTo>
                <a:lnTo>
                  <a:pt x="722" y="12"/>
                </a:lnTo>
              </a:path>
            </a:pathLst>
          </a:custGeom>
          <a:solidFill>
            <a:schemeClr val="accent1"/>
          </a:solidFill>
          <a:ln w="19050">
            <a:solidFill>
              <a:srgbClr val="54BA84"/>
            </a:solidFill>
            <a:round/>
          </a:ln>
        </p:spPr>
        <p:txBody>
          <a:bodyPr vert="horz" wrap="square" lIns="91440" tIns="45720" rIns="91440" bIns="45720" numCol="1" anchor="t" anchorCtr="0" compatLnSpc="1"/>
          <a:lstStyle/>
          <a:p>
            <a:endParaRPr lang="en-US">
              <a:cs typeface="+mn-ea"/>
              <a:sym typeface="+mn-lt"/>
            </a:endParaRPr>
          </a:p>
        </p:txBody>
      </p:sp>
      <p:sp>
        <p:nvSpPr>
          <p:cNvPr id="82" name="Freeform 6"/>
          <p:cNvSpPr>
            <a:spLocks noEditPoints="1"/>
          </p:cNvSpPr>
          <p:nvPr/>
        </p:nvSpPr>
        <p:spPr bwMode="auto">
          <a:xfrm rot="10800000">
            <a:off x="4797388" y="2756921"/>
            <a:ext cx="409310" cy="198166"/>
          </a:xfrm>
          <a:custGeom>
            <a:avLst/>
            <a:gdLst>
              <a:gd name="T0" fmla="*/ 722 w 722"/>
              <a:gd name="T1" fmla="*/ 12 h 339"/>
              <a:gd name="T2" fmla="*/ 360 w 722"/>
              <a:gd name="T3" fmla="*/ 339 h 339"/>
              <a:gd name="T4" fmla="*/ 0 w 722"/>
              <a:gd name="T5" fmla="*/ 12 h 339"/>
              <a:gd name="T6" fmla="*/ 10 w 722"/>
              <a:gd name="T7" fmla="*/ 0 h 339"/>
              <a:gd name="T8" fmla="*/ 360 w 722"/>
              <a:gd name="T9" fmla="*/ 318 h 339"/>
              <a:gd name="T10" fmla="*/ 713 w 722"/>
              <a:gd name="T11" fmla="*/ 0 h 339"/>
              <a:gd name="T12" fmla="*/ 722 w 722"/>
              <a:gd name="T13" fmla="*/ 12 h 339"/>
              <a:gd name="T14" fmla="*/ 722 w 722"/>
              <a:gd name="T15" fmla="*/ 12 h 339"/>
              <a:gd name="T16" fmla="*/ 722 w 722"/>
              <a:gd name="T17" fmla="*/ 1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2" h="339">
                <a:moveTo>
                  <a:pt x="722" y="12"/>
                </a:moveTo>
                <a:lnTo>
                  <a:pt x="360" y="339"/>
                </a:lnTo>
                <a:lnTo>
                  <a:pt x="0" y="12"/>
                </a:lnTo>
                <a:lnTo>
                  <a:pt x="10" y="0"/>
                </a:lnTo>
                <a:lnTo>
                  <a:pt x="360" y="318"/>
                </a:lnTo>
                <a:lnTo>
                  <a:pt x="713" y="0"/>
                </a:lnTo>
                <a:lnTo>
                  <a:pt x="722" y="12"/>
                </a:lnTo>
                <a:moveTo>
                  <a:pt x="722" y="12"/>
                </a:moveTo>
                <a:lnTo>
                  <a:pt x="722" y="12"/>
                </a:lnTo>
              </a:path>
            </a:pathLst>
          </a:custGeom>
          <a:solidFill>
            <a:srgbClr val="54BA84"/>
          </a:solidFill>
          <a:ln w="19050">
            <a:solidFill>
              <a:srgbClr val="54BA84"/>
            </a:solidFill>
            <a:round/>
          </a:ln>
        </p:spPr>
        <p:txBody>
          <a:bodyPr vert="horz" wrap="square" lIns="91440" tIns="45720" rIns="91440" bIns="45720" numCol="1" anchor="t" anchorCtr="0" compatLnSpc="1"/>
          <a:lstStyle/>
          <a:p>
            <a:endParaRPr lang="en-US">
              <a:cs typeface="+mn-ea"/>
              <a:sym typeface="+mn-lt"/>
            </a:endParaRPr>
          </a:p>
        </p:txBody>
      </p:sp>
      <p:sp>
        <p:nvSpPr>
          <p:cNvPr id="83" name="Freeform 6"/>
          <p:cNvSpPr>
            <a:spLocks noEditPoints="1"/>
          </p:cNvSpPr>
          <p:nvPr/>
        </p:nvSpPr>
        <p:spPr bwMode="auto">
          <a:xfrm>
            <a:off x="6500945" y="4664479"/>
            <a:ext cx="409310" cy="198166"/>
          </a:xfrm>
          <a:custGeom>
            <a:avLst/>
            <a:gdLst>
              <a:gd name="T0" fmla="*/ 722 w 722"/>
              <a:gd name="T1" fmla="*/ 12 h 339"/>
              <a:gd name="T2" fmla="*/ 360 w 722"/>
              <a:gd name="T3" fmla="*/ 339 h 339"/>
              <a:gd name="T4" fmla="*/ 0 w 722"/>
              <a:gd name="T5" fmla="*/ 12 h 339"/>
              <a:gd name="T6" fmla="*/ 10 w 722"/>
              <a:gd name="T7" fmla="*/ 0 h 339"/>
              <a:gd name="T8" fmla="*/ 360 w 722"/>
              <a:gd name="T9" fmla="*/ 318 h 339"/>
              <a:gd name="T10" fmla="*/ 713 w 722"/>
              <a:gd name="T11" fmla="*/ 0 h 339"/>
              <a:gd name="T12" fmla="*/ 722 w 722"/>
              <a:gd name="T13" fmla="*/ 12 h 339"/>
              <a:gd name="T14" fmla="*/ 722 w 722"/>
              <a:gd name="T15" fmla="*/ 12 h 339"/>
              <a:gd name="T16" fmla="*/ 722 w 722"/>
              <a:gd name="T17" fmla="*/ 1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2" h="339">
                <a:moveTo>
                  <a:pt x="722" y="12"/>
                </a:moveTo>
                <a:lnTo>
                  <a:pt x="360" y="339"/>
                </a:lnTo>
                <a:lnTo>
                  <a:pt x="0" y="12"/>
                </a:lnTo>
                <a:lnTo>
                  <a:pt x="10" y="0"/>
                </a:lnTo>
                <a:lnTo>
                  <a:pt x="360" y="318"/>
                </a:lnTo>
                <a:lnTo>
                  <a:pt x="713" y="0"/>
                </a:lnTo>
                <a:lnTo>
                  <a:pt x="722" y="12"/>
                </a:lnTo>
                <a:moveTo>
                  <a:pt x="722" y="12"/>
                </a:moveTo>
                <a:lnTo>
                  <a:pt x="722" y="12"/>
                </a:lnTo>
              </a:path>
            </a:pathLst>
          </a:custGeom>
          <a:solidFill>
            <a:schemeClr val="accent1"/>
          </a:solidFill>
          <a:ln w="19050">
            <a:solidFill>
              <a:srgbClr val="54BA84"/>
            </a:solidFill>
            <a:round/>
          </a:ln>
        </p:spPr>
        <p:txBody>
          <a:bodyPr vert="horz" wrap="square" lIns="91440" tIns="45720" rIns="91440" bIns="45720" numCol="1" anchor="t" anchorCtr="0" compatLnSpc="1"/>
          <a:lstStyle/>
          <a:p>
            <a:endParaRPr lang="en-US">
              <a:cs typeface="+mn-ea"/>
              <a:sym typeface="+mn-lt"/>
            </a:endParaRPr>
          </a:p>
        </p:txBody>
      </p:sp>
      <p:sp>
        <p:nvSpPr>
          <p:cNvPr id="84" name="Freeform 6"/>
          <p:cNvSpPr>
            <a:spLocks noEditPoints="1"/>
          </p:cNvSpPr>
          <p:nvPr/>
        </p:nvSpPr>
        <p:spPr bwMode="auto">
          <a:xfrm rot="10800000">
            <a:off x="8225093" y="2756921"/>
            <a:ext cx="409310" cy="198166"/>
          </a:xfrm>
          <a:custGeom>
            <a:avLst/>
            <a:gdLst>
              <a:gd name="T0" fmla="*/ 722 w 722"/>
              <a:gd name="T1" fmla="*/ 12 h 339"/>
              <a:gd name="T2" fmla="*/ 360 w 722"/>
              <a:gd name="T3" fmla="*/ 339 h 339"/>
              <a:gd name="T4" fmla="*/ 0 w 722"/>
              <a:gd name="T5" fmla="*/ 12 h 339"/>
              <a:gd name="T6" fmla="*/ 10 w 722"/>
              <a:gd name="T7" fmla="*/ 0 h 339"/>
              <a:gd name="T8" fmla="*/ 360 w 722"/>
              <a:gd name="T9" fmla="*/ 318 h 339"/>
              <a:gd name="T10" fmla="*/ 713 w 722"/>
              <a:gd name="T11" fmla="*/ 0 h 339"/>
              <a:gd name="T12" fmla="*/ 722 w 722"/>
              <a:gd name="T13" fmla="*/ 12 h 339"/>
              <a:gd name="T14" fmla="*/ 722 w 722"/>
              <a:gd name="T15" fmla="*/ 12 h 339"/>
              <a:gd name="T16" fmla="*/ 722 w 722"/>
              <a:gd name="T17" fmla="*/ 1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2" h="339">
                <a:moveTo>
                  <a:pt x="722" y="12"/>
                </a:moveTo>
                <a:lnTo>
                  <a:pt x="360" y="339"/>
                </a:lnTo>
                <a:lnTo>
                  <a:pt x="0" y="12"/>
                </a:lnTo>
                <a:lnTo>
                  <a:pt x="10" y="0"/>
                </a:lnTo>
                <a:lnTo>
                  <a:pt x="360" y="318"/>
                </a:lnTo>
                <a:lnTo>
                  <a:pt x="713" y="0"/>
                </a:lnTo>
                <a:lnTo>
                  <a:pt x="722" y="12"/>
                </a:lnTo>
                <a:moveTo>
                  <a:pt x="722" y="12"/>
                </a:moveTo>
                <a:lnTo>
                  <a:pt x="722" y="12"/>
                </a:lnTo>
              </a:path>
            </a:pathLst>
          </a:custGeom>
          <a:solidFill>
            <a:schemeClr val="accent1"/>
          </a:solidFill>
          <a:ln w="19050">
            <a:solidFill>
              <a:srgbClr val="54BA84"/>
            </a:solidFill>
            <a:round/>
          </a:ln>
        </p:spPr>
        <p:txBody>
          <a:bodyPr vert="horz" wrap="square" lIns="91440" tIns="45720" rIns="91440" bIns="45720" numCol="1" anchor="t" anchorCtr="0" compatLnSpc="1"/>
          <a:lstStyle/>
          <a:p>
            <a:endParaRPr lang="en-US">
              <a:cs typeface="+mn-ea"/>
              <a:sym typeface="+mn-lt"/>
            </a:endParaRPr>
          </a:p>
        </p:txBody>
      </p:sp>
      <p:sp>
        <p:nvSpPr>
          <p:cNvPr id="85" name="Freeform 6"/>
          <p:cNvSpPr>
            <a:spLocks noEditPoints="1"/>
          </p:cNvSpPr>
          <p:nvPr/>
        </p:nvSpPr>
        <p:spPr bwMode="auto">
          <a:xfrm>
            <a:off x="9938946" y="4664479"/>
            <a:ext cx="409310" cy="198166"/>
          </a:xfrm>
          <a:custGeom>
            <a:avLst/>
            <a:gdLst>
              <a:gd name="T0" fmla="*/ 722 w 722"/>
              <a:gd name="T1" fmla="*/ 12 h 339"/>
              <a:gd name="T2" fmla="*/ 360 w 722"/>
              <a:gd name="T3" fmla="*/ 339 h 339"/>
              <a:gd name="T4" fmla="*/ 0 w 722"/>
              <a:gd name="T5" fmla="*/ 12 h 339"/>
              <a:gd name="T6" fmla="*/ 10 w 722"/>
              <a:gd name="T7" fmla="*/ 0 h 339"/>
              <a:gd name="T8" fmla="*/ 360 w 722"/>
              <a:gd name="T9" fmla="*/ 318 h 339"/>
              <a:gd name="T10" fmla="*/ 713 w 722"/>
              <a:gd name="T11" fmla="*/ 0 h 339"/>
              <a:gd name="T12" fmla="*/ 722 w 722"/>
              <a:gd name="T13" fmla="*/ 12 h 339"/>
              <a:gd name="T14" fmla="*/ 722 w 722"/>
              <a:gd name="T15" fmla="*/ 12 h 339"/>
              <a:gd name="T16" fmla="*/ 722 w 722"/>
              <a:gd name="T17" fmla="*/ 1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2" h="339">
                <a:moveTo>
                  <a:pt x="722" y="12"/>
                </a:moveTo>
                <a:lnTo>
                  <a:pt x="360" y="339"/>
                </a:lnTo>
                <a:lnTo>
                  <a:pt x="0" y="12"/>
                </a:lnTo>
                <a:lnTo>
                  <a:pt x="10" y="0"/>
                </a:lnTo>
                <a:lnTo>
                  <a:pt x="360" y="318"/>
                </a:lnTo>
                <a:lnTo>
                  <a:pt x="713" y="0"/>
                </a:lnTo>
                <a:lnTo>
                  <a:pt x="722" y="12"/>
                </a:lnTo>
                <a:moveTo>
                  <a:pt x="722" y="12"/>
                </a:moveTo>
                <a:lnTo>
                  <a:pt x="722" y="12"/>
                </a:lnTo>
              </a:path>
            </a:pathLst>
          </a:custGeom>
          <a:solidFill>
            <a:schemeClr val="accent1"/>
          </a:solidFill>
          <a:ln w="19050">
            <a:solidFill>
              <a:srgbClr val="54BA84"/>
            </a:solidFill>
            <a:round/>
          </a:ln>
        </p:spPr>
        <p:txBody>
          <a:bodyPr vert="horz" wrap="square" lIns="91440" tIns="45720" rIns="91440" bIns="45720" numCol="1" anchor="t" anchorCtr="0" compatLnSpc="1"/>
          <a:lstStyle/>
          <a:p>
            <a:endParaRPr lang="en-US">
              <a:cs typeface="+mn-ea"/>
              <a:sym typeface="+mn-lt"/>
            </a:endParaRPr>
          </a:p>
        </p:txBody>
      </p:sp>
      <p:grpSp>
        <p:nvGrpSpPr>
          <p:cNvPr id="86" name="Group 21"/>
          <p:cNvGrpSpPr/>
          <p:nvPr/>
        </p:nvGrpSpPr>
        <p:grpSpPr>
          <a:xfrm>
            <a:off x="2082306" y="4993801"/>
            <a:ext cx="2411769" cy="931650"/>
            <a:chOff x="1095804" y="4204211"/>
            <a:chExt cx="2411769" cy="931650"/>
          </a:xfrm>
        </p:grpSpPr>
        <p:sp>
          <p:nvSpPr>
            <p:cNvPr id="87" name="TextBox 22"/>
            <p:cNvSpPr txBox="1"/>
            <p:nvPr/>
          </p:nvSpPr>
          <p:spPr>
            <a:xfrm>
              <a:off x="1604612" y="4204211"/>
              <a:ext cx="1402080" cy="337185"/>
            </a:xfrm>
            <a:prstGeom prst="rect">
              <a:avLst/>
            </a:prstGeom>
            <a:noFill/>
          </p:spPr>
          <p:txBody>
            <a:bodyPr wrap="none" rtlCol="0">
              <a:spAutoFit/>
            </a:bodyPr>
            <a:lstStyle/>
            <a:p>
              <a:pPr algn="ctr"/>
              <a:r>
                <a:rPr lang="zh-CN" altLang="en-US" sz="1600" b="1" noProof="0">
                  <a:ln>
                    <a:noFill/>
                  </a:ln>
                  <a:solidFill>
                    <a:srgbClr val="3AB34A"/>
                  </a:solidFill>
                  <a:effectLst/>
                  <a:uLnTx/>
                  <a:uFillTx/>
                  <a:cs typeface="+mn-ea"/>
                  <a:sym typeface="+mn-lt"/>
                </a:rPr>
                <a:t>填写段落标题</a:t>
              </a:r>
              <a:endParaRPr lang="id-ID" sz="1600" b="1" dirty="0">
                <a:solidFill>
                  <a:schemeClr val="tx2"/>
                </a:solidFill>
                <a:cs typeface="+mn-ea"/>
                <a:sym typeface="+mn-lt"/>
              </a:endParaRPr>
            </a:p>
          </p:txBody>
        </p:sp>
        <p:sp>
          <p:nvSpPr>
            <p:cNvPr id="88" name="TextBox 23"/>
            <p:cNvSpPr txBox="1"/>
            <p:nvPr/>
          </p:nvSpPr>
          <p:spPr>
            <a:xfrm>
              <a:off x="1095804" y="4522167"/>
              <a:ext cx="2411769" cy="61369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200" noProof="0" dirty="0">
                  <a:ln>
                    <a:noFill/>
                  </a:ln>
                  <a:solidFill>
                    <a:prstClr val="black">
                      <a:lumMod val="50000"/>
                      <a:lumOff val="50000"/>
                    </a:prstClr>
                  </a:solidFill>
                  <a:effectLst/>
                  <a:uLnTx/>
                  <a:uFillTx/>
                  <a:cs typeface="+mn-ea"/>
                  <a:sym typeface="+mn-lt"/>
                </a:rPr>
                <a:t>您的内容打在这里，或者通过复制您的文本后</a:t>
              </a:r>
              <a:endParaRPr lang="en-US" sz="1200" dirty="0">
                <a:solidFill>
                  <a:schemeClr val="tx2"/>
                </a:solidFill>
                <a:cs typeface="+mn-ea"/>
                <a:sym typeface="+mn-lt"/>
              </a:endParaRPr>
            </a:p>
          </p:txBody>
        </p:sp>
      </p:grpSp>
      <p:grpSp>
        <p:nvGrpSpPr>
          <p:cNvPr id="89" name="Group 24"/>
          <p:cNvGrpSpPr/>
          <p:nvPr/>
        </p:nvGrpSpPr>
        <p:grpSpPr>
          <a:xfrm>
            <a:off x="3810673" y="1669574"/>
            <a:ext cx="2411769" cy="931650"/>
            <a:chOff x="1095804" y="4204211"/>
            <a:chExt cx="2411769" cy="931650"/>
          </a:xfrm>
        </p:grpSpPr>
        <p:sp>
          <p:nvSpPr>
            <p:cNvPr id="90" name="TextBox 25"/>
            <p:cNvSpPr txBox="1"/>
            <p:nvPr/>
          </p:nvSpPr>
          <p:spPr>
            <a:xfrm>
              <a:off x="1604612" y="4204211"/>
              <a:ext cx="1402080" cy="337185"/>
            </a:xfrm>
            <a:prstGeom prst="rect">
              <a:avLst/>
            </a:prstGeom>
            <a:noFill/>
          </p:spPr>
          <p:txBody>
            <a:bodyPr wrap="none" rtlCol="0">
              <a:spAutoFit/>
            </a:bodyPr>
            <a:lstStyle/>
            <a:p>
              <a:pPr algn="ctr"/>
              <a:r>
                <a:rPr lang="zh-CN" altLang="en-US" sz="1600" b="1" noProof="0">
                  <a:ln>
                    <a:noFill/>
                  </a:ln>
                  <a:solidFill>
                    <a:srgbClr val="3AB34A"/>
                  </a:solidFill>
                  <a:effectLst/>
                  <a:uLnTx/>
                  <a:uFillTx/>
                  <a:cs typeface="+mn-ea"/>
                  <a:sym typeface="+mn-lt"/>
                </a:rPr>
                <a:t>填写段落标题</a:t>
              </a:r>
              <a:endParaRPr lang="id-ID" sz="1600" b="1" dirty="0">
                <a:solidFill>
                  <a:schemeClr val="tx2"/>
                </a:solidFill>
                <a:cs typeface="+mn-ea"/>
                <a:sym typeface="+mn-lt"/>
              </a:endParaRPr>
            </a:p>
          </p:txBody>
        </p:sp>
        <p:sp>
          <p:nvSpPr>
            <p:cNvPr id="91" name="TextBox 26"/>
            <p:cNvSpPr txBox="1"/>
            <p:nvPr/>
          </p:nvSpPr>
          <p:spPr>
            <a:xfrm>
              <a:off x="1095804" y="4522167"/>
              <a:ext cx="2411769" cy="61369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200" noProof="0" dirty="0">
                  <a:ln>
                    <a:noFill/>
                  </a:ln>
                  <a:solidFill>
                    <a:prstClr val="black">
                      <a:lumMod val="50000"/>
                      <a:lumOff val="50000"/>
                    </a:prstClr>
                  </a:solidFill>
                  <a:effectLst/>
                  <a:uLnTx/>
                  <a:uFillTx/>
                  <a:cs typeface="+mn-ea"/>
                  <a:sym typeface="+mn-lt"/>
                </a:rPr>
                <a:t>您的内容打在这里，或者通过复制您的文本后</a:t>
              </a:r>
              <a:endParaRPr lang="en-US" sz="1200" dirty="0">
                <a:solidFill>
                  <a:schemeClr val="tx2"/>
                </a:solidFill>
                <a:cs typeface="+mn-ea"/>
                <a:sym typeface="+mn-lt"/>
              </a:endParaRPr>
            </a:p>
          </p:txBody>
        </p:sp>
      </p:grpSp>
      <p:grpSp>
        <p:nvGrpSpPr>
          <p:cNvPr id="92" name="Group 27"/>
          <p:cNvGrpSpPr/>
          <p:nvPr/>
        </p:nvGrpSpPr>
        <p:grpSpPr>
          <a:xfrm>
            <a:off x="5516009" y="4993801"/>
            <a:ext cx="2411769" cy="931650"/>
            <a:chOff x="1095804" y="4204211"/>
            <a:chExt cx="2411769" cy="931650"/>
          </a:xfrm>
        </p:grpSpPr>
        <p:sp>
          <p:nvSpPr>
            <p:cNvPr id="93" name="TextBox 28"/>
            <p:cNvSpPr txBox="1"/>
            <p:nvPr/>
          </p:nvSpPr>
          <p:spPr>
            <a:xfrm>
              <a:off x="1604611" y="4204211"/>
              <a:ext cx="1402080" cy="337185"/>
            </a:xfrm>
            <a:prstGeom prst="rect">
              <a:avLst/>
            </a:prstGeom>
            <a:noFill/>
          </p:spPr>
          <p:txBody>
            <a:bodyPr wrap="none" rtlCol="0">
              <a:spAutoFit/>
            </a:bodyPr>
            <a:lstStyle/>
            <a:p>
              <a:pPr algn="ctr"/>
              <a:r>
                <a:rPr lang="zh-CN" altLang="en-US" sz="1600" b="1" noProof="0">
                  <a:ln>
                    <a:noFill/>
                  </a:ln>
                  <a:solidFill>
                    <a:srgbClr val="3AB34A"/>
                  </a:solidFill>
                  <a:effectLst/>
                  <a:uLnTx/>
                  <a:uFillTx/>
                  <a:cs typeface="+mn-ea"/>
                  <a:sym typeface="+mn-lt"/>
                </a:rPr>
                <a:t>填写段落标题</a:t>
              </a:r>
              <a:endParaRPr lang="id-ID" sz="1600" b="1" dirty="0">
                <a:solidFill>
                  <a:schemeClr val="tx2"/>
                </a:solidFill>
                <a:cs typeface="+mn-ea"/>
                <a:sym typeface="+mn-lt"/>
              </a:endParaRPr>
            </a:p>
          </p:txBody>
        </p:sp>
        <p:sp>
          <p:nvSpPr>
            <p:cNvPr id="94" name="TextBox 29"/>
            <p:cNvSpPr txBox="1"/>
            <p:nvPr/>
          </p:nvSpPr>
          <p:spPr>
            <a:xfrm>
              <a:off x="1095804" y="4522167"/>
              <a:ext cx="2411769" cy="61369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200" noProof="0" dirty="0">
                  <a:ln>
                    <a:noFill/>
                  </a:ln>
                  <a:solidFill>
                    <a:prstClr val="black">
                      <a:lumMod val="50000"/>
                      <a:lumOff val="50000"/>
                    </a:prstClr>
                  </a:solidFill>
                  <a:effectLst/>
                  <a:uLnTx/>
                  <a:uFillTx/>
                  <a:cs typeface="+mn-ea"/>
                  <a:sym typeface="+mn-lt"/>
                </a:rPr>
                <a:t>您的内容打在这里，或者通过复制您的文本后</a:t>
              </a:r>
              <a:endParaRPr lang="en-US" sz="1200" dirty="0">
                <a:solidFill>
                  <a:schemeClr val="tx2"/>
                </a:solidFill>
                <a:cs typeface="+mn-ea"/>
                <a:sym typeface="+mn-lt"/>
              </a:endParaRPr>
            </a:p>
          </p:txBody>
        </p:sp>
      </p:grpSp>
      <p:grpSp>
        <p:nvGrpSpPr>
          <p:cNvPr id="95" name="Group 30"/>
          <p:cNvGrpSpPr/>
          <p:nvPr/>
        </p:nvGrpSpPr>
        <p:grpSpPr>
          <a:xfrm>
            <a:off x="7229862" y="1669574"/>
            <a:ext cx="2411769" cy="931650"/>
            <a:chOff x="1095804" y="4204211"/>
            <a:chExt cx="2411769" cy="931650"/>
          </a:xfrm>
        </p:grpSpPr>
        <p:sp>
          <p:nvSpPr>
            <p:cNvPr id="96" name="TextBox 31"/>
            <p:cNvSpPr txBox="1"/>
            <p:nvPr/>
          </p:nvSpPr>
          <p:spPr>
            <a:xfrm>
              <a:off x="1604612" y="4204211"/>
              <a:ext cx="1402080" cy="337185"/>
            </a:xfrm>
            <a:prstGeom prst="rect">
              <a:avLst/>
            </a:prstGeom>
            <a:noFill/>
          </p:spPr>
          <p:txBody>
            <a:bodyPr wrap="none" rtlCol="0">
              <a:spAutoFit/>
            </a:bodyPr>
            <a:lstStyle/>
            <a:p>
              <a:pPr algn="ctr"/>
              <a:r>
                <a:rPr lang="zh-CN" altLang="en-US" sz="1600" b="1" noProof="0">
                  <a:ln>
                    <a:noFill/>
                  </a:ln>
                  <a:solidFill>
                    <a:srgbClr val="3AB34A"/>
                  </a:solidFill>
                  <a:effectLst/>
                  <a:uLnTx/>
                  <a:uFillTx/>
                  <a:cs typeface="+mn-ea"/>
                  <a:sym typeface="+mn-lt"/>
                </a:rPr>
                <a:t>填写段落标题</a:t>
              </a:r>
              <a:endParaRPr lang="id-ID" sz="1600" b="1" dirty="0">
                <a:solidFill>
                  <a:schemeClr val="tx2"/>
                </a:solidFill>
                <a:cs typeface="+mn-ea"/>
                <a:sym typeface="+mn-lt"/>
              </a:endParaRPr>
            </a:p>
          </p:txBody>
        </p:sp>
        <p:sp>
          <p:nvSpPr>
            <p:cNvPr id="97" name="TextBox 32"/>
            <p:cNvSpPr txBox="1"/>
            <p:nvPr/>
          </p:nvSpPr>
          <p:spPr>
            <a:xfrm>
              <a:off x="1095804" y="4522167"/>
              <a:ext cx="2411769" cy="61369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200" noProof="0" dirty="0">
                  <a:ln>
                    <a:noFill/>
                  </a:ln>
                  <a:solidFill>
                    <a:prstClr val="black">
                      <a:lumMod val="50000"/>
                      <a:lumOff val="50000"/>
                    </a:prstClr>
                  </a:solidFill>
                  <a:effectLst/>
                  <a:uLnTx/>
                  <a:uFillTx/>
                  <a:cs typeface="+mn-ea"/>
                  <a:sym typeface="+mn-lt"/>
                </a:rPr>
                <a:t>您的内容打在这里，或者通过复制您的文本后</a:t>
              </a:r>
              <a:endParaRPr lang="en-US" sz="1200" dirty="0">
                <a:solidFill>
                  <a:schemeClr val="tx2"/>
                </a:solidFill>
                <a:cs typeface="+mn-ea"/>
                <a:sym typeface="+mn-lt"/>
              </a:endParaRPr>
            </a:p>
          </p:txBody>
        </p:sp>
      </p:grpSp>
      <p:grpSp>
        <p:nvGrpSpPr>
          <p:cNvPr id="98" name="Group 33"/>
          <p:cNvGrpSpPr/>
          <p:nvPr/>
        </p:nvGrpSpPr>
        <p:grpSpPr>
          <a:xfrm>
            <a:off x="8949712" y="4993801"/>
            <a:ext cx="2411769" cy="931650"/>
            <a:chOff x="1095804" y="4204211"/>
            <a:chExt cx="2411769" cy="931650"/>
          </a:xfrm>
        </p:grpSpPr>
        <p:sp>
          <p:nvSpPr>
            <p:cNvPr id="99" name="TextBox 34"/>
            <p:cNvSpPr txBox="1"/>
            <p:nvPr/>
          </p:nvSpPr>
          <p:spPr>
            <a:xfrm>
              <a:off x="1604611" y="4204211"/>
              <a:ext cx="1402080" cy="337185"/>
            </a:xfrm>
            <a:prstGeom prst="rect">
              <a:avLst/>
            </a:prstGeom>
            <a:noFill/>
          </p:spPr>
          <p:txBody>
            <a:bodyPr wrap="none" rtlCol="0">
              <a:spAutoFit/>
            </a:bodyPr>
            <a:lstStyle/>
            <a:p>
              <a:pPr algn="ctr"/>
              <a:r>
                <a:rPr lang="zh-CN" altLang="en-US" sz="1600" b="1" noProof="0">
                  <a:ln>
                    <a:noFill/>
                  </a:ln>
                  <a:solidFill>
                    <a:srgbClr val="3AB34A"/>
                  </a:solidFill>
                  <a:effectLst/>
                  <a:uLnTx/>
                  <a:uFillTx/>
                  <a:cs typeface="+mn-ea"/>
                  <a:sym typeface="+mn-lt"/>
                </a:rPr>
                <a:t>填写段落标题</a:t>
              </a:r>
              <a:endParaRPr lang="id-ID" sz="1600" b="1" dirty="0">
                <a:solidFill>
                  <a:schemeClr val="tx2"/>
                </a:solidFill>
                <a:cs typeface="+mn-ea"/>
                <a:sym typeface="+mn-lt"/>
              </a:endParaRPr>
            </a:p>
          </p:txBody>
        </p:sp>
        <p:sp>
          <p:nvSpPr>
            <p:cNvPr id="100" name="TextBox 35"/>
            <p:cNvSpPr txBox="1"/>
            <p:nvPr/>
          </p:nvSpPr>
          <p:spPr>
            <a:xfrm>
              <a:off x="1095804" y="4522167"/>
              <a:ext cx="2411769" cy="61369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200" noProof="0" dirty="0">
                  <a:ln>
                    <a:noFill/>
                  </a:ln>
                  <a:solidFill>
                    <a:prstClr val="black">
                      <a:lumMod val="50000"/>
                      <a:lumOff val="50000"/>
                    </a:prstClr>
                  </a:solidFill>
                  <a:effectLst/>
                  <a:uLnTx/>
                  <a:uFillTx/>
                  <a:cs typeface="+mn-ea"/>
                  <a:sym typeface="+mn-lt"/>
                </a:rPr>
                <a:t>您的内容打在这里，或者通过复制您的文本后</a:t>
              </a:r>
              <a:endParaRPr lang="en-US" sz="1200" dirty="0">
                <a:solidFill>
                  <a:schemeClr val="tx2"/>
                </a:solidFill>
                <a:cs typeface="+mn-ea"/>
                <a:sym typeface="+mn-lt"/>
              </a:endParaRPr>
            </a:p>
          </p:txBody>
        </p:sp>
      </p:grpSp>
      <p:sp>
        <p:nvSpPr>
          <p:cNvPr id="101" name="AutoShape 19"/>
          <p:cNvSpPr>
            <a:spLocks noChangeAspect="1"/>
          </p:cNvSpPr>
          <p:nvPr/>
        </p:nvSpPr>
        <p:spPr bwMode="auto">
          <a:xfrm>
            <a:off x="8181529" y="3559273"/>
            <a:ext cx="496438" cy="496567"/>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50789" tIns="50789" rIns="50789" bIns="50789" anchor="ctr"/>
          <a:lstStyle/>
          <a:p>
            <a:pPr defTabSz="457200">
              <a:defRPr/>
            </a:pPr>
            <a:endParaRPr lang="es-ES" sz="3600" dirty="0">
              <a:solidFill>
                <a:schemeClr val="bg1"/>
              </a:solidFill>
              <a:effectLst>
                <a:outerShdw blurRad="38100" dist="38100" dir="2700000" algn="tl">
                  <a:srgbClr val="000000"/>
                </a:outerShdw>
              </a:effectLst>
              <a:cs typeface="+mn-ea"/>
              <a:sym typeface="+mn-lt"/>
            </a:endParaRPr>
          </a:p>
        </p:txBody>
      </p:sp>
      <p:sp>
        <p:nvSpPr>
          <p:cNvPr id="102" name="Freeform 16"/>
          <p:cNvSpPr>
            <a:spLocks noChangeAspect="1" noChangeArrowheads="1"/>
          </p:cNvSpPr>
          <p:nvPr/>
        </p:nvSpPr>
        <p:spPr bwMode="auto">
          <a:xfrm>
            <a:off x="4811232" y="3507816"/>
            <a:ext cx="381623" cy="599484"/>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p:spPr>
        <p:txBody>
          <a:bodyPr wrap="none" lIns="182843" tIns="91422" rIns="182843" bIns="91422" anchor="ctr"/>
          <a:lstStyle/>
          <a:p>
            <a:pPr>
              <a:defRPr/>
            </a:pPr>
            <a:endParaRPr lang="en-US" sz="2400" dirty="0">
              <a:cs typeface="+mn-ea"/>
              <a:sym typeface="+mn-lt"/>
            </a:endParaRPr>
          </a:p>
        </p:txBody>
      </p:sp>
      <p:sp>
        <p:nvSpPr>
          <p:cNvPr id="103" name="Freeform 290"/>
          <p:cNvSpPr>
            <a:spLocks noChangeAspect="1" noChangeArrowheads="1"/>
          </p:cNvSpPr>
          <p:nvPr/>
        </p:nvSpPr>
        <p:spPr bwMode="auto">
          <a:xfrm>
            <a:off x="9859298" y="3587350"/>
            <a:ext cx="568607" cy="440407"/>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bg1"/>
          </a:solidFill>
          <a:ln>
            <a:noFill/>
          </a:ln>
          <a:effectLst/>
        </p:spPr>
        <p:txBody>
          <a:bodyPr wrap="none" lIns="182843" tIns="91422" rIns="182843" bIns="91422" anchor="ctr"/>
          <a:lstStyle/>
          <a:p>
            <a:pPr>
              <a:defRPr/>
            </a:pPr>
            <a:endParaRPr lang="en-US" sz="2400" dirty="0">
              <a:cs typeface="+mn-ea"/>
              <a:sym typeface="+mn-lt"/>
            </a:endParaRPr>
          </a:p>
        </p:txBody>
      </p:sp>
      <p:sp>
        <p:nvSpPr>
          <p:cNvPr id="104" name="Freeform 526"/>
          <p:cNvSpPr>
            <a:spLocks noChangeAspect="1" noChangeArrowheads="1"/>
          </p:cNvSpPr>
          <p:nvPr/>
        </p:nvSpPr>
        <p:spPr bwMode="auto">
          <a:xfrm>
            <a:off x="6493278" y="3518963"/>
            <a:ext cx="445236" cy="577187"/>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bg1"/>
          </a:solidFill>
          <a:ln>
            <a:noFill/>
          </a:ln>
          <a:effectLst/>
        </p:spPr>
        <p:txBody>
          <a:bodyPr wrap="none" lIns="243785" tIns="121892" rIns="243785" bIns="121892" anchor="ctr"/>
          <a:lstStyle/>
          <a:p>
            <a:pPr>
              <a:defRPr/>
            </a:pPr>
            <a:endParaRPr lang="en-US" sz="2400" dirty="0">
              <a:cs typeface="+mn-ea"/>
              <a:sym typeface="+mn-lt"/>
            </a:endParaRPr>
          </a:p>
        </p:txBody>
      </p:sp>
      <p:sp>
        <p:nvSpPr>
          <p:cNvPr id="105" name="AutoShape 87"/>
          <p:cNvSpPr>
            <a:spLocks noChangeAspect="1"/>
          </p:cNvSpPr>
          <p:nvPr/>
        </p:nvSpPr>
        <p:spPr bwMode="auto">
          <a:xfrm>
            <a:off x="3037787" y="3557090"/>
            <a:ext cx="500808" cy="500938"/>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bg1"/>
          </a:solidFill>
          <a:ln>
            <a:noFill/>
          </a:ln>
          <a:effectLst/>
        </p:spPr>
        <p:txBody>
          <a:bodyPr lIns="101578" tIns="101578" rIns="101578" bIns="101578" anchor="ctr"/>
          <a:lstStyle/>
          <a:p>
            <a:pPr defTabSz="914400">
              <a:defRPr/>
            </a:pPr>
            <a:endParaRPr lang="es-ES" sz="6600" dirty="0">
              <a:solidFill>
                <a:srgbClr val="44CEB9"/>
              </a:solidFill>
              <a:effectLst>
                <a:outerShdw blurRad="38100" dist="38100" dir="2700000" algn="tl">
                  <a:srgbClr val="000000"/>
                </a:outerShdw>
              </a:effectLst>
              <a:cs typeface="+mn-ea"/>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childTnLst>
                          </p:cTn>
                        </p:par>
                        <p:par>
                          <p:cTn id="41" fill="hold">
                            <p:stCondLst>
                              <p:cond delay="1100"/>
                            </p:stCondLst>
                            <p:childTnLst>
                              <p:par>
                                <p:cTn id="42" presetID="47" presetClass="entr" presetSubtype="0"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1000"/>
                                        <p:tgtEl>
                                          <p:spTgt spid="2"/>
                                        </p:tgtEl>
                                      </p:cBhvr>
                                    </p:animEffect>
                                    <p:anim calcmode="lin" valueType="num">
                                      <p:cBhvr>
                                        <p:cTn id="45" dur="1000" fill="hold"/>
                                        <p:tgtEl>
                                          <p:spTgt spid="2"/>
                                        </p:tgtEl>
                                        <p:attrNameLst>
                                          <p:attrName>ppt_x</p:attrName>
                                        </p:attrNameLst>
                                      </p:cBhvr>
                                      <p:tavLst>
                                        <p:tav tm="0">
                                          <p:val>
                                            <p:strVal val="#ppt_x"/>
                                          </p:val>
                                        </p:tav>
                                        <p:tav tm="100000">
                                          <p:val>
                                            <p:strVal val="#ppt_x"/>
                                          </p:val>
                                        </p:tav>
                                      </p:tavLst>
                                    </p:anim>
                                    <p:anim calcmode="lin" valueType="num">
                                      <p:cBhvr>
                                        <p:cTn id="46" dur="1000" fill="hold"/>
                                        <p:tgtEl>
                                          <p:spTgt spid="2"/>
                                        </p:tgtEl>
                                        <p:attrNameLst>
                                          <p:attrName>ppt_y</p:attrName>
                                        </p:attrNameLst>
                                      </p:cBhvr>
                                      <p:tavLst>
                                        <p:tav tm="0">
                                          <p:val>
                                            <p:strVal val="#ppt_y-.1"/>
                                          </p:val>
                                        </p:tav>
                                        <p:tav tm="100000">
                                          <p:val>
                                            <p:strVal val="#ppt_y"/>
                                          </p:val>
                                        </p:tav>
                                      </p:tavLst>
                                    </p:anim>
                                  </p:childTnLst>
                                </p:cTn>
                              </p:par>
                            </p:childTnLst>
                          </p:cTn>
                        </p:par>
                        <p:par>
                          <p:cTn id="47" fill="hold">
                            <p:stCondLst>
                              <p:cond delay="2100"/>
                            </p:stCondLst>
                            <p:childTnLst>
                              <p:par>
                                <p:cTn id="48" presetID="53" presetClass="entr" presetSubtype="16" fill="hold" grpId="0" nodeType="afterEffect">
                                  <p:stCondLst>
                                    <p:cond delay="0"/>
                                  </p:stCondLst>
                                  <p:childTnLst>
                                    <p:set>
                                      <p:cBhvr>
                                        <p:cTn id="49" dur="1" fill="hold">
                                          <p:stCondLst>
                                            <p:cond delay="0"/>
                                          </p:stCondLst>
                                        </p:cTn>
                                        <p:tgtEl>
                                          <p:spTgt spid="105"/>
                                        </p:tgtEl>
                                        <p:attrNameLst>
                                          <p:attrName>style.visibility</p:attrName>
                                        </p:attrNameLst>
                                      </p:cBhvr>
                                      <p:to>
                                        <p:strVal val="visible"/>
                                      </p:to>
                                    </p:set>
                                    <p:anim calcmode="lin" valueType="num">
                                      <p:cBhvr>
                                        <p:cTn id="50" dur="500" fill="hold"/>
                                        <p:tgtEl>
                                          <p:spTgt spid="105"/>
                                        </p:tgtEl>
                                        <p:attrNameLst>
                                          <p:attrName>ppt_w</p:attrName>
                                        </p:attrNameLst>
                                      </p:cBhvr>
                                      <p:tavLst>
                                        <p:tav tm="0">
                                          <p:val>
                                            <p:fltVal val="0"/>
                                          </p:val>
                                        </p:tav>
                                        <p:tav tm="100000">
                                          <p:val>
                                            <p:strVal val="#ppt_w"/>
                                          </p:val>
                                        </p:tav>
                                      </p:tavLst>
                                    </p:anim>
                                    <p:anim calcmode="lin" valueType="num">
                                      <p:cBhvr>
                                        <p:cTn id="51" dur="500" fill="hold"/>
                                        <p:tgtEl>
                                          <p:spTgt spid="105"/>
                                        </p:tgtEl>
                                        <p:attrNameLst>
                                          <p:attrName>ppt_h</p:attrName>
                                        </p:attrNameLst>
                                      </p:cBhvr>
                                      <p:tavLst>
                                        <p:tav tm="0">
                                          <p:val>
                                            <p:fltVal val="0"/>
                                          </p:val>
                                        </p:tav>
                                        <p:tav tm="100000">
                                          <p:val>
                                            <p:strVal val="#ppt_h"/>
                                          </p:val>
                                        </p:tav>
                                      </p:tavLst>
                                    </p:anim>
                                    <p:animEffect transition="in" filter="fade">
                                      <p:cBhvr>
                                        <p:cTn id="52" dur="500"/>
                                        <p:tgtEl>
                                          <p:spTgt spid="105"/>
                                        </p:tgtEl>
                                      </p:cBhvr>
                                    </p:animEffect>
                                  </p:childTnLst>
                                </p:cTn>
                              </p:par>
                            </p:childTnLst>
                          </p:cTn>
                        </p:par>
                        <p:par>
                          <p:cTn id="53" fill="hold">
                            <p:stCondLst>
                              <p:cond delay="2600"/>
                            </p:stCondLst>
                            <p:childTnLst>
                              <p:par>
                                <p:cTn id="54" presetID="22" presetClass="entr" presetSubtype="1" fill="hold" grpId="0"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wipe(up)">
                                      <p:cBhvr>
                                        <p:cTn id="56" dur="500"/>
                                        <p:tgtEl>
                                          <p:spTgt spid="81"/>
                                        </p:tgtEl>
                                      </p:cBhvr>
                                    </p:animEffect>
                                  </p:childTnLst>
                                </p:cTn>
                              </p:par>
                            </p:childTnLst>
                          </p:cTn>
                        </p:par>
                        <p:par>
                          <p:cTn id="57" fill="hold">
                            <p:stCondLst>
                              <p:cond delay="3100"/>
                            </p:stCondLst>
                            <p:childTnLst>
                              <p:par>
                                <p:cTn id="58" presetID="10" presetClass="entr" presetSubtype="0" fill="hold" nodeType="afterEffect">
                                  <p:stCondLst>
                                    <p:cond delay="0"/>
                                  </p:stCondLst>
                                  <p:childTnLst>
                                    <p:set>
                                      <p:cBhvr>
                                        <p:cTn id="59" dur="1" fill="hold">
                                          <p:stCondLst>
                                            <p:cond delay="0"/>
                                          </p:stCondLst>
                                        </p:cTn>
                                        <p:tgtEl>
                                          <p:spTgt spid="86"/>
                                        </p:tgtEl>
                                        <p:attrNameLst>
                                          <p:attrName>style.visibility</p:attrName>
                                        </p:attrNameLst>
                                      </p:cBhvr>
                                      <p:to>
                                        <p:strVal val="visible"/>
                                      </p:to>
                                    </p:set>
                                    <p:animEffect transition="in" filter="fade">
                                      <p:cBhvr>
                                        <p:cTn id="60" dur="500"/>
                                        <p:tgtEl>
                                          <p:spTgt spid="86"/>
                                        </p:tgtEl>
                                      </p:cBhvr>
                                    </p:animEffect>
                                  </p:childTnLst>
                                </p:cTn>
                              </p:par>
                            </p:childTnLst>
                          </p:cTn>
                        </p:par>
                        <p:par>
                          <p:cTn id="61" fill="hold">
                            <p:stCondLst>
                              <p:cond delay="3600"/>
                            </p:stCondLst>
                            <p:childTnLst>
                              <p:par>
                                <p:cTn id="62" presetID="42" presetClass="entr" presetSubtype="0" fill="hold" nodeType="after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1000" fill="hold"/>
                                        <p:tgtEl>
                                          <p:spTgt spid="69"/>
                                        </p:tgtEl>
                                        <p:attrNameLst>
                                          <p:attrName>ppt_y</p:attrName>
                                        </p:attrNameLst>
                                      </p:cBhvr>
                                      <p:tavLst>
                                        <p:tav tm="0">
                                          <p:val>
                                            <p:strVal val="#ppt_y+.1"/>
                                          </p:val>
                                        </p:tav>
                                        <p:tav tm="100000">
                                          <p:val>
                                            <p:strVal val="#ppt_y"/>
                                          </p:val>
                                        </p:tav>
                                      </p:tavLst>
                                    </p:anim>
                                  </p:childTnLst>
                                </p:cTn>
                              </p:par>
                            </p:childTnLst>
                          </p:cTn>
                        </p:par>
                        <p:par>
                          <p:cTn id="67" fill="hold">
                            <p:stCondLst>
                              <p:cond delay="4600"/>
                            </p:stCondLst>
                            <p:childTnLst>
                              <p:par>
                                <p:cTn id="68" presetID="53" presetClass="entr" presetSubtype="16" fill="hold" grpId="0" nodeType="afterEffect">
                                  <p:stCondLst>
                                    <p:cond delay="0"/>
                                  </p:stCondLst>
                                  <p:childTnLst>
                                    <p:set>
                                      <p:cBhvr>
                                        <p:cTn id="69" dur="1" fill="hold">
                                          <p:stCondLst>
                                            <p:cond delay="0"/>
                                          </p:stCondLst>
                                        </p:cTn>
                                        <p:tgtEl>
                                          <p:spTgt spid="102"/>
                                        </p:tgtEl>
                                        <p:attrNameLst>
                                          <p:attrName>style.visibility</p:attrName>
                                        </p:attrNameLst>
                                      </p:cBhvr>
                                      <p:to>
                                        <p:strVal val="visible"/>
                                      </p:to>
                                    </p:set>
                                    <p:anim calcmode="lin" valueType="num">
                                      <p:cBhvr>
                                        <p:cTn id="70" dur="500" fill="hold"/>
                                        <p:tgtEl>
                                          <p:spTgt spid="102"/>
                                        </p:tgtEl>
                                        <p:attrNameLst>
                                          <p:attrName>ppt_w</p:attrName>
                                        </p:attrNameLst>
                                      </p:cBhvr>
                                      <p:tavLst>
                                        <p:tav tm="0">
                                          <p:val>
                                            <p:fltVal val="0"/>
                                          </p:val>
                                        </p:tav>
                                        <p:tav tm="100000">
                                          <p:val>
                                            <p:strVal val="#ppt_w"/>
                                          </p:val>
                                        </p:tav>
                                      </p:tavLst>
                                    </p:anim>
                                    <p:anim calcmode="lin" valueType="num">
                                      <p:cBhvr>
                                        <p:cTn id="71" dur="500" fill="hold"/>
                                        <p:tgtEl>
                                          <p:spTgt spid="102"/>
                                        </p:tgtEl>
                                        <p:attrNameLst>
                                          <p:attrName>ppt_h</p:attrName>
                                        </p:attrNameLst>
                                      </p:cBhvr>
                                      <p:tavLst>
                                        <p:tav tm="0">
                                          <p:val>
                                            <p:fltVal val="0"/>
                                          </p:val>
                                        </p:tav>
                                        <p:tav tm="100000">
                                          <p:val>
                                            <p:strVal val="#ppt_h"/>
                                          </p:val>
                                        </p:tav>
                                      </p:tavLst>
                                    </p:anim>
                                    <p:animEffect transition="in" filter="fade">
                                      <p:cBhvr>
                                        <p:cTn id="72" dur="500"/>
                                        <p:tgtEl>
                                          <p:spTgt spid="102"/>
                                        </p:tgtEl>
                                      </p:cBhvr>
                                    </p:animEffect>
                                  </p:childTnLst>
                                </p:cTn>
                              </p:par>
                            </p:childTnLst>
                          </p:cTn>
                        </p:par>
                        <p:par>
                          <p:cTn id="73" fill="hold">
                            <p:stCondLst>
                              <p:cond delay="5100"/>
                            </p:stCondLst>
                            <p:childTnLst>
                              <p:par>
                                <p:cTn id="74" presetID="22" presetClass="entr" presetSubtype="4" fill="hold" grpId="0" nodeType="afterEffect">
                                  <p:stCondLst>
                                    <p:cond delay="0"/>
                                  </p:stCondLst>
                                  <p:childTnLst>
                                    <p:set>
                                      <p:cBhvr>
                                        <p:cTn id="75" dur="1" fill="hold">
                                          <p:stCondLst>
                                            <p:cond delay="0"/>
                                          </p:stCondLst>
                                        </p:cTn>
                                        <p:tgtEl>
                                          <p:spTgt spid="82"/>
                                        </p:tgtEl>
                                        <p:attrNameLst>
                                          <p:attrName>style.visibility</p:attrName>
                                        </p:attrNameLst>
                                      </p:cBhvr>
                                      <p:to>
                                        <p:strVal val="visible"/>
                                      </p:to>
                                    </p:set>
                                    <p:animEffect transition="in" filter="wipe(down)">
                                      <p:cBhvr>
                                        <p:cTn id="76" dur="500"/>
                                        <p:tgtEl>
                                          <p:spTgt spid="82"/>
                                        </p:tgtEl>
                                      </p:cBhvr>
                                    </p:animEffect>
                                  </p:childTnLst>
                                </p:cTn>
                              </p:par>
                            </p:childTnLst>
                          </p:cTn>
                        </p:par>
                        <p:par>
                          <p:cTn id="77" fill="hold">
                            <p:stCondLst>
                              <p:cond delay="5600"/>
                            </p:stCondLst>
                            <p:childTnLst>
                              <p:par>
                                <p:cTn id="78" presetID="10" presetClass="entr" presetSubtype="0" fill="hold" nodeType="afterEffect">
                                  <p:stCondLst>
                                    <p:cond delay="0"/>
                                  </p:stCondLst>
                                  <p:childTnLst>
                                    <p:set>
                                      <p:cBhvr>
                                        <p:cTn id="79" dur="1" fill="hold">
                                          <p:stCondLst>
                                            <p:cond delay="0"/>
                                          </p:stCondLst>
                                        </p:cTn>
                                        <p:tgtEl>
                                          <p:spTgt spid="89"/>
                                        </p:tgtEl>
                                        <p:attrNameLst>
                                          <p:attrName>style.visibility</p:attrName>
                                        </p:attrNameLst>
                                      </p:cBhvr>
                                      <p:to>
                                        <p:strVal val="visible"/>
                                      </p:to>
                                    </p:set>
                                    <p:animEffect transition="in" filter="fade">
                                      <p:cBhvr>
                                        <p:cTn id="80" dur="500"/>
                                        <p:tgtEl>
                                          <p:spTgt spid="89"/>
                                        </p:tgtEl>
                                      </p:cBhvr>
                                    </p:animEffect>
                                  </p:childTnLst>
                                </p:cTn>
                              </p:par>
                            </p:childTnLst>
                          </p:cTn>
                        </p:par>
                        <p:par>
                          <p:cTn id="81" fill="hold">
                            <p:stCondLst>
                              <p:cond delay="6100"/>
                            </p:stCondLst>
                            <p:childTnLst>
                              <p:par>
                                <p:cTn id="82" presetID="47" presetClass="entr" presetSubtype="0" fill="hold" nodeType="after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1000"/>
                                        <p:tgtEl>
                                          <p:spTgt spid="72"/>
                                        </p:tgtEl>
                                      </p:cBhvr>
                                    </p:animEffect>
                                    <p:anim calcmode="lin" valueType="num">
                                      <p:cBhvr>
                                        <p:cTn id="85" dur="1000" fill="hold"/>
                                        <p:tgtEl>
                                          <p:spTgt spid="72"/>
                                        </p:tgtEl>
                                        <p:attrNameLst>
                                          <p:attrName>ppt_x</p:attrName>
                                        </p:attrNameLst>
                                      </p:cBhvr>
                                      <p:tavLst>
                                        <p:tav tm="0">
                                          <p:val>
                                            <p:strVal val="#ppt_x"/>
                                          </p:val>
                                        </p:tav>
                                        <p:tav tm="100000">
                                          <p:val>
                                            <p:strVal val="#ppt_x"/>
                                          </p:val>
                                        </p:tav>
                                      </p:tavLst>
                                    </p:anim>
                                    <p:anim calcmode="lin" valueType="num">
                                      <p:cBhvr>
                                        <p:cTn id="86" dur="1000" fill="hold"/>
                                        <p:tgtEl>
                                          <p:spTgt spid="72"/>
                                        </p:tgtEl>
                                        <p:attrNameLst>
                                          <p:attrName>ppt_y</p:attrName>
                                        </p:attrNameLst>
                                      </p:cBhvr>
                                      <p:tavLst>
                                        <p:tav tm="0">
                                          <p:val>
                                            <p:strVal val="#ppt_y-.1"/>
                                          </p:val>
                                        </p:tav>
                                        <p:tav tm="100000">
                                          <p:val>
                                            <p:strVal val="#ppt_y"/>
                                          </p:val>
                                        </p:tav>
                                      </p:tavLst>
                                    </p:anim>
                                  </p:childTnLst>
                                </p:cTn>
                              </p:par>
                            </p:childTnLst>
                          </p:cTn>
                        </p:par>
                        <p:par>
                          <p:cTn id="87" fill="hold">
                            <p:stCondLst>
                              <p:cond delay="7100"/>
                            </p:stCondLst>
                            <p:childTnLst>
                              <p:par>
                                <p:cTn id="88" presetID="53" presetClass="entr" presetSubtype="16" fill="hold" grpId="0" nodeType="afterEffect">
                                  <p:stCondLst>
                                    <p:cond delay="0"/>
                                  </p:stCondLst>
                                  <p:childTnLst>
                                    <p:set>
                                      <p:cBhvr>
                                        <p:cTn id="89" dur="1" fill="hold">
                                          <p:stCondLst>
                                            <p:cond delay="0"/>
                                          </p:stCondLst>
                                        </p:cTn>
                                        <p:tgtEl>
                                          <p:spTgt spid="104"/>
                                        </p:tgtEl>
                                        <p:attrNameLst>
                                          <p:attrName>style.visibility</p:attrName>
                                        </p:attrNameLst>
                                      </p:cBhvr>
                                      <p:to>
                                        <p:strVal val="visible"/>
                                      </p:to>
                                    </p:set>
                                    <p:anim calcmode="lin" valueType="num">
                                      <p:cBhvr>
                                        <p:cTn id="90" dur="500" fill="hold"/>
                                        <p:tgtEl>
                                          <p:spTgt spid="104"/>
                                        </p:tgtEl>
                                        <p:attrNameLst>
                                          <p:attrName>ppt_w</p:attrName>
                                        </p:attrNameLst>
                                      </p:cBhvr>
                                      <p:tavLst>
                                        <p:tav tm="0">
                                          <p:val>
                                            <p:fltVal val="0"/>
                                          </p:val>
                                        </p:tav>
                                        <p:tav tm="100000">
                                          <p:val>
                                            <p:strVal val="#ppt_w"/>
                                          </p:val>
                                        </p:tav>
                                      </p:tavLst>
                                    </p:anim>
                                    <p:anim calcmode="lin" valueType="num">
                                      <p:cBhvr>
                                        <p:cTn id="91" dur="500" fill="hold"/>
                                        <p:tgtEl>
                                          <p:spTgt spid="104"/>
                                        </p:tgtEl>
                                        <p:attrNameLst>
                                          <p:attrName>ppt_h</p:attrName>
                                        </p:attrNameLst>
                                      </p:cBhvr>
                                      <p:tavLst>
                                        <p:tav tm="0">
                                          <p:val>
                                            <p:fltVal val="0"/>
                                          </p:val>
                                        </p:tav>
                                        <p:tav tm="100000">
                                          <p:val>
                                            <p:strVal val="#ppt_h"/>
                                          </p:val>
                                        </p:tav>
                                      </p:tavLst>
                                    </p:anim>
                                    <p:animEffect transition="in" filter="fade">
                                      <p:cBhvr>
                                        <p:cTn id="92" dur="500"/>
                                        <p:tgtEl>
                                          <p:spTgt spid="104"/>
                                        </p:tgtEl>
                                      </p:cBhvr>
                                    </p:animEffect>
                                  </p:childTnLst>
                                </p:cTn>
                              </p:par>
                            </p:childTnLst>
                          </p:cTn>
                        </p:par>
                        <p:par>
                          <p:cTn id="93" fill="hold">
                            <p:stCondLst>
                              <p:cond delay="7600"/>
                            </p:stCondLst>
                            <p:childTnLst>
                              <p:par>
                                <p:cTn id="94" presetID="22" presetClass="entr" presetSubtype="1"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wipe(up)">
                                      <p:cBhvr>
                                        <p:cTn id="96" dur="500"/>
                                        <p:tgtEl>
                                          <p:spTgt spid="83"/>
                                        </p:tgtEl>
                                      </p:cBhvr>
                                    </p:animEffect>
                                  </p:childTnLst>
                                </p:cTn>
                              </p:par>
                            </p:childTnLst>
                          </p:cTn>
                        </p:par>
                        <p:par>
                          <p:cTn id="97" fill="hold">
                            <p:stCondLst>
                              <p:cond delay="8100"/>
                            </p:stCondLst>
                            <p:childTnLst>
                              <p:par>
                                <p:cTn id="98" presetID="10" presetClass="entr" presetSubtype="0"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fade">
                                      <p:cBhvr>
                                        <p:cTn id="100" dur="500"/>
                                        <p:tgtEl>
                                          <p:spTgt spid="92"/>
                                        </p:tgtEl>
                                      </p:cBhvr>
                                    </p:animEffect>
                                  </p:childTnLst>
                                </p:cTn>
                              </p:par>
                            </p:childTnLst>
                          </p:cTn>
                        </p:par>
                        <p:par>
                          <p:cTn id="101" fill="hold">
                            <p:stCondLst>
                              <p:cond delay="8600"/>
                            </p:stCondLst>
                            <p:childTnLst>
                              <p:par>
                                <p:cTn id="102" presetID="42" presetClass="entr" presetSubtype="0" fill="hold" nodeType="afterEffect">
                                  <p:stCondLst>
                                    <p:cond delay="0"/>
                                  </p:stCondLst>
                                  <p:childTnLst>
                                    <p:set>
                                      <p:cBhvr>
                                        <p:cTn id="103" dur="1" fill="hold">
                                          <p:stCondLst>
                                            <p:cond delay="0"/>
                                          </p:stCondLst>
                                        </p:cTn>
                                        <p:tgtEl>
                                          <p:spTgt spid="75"/>
                                        </p:tgtEl>
                                        <p:attrNameLst>
                                          <p:attrName>style.visibility</p:attrName>
                                        </p:attrNameLst>
                                      </p:cBhvr>
                                      <p:to>
                                        <p:strVal val="visible"/>
                                      </p:to>
                                    </p:set>
                                    <p:animEffect transition="in" filter="fade">
                                      <p:cBhvr>
                                        <p:cTn id="104" dur="1000"/>
                                        <p:tgtEl>
                                          <p:spTgt spid="75"/>
                                        </p:tgtEl>
                                      </p:cBhvr>
                                    </p:animEffect>
                                    <p:anim calcmode="lin" valueType="num">
                                      <p:cBhvr>
                                        <p:cTn id="105" dur="1000" fill="hold"/>
                                        <p:tgtEl>
                                          <p:spTgt spid="75"/>
                                        </p:tgtEl>
                                        <p:attrNameLst>
                                          <p:attrName>ppt_x</p:attrName>
                                        </p:attrNameLst>
                                      </p:cBhvr>
                                      <p:tavLst>
                                        <p:tav tm="0">
                                          <p:val>
                                            <p:strVal val="#ppt_x"/>
                                          </p:val>
                                        </p:tav>
                                        <p:tav tm="100000">
                                          <p:val>
                                            <p:strVal val="#ppt_x"/>
                                          </p:val>
                                        </p:tav>
                                      </p:tavLst>
                                    </p:anim>
                                    <p:anim calcmode="lin" valueType="num">
                                      <p:cBhvr>
                                        <p:cTn id="106" dur="1000" fill="hold"/>
                                        <p:tgtEl>
                                          <p:spTgt spid="75"/>
                                        </p:tgtEl>
                                        <p:attrNameLst>
                                          <p:attrName>ppt_y</p:attrName>
                                        </p:attrNameLst>
                                      </p:cBhvr>
                                      <p:tavLst>
                                        <p:tav tm="0">
                                          <p:val>
                                            <p:strVal val="#ppt_y+.1"/>
                                          </p:val>
                                        </p:tav>
                                        <p:tav tm="100000">
                                          <p:val>
                                            <p:strVal val="#ppt_y"/>
                                          </p:val>
                                        </p:tav>
                                      </p:tavLst>
                                    </p:anim>
                                  </p:childTnLst>
                                </p:cTn>
                              </p:par>
                            </p:childTnLst>
                          </p:cTn>
                        </p:par>
                        <p:par>
                          <p:cTn id="107" fill="hold">
                            <p:stCondLst>
                              <p:cond delay="9600"/>
                            </p:stCondLst>
                            <p:childTnLst>
                              <p:par>
                                <p:cTn id="108" presetID="53" presetClass="entr" presetSubtype="16" fill="hold" grpId="0" nodeType="afterEffect">
                                  <p:stCondLst>
                                    <p:cond delay="0"/>
                                  </p:stCondLst>
                                  <p:childTnLst>
                                    <p:set>
                                      <p:cBhvr>
                                        <p:cTn id="109" dur="1" fill="hold">
                                          <p:stCondLst>
                                            <p:cond delay="0"/>
                                          </p:stCondLst>
                                        </p:cTn>
                                        <p:tgtEl>
                                          <p:spTgt spid="101"/>
                                        </p:tgtEl>
                                        <p:attrNameLst>
                                          <p:attrName>style.visibility</p:attrName>
                                        </p:attrNameLst>
                                      </p:cBhvr>
                                      <p:to>
                                        <p:strVal val="visible"/>
                                      </p:to>
                                    </p:set>
                                    <p:anim calcmode="lin" valueType="num">
                                      <p:cBhvr>
                                        <p:cTn id="110" dur="500" fill="hold"/>
                                        <p:tgtEl>
                                          <p:spTgt spid="101"/>
                                        </p:tgtEl>
                                        <p:attrNameLst>
                                          <p:attrName>ppt_w</p:attrName>
                                        </p:attrNameLst>
                                      </p:cBhvr>
                                      <p:tavLst>
                                        <p:tav tm="0">
                                          <p:val>
                                            <p:fltVal val="0"/>
                                          </p:val>
                                        </p:tav>
                                        <p:tav tm="100000">
                                          <p:val>
                                            <p:strVal val="#ppt_w"/>
                                          </p:val>
                                        </p:tav>
                                      </p:tavLst>
                                    </p:anim>
                                    <p:anim calcmode="lin" valueType="num">
                                      <p:cBhvr>
                                        <p:cTn id="111" dur="500" fill="hold"/>
                                        <p:tgtEl>
                                          <p:spTgt spid="101"/>
                                        </p:tgtEl>
                                        <p:attrNameLst>
                                          <p:attrName>ppt_h</p:attrName>
                                        </p:attrNameLst>
                                      </p:cBhvr>
                                      <p:tavLst>
                                        <p:tav tm="0">
                                          <p:val>
                                            <p:fltVal val="0"/>
                                          </p:val>
                                        </p:tav>
                                        <p:tav tm="100000">
                                          <p:val>
                                            <p:strVal val="#ppt_h"/>
                                          </p:val>
                                        </p:tav>
                                      </p:tavLst>
                                    </p:anim>
                                    <p:animEffect transition="in" filter="fade">
                                      <p:cBhvr>
                                        <p:cTn id="112" dur="500"/>
                                        <p:tgtEl>
                                          <p:spTgt spid="101"/>
                                        </p:tgtEl>
                                      </p:cBhvr>
                                    </p:animEffect>
                                  </p:childTnLst>
                                </p:cTn>
                              </p:par>
                            </p:childTnLst>
                          </p:cTn>
                        </p:par>
                        <p:par>
                          <p:cTn id="113" fill="hold">
                            <p:stCondLst>
                              <p:cond delay="10100"/>
                            </p:stCondLst>
                            <p:childTnLst>
                              <p:par>
                                <p:cTn id="114" presetID="2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Effect transition="in" filter="wipe(down)">
                                      <p:cBhvr>
                                        <p:cTn id="116" dur="500"/>
                                        <p:tgtEl>
                                          <p:spTgt spid="84"/>
                                        </p:tgtEl>
                                      </p:cBhvr>
                                    </p:animEffect>
                                  </p:childTnLst>
                                </p:cTn>
                              </p:par>
                            </p:childTnLst>
                          </p:cTn>
                        </p:par>
                        <p:par>
                          <p:cTn id="117" fill="hold">
                            <p:stCondLst>
                              <p:cond delay="10600"/>
                            </p:stCondLst>
                            <p:childTnLst>
                              <p:par>
                                <p:cTn id="118" presetID="10" presetClass="entr" presetSubtype="0" fill="hold" nodeType="afterEffect">
                                  <p:stCondLst>
                                    <p:cond delay="0"/>
                                  </p:stCondLst>
                                  <p:childTnLst>
                                    <p:set>
                                      <p:cBhvr>
                                        <p:cTn id="119" dur="1" fill="hold">
                                          <p:stCondLst>
                                            <p:cond delay="0"/>
                                          </p:stCondLst>
                                        </p:cTn>
                                        <p:tgtEl>
                                          <p:spTgt spid="95"/>
                                        </p:tgtEl>
                                        <p:attrNameLst>
                                          <p:attrName>style.visibility</p:attrName>
                                        </p:attrNameLst>
                                      </p:cBhvr>
                                      <p:to>
                                        <p:strVal val="visible"/>
                                      </p:to>
                                    </p:set>
                                    <p:animEffect transition="in" filter="fade">
                                      <p:cBhvr>
                                        <p:cTn id="120" dur="500"/>
                                        <p:tgtEl>
                                          <p:spTgt spid="95"/>
                                        </p:tgtEl>
                                      </p:cBhvr>
                                    </p:animEffect>
                                  </p:childTnLst>
                                </p:cTn>
                              </p:par>
                            </p:childTnLst>
                          </p:cTn>
                        </p:par>
                        <p:par>
                          <p:cTn id="121" fill="hold">
                            <p:stCondLst>
                              <p:cond delay="11100"/>
                            </p:stCondLst>
                            <p:childTnLst>
                              <p:par>
                                <p:cTn id="122" presetID="47" presetClass="entr" presetSubtype="0" fill="hold" nodeType="after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2100"/>
                            </p:stCondLst>
                            <p:childTnLst>
                              <p:par>
                                <p:cTn id="128" presetID="53" presetClass="entr" presetSubtype="16" fill="hold" grpId="0" nodeType="afterEffect">
                                  <p:stCondLst>
                                    <p:cond delay="0"/>
                                  </p:stCondLst>
                                  <p:childTnLst>
                                    <p:set>
                                      <p:cBhvr>
                                        <p:cTn id="129" dur="1" fill="hold">
                                          <p:stCondLst>
                                            <p:cond delay="0"/>
                                          </p:stCondLst>
                                        </p:cTn>
                                        <p:tgtEl>
                                          <p:spTgt spid="103"/>
                                        </p:tgtEl>
                                        <p:attrNameLst>
                                          <p:attrName>style.visibility</p:attrName>
                                        </p:attrNameLst>
                                      </p:cBhvr>
                                      <p:to>
                                        <p:strVal val="visible"/>
                                      </p:to>
                                    </p:set>
                                    <p:anim calcmode="lin" valueType="num">
                                      <p:cBhvr>
                                        <p:cTn id="130" dur="500" fill="hold"/>
                                        <p:tgtEl>
                                          <p:spTgt spid="103"/>
                                        </p:tgtEl>
                                        <p:attrNameLst>
                                          <p:attrName>ppt_w</p:attrName>
                                        </p:attrNameLst>
                                      </p:cBhvr>
                                      <p:tavLst>
                                        <p:tav tm="0">
                                          <p:val>
                                            <p:fltVal val="0"/>
                                          </p:val>
                                        </p:tav>
                                        <p:tav tm="100000">
                                          <p:val>
                                            <p:strVal val="#ppt_w"/>
                                          </p:val>
                                        </p:tav>
                                      </p:tavLst>
                                    </p:anim>
                                    <p:anim calcmode="lin" valueType="num">
                                      <p:cBhvr>
                                        <p:cTn id="131" dur="500" fill="hold"/>
                                        <p:tgtEl>
                                          <p:spTgt spid="103"/>
                                        </p:tgtEl>
                                        <p:attrNameLst>
                                          <p:attrName>ppt_h</p:attrName>
                                        </p:attrNameLst>
                                      </p:cBhvr>
                                      <p:tavLst>
                                        <p:tav tm="0">
                                          <p:val>
                                            <p:fltVal val="0"/>
                                          </p:val>
                                        </p:tav>
                                        <p:tav tm="100000">
                                          <p:val>
                                            <p:strVal val="#ppt_h"/>
                                          </p:val>
                                        </p:tav>
                                      </p:tavLst>
                                    </p:anim>
                                    <p:animEffect transition="in" filter="fade">
                                      <p:cBhvr>
                                        <p:cTn id="132" dur="500"/>
                                        <p:tgtEl>
                                          <p:spTgt spid="103"/>
                                        </p:tgtEl>
                                      </p:cBhvr>
                                    </p:animEffect>
                                  </p:childTnLst>
                                </p:cTn>
                              </p:par>
                            </p:childTnLst>
                          </p:cTn>
                        </p:par>
                        <p:par>
                          <p:cTn id="133" fill="hold">
                            <p:stCondLst>
                              <p:cond delay="12600"/>
                            </p:stCondLst>
                            <p:childTnLst>
                              <p:par>
                                <p:cTn id="134" presetID="22" presetClass="entr" presetSubtype="1" fill="hold" grpId="0" nodeType="afterEffect">
                                  <p:stCondLst>
                                    <p:cond delay="0"/>
                                  </p:stCondLst>
                                  <p:childTnLst>
                                    <p:set>
                                      <p:cBhvr>
                                        <p:cTn id="135" dur="1" fill="hold">
                                          <p:stCondLst>
                                            <p:cond delay="0"/>
                                          </p:stCondLst>
                                        </p:cTn>
                                        <p:tgtEl>
                                          <p:spTgt spid="85"/>
                                        </p:tgtEl>
                                        <p:attrNameLst>
                                          <p:attrName>style.visibility</p:attrName>
                                        </p:attrNameLst>
                                      </p:cBhvr>
                                      <p:to>
                                        <p:strVal val="visible"/>
                                      </p:to>
                                    </p:set>
                                    <p:animEffect transition="in" filter="wipe(up)">
                                      <p:cBhvr>
                                        <p:cTn id="136" dur="500"/>
                                        <p:tgtEl>
                                          <p:spTgt spid="85"/>
                                        </p:tgtEl>
                                      </p:cBhvr>
                                    </p:animEffect>
                                  </p:childTnLst>
                                </p:cTn>
                              </p:par>
                            </p:childTnLst>
                          </p:cTn>
                        </p:par>
                        <p:par>
                          <p:cTn id="137" fill="hold">
                            <p:stCondLst>
                              <p:cond delay="13100"/>
                            </p:stCondLst>
                            <p:childTnLst>
                              <p:par>
                                <p:cTn id="138" presetID="10" presetClass="entr" presetSubtype="0" fill="hold" nodeType="afterEffect">
                                  <p:stCondLst>
                                    <p:cond delay="0"/>
                                  </p:stCondLst>
                                  <p:childTnLst>
                                    <p:set>
                                      <p:cBhvr>
                                        <p:cTn id="139" dur="1" fill="hold">
                                          <p:stCondLst>
                                            <p:cond delay="0"/>
                                          </p:stCondLst>
                                        </p:cTn>
                                        <p:tgtEl>
                                          <p:spTgt spid="98"/>
                                        </p:tgtEl>
                                        <p:attrNameLst>
                                          <p:attrName>style.visibility</p:attrName>
                                        </p:attrNameLst>
                                      </p:cBhvr>
                                      <p:to>
                                        <p:strVal val="visible"/>
                                      </p:to>
                                    </p:set>
                                    <p:animEffect transition="in" filter="fade">
                                      <p:cBhvr>
                                        <p:cTn id="14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81" grpId="0" bldLvl="0" animBg="1"/>
      <p:bldP spid="82" grpId="0" bldLvl="0" animBg="1"/>
      <p:bldP spid="83" grpId="0" bldLvl="0" animBg="1"/>
      <p:bldP spid="84" grpId="0" bldLvl="0" animBg="1"/>
      <p:bldP spid="85" grpId="0" bldLvl="0" animBg="1"/>
      <p:bldP spid="101" grpId="0" bldLvl="0" animBg="1"/>
      <p:bldP spid="102" grpId="0" bldLvl="0" animBg="1"/>
      <p:bldP spid="103" grpId="0" bldLvl="0" animBg="1"/>
      <p:bldP spid="104" grpId="0" bldLvl="0" animBg="1"/>
      <p:bldP spid="105"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p:nvPr/>
        </p:nvSpPr>
        <p:spPr>
          <a:xfrm>
            <a:off x="2045391" y="2462074"/>
            <a:ext cx="2013640" cy="1754326"/>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lgn="ctr"/>
            <a:r>
              <a:rPr lang="en-US" sz="12000" dirty="0">
                <a:solidFill>
                  <a:schemeClr val="bg1"/>
                </a:solidFill>
                <a:effectLst>
                  <a:outerShdw blurRad="38100" dist="38100" dir="2700000" algn="tl">
                    <a:srgbClr val="000000">
                      <a:alpha val="43137"/>
                    </a:srgbClr>
                  </a:outerShdw>
                </a:effectLst>
                <a:latin typeface="+mn-lt"/>
                <a:ea typeface="+mn-ea"/>
                <a:cs typeface="+mn-ea"/>
                <a:sym typeface="+mn-lt"/>
              </a:rPr>
              <a:t>03</a:t>
            </a:r>
          </a:p>
        </p:txBody>
      </p:sp>
      <p:sp>
        <p:nvSpPr>
          <p:cNvPr id="6" name="文本框 5"/>
          <p:cNvSpPr txBox="1"/>
          <p:nvPr/>
        </p:nvSpPr>
        <p:spPr>
          <a:xfrm>
            <a:off x="6509506" y="2228671"/>
            <a:ext cx="3877985" cy="1200329"/>
          </a:xfrm>
          <a:prstGeom prst="rect">
            <a:avLst/>
          </a:prstGeom>
          <a:noFill/>
        </p:spPr>
        <p:txBody>
          <a:bodyPr wrap="none" rtlCol="0">
            <a:spAutoFit/>
          </a:bodyPr>
          <a:lstStyle/>
          <a:p>
            <a:r>
              <a:rPr kumimoji="1" lang="zh-CN" altLang="en-US" sz="7200" b="1" dirty="0">
                <a:solidFill>
                  <a:srgbClr val="FFFFFF"/>
                </a:solidFill>
                <a:effectLst>
                  <a:outerShdw blurRad="63500" sx="102000" sy="102000" algn="ctr" rotWithShape="0">
                    <a:prstClr val="black">
                      <a:alpha val="40000"/>
                    </a:prstClr>
                  </a:outerShdw>
                </a:effectLst>
                <a:cs typeface="+mn-ea"/>
                <a:sym typeface="+mn-lt"/>
              </a:rPr>
              <a:t>教学过程</a:t>
            </a:r>
          </a:p>
        </p:txBody>
      </p:sp>
      <p:sp>
        <p:nvSpPr>
          <p:cNvPr id="7" name="文本框 6"/>
          <p:cNvSpPr txBox="1"/>
          <p:nvPr/>
        </p:nvSpPr>
        <p:spPr>
          <a:xfrm>
            <a:off x="8535701" y="3520445"/>
            <a:ext cx="1704313" cy="338554"/>
          </a:xfrm>
          <a:prstGeom prst="rect">
            <a:avLst/>
          </a:prstGeom>
          <a:noFill/>
        </p:spPr>
        <p:txBody>
          <a:bodyPr wrap="none" rtlCol="0">
            <a:spAutoFit/>
          </a:bodyPr>
          <a:lstStyle/>
          <a:p>
            <a:pPr marL="285750" indent="-285750">
              <a:buClr>
                <a:srgbClr val="FFFFFF"/>
              </a:buClr>
              <a:buFont typeface="Arial" panose="020B0604020202020204" pitchFamily="34" charset="0"/>
              <a:buChar char="•"/>
            </a:pPr>
            <a:r>
              <a:rPr kumimoji="1" lang="zh-CN" altLang="en-US" sz="1600" dirty="0">
                <a:solidFill>
                  <a:srgbClr val="FFFFFF"/>
                </a:solidFill>
                <a:cs typeface="+mn-ea"/>
                <a:sym typeface="+mn-lt"/>
              </a:rPr>
              <a:t>单击输入文本</a:t>
            </a:r>
          </a:p>
        </p:txBody>
      </p:sp>
      <p:sp>
        <p:nvSpPr>
          <p:cNvPr id="8" name="文本框 7"/>
          <p:cNvSpPr txBox="1"/>
          <p:nvPr/>
        </p:nvSpPr>
        <p:spPr>
          <a:xfrm>
            <a:off x="6531807" y="3952953"/>
            <a:ext cx="1704313" cy="338554"/>
          </a:xfrm>
          <a:prstGeom prst="rect">
            <a:avLst/>
          </a:prstGeom>
          <a:noFill/>
        </p:spPr>
        <p:txBody>
          <a:bodyPr wrap="none" rtlCol="0">
            <a:spAutoFit/>
          </a:bodyPr>
          <a:lstStyle/>
          <a:p>
            <a:pPr marL="285750" indent="-285750">
              <a:buClr>
                <a:srgbClr val="FFFFFF"/>
              </a:buClr>
              <a:buFont typeface="Arial" panose="020B0604020202020204" pitchFamily="34" charset="0"/>
              <a:buChar char="•"/>
            </a:pPr>
            <a:r>
              <a:rPr kumimoji="1" lang="zh-CN" altLang="en-US" sz="1600" dirty="0">
                <a:solidFill>
                  <a:srgbClr val="FFFFFF"/>
                </a:solidFill>
                <a:cs typeface="+mn-ea"/>
                <a:sym typeface="+mn-lt"/>
              </a:rPr>
              <a:t>单击输入文本</a:t>
            </a:r>
          </a:p>
        </p:txBody>
      </p:sp>
      <p:sp>
        <p:nvSpPr>
          <p:cNvPr id="9" name="文本框 8"/>
          <p:cNvSpPr txBox="1"/>
          <p:nvPr/>
        </p:nvSpPr>
        <p:spPr>
          <a:xfrm>
            <a:off x="8535701" y="3947840"/>
            <a:ext cx="1704313" cy="338554"/>
          </a:xfrm>
          <a:prstGeom prst="rect">
            <a:avLst/>
          </a:prstGeom>
          <a:noFill/>
        </p:spPr>
        <p:txBody>
          <a:bodyPr wrap="none" rtlCol="0">
            <a:spAutoFit/>
          </a:bodyPr>
          <a:lstStyle/>
          <a:p>
            <a:pPr marL="285750" indent="-285750">
              <a:buClr>
                <a:srgbClr val="FFFFFF"/>
              </a:buClr>
              <a:buFont typeface="Arial" panose="020B0604020202020204" pitchFamily="34" charset="0"/>
              <a:buChar char="•"/>
            </a:pPr>
            <a:r>
              <a:rPr kumimoji="1" lang="zh-CN" altLang="en-US" sz="1600" dirty="0">
                <a:solidFill>
                  <a:srgbClr val="FFFFFF"/>
                </a:solidFill>
                <a:cs typeface="+mn-ea"/>
                <a:sym typeface="+mn-lt"/>
              </a:rPr>
              <a:t>单击输入文本</a:t>
            </a:r>
          </a:p>
        </p:txBody>
      </p:sp>
      <p:sp>
        <p:nvSpPr>
          <p:cNvPr id="10" name="文本框 9"/>
          <p:cNvSpPr txBox="1"/>
          <p:nvPr/>
        </p:nvSpPr>
        <p:spPr>
          <a:xfrm>
            <a:off x="6531807" y="3525558"/>
            <a:ext cx="1704313" cy="338554"/>
          </a:xfrm>
          <a:prstGeom prst="rect">
            <a:avLst/>
          </a:prstGeom>
          <a:noFill/>
        </p:spPr>
        <p:txBody>
          <a:bodyPr wrap="none" rtlCol="0">
            <a:spAutoFit/>
          </a:bodyPr>
          <a:lstStyle/>
          <a:p>
            <a:pPr marL="285750" indent="-285750">
              <a:buClr>
                <a:srgbClr val="FFFFFF"/>
              </a:buClr>
              <a:buFont typeface="Arial" panose="020B0604020202020204" pitchFamily="34" charset="0"/>
              <a:buChar char="•"/>
            </a:pPr>
            <a:r>
              <a:rPr kumimoji="1" lang="zh-CN" altLang="en-US" sz="1600" dirty="0">
                <a:solidFill>
                  <a:srgbClr val="FFFFFF"/>
                </a:solidFill>
                <a:cs typeface="+mn-ea"/>
                <a:sym typeface="+mn-lt"/>
              </a:rPr>
              <a:t>单击输入文本</a:t>
            </a:r>
          </a:p>
        </p:txBody>
      </p:sp>
      <p:sp>
        <p:nvSpPr>
          <p:cNvPr id="11" name="文本框 281"/>
          <p:cNvSpPr txBox="1"/>
          <p:nvPr/>
        </p:nvSpPr>
        <p:spPr>
          <a:xfrm>
            <a:off x="6435285" y="1705552"/>
            <a:ext cx="1896673" cy="523220"/>
          </a:xfrm>
          <a:prstGeom prst="rect">
            <a:avLst/>
          </a:prstGeom>
          <a:noFill/>
        </p:spPr>
        <p:txBody>
          <a:bodyPr wrap="none" rtlCol="0">
            <a:spAutoFit/>
          </a:bodyPr>
          <a:lstStyle>
            <a:defPPr>
              <a:defRPr lang="zh-CN"/>
            </a:defPPr>
            <a:lvl1pPr>
              <a:defRPr sz="6000">
                <a:gradFill>
                  <a:gsLst>
                    <a:gs pos="0">
                      <a:schemeClr val="bg1"/>
                    </a:gs>
                    <a:gs pos="100000">
                      <a:srgbClr val="CCFFFF"/>
                    </a:gs>
                  </a:gsLst>
                  <a:lin ang="5400000" scaled="1"/>
                </a:gradFill>
                <a:latin typeface="微软雅黑" panose="020B0503020204020204" pitchFamily="34" charset="-122"/>
                <a:ea typeface="微软雅黑" panose="020B0503020204020204" pitchFamily="34" charset="-122"/>
              </a:defRPr>
            </a:lvl1pPr>
          </a:lstStyle>
          <a:p>
            <a:pPr lvl="0" algn="ctr">
              <a:defRPr/>
            </a:pPr>
            <a:r>
              <a:rPr lang="en-US" altLang="zh-CN" sz="2800" dirty="0">
                <a:gradFill>
                  <a:gsLst>
                    <a:gs pos="0">
                      <a:prstClr val="white"/>
                    </a:gs>
                    <a:gs pos="100000">
                      <a:srgbClr val="CCFFFF"/>
                    </a:gs>
                  </a:gsLst>
                  <a:lin ang="5400000" scaled="1"/>
                </a:gradFill>
                <a:latin typeface="+mn-lt"/>
                <a:ea typeface="+mn-ea"/>
                <a:cs typeface="+mn-ea"/>
                <a:sym typeface="+mn-lt"/>
              </a:rPr>
              <a:t>MY LOGO</a:t>
            </a:r>
            <a:endParaRPr lang="zh-CN" altLang="en-US" sz="2800" dirty="0">
              <a:gradFill>
                <a:gsLst>
                  <a:gs pos="0">
                    <a:prstClr val="white"/>
                  </a:gs>
                  <a:gs pos="100000">
                    <a:srgbClr val="CCFFFF"/>
                  </a:gs>
                </a:gsLst>
                <a:lin ang="5400000" scaled="1"/>
              </a:gradFill>
              <a:latin typeface="+mn-lt"/>
              <a:ea typeface="+mn-ea"/>
              <a:cs typeface="+mn-ea"/>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40" fill="hold"/>
                                        <p:tgtEl>
                                          <p:spTgt spid="5"/>
                                        </p:tgtEl>
                                        <p:attrNameLst>
                                          <p:attrName>ppt_w</p:attrName>
                                        </p:attrNameLst>
                                      </p:cBhvr>
                                      <p:tavLst>
                                        <p:tav tm="0">
                                          <p:val>
                                            <p:fltVal val="0"/>
                                          </p:val>
                                        </p:tav>
                                        <p:tav tm="100000">
                                          <p:val>
                                            <p:strVal val="#ppt_w"/>
                                          </p:val>
                                        </p:tav>
                                      </p:tavLst>
                                    </p:anim>
                                    <p:anim calcmode="lin" valueType="num">
                                      <p:cBhvr>
                                        <p:cTn id="8" dur="1040" fill="hold"/>
                                        <p:tgtEl>
                                          <p:spTgt spid="5"/>
                                        </p:tgtEl>
                                        <p:attrNameLst>
                                          <p:attrName>ppt_h</p:attrName>
                                        </p:attrNameLst>
                                      </p:cBhvr>
                                      <p:tavLst>
                                        <p:tav tm="0">
                                          <p:val>
                                            <p:fltVal val="0"/>
                                          </p:val>
                                        </p:tav>
                                        <p:tav tm="100000">
                                          <p:val>
                                            <p:strVal val="#ppt_h"/>
                                          </p:val>
                                        </p:tav>
                                      </p:tavLst>
                                    </p:anim>
                                    <p:animEffect transition="in" filter="fade">
                                      <p:cBhvr>
                                        <p:cTn id="9" dur="1040"/>
                                        <p:tgtEl>
                                          <p:spTgt spid="5"/>
                                        </p:tgtEl>
                                      </p:cBhvr>
                                    </p:animEffect>
                                  </p:childTnLst>
                                </p:cTn>
                              </p:par>
                              <p:par>
                                <p:cTn id="10" presetID="63" presetClass="path" presetSubtype="0" decel="50000" fill="hold" grpId="1" nodeType="withEffect">
                                  <p:stCondLst>
                                    <p:cond delay="0"/>
                                  </p:stCondLst>
                                  <p:iterate type="lt">
                                    <p:tmPct val="13000"/>
                                  </p:iterate>
                                  <p:childTnLst>
                                    <p:animMotion origin="layout" path="M 2.08333E-6 4.44444E-6 L 0.17656 4.44444E-6 " pathEditMode="relative" rAng="0" ptsTypes="AA">
                                      <p:cBhvr>
                                        <p:cTn id="11" dur="960" spd="-100000" fill="hold"/>
                                        <p:tgtEl>
                                          <p:spTgt spid="5"/>
                                        </p:tgtEl>
                                        <p:attrNameLst>
                                          <p:attrName>ppt_x</p:attrName>
                                          <p:attrName>ppt_y</p:attrName>
                                        </p:attrNameLst>
                                      </p:cBhvr>
                                      <p:rCtr x="8828" y="0"/>
                                    </p:animMotion>
                                  </p:childTnLst>
                                </p:cTn>
                              </p:par>
                            </p:childTnLst>
                          </p:cTn>
                        </p:par>
                        <p:par>
                          <p:cTn id="12" fill="hold">
                            <p:stCondLst>
                              <p:cond delay="0"/>
                            </p:stCondLst>
                            <p:childTnLst>
                              <p:par>
                                <p:cTn id="13" presetID="23" presetClass="entr" presetSubtype="16"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par>
                          <p:cTn id="17" fill="hold">
                            <p:stCondLst>
                              <p:cond delay="649"/>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53" presetClass="entr" presetSubtype="16" fill="hold" grpId="0" nodeType="withEffect">
                                  <p:stCondLst>
                                    <p:cond delay="0"/>
                                  </p:stCondLst>
                                  <p:iterate type="lt">
                                    <p:tmPct val="10000"/>
                                  </p:iterate>
                                  <p:childTnLst>
                                    <p:set>
                                      <p:cBhvr>
                                        <p:cTn id="31" dur="1" fill="hold">
                                          <p:stCondLst>
                                            <p:cond delay="0"/>
                                          </p:stCondLst>
                                        </p:cTn>
                                        <p:tgtEl>
                                          <p:spTgt spid="11"/>
                                        </p:tgtEl>
                                        <p:attrNameLst>
                                          <p:attrName>style.visibility</p:attrName>
                                        </p:attrNameLst>
                                      </p:cBhvr>
                                      <p:to>
                                        <p:strVal val="visible"/>
                                      </p:to>
                                    </p:set>
                                    <p:anim calcmode="lin" valueType="num">
                                      <p:cBhvr>
                                        <p:cTn id="32" dur="1040" fill="hold"/>
                                        <p:tgtEl>
                                          <p:spTgt spid="11"/>
                                        </p:tgtEl>
                                        <p:attrNameLst>
                                          <p:attrName>ppt_w</p:attrName>
                                        </p:attrNameLst>
                                      </p:cBhvr>
                                      <p:tavLst>
                                        <p:tav tm="0">
                                          <p:val>
                                            <p:fltVal val="0"/>
                                          </p:val>
                                        </p:tav>
                                        <p:tav tm="100000">
                                          <p:val>
                                            <p:strVal val="#ppt_w"/>
                                          </p:val>
                                        </p:tav>
                                      </p:tavLst>
                                    </p:anim>
                                    <p:anim calcmode="lin" valueType="num">
                                      <p:cBhvr>
                                        <p:cTn id="33" dur="1040" fill="hold"/>
                                        <p:tgtEl>
                                          <p:spTgt spid="11"/>
                                        </p:tgtEl>
                                        <p:attrNameLst>
                                          <p:attrName>ppt_h</p:attrName>
                                        </p:attrNameLst>
                                      </p:cBhvr>
                                      <p:tavLst>
                                        <p:tav tm="0">
                                          <p:val>
                                            <p:fltVal val="0"/>
                                          </p:val>
                                        </p:tav>
                                        <p:tav tm="100000">
                                          <p:val>
                                            <p:strVal val="#ppt_h"/>
                                          </p:val>
                                        </p:tav>
                                      </p:tavLst>
                                    </p:anim>
                                    <p:animEffect transition="in" filter="fade">
                                      <p:cBhvr>
                                        <p:cTn id="34" dur="1040"/>
                                        <p:tgtEl>
                                          <p:spTgt spid="11"/>
                                        </p:tgtEl>
                                      </p:cBhvr>
                                    </p:animEffect>
                                  </p:childTnLst>
                                </p:cTn>
                              </p:par>
                              <p:par>
                                <p:cTn id="35" presetID="63" presetClass="path" presetSubtype="0" decel="50000" fill="hold" grpId="1" nodeType="withEffect">
                                  <p:stCondLst>
                                    <p:cond delay="0"/>
                                  </p:stCondLst>
                                  <p:iterate type="lt">
                                    <p:tmPct val="13000"/>
                                  </p:iterate>
                                  <p:childTnLst>
                                    <p:animMotion origin="layout" path="M 1.45833E-6 3.7037E-7 L 0.17656 3.7037E-7 " pathEditMode="relative" rAng="0" ptsTypes="AA">
                                      <p:cBhvr>
                                        <p:cTn id="36" dur="960" spd="-100000" fill="hold"/>
                                        <p:tgtEl>
                                          <p:spTgt spid="11"/>
                                        </p:tgtEl>
                                        <p:attrNameLst>
                                          <p:attrName>ppt_x</p:attrName>
                                          <p:attrName>ppt_y</p:attrName>
                                        </p:attrNameLst>
                                      </p:cBhvr>
                                      <p:rCtr x="882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7" grpId="0"/>
      <p:bldP spid="8" grpId="0"/>
      <p:bldP spid="9" grpId="0"/>
      <p:bldP spid="10" grpId="0"/>
      <p:bldP spid="11" grpId="0"/>
      <p:bldP spid="11"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PA_椭圆 1"/>
          <p:cNvSpPr/>
          <p:nvPr>
            <p:custDataLst>
              <p:tags r:id="rId1"/>
            </p:custDataLst>
          </p:nvPr>
        </p:nvSpPr>
        <p:spPr>
          <a:xfrm>
            <a:off x="5268686" y="490753"/>
            <a:ext cx="1421477" cy="446739"/>
          </a:xfrm>
          <a:prstGeom prst="roundRect">
            <a:avLst>
              <a:gd name="adj" fmla="val 50000"/>
            </a:avLst>
          </a:prstGeom>
          <a:solidFill>
            <a:srgbClr val="BFC8D5"/>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0076C5"/>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sp>
        <p:nvSpPr>
          <p:cNvPr id="15"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6" name="椭圆 15"/>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7"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8" name="矩形 17"/>
          <p:cNvSpPr/>
          <p:nvPr/>
        </p:nvSpPr>
        <p:spPr>
          <a:xfrm>
            <a:off x="1015602" y="642700"/>
            <a:ext cx="2002471"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19" name="文本框 18"/>
          <p:cNvSpPr txBox="1"/>
          <p:nvPr/>
        </p:nvSpPr>
        <p:spPr>
          <a:xfrm>
            <a:off x="1009702" y="159657"/>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5171"/>
                </a:solidFill>
                <a:effectLst/>
                <a:uLnTx/>
                <a:uFillTx/>
                <a:cs typeface="+mn-ea"/>
                <a:sym typeface="+mn-lt"/>
              </a:rPr>
              <a:t>课前准备</a:t>
            </a:r>
          </a:p>
        </p:txBody>
      </p:sp>
      <p:grpSp>
        <p:nvGrpSpPr>
          <p:cNvPr id="72" name="组合 71"/>
          <p:cNvGrpSpPr/>
          <p:nvPr/>
        </p:nvGrpSpPr>
        <p:grpSpPr>
          <a:xfrm>
            <a:off x="47624" y="2996043"/>
            <a:ext cx="1731479" cy="551245"/>
            <a:chOff x="47624" y="3148443"/>
            <a:chExt cx="1731479" cy="551245"/>
          </a:xfrm>
        </p:grpSpPr>
        <p:sp>
          <p:nvSpPr>
            <p:cNvPr id="73" name="直角三角形 72"/>
            <p:cNvSpPr/>
            <p:nvPr/>
          </p:nvSpPr>
          <p:spPr>
            <a:xfrm rot="16200000" flipH="1">
              <a:off x="41676" y="3601662"/>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74" name="组合 73"/>
            <p:cNvGrpSpPr/>
            <p:nvPr/>
          </p:nvGrpSpPr>
          <p:grpSpPr>
            <a:xfrm>
              <a:off x="47624" y="3148443"/>
              <a:ext cx="1731479" cy="447270"/>
              <a:chOff x="47624" y="2775910"/>
              <a:chExt cx="1731479" cy="447270"/>
            </a:xfrm>
          </p:grpSpPr>
          <p:sp>
            <p:nvSpPr>
              <p:cNvPr id="76" name="五边形 62"/>
              <p:cNvSpPr/>
              <p:nvPr/>
            </p:nvSpPr>
            <p:spPr>
              <a:xfrm>
                <a:off x="47624" y="2775910"/>
                <a:ext cx="1731479" cy="447270"/>
              </a:xfrm>
              <a:prstGeom prst="homePlate">
                <a:avLst/>
              </a:prstGeom>
              <a:solidFill>
                <a:srgbClr val="00B050"/>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cs typeface="+mn-ea"/>
                  <a:sym typeface="+mn-lt"/>
                </a:endParaRPr>
              </a:p>
            </p:txBody>
          </p:sp>
          <p:sp>
            <p:nvSpPr>
              <p:cNvPr id="77" name="矩形 76"/>
              <p:cNvSpPr/>
              <p:nvPr/>
            </p:nvSpPr>
            <p:spPr>
              <a:xfrm>
                <a:off x="507007" y="2820743"/>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内容分析</a:t>
                </a:r>
              </a:p>
            </p:txBody>
          </p:sp>
        </p:grpSp>
        <p:sp>
          <p:nvSpPr>
            <p:cNvPr id="75" name="Freeform 5"/>
            <p:cNvSpPr>
              <a:spLocks noEditPoints="1"/>
            </p:cNvSpPr>
            <p:nvPr/>
          </p:nvSpPr>
          <p:spPr bwMode="auto">
            <a:xfrm>
              <a:off x="223039" y="3239505"/>
              <a:ext cx="239735" cy="265145"/>
            </a:xfrm>
            <a:custGeom>
              <a:avLst/>
              <a:gdLst>
                <a:gd name="T0" fmla="*/ 1341 w 2696"/>
                <a:gd name="T1" fmla="*/ 849 h 2979"/>
                <a:gd name="T2" fmla="*/ 596 w 2696"/>
                <a:gd name="T3" fmla="*/ 849 h 2979"/>
                <a:gd name="T4" fmla="*/ 596 w 2696"/>
                <a:gd name="T5" fmla="*/ 1058 h 2979"/>
                <a:gd name="T6" fmla="*/ 1341 w 2696"/>
                <a:gd name="T7" fmla="*/ 1058 h 2979"/>
                <a:gd name="T8" fmla="*/ 1341 w 2696"/>
                <a:gd name="T9" fmla="*/ 849 h 2979"/>
                <a:gd name="T10" fmla="*/ 596 w 2696"/>
                <a:gd name="T11" fmla="*/ 1683 h 2979"/>
                <a:gd name="T12" fmla="*/ 2085 w 2696"/>
                <a:gd name="T13" fmla="*/ 1683 h 2979"/>
                <a:gd name="T14" fmla="*/ 2085 w 2696"/>
                <a:gd name="T15" fmla="*/ 1475 h 2979"/>
                <a:gd name="T16" fmla="*/ 596 w 2696"/>
                <a:gd name="T17" fmla="*/ 1475 h 2979"/>
                <a:gd name="T18" fmla="*/ 596 w 2696"/>
                <a:gd name="T19" fmla="*/ 1683 h 2979"/>
                <a:gd name="T20" fmla="*/ 596 w 2696"/>
                <a:gd name="T21" fmla="*/ 2309 h 2979"/>
                <a:gd name="T22" fmla="*/ 2085 w 2696"/>
                <a:gd name="T23" fmla="*/ 2309 h 2979"/>
                <a:gd name="T24" fmla="*/ 2085 w 2696"/>
                <a:gd name="T25" fmla="*/ 2100 h 2979"/>
                <a:gd name="T26" fmla="*/ 596 w 2696"/>
                <a:gd name="T27" fmla="*/ 2100 h 2979"/>
                <a:gd name="T28" fmla="*/ 596 w 2696"/>
                <a:gd name="T29" fmla="*/ 2309 h 2979"/>
                <a:gd name="T30" fmla="*/ 2651 w 2696"/>
                <a:gd name="T31" fmla="*/ 685 h 2979"/>
                <a:gd name="T32" fmla="*/ 1936 w 2696"/>
                <a:gd name="T33" fmla="*/ 30 h 2979"/>
                <a:gd name="T34" fmla="*/ 1877 w 2696"/>
                <a:gd name="T35" fmla="*/ 0 h 2979"/>
                <a:gd name="T36" fmla="*/ 104 w 2696"/>
                <a:gd name="T37" fmla="*/ 0 h 2979"/>
                <a:gd name="T38" fmla="*/ 0 w 2696"/>
                <a:gd name="T39" fmla="*/ 104 h 2979"/>
                <a:gd name="T40" fmla="*/ 0 w 2696"/>
                <a:gd name="T41" fmla="*/ 2875 h 2979"/>
                <a:gd name="T42" fmla="*/ 104 w 2696"/>
                <a:gd name="T43" fmla="*/ 2979 h 2979"/>
                <a:gd name="T44" fmla="*/ 2592 w 2696"/>
                <a:gd name="T45" fmla="*/ 2979 h 2979"/>
                <a:gd name="T46" fmla="*/ 2696 w 2696"/>
                <a:gd name="T47" fmla="*/ 2875 h 2979"/>
                <a:gd name="T48" fmla="*/ 2696 w 2696"/>
                <a:gd name="T49" fmla="*/ 760 h 2979"/>
                <a:gd name="T50" fmla="*/ 2651 w 2696"/>
                <a:gd name="T51" fmla="*/ 685 h 2979"/>
                <a:gd name="T52" fmla="*/ 1921 w 2696"/>
                <a:gd name="T53" fmla="*/ 283 h 2979"/>
                <a:gd name="T54" fmla="*/ 2458 w 2696"/>
                <a:gd name="T55" fmla="*/ 789 h 2979"/>
                <a:gd name="T56" fmla="*/ 1921 w 2696"/>
                <a:gd name="T57" fmla="*/ 789 h 2979"/>
                <a:gd name="T58" fmla="*/ 1921 w 2696"/>
                <a:gd name="T59" fmla="*/ 283 h 2979"/>
                <a:gd name="T60" fmla="*/ 2472 w 2696"/>
                <a:gd name="T61" fmla="*/ 2770 h 2979"/>
                <a:gd name="T62" fmla="*/ 209 w 2696"/>
                <a:gd name="T63" fmla="*/ 2770 h 2979"/>
                <a:gd name="T64" fmla="*/ 209 w 2696"/>
                <a:gd name="T65" fmla="*/ 209 h 2979"/>
                <a:gd name="T66" fmla="*/ 1713 w 2696"/>
                <a:gd name="T67" fmla="*/ 209 h 2979"/>
                <a:gd name="T68" fmla="*/ 1713 w 2696"/>
                <a:gd name="T69" fmla="*/ 894 h 2979"/>
                <a:gd name="T70" fmla="*/ 1817 w 2696"/>
                <a:gd name="T71" fmla="*/ 998 h 2979"/>
                <a:gd name="T72" fmla="*/ 2487 w 2696"/>
                <a:gd name="T73" fmla="*/ 998 h 2979"/>
                <a:gd name="T74" fmla="*/ 2487 w 2696"/>
                <a:gd name="T75" fmla="*/ 2770 h 2979"/>
                <a:gd name="T76" fmla="*/ 2472 w 2696"/>
                <a:gd name="T77" fmla="*/ 2770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6" h="2979">
                  <a:moveTo>
                    <a:pt x="1341" y="849"/>
                  </a:moveTo>
                  <a:cubicBezTo>
                    <a:pt x="596" y="849"/>
                    <a:pt x="596" y="849"/>
                    <a:pt x="596" y="849"/>
                  </a:cubicBezTo>
                  <a:cubicBezTo>
                    <a:pt x="596" y="1058"/>
                    <a:pt x="596" y="1058"/>
                    <a:pt x="596" y="1058"/>
                  </a:cubicBezTo>
                  <a:cubicBezTo>
                    <a:pt x="1341" y="1058"/>
                    <a:pt x="1341" y="1058"/>
                    <a:pt x="1341" y="1058"/>
                  </a:cubicBezTo>
                  <a:cubicBezTo>
                    <a:pt x="1341" y="849"/>
                    <a:pt x="1341" y="849"/>
                    <a:pt x="1341" y="849"/>
                  </a:cubicBezTo>
                  <a:close/>
                  <a:moveTo>
                    <a:pt x="596" y="1683"/>
                  </a:moveTo>
                  <a:cubicBezTo>
                    <a:pt x="2085" y="1683"/>
                    <a:pt x="2085" y="1683"/>
                    <a:pt x="2085" y="1683"/>
                  </a:cubicBezTo>
                  <a:cubicBezTo>
                    <a:pt x="2085" y="1475"/>
                    <a:pt x="2085" y="1475"/>
                    <a:pt x="2085" y="1475"/>
                  </a:cubicBezTo>
                  <a:cubicBezTo>
                    <a:pt x="596" y="1475"/>
                    <a:pt x="596" y="1475"/>
                    <a:pt x="596" y="1475"/>
                  </a:cubicBezTo>
                  <a:cubicBezTo>
                    <a:pt x="596" y="1683"/>
                    <a:pt x="596" y="1683"/>
                    <a:pt x="596" y="1683"/>
                  </a:cubicBezTo>
                  <a:close/>
                  <a:moveTo>
                    <a:pt x="596" y="2309"/>
                  </a:moveTo>
                  <a:cubicBezTo>
                    <a:pt x="2085" y="2309"/>
                    <a:pt x="2085" y="2309"/>
                    <a:pt x="2085" y="2309"/>
                  </a:cubicBezTo>
                  <a:cubicBezTo>
                    <a:pt x="2085" y="2100"/>
                    <a:pt x="2085" y="2100"/>
                    <a:pt x="2085" y="2100"/>
                  </a:cubicBezTo>
                  <a:cubicBezTo>
                    <a:pt x="596" y="2100"/>
                    <a:pt x="596" y="2100"/>
                    <a:pt x="596" y="2100"/>
                  </a:cubicBezTo>
                  <a:cubicBezTo>
                    <a:pt x="596" y="2309"/>
                    <a:pt x="596" y="2309"/>
                    <a:pt x="596" y="2309"/>
                  </a:cubicBezTo>
                  <a:close/>
                  <a:moveTo>
                    <a:pt x="2651" y="685"/>
                  </a:moveTo>
                  <a:cubicBezTo>
                    <a:pt x="1936" y="30"/>
                    <a:pt x="1936" y="30"/>
                    <a:pt x="1936" y="30"/>
                  </a:cubicBezTo>
                  <a:cubicBezTo>
                    <a:pt x="1921" y="15"/>
                    <a:pt x="1892" y="0"/>
                    <a:pt x="1877" y="0"/>
                  </a:cubicBezTo>
                  <a:cubicBezTo>
                    <a:pt x="104" y="0"/>
                    <a:pt x="104" y="0"/>
                    <a:pt x="104" y="0"/>
                  </a:cubicBezTo>
                  <a:cubicBezTo>
                    <a:pt x="45" y="0"/>
                    <a:pt x="0" y="45"/>
                    <a:pt x="0" y="104"/>
                  </a:cubicBezTo>
                  <a:cubicBezTo>
                    <a:pt x="0" y="2875"/>
                    <a:pt x="0" y="2875"/>
                    <a:pt x="0" y="2875"/>
                  </a:cubicBezTo>
                  <a:cubicBezTo>
                    <a:pt x="0" y="2934"/>
                    <a:pt x="45" y="2979"/>
                    <a:pt x="104" y="2979"/>
                  </a:cubicBezTo>
                  <a:cubicBezTo>
                    <a:pt x="2592" y="2979"/>
                    <a:pt x="2592" y="2979"/>
                    <a:pt x="2592" y="2979"/>
                  </a:cubicBezTo>
                  <a:cubicBezTo>
                    <a:pt x="2651" y="2979"/>
                    <a:pt x="2696" y="2934"/>
                    <a:pt x="2696" y="2875"/>
                  </a:cubicBezTo>
                  <a:cubicBezTo>
                    <a:pt x="2696" y="760"/>
                    <a:pt x="2696" y="760"/>
                    <a:pt x="2696" y="760"/>
                  </a:cubicBezTo>
                  <a:cubicBezTo>
                    <a:pt x="2681" y="745"/>
                    <a:pt x="2666" y="715"/>
                    <a:pt x="2651" y="685"/>
                  </a:cubicBezTo>
                  <a:close/>
                  <a:moveTo>
                    <a:pt x="1921" y="283"/>
                  </a:moveTo>
                  <a:cubicBezTo>
                    <a:pt x="2458" y="789"/>
                    <a:pt x="2458" y="789"/>
                    <a:pt x="2458" y="789"/>
                  </a:cubicBezTo>
                  <a:cubicBezTo>
                    <a:pt x="1921" y="789"/>
                    <a:pt x="1921" y="789"/>
                    <a:pt x="1921" y="789"/>
                  </a:cubicBezTo>
                  <a:cubicBezTo>
                    <a:pt x="1921" y="283"/>
                    <a:pt x="1921" y="283"/>
                    <a:pt x="1921" y="283"/>
                  </a:cubicBezTo>
                  <a:close/>
                  <a:moveTo>
                    <a:pt x="2472" y="2770"/>
                  </a:moveTo>
                  <a:cubicBezTo>
                    <a:pt x="209" y="2770"/>
                    <a:pt x="209" y="2770"/>
                    <a:pt x="209" y="2770"/>
                  </a:cubicBezTo>
                  <a:cubicBezTo>
                    <a:pt x="209" y="209"/>
                    <a:pt x="209" y="209"/>
                    <a:pt x="209" y="209"/>
                  </a:cubicBezTo>
                  <a:cubicBezTo>
                    <a:pt x="1713" y="209"/>
                    <a:pt x="1713" y="209"/>
                    <a:pt x="1713" y="209"/>
                  </a:cubicBezTo>
                  <a:cubicBezTo>
                    <a:pt x="1713" y="894"/>
                    <a:pt x="1713" y="894"/>
                    <a:pt x="1713" y="894"/>
                  </a:cubicBezTo>
                  <a:cubicBezTo>
                    <a:pt x="1713" y="953"/>
                    <a:pt x="1758" y="998"/>
                    <a:pt x="1817" y="998"/>
                  </a:cubicBezTo>
                  <a:cubicBezTo>
                    <a:pt x="2487" y="998"/>
                    <a:pt x="2487" y="998"/>
                    <a:pt x="2487" y="998"/>
                  </a:cubicBezTo>
                  <a:cubicBezTo>
                    <a:pt x="2487" y="2770"/>
                    <a:pt x="2487" y="2770"/>
                    <a:pt x="2487" y="2770"/>
                  </a:cubicBezTo>
                  <a:cubicBezTo>
                    <a:pt x="2472" y="2770"/>
                    <a:pt x="2472" y="2770"/>
                    <a:pt x="2472" y="277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78" name="组合 77"/>
          <p:cNvGrpSpPr/>
          <p:nvPr/>
        </p:nvGrpSpPr>
        <p:grpSpPr>
          <a:xfrm>
            <a:off x="47624" y="2161827"/>
            <a:ext cx="1731479" cy="551245"/>
            <a:chOff x="47624" y="2314227"/>
            <a:chExt cx="1731479" cy="551245"/>
          </a:xfrm>
        </p:grpSpPr>
        <p:sp>
          <p:nvSpPr>
            <p:cNvPr id="79" name="直角三角形 78"/>
            <p:cNvSpPr/>
            <p:nvPr/>
          </p:nvSpPr>
          <p:spPr>
            <a:xfrm rot="16200000" flipH="1">
              <a:off x="41676" y="2767446"/>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80" name="组合 79"/>
            <p:cNvGrpSpPr/>
            <p:nvPr/>
          </p:nvGrpSpPr>
          <p:grpSpPr>
            <a:xfrm>
              <a:off x="47624" y="2314227"/>
              <a:ext cx="1731479" cy="447270"/>
              <a:chOff x="47624" y="2136427"/>
              <a:chExt cx="1731479" cy="447270"/>
            </a:xfrm>
          </p:grpSpPr>
          <p:sp>
            <p:nvSpPr>
              <p:cNvPr id="82" name="五边形 61"/>
              <p:cNvSpPr/>
              <p:nvPr/>
            </p:nvSpPr>
            <p:spPr>
              <a:xfrm>
                <a:off x="47624" y="2136427"/>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83" name="矩形 82"/>
              <p:cNvSpPr/>
              <p:nvPr/>
            </p:nvSpPr>
            <p:spPr>
              <a:xfrm>
                <a:off x="507007" y="2178679"/>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学情分析</a:t>
                </a:r>
              </a:p>
            </p:txBody>
          </p:sp>
        </p:grpSp>
        <p:sp>
          <p:nvSpPr>
            <p:cNvPr id="81" name="Freeform 5"/>
            <p:cNvSpPr>
              <a:spLocks noEditPoints="1"/>
            </p:cNvSpPr>
            <p:nvPr/>
          </p:nvSpPr>
          <p:spPr bwMode="auto">
            <a:xfrm>
              <a:off x="229178" y="2424088"/>
              <a:ext cx="251428" cy="234844"/>
            </a:xfrm>
            <a:custGeom>
              <a:avLst/>
              <a:gdLst>
                <a:gd name="T0" fmla="*/ 205 w 3072"/>
                <a:gd name="T1" fmla="*/ 717 h 2867"/>
                <a:gd name="T2" fmla="*/ 307 w 3072"/>
                <a:gd name="T3" fmla="*/ 614 h 2867"/>
                <a:gd name="T4" fmla="*/ 348 w 3072"/>
                <a:gd name="T5" fmla="*/ 614 h 2867"/>
                <a:gd name="T6" fmla="*/ 1024 w 3072"/>
                <a:gd name="T7" fmla="*/ 143 h 2867"/>
                <a:gd name="T8" fmla="*/ 1024 w 3072"/>
                <a:gd name="T9" fmla="*/ 123 h 2867"/>
                <a:gd name="T10" fmla="*/ 1126 w 3072"/>
                <a:gd name="T11" fmla="*/ 0 h 2867"/>
                <a:gd name="T12" fmla="*/ 1229 w 3072"/>
                <a:gd name="T13" fmla="*/ 102 h 2867"/>
                <a:gd name="T14" fmla="*/ 1229 w 3072"/>
                <a:gd name="T15" fmla="*/ 123 h 2867"/>
                <a:gd name="T16" fmla="*/ 1905 w 3072"/>
                <a:gd name="T17" fmla="*/ 635 h 2867"/>
                <a:gd name="T18" fmla="*/ 1987 w 3072"/>
                <a:gd name="T19" fmla="*/ 635 h 2867"/>
                <a:gd name="T20" fmla="*/ 2662 w 3072"/>
                <a:gd name="T21" fmla="*/ 123 h 2867"/>
                <a:gd name="T22" fmla="*/ 2662 w 3072"/>
                <a:gd name="T23" fmla="*/ 102 h 2867"/>
                <a:gd name="T24" fmla="*/ 2765 w 3072"/>
                <a:gd name="T25" fmla="*/ 0 h 2867"/>
                <a:gd name="T26" fmla="*/ 2867 w 3072"/>
                <a:gd name="T27" fmla="*/ 102 h 2867"/>
                <a:gd name="T28" fmla="*/ 2765 w 3072"/>
                <a:gd name="T29" fmla="*/ 205 h 2867"/>
                <a:gd name="T30" fmla="*/ 2724 w 3072"/>
                <a:gd name="T31" fmla="*/ 205 h 2867"/>
                <a:gd name="T32" fmla="*/ 2048 w 3072"/>
                <a:gd name="T33" fmla="*/ 717 h 2867"/>
                <a:gd name="T34" fmla="*/ 2048 w 3072"/>
                <a:gd name="T35" fmla="*/ 737 h 2867"/>
                <a:gd name="T36" fmla="*/ 1946 w 3072"/>
                <a:gd name="T37" fmla="*/ 819 h 2867"/>
                <a:gd name="T38" fmla="*/ 1843 w 3072"/>
                <a:gd name="T39" fmla="*/ 717 h 2867"/>
                <a:gd name="T40" fmla="*/ 1843 w 3072"/>
                <a:gd name="T41" fmla="*/ 696 h 2867"/>
                <a:gd name="T42" fmla="*/ 1167 w 3072"/>
                <a:gd name="T43" fmla="*/ 205 h 2867"/>
                <a:gd name="T44" fmla="*/ 1126 w 3072"/>
                <a:gd name="T45" fmla="*/ 205 h 2867"/>
                <a:gd name="T46" fmla="*/ 1106 w 3072"/>
                <a:gd name="T47" fmla="*/ 205 h 2867"/>
                <a:gd name="T48" fmla="*/ 410 w 3072"/>
                <a:gd name="T49" fmla="*/ 717 h 2867"/>
                <a:gd name="T50" fmla="*/ 307 w 3072"/>
                <a:gd name="T51" fmla="*/ 819 h 2867"/>
                <a:gd name="T52" fmla="*/ 205 w 3072"/>
                <a:gd name="T53" fmla="*/ 717 h 2867"/>
                <a:gd name="T54" fmla="*/ 2970 w 3072"/>
                <a:gd name="T55" fmla="*/ 2662 h 2867"/>
                <a:gd name="T56" fmla="*/ 2867 w 3072"/>
                <a:gd name="T57" fmla="*/ 2662 h 2867"/>
                <a:gd name="T58" fmla="*/ 2867 w 3072"/>
                <a:gd name="T59" fmla="*/ 819 h 2867"/>
                <a:gd name="T60" fmla="*/ 2662 w 3072"/>
                <a:gd name="T61" fmla="*/ 819 h 2867"/>
                <a:gd name="T62" fmla="*/ 2662 w 3072"/>
                <a:gd name="T63" fmla="*/ 2662 h 2867"/>
                <a:gd name="T64" fmla="*/ 2048 w 3072"/>
                <a:gd name="T65" fmla="*/ 2662 h 2867"/>
                <a:gd name="T66" fmla="*/ 2048 w 3072"/>
                <a:gd name="T67" fmla="*/ 1229 h 2867"/>
                <a:gd name="T68" fmla="*/ 1843 w 3072"/>
                <a:gd name="T69" fmla="*/ 1229 h 2867"/>
                <a:gd name="T70" fmla="*/ 1843 w 3072"/>
                <a:gd name="T71" fmla="*/ 2662 h 2867"/>
                <a:gd name="T72" fmla="*/ 1229 w 3072"/>
                <a:gd name="T73" fmla="*/ 2662 h 2867"/>
                <a:gd name="T74" fmla="*/ 1229 w 3072"/>
                <a:gd name="T75" fmla="*/ 819 h 2867"/>
                <a:gd name="T76" fmla="*/ 1024 w 3072"/>
                <a:gd name="T77" fmla="*/ 819 h 2867"/>
                <a:gd name="T78" fmla="*/ 1024 w 3072"/>
                <a:gd name="T79" fmla="*/ 2662 h 2867"/>
                <a:gd name="T80" fmla="*/ 410 w 3072"/>
                <a:gd name="T81" fmla="*/ 2662 h 2867"/>
                <a:gd name="T82" fmla="*/ 410 w 3072"/>
                <a:gd name="T83" fmla="*/ 1229 h 2867"/>
                <a:gd name="T84" fmla="*/ 205 w 3072"/>
                <a:gd name="T85" fmla="*/ 1229 h 2867"/>
                <a:gd name="T86" fmla="*/ 205 w 3072"/>
                <a:gd name="T87" fmla="*/ 2662 h 2867"/>
                <a:gd name="T88" fmla="*/ 102 w 3072"/>
                <a:gd name="T89" fmla="*/ 2662 h 2867"/>
                <a:gd name="T90" fmla="*/ 0 w 3072"/>
                <a:gd name="T91" fmla="*/ 2765 h 2867"/>
                <a:gd name="T92" fmla="*/ 102 w 3072"/>
                <a:gd name="T93" fmla="*/ 2867 h 2867"/>
                <a:gd name="T94" fmla="*/ 2970 w 3072"/>
                <a:gd name="T95" fmla="*/ 2867 h 2867"/>
                <a:gd name="T96" fmla="*/ 3072 w 3072"/>
                <a:gd name="T97" fmla="*/ 2765 h 2867"/>
                <a:gd name="T98" fmla="*/ 2970 w 3072"/>
                <a:gd name="T99" fmla="*/ 2662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2" h="2867">
                  <a:moveTo>
                    <a:pt x="205" y="717"/>
                  </a:moveTo>
                  <a:cubicBezTo>
                    <a:pt x="205" y="676"/>
                    <a:pt x="246" y="614"/>
                    <a:pt x="307" y="614"/>
                  </a:cubicBezTo>
                  <a:cubicBezTo>
                    <a:pt x="348" y="614"/>
                    <a:pt x="348" y="614"/>
                    <a:pt x="348" y="614"/>
                  </a:cubicBezTo>
                  <a:cubicBezTo>
                    <a:pt x="1024" y="143"/>
                    <a:pt x="1024" y="143"/>
                    <a:pt x="1024" y="143"/>
                  </a:cubicBezTo>
                  <a:cubicBezTo>
                    <a:pt x="1024" y="123"/>
                    <a:pt x="1024" y="123"/>
                    <a:pt x="1024" y="123"/>
                  </a:cubicBezTo>
                  <a:cubicBezTo>
                    <a:pt x="1024" y="61"/>
                    <a:pt x="1065" y="0"/>
                    <a:pt x="1126" y="0"/>
                  </a:cubicBezTo>
                  <a:cubicBezTo>
                    <a:pt x="1188" y="0"/>
                    <a:pt x="1229" y="61"/>
                    <a:pt x="1229" y="102"/>
                  </a:cubicBezTo>
                  <a:cubicBezTo>
                    <a:pt x="1229" y="123"/>
                    <a:pt x="1229" y="123"/>
                    <a:pt x="1229" y="123"/>
                  </a:cubicBezTo>
                  <a:cubicBezTo>
                    <a:pt x="1905" y="635"/>
                    <a:pt x="1905" y="635"/>
                    <a:pt x="1905" y="635"/>
                  </a:cubicBezTo>
                  <a:cubicBezTo>
                    <a:pt x="1987" y="635"/>
                    <a:pt x="1987" y="635"/>
                    <a:pt x="1987" y="635"/>
                  </a:cubicBezTo>
                  <a:cubicBezTo>
                    <a:pt x="2662" y="123"/>
                    <a:pt x="2662" y="123"/>
                    <a:pt x="2662" y="123"/>
                  </a:cubicBezTo>
                  <a:cubicBezTo>
                    <a:pt x="2662" y="102"/>
                    <a:pt x="2662" y="102"/>
                    <a:pt x="2662" y="102"/>
                  </a:cubicBezTo>
                  <a:cubicBezTo>
                    <a:pt x="2662" y="61"/>
                    <a:pt x="2703" y="0"/>
                    <a:pt x="2765" y="0"/>
                  </a:cubicBezTo>
                  <a:cubicBezTo>
                    <a:pt x="2826" y="0"/>
                    <a:pt x="2867" y="61"/>
                    <a:pt x="2867" y="102"/>
                  </a:cubicBezTo>
                  <a:cubicBezTo>
                    <a:pt x="2867" y="164"/>
                    <a:pt x="2826" y="205"/>
                    <a:pt x="2765" y="205"/>
                  </a:cubicBezTo>
                  <a:cubicBezTo>
                    <a:pt x="2724" y="205"/>
                    <a:pt x="2724" y="205"/>
                    <a:pt x="2724" y="205"/>
                  </a:cubicBezTo>
                  <a:cubicBezTo>
                    <a:pt x="2048" y="717"/>
                    <a:pt x="2048" y="717"/>
                    <a:pt x="2048" y="717"/>
                  </a:cubicBezTo>
                  <a:cubicBezTo>
                    <a:pt x="2048" y="737"/>
                    <a:pt x="2048" y="737"/>
                    <a:pt x="2048" y="737"/>
                  </a:cubicBezTo>
                  <a:cubicBezTo>
                    <a:pt x="2048" y="778"/>
                    <a:pt x="2007" y="819"/>
                    <a:pt x="1946" y="819"/>
                  </a:cubicBezTo>
                  <a:cubicBezTo>
                    <a:pt x="1884" y="819"/>
                    <a:pt x="1843" y="778"/>
                    <a:pt x="1843" y="717"/>
                  </a:cubicBezTo>
                  <a:cubicBezTo>
                    <a:pt x="1843" y="696"/>
                    <a:pt x="1843" y="696"/>
                    <a:pt x="1843" y="696"/>
                  </a:cubicBezTo>
                  <a:cubicBezTo>
                    <a:pt x="1167" y="205"/>
                    <a:pt x="1167" y="205"/>
                    <a:pt x="1167" y="205"/>
                  </a:cubicBezTo>
                  <a:cubicBezTo>
                    <a:pt x="1126" y="205"/>
                    <a:pt x="1126" y="205"/>
                    <a:pt x="1126" y="205"/>
                  </a:cubicBezTo>
                  <a:cubicBezTo>
                    <a:pt x="1106" y="205"/>
                    <a:pt x="1106" y="205"/>
                    <a:pt x="1106" y="205"/>
                  </a:cubicBezTo>
                  <a:cubicBezTo>
                    <a:pt x="410" y="717"/>
                    <a:pt x="410" y="717"/>
                    <a:pt x="410" y="717"/>
                  </a:cubicBezTo>
                  <a:cubicBezTo>
                    <a:pt x="410" y="778"/>
                    <a:pt x="369" y="819"/>
                    <a:pt x="307" y="819"/>
                  </a:cubicBezTo>
                  <a:cubicBezTo>
                    <a:pt x="246" y="819"/>
                    <a:pt x="205" y="778"/>
                    <a:pt x="205" y="717"/>
                  </a:cubicBezTo>
                  <a:close/>
                  <a:moveTo>
                    <a:pt x="2970" y="2662"/>
                  </a:moveTo>
                  <a:cubicBezTo>
                    <a:pt x="2867" y="2662"/>
                    <a:pt x="2867" y="2662"/>
                    <a:pt x="2867" y="2662"/>
                  </a:cubicBezTo>
                  <a:cubicBezTo>
                    <a:pt x="2867" y="819"/>
                    <a:pt x="2867" y="819"/>
                    <a:pt x="2867" y="819"/>
                  </a:cubicBezTo>
                  <a:cubicBezTo>
                    <a:pt x="2662" y="819"/>
                    <a:pt x="2662" y="819"/>
                    <a:pt x="2662" y="819"/>
                  </a:cubicBezTo>
                  <a:cubicBezTo>
                    <a:pt x="2662" y="2662"/>
                    <a:pt x="2662" y="2662"/>
                    <a:pt x="2662" y="2662"/>
                  </a:cubicBezTo>
                  <a:cubicBezTo>
                    <a:pt x="2048" y="2662"/>
                    <a:pt x="2048" y="2662"/>
                    <a:pt x="2048" y="2662"/>
                  </a:cubicBezTo>
                  <a:cubicBezTo>
                    <a:pt x="2048" y="1229"/>
                    <a:pt x="2048" y="1229"/>
                    <a:pt x="2048" y="1229"/>
                  </a:cubicBezTo>
                  <a:cubicBezTo>
                    <a:pt x="1843" y="1229"/>
                    <a:pt x="1843" y="1229"/>
                    <a:pt x="1843" y="1229"/>
                  </a:cubicBezTo>
                  <a:cubicBezTo>
                    <a:pt x="1843" y="2662"/>
                    <a:pt x="1843" y="2662"/>
                    <a:pt x="1843" y="2662"/>
                  </a:cubicBezTo>
                  <a:cubicBezTo>
                    <a:pt x="1229" y="2662"/>
                    <a:pt x="1229" y="2662"/>
                    <a:pt x="1229" y="2662"/>
                  </a:cubicBezTo>
                  <a:cubicBezTo>
                    <a:pt x="1229" y="819"/>
                    <a:pt x="1229" y="819"/>
                    <a:pt x="1229" y="819"/>
                  </a:cubicBezTo>
                  <a:cubicBezTo>
                    <a:pt x="1024" y="819"/>
                    <a:pt x="1024" y="819"/>
                    <a:pt x="1024" y="819"/>
                  </a:cubicBezTo>
                  <a:cubicBezTo>
                    <a:pt x="1024" y="2662"/>
                    <a:pt x="1024" y="2662"/>
                    <a:pt x="1024" y="2662"/>
                  </a:cubicBezTo>
                  <a:cubicBezTo>
                    <a:pt x="410" y="2662"/>
                    <a:pt x="410" y="2662"/>
                    <a:pt x="410" y="2662"/>
                  </a:cubicBezTo>
                  <a:cubicBezTo>
                    <a:pt x="410" y="1229"/>
                    <a:pt x="410" y="1229"/>
                    <a:pt x="410" y="1229"/>
                  </a:cubicBezTo>
                  <a:cubicBezTo>
                    <a:pt x="205" y="1229"/>
                    <a:pt x="205" y="1229"/>
                    <a:pt x="205" y="1229"/>
                  </a:cubicBezTo>
                  <a:cubicBezTo>
                    <a:pt x="205" y="2662"/>
                    <a:pt x="205" y="2662"/>
                    <a:pt x="205" y="2662"/>
                  </a:cubicBezTo>
                  <a:cubicBezTo>
                    <a:pt x="102" y="2662"/>
                    <a:pt x="102" y="2662"/>
                    <a:pt x="102" y="2662"/>
                  </a:cubicBezTo>
                  <a:cubicBezTo>
                    <a:pt x="41" y="2662"/>
                    <a:pt x="0" y="2703"/>
                    <a:pt x="0" y="2765"/>
                  </a:cubicBezTo>
                  <a:cubicBezTo>
                    <a:pt x="0" y="2826"/>
                    <a:pt x="41" y="2867"/>
                    <a:pt x="102" y="2867"/>
                  </a:cubicBezTo>
                  <a:cubicBezTo>
                    <a:pt x="2970" y="2867"/>
                    <a:pt x="2970" y="2867"/>
                    <a:pt x="2970" y="2867"/>
                  </a:cubicBezTo>
                  <a:cubicBezTo>
                    <a:pt x="3031" y="2867"/>
                    <a:pt x="3072" y="2826"/>
                    <a:pt x="3072" y="2765"/>
                  </a:cubicBezTo>
                  <a:cubicBezTo>
                    <a:pt x="3072" y="2703"/>
                    <a:pt x="3031" y="2662"/>
                    <a:pt x="2970" y="2662"/>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84" name="组合 83"/>
          <p:cNvGrpSpPr/>
          <p:nvPr/>
        </p:nvGrpSpPr>
        <p:grpSpPr>
          <a:xfrm>
            <a:off x="47624" y="4664476"/>
            <a:ext cx="1731479" cy="551244"/>
            <a:chOff x="47624" y="4816876"/>
            <a:chExt cx="1731479" cy="551244"/>
          </a:xfrm>
        </p:grpSpPr>
        <p:sp>
          <p:nvSpPr>
            <p:cNvPr id="85" name="直角三角形 84"/>
            <p:cNvSpPr/>
            <p:nvPr/>
          </p:nvSpPr>
          <p:spPr>
            <a:xfrm rot="16200000" flipH="1">
              <a:off x="41676" y="5270094"/>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86" name="组合 85"/>
            <p:cNvGrpSpPr/>
            <p:nvPr/>
          </p:nvGrpSpPr>
          <p:grpSpPr>
            <a:xfrm>
              <a:off x="47624" y="4816876"/>
              <a:ext cx="1731479" cy="447270"/>
              <a:chOff x="47624" y="4054876"/>
              <a:chExt cx="1731479" cy="447270"/>
            </a:xfrm>
          </p:grpSpPr>
          <p:sp>
            <p:nvSpPr>
              <p:cNvPr id="88" name="五边形 64"/>
              <p:cNvSpPr/>
              <p:nvPr/>
            </p:nvSpPr>
            <p:spPr>
              <a:xfrm>
                <a:off x="47624" y="4054876"/>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89" name="矩形 88"/>
              <p:cNvSpPr/>
              <p:nvPr/>
            </p:nvSpPr>
            <p:spPr>
              <a:xfrm>
                <a:off x="507007" y="4104871"/>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教学目标</a:t>
                </a:r>
              </a:p>
            </p:txBody>
          </p:sp>
        </p:grpSp>
        <p:sp>
          <p:nvSpPr>
            <p:cNvPr id="87" name="Freeform 5"/>
            <p:cNvSpPr>
              <a:spLocks noEditPoints="1"/>
            </p:cNvSpPr>
            <p:nvPr/>
          </p:nvSpPr>
          <p:spPr bwMode="auto">
            <a:xfrm>
              <a:off x="216346" y="4901965"/>
              <a:ext cx="277091" cy="277091"/>
            </a:xfrm>
            <a:custGeom>
              <a:avLst/>
              <a:gdLst>
                <a:gd name="T0" fmla="*/ 1767 w 2867"/>
                <a:gd name="T1" fmla="*/ 287 h 2867"/>
                <a:gd name="T2" fmla="*/ 1327 w 2867"/>
                <a:gd name="T3" fmla="*/ 213 h 2867"/>
                <a:gd name="T4" fmla="*/ 0 w 2867"/>
                <a:gd name="T5" fmla="*/ 1540 h 2867"/>
                <a:gd name="T6" fmla="*/ 1327 w 2867"/>
                <a:gd name="T7" fmla="*/ 2867 h 2867"/>
                <a:gd name="T8" fmla="*/ 2654 w 2867"/>
                <a:gd name="T9" fmla="*/ 1540 h 2867"/>
                <a:gd name="T10" fmla="*/ 2582 w 2867"/>
                <a:gd name="T11" fmla="*/ 1105 h 2867"/>
                <a:gd name="T12" fmla="*/ 2403 w 2867"/>
                <a:gd name="T13" fmla="*/ 1284 h 2867"/>
                <a:gd name="T14" fmla="*/ 2433 w 2867"/>
                <a:gd name="T15" fmla="*/ 1540 h 2867"/>
                <a:gd name="T16" fmla="*/ 1327 w 2867"/>
                <a:gd name="T17" fmla="*/ 2646 h 2867"/>
                <a:gd name="T18" fmla="*/ 221 w 2867"/>
                <a:gd name="T19" fmla="*/ 1540 h 2867"/>
                <a:gd name="T20" fmla="*/ 1327 w 2867"/>
                <a:gd name="T21" fmla="*/ 434 h 2867"/>
                <a:gd name="T22" fmla="*/ 1589 w 2867"/>
                <a:gd name="T23" fmla="*/ 465 h 2867"/>
                <a:gd name="T24" fmla="*/ 1767 w 2867"/>
                <a:gd name="T25" fmla="*/ 287 h 2867"/>
                <a:gd name="T26" fmla="*/ 2387 w 2867"/>
                <a:gd name="T27" fmla="*/ 180 h 2867"/>
                <a:gd name="T28" fmla="*/ 2408 w 2867"/>
                <a:gd name="T29" fmla="*/ 426 h 2867"/>
                <a:gd name="T30" fmla="*/ 2445 w 2867"/>
                <a:gd name="T31" fmla="*/ 462 h 2867"/>
                <a:gd name="T32" fmla="*/ 2836 w 2867"/>
                <a:gd name="T33" fmla="*/ 496 h 2867"/>
                <a:gd name="T34" fmla="*/ 2867 w 2867"/>
                <a:gd name="T35" fmla="*/ 502 h 2867"/>
                <a:gd name="T36" fmla="*/ 2849 w 2867"/>
                <a:gd name="T37" fmla="*/ 524 h 2867"/>
                <a:gd name="T38" fmla="*/ 2370 w 2867"/>
                <a:gd name="T39" fmla="*/ 1005 h 2867"/>
                <a:gd name="T40" fmla="*/ 2322 w 2867"/>
                <a:gd name="T41" fmla="*/ 1023 h 2867"/>
                <a:gd name="T42" fmla="*/ 2070 w 2867"/>
                <a:gd name="T43" fmla="*/ 999 h 2867"/>
                <a:gd name="T44" fmla="*/ 2022 w 2867"/>
                <a:gd name="T45" fmla="*/ 1016 h 2867"/>
                <a:gd name="T46" fmla="*/ 1593 w 2867"/>
                <a:gd name="T47" fmla="*/ 1445 h 2867"/>
                <a:gd name="T48" fmla="*/ 1465 w 2867"/>
                <a:gd name="T49" fmla="*/ 1484 h 2867"/>
                <a:gd name="T50" fmla="*/ 1406 w 2867"/>
                <a:gd name="T51" fmla="*/ 1298 h 2867"/>
                <a:gd name="T52" fmla="*/ 1433 w 2867"/>
                <a:gd name="T53" fmla="*/ 1270 h 2867"/>
                <a:gd name="T54" fmla="*/ 1850 w 2867"/>
                <a:gd name="T55" fmla="*/ 853 h 2867"/>
                <a:gd name="T56" fmla="*/ 1871 w 2867"/>
                <a:gd name="T57" fmla="*/ 796 h 2867"/>
                <a:gd name="T58" fmla="*/ 1847 w 2867"/>
                <a:gd name="T59" fmla="*/ 541 h 2867"/>
                <a:gd name="T60" fmla="*/ 1859 w 2867"/>
                <a:gd name="T61" fmla="*/ 507 h 2867"/>
                <a:gd name="T62" fmla="*/ 2360 w 2867"/>
                <a:gd name="T63" fmla="*/ 6 h 2867"/>
                <a:gd name="T64" fmla="*/ 2370 w 2867"/>
                <a:gd name="T65" fmla="*/ 0 h 2867"/>
                <a:gd name="T66" fmla="*/ 2387 w 2867"/>
                <a:gd name="T67" fmla="*/ 180 h 2867"/>
                <a:gd name="T68" fmla="*/ 1880 w 2867"/>
                <a:gd name="T69" fmla="*/ 1540 h 2867"/>
                <a:gd name="T70" fmla="*/ 1327 w 2867"/>
                <a:gd name="T71" fmla="*/ 2093 h 2867"/>
                <a:gd name="T72" fmla="*/ 774 w 2867"/>
                <a:gd name="T73" fmla="*/ 1540 h 2867"/>
                <a:gd name="T74" fmla="*/ 1327 w 2867"/>
                <a:gd name="T75" fmla="*/ 987 h 2867"/>
                <a:gd name="T76" fmla="*/ 1460 w 2867"/>
                <a:gd name="T77" fmla="*/ 1003 h 2867"/>
                <a:gd name="T78" fmla="*/ 1378 w 2867"/>
                <a:gd name="T79" fmla="*/ 1085 h 2867"/>
                <a:gd name="T80" fmla="*/ 1244 w 2867"/>
                <a:gd name="T81" fmla="*/ 1219 h 2867"/>
                <a:gd name="T82" fmla="*/ 995 w 2867"/>
                <a:gd name="T83" fmla="*/ 1540 h 2867"/>
                <a:gd name="T84" fmla="*/ 1327 w 2867"/>
                <a:gd name="T85" fmla="*/ 1872 h 2867"/>
                <a:gd name="T86" fmla="*/ 1653 w 2867"/>
                <a:gd name="T87" fmla="*/ 1602 h 2867"/>
                <a:gd name="T88" fmla="*/ 1773 w 2867"/>
                <a:gd name="T89" fmla="*/ 1482 h 2867"/>
                <a:gd name="T90" fmla="*/ 1861 w 2867"/>
                <a:gd name="T91" fmla="*/ 1394 h 2867"/>
                <a:gd name="T92" fmla="*/ 1880 w 2867"/>
                <a:gd name="T93" fmla="*/ 1540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67" h="2867">
                  <a:moveTo>
                    <a:pt x="1767" y="287"/>
                  </a:moveTo>
                  <a:cubicBezTo>
                    <a:pt x="1629" y="239"/>
                    <a:pt x="1481" y="213"/>
                    <a:pt x="1327" y="213"/>
                  </a:cubicBezTo>
                  <a:cubicBezTo>
                    <a:pt x="594" y="213"/>
                    <a:pt x="0" y="807"/>
                    <a:pt x="0" y="1540"/>
                  </a:cubicBezTo>
                  <a:cubicBezTo>
                    <a:pt x="0" y="2273"/>
                    <a:pt x="594" y="2867"/>
                    <a:pt x="1327" y="2867"/>
                  </a:cubicBezTo>
                  <a:cubicBezTo>
                    <a:pt x="2060" y="2867"/>
                    <a:pt x="2654" y="2273"/>
                    <a:pt x="2654" y="1540"/>
                  </a:cubicBezTo>
                  <a:cubicBezTo>
                    <a:pt x="2654" y="1388"/>
                    <a:pt x="2629" y="1241"/>
                    <a:pt x="2582" y="1105"/>
                  </a:cubicBezTo>
                  <a:cubicBezTo>
                    <a:pt x="2522" y="1165"/>
                    <a:pt x="2463" y="1224"/>
                    <a:pt x="2403" y="1284"/>
                  </a:cubicBezTo>
                  <a:cubicBezTo>
                    <a:pt x="2423" y="1366"/>
                    <a:pt x="2433" y="1452"/>
                    <a:pt x="2433" y="1540"/>
                  </a:cubicBezTo>
                  <a:cubicBezTo>
                    <a:pt x="2433" y="2151"/>
                    <a:pt x="1938" y="2646"/>
                    <a:pt x="1327" y="2646"/>
                  </a:cubicBezTo>
                  <a:cubicBezTo>
                    <a:pt x="716" y="2646"/>
                    <a:pt x="221" y="2151"/>
                    <a:pt x="221" y="1540"/>
                  </a:cubicBezTo>
                  <a:cubicBezTo>
                    <a:pt x="221" y="929"/>
                    <a:pt x="716" y="434"/>
                    <a:pt x="1327" y="434"/>
                  </a:cubicBezTo>
                  <a:cubicBezTo>
                    <a:pt x="1417" y="434"/>
                    <a:pt x="1505" y="445"/>
                    <a:pt x="1589" y="465"/>
                  </a:cubicBezTo>
                  <a:cubicBezTo>
                    <a:pt x="1648" y="406"/>
                    <a:pt x="1707" y="346"/>
                    <a:pt x="1767" y="287"/>
                  </a:cubicBezTo>
                  <a:close/>
                  <a:moveTo>
                    <a:pt x="2387" y="180"/>
                  </a:moveTo>
                  <a:cubicBezTo>
                    <a:pt x="2394" y="262"/>
                    <a:pt x="2403" y="344"/>
                    <a:pt x="2408" y="426"/>
                  </a:cubicBezTo>
                  <a:cubicBezTo>
                    <a:pt x="2410" y="452"/>
                    <a:pt x="2420" y="460"/>
                    <a:pt x="2445" y="462"/>
                  </a:cubicBezTo>
                  <a:cubicBezTo>
                    <a:pt x="2575" y="472"/>
                    <a:pt x="2706" y="484"/>
                    <a:pt x="2836" y="496"/>
                  </a:cubicBezTo>
                  <a:cubicBezTo>
                    <a:pt x="2847" y="497"/>
                    <a:pt x="2858" y="494"/>
                    <a:pt x="2867" y="502"/>
                  </a:cubicBezTo>
                  <a:cubicBezTo>
                    <a:pt x="2865" y="513"/>
                    <a:pt x="2856" y="518"/>
                    <a:pt x="2849" y="524"/>
                  </a:cubicBezTo>
                  <a:cubicBezTo>
                    <a:pt x="2690" y="684"/>
                    <a:pt x="2529" y="844"/>
                    <a:pt x="2370" y="1005"/>
                  </a:cubicBezTo>
                  <a:cubicBezTo>
                    <a:pt x="2356" y="1019"/>
                    <a:pt x="2342" y="1025"/>
                    <a:pt x="2322" y="1023"/>
                  </a:cubicBezTo>
                  <a:cubicBezTo>
                    <a:pt x="2238" y="1014"/>
                    <a:pt x="2154" y="1008"/>
                    <a:pt x="2070" y="999"/>
                  </a:cubicBezTo>
                  <a:cubicBezTo>
                    <a:pt x="2049" y="997"/>
                    <a:pt x="2036" y="1001"/>
                    <a:pt x="2022" y="1016"/>
                  </a:cubicBezTo>
                  <a:cubicBezTo>
                    <a:pt x="1805" y="1233"/>
                    <a:pt x="1810" y="1228"/>
                    <a:pt x="1593" y="1445"/>
                  </a:cubicBezTo>
                  <a:cubicBezTo>
                    <a:pt x="1557" y="1482"/>
                    <a:pt x="1516" y="1500"/>
                    <a:pt x="1465" y="1484"/>
                  </a:cubicBezTo>
                  <a:cubicBezTo>
                    <a:pt x="1384" y="1460"/>
                    <a:pt x="1354" y="1364"/>
                    <a:pt x="1406" y="1298"/>
                  </a:cubicBezTo>
                  <a:cubicBezTo>
                    <a:pt x="1414" y="1288"/>
                    <a:pt x="1423" y="1279"/>
                    <a:pt x="1433" y="1270"/>
                  </a:cubicBezTo>
                  <a:cubicBezTo>
                    <a:pt x="1645" y="1057"/>
                    <a:pt x="1637" y="1065"/>
                    <a:pt x="1850" y="853"/>
                  </a:cubicBezTo>
                  <a:cubicBezTo>
                    <a:pt x="1867" y="836"/>
                    <a:pt x="1874" y="821"/>
                    <a:pt x="1871" y="796"/>
                  </a:cubicBezTo>
                  <a:cubicBezTo>
                    <a:pt x="1861" y="712"/>
                    <a:pt x="1855" y="626"/>
                    <a:pt x="1847" y="541"/>
                  </a:cubicBezTo>
                  <a:cubicBezTo>
                    <a:pt x="1846" y="527"/>
                    <a:pt x="1849" y="517"/>
                    <a:pt x="1859" y="507"/>
                  </a:cubicBezTo>
                  <a:cubicBezTo>
                    <a:pt x="2026" y="340"/>
                    <a:pt x="2193" y="173"/>
                    <a:pt x="2360" y="6"/>
                  </a:cubicBezTo>
                  <a:cubicBezTo>
                    <a:pt x="2361" y="5"/>
                    <a:pt x="2364" y="4"/>
                    <a:pt x="2370" y="0"/>
                  </a:cubicBezTo>
                  <a:cubicBezTo>
                    <a:pt x="2376" y="62"/>
                    <a:pt x="2382" y="121"/>
                    <a:pt x="2387" y="180"/>
                  </a:cubicBezTo>
                  <a:close/>
                  <a:moveTo>
                    <a:pt x="1880" y="1540"/>
                  </a:moveTo>
                  <a:cubicBezTo>
                    <a:pt x="1880" y="1845"/>
                    <a:pt x="1633" y="2093"/>
                    <a:pt x="1327" y="2093"/>
                  </a:cubicBezTo>
                  <a:cubicBezTo>
                    <a:pt x="1022" y="2093"/>
                    <a:pt x="774" y="1845"/>
                    <a:pt x="774" y="1540"/>
                  </a:cubicBezTo>
                  <a:cubicBezTo>
                    <a:pt x="774" y="1234"/>
                    <a:pt x="1022" y="987"/>
                    <a:pt x="1327" y="987"/>
                  </a:cubicBezTo>
                  <a:cubicBezTo>
                    <a:pt x="1373" y="987"/>
                    <a:pt x="1417" y="992"/>
                    <a:pt x="1460" y="1003"/>
                  </a:cubicBezTo>
                  <a:cubicBezTo>
                    <a:pt x="1432" y="1030"/>
                    <a:pt x="1405" y="1057"/>
                    <a:pt x="1378" y="1085"/>
                  </a:cubicBezTo>
                  <a:cubicBezTo>
                    <a:pt x="1333" y="1129"/>
                    <a:pt x="1288" y="1174"/>
                    <a:pt x="1244" y="1219"/>
                  </a:cubicBezTo>
                  <a:cubicBezTo>
                    <a:pt x="1101" y="1256"/>
                    <a:pt x="995" y="1385"/>
                    <a:pt x="995" y="1540"/>
                  </a:cubicBezTo>
                  <a:cubicBezTo>
                    <a:pt x="995" y="1723"/>
                    <a:pt x="1144" y="1872"/>
                    <a:pt x="1327" y="1872"/>
                  </a:cubicBezTo>
                  <a:cubicBezTo>
                    <a:pt x="1489" y="1872"/>
                    <a:pt x="1624" y="1756"/>
                    <a:pt x="1653" y="1602"/>
                  </a:cubicBezTo>
                  <a:cubicBezTo>
                    <a:pt x="1693" y="1562"/>
                    <a:pt x="1733" y="1522"/>
                    <a:pt x="1773" y="1482"/>
                  </a:cubicBezTo>
                  <a:cubicBezTo>
                    <a:pt x="1803" y="1452"/>
                    <a:pt x="1830" y="1425"/>
                    <a:pt x="1861" y="1394"/>
                  </a:cubicBezTo>
                  <a:cubicBezTo>
                    <a:pt x="1873" y="1441"/>
                    <a:pt x="1880" y="1489"/>
                    <a:pt x="1880" y="154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90" name="组合 89"/>
          <p:cNvGrpSpPr/>
          <p:nvPr/>
        </p:nvGrpSpPr>
        <p:grpSpPr>
          <a:xfrm>
            <a:off x="47624" y="3830259"/>
            <a:ext cx="1731479" cy="551244"/>
            <a:chOff x="47624" y="3982659"/>
            <a:chExt cx="1731479" cy="551244"/>
          </a:xfrm>
        </p:grpSpPr>
        <p:sp>
          <p:nvSpPr>
            <p:cNvPr id="91" name="直角三角形 90"/>
            <p:cNvSpPr/>
            <p:nvPr/>
          </p:nvSpPr>
          <p:spPr>
            <a:xfrm rot="16200000" flipH="1">
              <a:off x="41676" y="4435878"/>
              <a:ext cx="103975"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92" name="组合 91"/>
            <p:cNvGrpSpPr/>
            <p:nvPr/>
          </p:nvGrpSpPr>
          <p:grpSpPr>
            <a:xfrm>
              <a:off x="47624" y="3982659"/>
              <a:ext cx="1731479" cy="447270"/>
              <a:chOff x="47624" y="3415393"/>
              <a:chExt cx="1731479" cy="447270"/>
            </a:xfrm>
          </p:grpSpPr>
          <p:sp>
            <p:nvSpPr>
              <p:cNvPr id="96" name="五边形 63"/>
              <p:cNvSpPr/>
              <p:nvPr/>
            </p:nvSpPr>
            <p:spPr>
              <a:xfrm>
                <a:off x="47624" y="3415393"/>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97" name="矩形 96"/>
              <p:cNvSpPr/>
              <p:nvPr/>
            </p:nvSpPr>
            <p:spPr>
              <a:xfrm>
                <a:off x="507007" y="3462807"/>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教材分析</a:t>
                </a:r>
              </a:p>
            </p:txBody>
          </p:sp>
        </p:grpSp>
        <p:grpSp>
          <p:nvGrpSpPr>
            <p:cNvPr id="93" name="Group 4"/>
            <p:cNvGrpSpPr>
              <a:grpSpLocks noChangeAspect="1"/>
            </p:cNvGrpSpPr>
            <p:nvPr/>
          </p:nvGrpSpPr>
          <p:grpSpPr bwMode="auto">
            <a:xfrm>
              <a:off x="204441" y="4076683"/>
              <a:ext cx="259012" cy="259221"/>
              <a:chOff x="1992" y="309"/>
              <a:chExt cx="3698" cy="3701"/>
            </a:xfrm>
            <a:solidFill>
              <a:schemeClr val="tx2"/>
            </a:solidFill>
          </p:grpSpPr>
          <p:sp>
            <p:nvSpPr>
              <p:cNvPr id="94" name="Freeform 5"/>
              <p:cNvSpPr>
                <a:spLocks noEditPoints="1"/>
              </p:cNvSpPr>
              <p:nvPr/>
            </p:nvSpPr>
            <p:spPr bwMode="auto">
              <a:xfrm>
                <a:off x="2883" y="1203"/>
                <a:ext cx="1912" cy="1912"/>
              </a:xfrm>
              <a:custGeom>
                <a:avLst/>
                <a:gdLst>
                  <a:gd name="T0" fmla="*/ 1270 w 1270"/>
                  <a:gd name="T1" fmla="*/ 560 h 1269"/>
                  <a:gd name="T2" fmla="*/ 711 w 1270"/>
                  <a:gd name="T3" fmla="*/ 0 h 1269"/>
                  <a:gd name="T4" fmla="*/ 711 w 1270"/>
                  <a:gd name="T5" fmla="*/ 117 h 1269"/>
                  <a:gd name="T6" fmla="*/ 561 w 1270"/>
                  <a:gd name="T7" fmla="*/ 117 h 1269"/>
                  <a:gd name="T8" fmla="*/ 561 w 1270"/>
                  <a:gd name="T9" fmla="*/ 0 h 1269"/>
                  <a:gd name="T10" fmla="*/ 0 w 1270"/>
                  <a:gd name="T11" fmla="*/ 560 h 1269"/>
                  <a:gd name="T12" fmla="*/ 118 w 1270"/>
                  <a:gd name="T13" fmla="*/ 560 h 1269"/>
                  <a:gd name="T14" fmla="*/ 118 w 1270"/>
                  <a:gd name="T15" fmla="*/ 710 h 1269"/>
                  <a:gd name="T16" fmla="*/ 1 w 1270"/>
                  <a:gd name="T17" fmla="*/ 710 h 1269"/>
                  <a:gd name="T18" fmla="*/ 561 w 1270"/>
                  <a:gd name="T19" fmla="*/ 1269 h 1269"/>
                  <a:gd name="T20" fmla="*/ 561 w 1270"/>
                  <a:gd name="T21" fmla="*/ 1153 h 1269"/>
                  <a:gd name="T22" fmla="*/ 711 w 1270"/>
                  <a:gd name="T23" fmla="*/ 1153 h 1269"/>
                  <a:gd name="T24" fmla="*/ 711 w 1270"/>
                  <a:gd name="T25" fmla="*/ 1269 h 1269"/>
                  <a:gd name="T26" fmla="*/ 1270 w 1270"/>
                  <a:gd name="T27" fmla="*/ 710 h 1269"/>
                  <a:gd name="T28" fmla="*/ 1154 w 1270"/>
                  <a:gd name="T29" fmla="*/ 710 h 1269"/>
                  <a:gd name="T30" fmla="*/ 1154 w 1270"/>
                  <a:gd name="T31" fmla="*/ 560 h 1269"/>
                  <a:gd name="T32" fmla="*/ 1270 w 1270"/>
                  <a:gd name="T33" fmla="*/ 560 h 1269"/>
                  <a:gd name="T34" fmla="*/ 1270 w 1270"/>
                  <a:gd name="T35" fmla="*/ 560 h 1269"/>
                  <a:gd name="T36" fmla="*/ 635 w 1270"/>
                  <a:gd name="T37" fmla="*/ 872 h 1269"/>
                  <a:gd name="T38" fmla="*/ 397 w 1270"/>
                  <a:gd name="T39" fmla="*/ 634 h 1269"/>
                  <a:gd name="T40" fmla="*/ 635 w 1270"/>
                  <a:gd name="T41" fmla="*/ 396 h 1269"/>
                  <a:gd name="T42" fmla="*/ 873 w 1270"/>
                  <a:gd name="T43" fmla="*/ 634 h 1269"/>
                  <a:gd name="T44" fmla="*/ 635 w 1270"/>
                  <a:gd name="T45" fmla="*/ 872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0" h="1269">
                    <a:moveTo>
                      <a:pt x="1270" y="560"/>
                    </a:moveTo>
                    <a:cubicBezTo>
                      <a:pt x="1236" y="268"/>
                      <a:pt x="1003" y="35"/>
                      <a:pt x="711" y="0"/>
                    </a:cubicBezTo>
                    <a:cubicBezTo>
                      <a:pt x="711" y="117"/>
                      <a:pt x="711" y="117"/>
                      <a:pt x="711" y="117"/>
                    </a:cubicBezTo>
                    <a:cubicBezTo>
                      <a:pt x="561" y="117"/>
                      <a:pt x="561" y="117"/>
                      <a:pt x="561" y="117"/>
                    </a:cubicBezTo>
                    <a:cubicBezTo>
                      <a:pt x="561" y="0"/>
                      <a:pt x="561" y="0"/>
                      <a:pt x="561" y="0"/>
                    </a:cubicBezTo>
                    <a:cubicBezTo>
                      <a:pt x="268" y="34"/>
                      <a:pt x="35" y="267"/>
                      <a:pt x="0" y="560"/>
                    </a:cubicBezTo>
                    <a:cubicBezTo>
                      <a:pt x="118" y="560"/>
                      <a:pt x="118" y="560"/>
                      <a:pt x="118" y="560"/>
                    </a:cubicBezTo>
                    <a:cubicBezTo>
                      <a:pt x="118" y="710"/>
                      <a:pt x="118" y="710"/>
                      <a:pt x="118" y="710"/>
                    </a:cubicBezTo>
                    <a:cubicBezTo>
                      <a:pt x="1" y="710"/>
                      <a:pt x="1" y="710"/>
                      <a:pt x="1" y="710"/>
                    </a:cubicBezTo>
                    <a:cubicBezTo>
                      <a:pt x="35" y="1002"/>
                      <a:pt x="268" y="1235"/>
                      <a:pt x="561" y="1269"/>
                    </a:cubicBezTo>
                    <a:cubicBezTo>
                      <a:pt x="561" y="1153"/>
                      <a:pt x="561" y="1153"/>
                      <a:pt x="561" y="1153"/>
                    </a:cubicBezTo>
                    <a:cubicBezTo>
                      <a:pt x="711" y="1153"/>
                      <a:pt x="711" y="1153"/>
                      <a:pt x="711" y="1153"/>
                    </a:cubicBezTo>
                    <a:cubicBezTo>
                      <a:pt x="711" y="1269"/>
                      <a:pt x="711" y="1269"/>
                      <a:pt x="711" y="1269"/>
                    </a:cubicBezTo>
                    <a:cubicBezTo>
                      <a:pt x="1003" y="1234"/>
                      <a:pt x="1235" y="1002"/>
                      <a:pt x="1270" y="710"/>
                    </a:cubicBezTo>
                    <a:cubicBezTo>
                      <a:pt x="1154" y="710"/>
                      <a:pt x="1154" y="710"/>
                      <a:pt x="1154" y="710"/>
                    </a:cubicBezTo>
                    <a:cubicBezTo>
                      <a:pt x="1154" y="560"/>
                      <a:pt x="1154" y="560"/>
                      <a:pt x="1154" y="560"/>
                    </a:cubicBezTo>
                    <a:cubicBezTo>
                      <a:pt x="1270" y="560"/>
                      <a:pt x="1270" y="560"/>
                      <a:pt x="1270" y="560"/>
                    </a:cubicBezTo>
                    <a:cubicBezTo>
                      <a:pt x="1270" y="560"/>
                      <a:pt x="1270" y="560"/>
                      <a:pt x="1270" y="560"/>
                    </a:cubicBezTo>
                    <a:close/>
                    <a:moveTo>
                      <a:pt x="635" y="872"/>
                    </a:moveTo>
                    <a:cubicBezTo>
                      <a:pt x="504" y="872"/>
                      <a:pt x="397" y="766"/>
                      <a:pt x="397" y="634"/>
                    </a:cubicBezTo>
                    <a:cubicBezTo>
                      <a:pt x="397" y="503"/>
                      <a:pt x="504" y="396"/>
                      <a:pt x="635" y="396"/>
                    </a:cubicBezTo>
                    <a:cubicBezTo>
                      <a:pt x="766" y="396"/>
                      <a:pt x="873" y="503"/>
                      <a:pt x="873" y="634"/>
                    </a:cubicBezTo>
                    <a:cubicBezTo>
                      <a:pt x="873" y="766"/>
                      <a:pt x="766" y="872"/>
                      <a:pt x="635" y="8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95" name="Freeform 6"/>
              <p:cNvSpPr>
                <a:spLocks noEditPoints="1"/>
              </p:cNvSpPr>
              <p:nvPr/>
            </p:nvSpPr>
            <p:spPr bwMode="auto">
              <a:xfrm>
                <a:off x="1992" y="309"/>
                <a:ext cx="3698" cy="3701"/>
              </a:xfrm>
              <a:custGeom>
                <a:avLst/>
                <a:gdLst>
                  <a:gd name="T0" fmla="*/ 1228 w 2456"/>
                  <a:gd name="T1" fmla="*/ 0 h 2456"/>
                  <a:gd name="T2" fmla="*/ 0 w 2456"/>
                  <a:gd name="T3" fmla="*/ 1228 h 2456"/>
                  <a:gd name="T4" fmla="*/ 1228 w 2456"/>
                  <a:gd name="T5" fmla="*/ 2456 h 2456"/>
                  <a:gd name="T6" fmla="*/ 2456 w 2456"/>
                  <a:gd name="T7" fmla="*/ 1228 h 2456"/>
                  <a:gd name="T8" fmla="*/ 1228 w 2456"/>
                  <a:gd name="T9" fmla="*/ 0 h 2456"/>
                  <a:gd name="T10" fmla="*/ 2016 w 2456"/>
                  <a:gd name="T11" fmla="*/ 1303 h 2456"/>
                  <a:gd name="T12" fmla="*/ 1788 w 2456"/>
                  <a:gd name="T13" fmla="*/ 1788 h 2456"/>
                  <a:gd name="T14" fmla="*/ 1303 w 2456"/>
                  <a:gd name="T15" fmla="*/ 2016 h 2456"/>
                  <a:gd name="T16" fmla="*/ 1303 w 2456"/>
                  <a:gd name="T17" fmla="*/ 2120 h 2456"/>
                  <a:gd name="T18" fmla="*/ 1153 w 2456"/>
                  <a:gd name="T19" fmla="*/ 2120 h 2456"/>
                  <a:gd name="T20" fmla="*/ 1153 w 2456"/>
                  <a:gd name="T21" fmla="*/ 2017 h 2456"/>
                  <a:gd name="T22" fmla="*/ 666 w 2456"/>
                  <a:gd name="T23" fmla="*/ 1788 h 2456"/>
                  <a:gd name="T24" fmla="*/ 438 w 2456"/>
                  <a:gd name="T25" fmla="*/ 1303 h 2456"/>
                  <a:gd name="T26" fmla="*/ 336 w 2456"/>
                  <a:gd name="T27" fmla="*/ 1303 h 2456"/>
                  <a:gd name="T28" fmla="*/ 336 w 2456"/>
                  <a:gd name="T29" fmla="*/ 1153 h 2456"/>
                  <a:gd name="T30" fmla="*/ 438 w 2456"/>
                  <a:gd name="T31" fmla="*/ 1153 h 2456"/>
                  <a:gd name="T32" fmla="*/ 666 w 2456"/>
                  <a:gd name="T33" fmla="*/ 667 h 2456"/>
                  <a:gd name="T34" fmla="*/ 1153 w 2456"/>
                  <a:gd name="T35" fmla="*/ 438 h 2456"/>
                  <a:gd name="T36" fmla="*/ 1153 w 2456"/>
                  <a:gd name="T37" fmla="*/ 336 h 2456"/>
                  <a:gd name="T38" fmla="*/ 1303 w 2456"/>
                  <a:gd name="T39" fmla="*/ 336 h 2456"/>
                  <a:gd name="T40" fmla="*/ 1303 w 2456"/>
                  <a:gd name="T41" fmla="*/ 438 h 2456"/>
                  <a:gd name="T42" fmla="*/ 1788 w 2456"/>
                  <a:gd name="T43" fmla="*/ 667 h 2456"/>
                  <a:gd name="T44" fmla="*/ 2017 w 2456"/>
                  <a:gd name="T45" fmla="*/ 1153 h 2456"/>
                  <a:gd name="T46" fmla="*/ 2120 w 2456"/>
                  <a:gd name="T47" fmla="*/ 1153 h 2456"/>
                  <a:gd name="T48" fmla="*/ 2120 w 2456"/>
                  <a:gd name="T49" fmla="*/ 1303 h 2456"/>
                  <a:gd name="T50" fmla="*/ 2016 w 2456"/>
                  <a:gd name="T51" fmla="*/ 1303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6" h="2456">
                    <a:moveTo>
                      <a:pt x="1228" y="0"/>
                    </a:moveTo>
                    <a:cubicBezTo>
                      <a:pt x="550" y="0"/>
                      <a:pt x="0" y="550"/>
                      <a:pt x="0" y="1228"/>
                    </a:cubicBezTo>
                    <a:cubicBezTo>
                      <a:pt x="0" y="1906"/>
                      <a:pt x="550" y="2456"/>
                      <a:pt x="1228" y="2456"/>
                    </a:cubicBezTo>
                    <a:cubicBezTo>
                      <a:pt x="1906" y="2456"/>
                      <a:pt x="2456" y="1906"/>
                      <a:pt x="2456" y="1228"/>
                    </a:cubicBezTo>
                    <a:cubicBezTo>
                      <a:pt x="2456" y="550"/>
                      <a:pt x="1906" y="0"/>
                      <a:pt x="1228" y="0"/>
                    </a:cubicBezTo>
                    <a:close/>
                    <a:moveTo>
                      <a:pt x="2016" y="1303"/>
                    </a:moveTo>
                    <a:cubicBezTo>
                      <a:pt x="1999" y="1486"/>
                      <a:pt x="1919" y="1656"/>
                      <a:pt x="1788" y="1788"/>
                    </a:cubicBezTo>
                    <a:cubicBezTo>
                      <a:pt x="1656" y="1920"/>
                      <a:pt x="1486" y="1999"/>
                      <a:pt x="1303" y="2016"/>
                    </a:cubicBezTo>
                    <a:cubicBezTo>
                      <a:pt x="1303" y="2120"/>
                      <a:pt x="1303" y="2120"/>
                      <a:pt x="1303" y="2120"/>
                    </a:cubicBezTo>
                    <a:cubicBezTo>
                      <a:pt x="1153" y="2120"/>
                      <a:pt x="1153" y="2120"/>
                      <a:pt x="1153" y="2120"/>
                    </a:cubicBezTo>
                    <a:cubicBezTo>
                      <a:pt x="1153" y="2017"/>
                      <a:pt x="1153" y="2017"/>
                      <a:pt x="1153" y="2017"/>
                    </a:cubicBezTo>
                    <a:cubicBezTo>
                      <a:pt x="969" y="2000"/>
                      <a:pt x="799" y="1920"/>
                      <a:pt x="666" y="1788"/>
                    </a:cubicBezTo>
                    <a:cubicBezTo>
                      <a:pt x="535" y="1656"/>
                      <a:pt x="455" y="1486"/>
                      <a:pt x="438" y="1303"/>
                    </a:cubicBezTo>
                    <a:cubicBezTo>
                      <a:pt x="336" y="1303"/>
                      <a:pt x="336" y="1303"/>
                      <a:pt x="336" y="1303"/>
                    </a:cubicBezTo>
                    <a:cubicBezTo>
                      <a:pt x="336" y="1153"/>
                      <a:pt x="336" y="1153"/>
                      <a:pt x="336" y="1153"/>
                    </a:cubicBezTo>
                    <a:cubicBezTo>
                      <a:pt x="438" y="1153"/>
                      <a:pt x="438" y="1153"/>
                      <a:pt x="438" y="1153"/>
                    </a:cubicBezTo>
                    <a:cubicBezTo>
                      <a:pt x="455" y="969"/>
                      <a:pt x="534" y="799"/>
                      <a:pt x="666" y="667"/>
                    </a:cubicBezTo>
                    <a:cubicBezTo>
                      <a:pt x="799" y="534"/>
                      <a:pt x="969" y="455"/>
                      <a:pt x="1153" y="438"/>
                    </a:cubicBezTo>
                    <a:cubicBezTo>
                      <a:pt x="1153" y="336"/>
                      <a:pt x="1153" y="336"/>
                      <a:pt x="1153" y="336"/>
                    </a:cubicBezTo>
                    <a:cubicBezTo>
                      <a:pt x="1303" y="336"/>
                      <a:pt x="1303" y="336"/>
                      <a:pt x="1303" y="336"/>
                    </a:cubicBezTo>
                    <a:cubicBezTo>
                      <a:pt x="1303" y="438"/>
                      <a:pt x="1303" y="438"/>
                      <a:pt x="1303" y="438"/>
                    </a:cubicBezTo>
                    <a:cubicBezTo>
                      <a:pt x="1486" y="455"/>
                      <a:pt x="1656" y="535"/>
                      <a:pt x="1788" y="667"/>
                    </a:cubicBezTo>
                    <a:cubicBezTo>
                      <a:pt x="1920" y="799"/>
                      <a:pt x="2000" y="969"/>
                      <a:pt x="2017" y="1153"/>
                    </a:cubicBezTo>
                    <a:cubicBezTo>
                      <a:pt x="2120" y="1153"/>
                      <a:pt x="2120" y="1153"/>
                      <a:pt x="2120" y="1153"/>
                    </a:cubicBezTo>
                    <a:cubicBezTo>
                      <a:pt x="2120" y="1303"/>
                      <a:pt x="2120" y="1303"/>
                      <a:pt x="2120" y="1303"/>
                    </a:cubicBezTo>
                    <a:cubicBezTo>
                      <a:pt x="2016" y="1303"/>
                      <a:pt x="2016" y="1303"/>
                      <a:pt x="2016" y="1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sp>
        <p:nvSpPr>
          <p:cNvPr id="2" name="Text Box 10"/>
          <p:cNvSpPr txBox="1">
            <a:spLocks noChangeArrowheads="1"/>
          </p:cNvSpPr>
          <p:nvPr/>
        </p:nvSpPr>
        <p:spPr bwMode="auto">
          <a:xfrm>
            <a:off x="2197100" y="4312920"/>
            <a:ext cx="2329815" cy="1630045"/>
          </a:xfrm>
          <a:prstGeom prst="rect">
            <a:avLst/>
          </a:prstGeom>
          <a:noFill/>
          <a:ln w="9525">
            <a:noFill/>
            <a:miter lim="800000"/>
          </a:ln>
        </p:spPr>
        <p:txBody>
          <a:bodyPr wrap="square" lIns="60960" tIns="30480" rIns="60960" bIns="30480">
            <a:spAutoFit/>
          </a:bodyPr>
          <a:lstStyle/>
          <a:p>
            <a:pPr algn="ctr" defTabSz="1450975">
              <a:lnSpc>
                <a:spcPct val="200000"/>
              </a:lnSpc>
            </a:pPr>
            <a:r>
              <a:rPr lang="zh-CN" altLang="en-US" sz="1600" b="1" dirty="0">
                <a:solidFill>
                  <a:schemeClr val="tx1">
                    <a:lumMod val="65000"/>
                    <a:lumOff val="35000"/>
                  </a:schemeClr>
                </a:solidFill>
                <a:cs typeface="+mn-ea"/>
                <a:sym typeface="+mn-lt"/>
              </a:rPr>
              <a:t>输入标题</a:t>
            </a:r>
            <a:endParaRPr lang="en-US" sz="1600" b="1" dirty="0">
              <a:solidFill>
                <a:schemeClr val="tx1">
                  <a:lumMod val="65000"/>
                  <a:lumOff val="35000"/>
                </a:schemeClr>
              </a:solidFill>
              <a:cs typeface="+mn-ea"/>
              <a:sym typeface="+mn-lt"/>
            </a:endParaRPr>
          </a:p>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460" noProof="0" dirty="0">
                <a:ln>
                  <a:noFill/>
                </a:ln>
                <a:solidFill>
                  <a:srgbClr val="000000">
                    <a:lumMod val="50000"/>
                    <a:lumOff val="50000"/>
                  </a:srgbClr>
                </a:solidFill>
                <a:effectLst/>
                <a:uLnTx/>
                <a:uFillTx/>
                <a:cs typeface="+mn-ea"/>
                <a:sym typeface="+mn-lt"/>
              </a:rPr>
              <a:t>用户可以在投影仪或者计算机上进行演示也可以将演示文稿打印出来制作成胶片以便应用</a:t>
            </a:r>
            <a:endParaRPr lang="en-US" sz="1400" dirty="0">
              <a:solidFill>
                <a:schemeClr val="bg1">
                  <a:lumMod val="65000"/>
                </a:schemeClr>
              </a:solidFill>
              <a:cs typeface="+mn-ea"/>
              <a:sym typeface="+mn-lt"/>
            </a:endParaRPr>
          </a:p>
        </p:txBody>
      </p:sp>
      <p:grpSp>
        <p:nvGrpSpPr>
          <p:cNvPr id="14" name="Group 30"/>
          <p:cNvGrpSpPr/>
          <p:nvPr/>
        </p:nvGrpSpPr>
        <p:grpSpPr>
          <a:xfrm>
            <a:off x="4361180" y="1819910"/>
            <a:ext cx="2468245" cy="2482215"/>
            <a:chOff x="3454400" y="1515920"/>
            <a:chExt cx="2701843" cy="2717353"/>
          </a:xfrm>
        </p:grpSpPr>
        <p:sp>
          <p:nvSpPr>
            <p:cNvPr id="20" name="Oval 3"/>
            <p:cNvSpPr/>
            <p:nvPr/>
          </p:nvSpPr>
          <p:spPr>
            <a:xfrm>
              <a:off x="3454400" y="1515920"/>
              <a:ext cx="2701843" cy="2717353"/>
            </a:xfrm>
            <a:prstGeom prst="ellipse">
              <a:avLst/>
            </a:prstGeom>
            <a:solidFill>
              <a:srgbClr val="7AC86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schemeClr val="bg1"/>
                </a:solidFill>
                <a:cs typeface="+mn-ea"/>
                <a:sym typeface="+mn-lt"/>
              </a:endParaRPr>
            </a:p>
          </p:txBody>
        </p:sp>
        <p:grpSp>
          <p:nvGrpSpPr>
            <p:cNvPr id="21" name="Group 10"/>
            <p:cNvGrpSpPr/>
            <p:nvPr/>
          </p:nvGrpSpPr>
          <p:grpSpPr>
            <a:xfrm>
              <a:off x="4380351" y="2446912"/>
              <a:ext cx="849941" cy="855369"/>
              <a:chOff x="3886200" y="3605213"/>
              <a:chExt cx="1243013" cy="1250950"/>
            </a:xfrm>
            <a:solidFill>
              <a:schemeClr val="bg1"/>
            </a:solidFill>
          </p:grpSpPr>
          <p:sp>
            <p:nvSpPr>
              <p:cNvPr id="22" name="Freeform 38"/>
              <p:cNvSpPr/>
              <p:nvPr/>
            </p:nvSpPr>
            <p:spPr bwMode="auto">
              <a:xfrm>
                <a:off x="4732338" y="3605213"/>
                <a:ext cx="174625" cy="263525"/>
              </a:xfrm>
              <a:custGeom>
                <a:avLst/>
                <a:gdLst>
                  <a:gd name="T0" fmla="*/ 23 w 46"/>
                  <a:gd name="T1" fmla="*/ 70 h 70"/>
                  <a:gd name="T2" fmla="*/ 46 w 46"/>
                  <a:gd name="T3" fmla="*/ 47 h 70"/>
                  <a:gd name="T4" fmla="*/ 46 w 46"/>
                  <a:gd name="T5" fmla="*/ 23 h 70"/>
                  <a:gd name="T6" fmla="*/ 23 w 46"/>
                  <a:gd name="T7" fmla="*/ 0 h 70"/>
                  <a:gd name="T8" fmla="*/ 0 w 46"/>
                  <a:gd name="T9" fmla="*/ 23 h 70"/>
                  <a:gd name="T10" fmla="*/ 0 w 46"/>
                  <a:gd name="T11" fmla="*/ 47 h 70"/>
                  <a:gd name="T12" fmla="*/ 23 w 46"/>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46" h="70">
                    <a:moveTo>
                      <a:pt x="23" y="70"/>
                    </a:moveTo>
                    <a:cubicBezTo>
                      <a:pt x="35" y="70"/>
                      <a:pt x="46" y="60"/>
                      <a:pt x="46" y="47"/>
                    </a:cubicBezTo>
                    <a:cubicBezTo>
                      <a:pt x="46" y="23"/>
                      <a:pt x="46" y="23"/>
                      <a:pt x="46" y="23"/>
                    </a:cubicBezTo>
                    <a:cubicBezTo>
                      <a:pt x="46" y="10"/>
                      <a:pt x="35" y="0"/>
                      <a:pt x="23" y="0"/>
                    </a:cubicBezTo>
                    <a:cubicBezTo>
                      <a:pt x="10" y="0"/>
                      <a:pt x="0" y="10"/>
                      <a:pt x="0" y="23"/>
                    </a:cubicBezTo>
                    <a:cubicBezTo>
                      <a:pt x="0" y="47"/>
                      <a:pt x="0" y="47"/>
                      <a:pt x="0" y="47"/>
                    </a:cubicBezTo>
                    <a:cubicBezTo>
                      <a:pt x="0" y="60"/>
                      <a:pt x="10" y="70"/>
                      <a:pt x="2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23" name="Freeform 39"/>
              <p:cNvSpPr>
                <a:spLocks noEditPoints="1"/>
              </p:cNvSpPr>
              <p:nvPr/>
            </p:nvSpPr>
            <p:spPr bwMode="auto">
              <a:xfrm>
                <a:off x="3886200" y="3751263"/>
                <a:ext cx="1243013" cy="1104900"/>
              </a:xfrm>
              <a:custGeom>
                <a:avLst/>
                <a:gdLst>
                  <a:gd name="T0" fmla="*/ 329 w 329"/>
                  <a:gd name="T1" fmla="*/ 1 h 294"/>
                  <a:gd name="T2" fmla="*/ 282 w 329"/>
                  <a:gd name="T3" fmla="*/ 1 h 294"/>
                  <a:gd name="T4" fmla="*/ 282 w 329"/>
                  <a:gd name="T5" fmla="*/ 13 h 294"/>
                  <a:gd name="T6" fmla="*/ 247 w 329"/>
                  <a:gd name="T7" fmla="*/ 48 h 294"/>
                  <a:gd name="T8" fmla="*/ 212 w 329"/>
                  <a:gd name="T9" fmla="*/ 13 h 294"/>
                  <a:gd name="T10" fmla="*/ 212 w 329"/>
                  <a:gd name="T11" fmla="*/ 1 h 294"/>
                  <a:gd name="T12" fmla="*/ 118 w 329"/>
                  <a:gd name="T13" fmla="*/ 1 h 294"/>
                  <a:gd name="T14" fmla="*/ 118 w 329"/>
                  <a:gd name="T15" fmla="*/ 13 h 294"/>
                  <a:gd name="T16" fmla="*/ 83 w 329"/>
                  <a:gd name="T17" fmla="*/ 48 h 294"/>
                  <a:gd name="T18" fmla="*/ 47 w 329"/>
                  <a:gd name="T19" fmla="*/ 13 h 294"/>
                  <a:gd name="T20" fmla="*/ 47 w 329"/>
                  <a:gd name="T21" fmla="*/ 1 h 294"/>
                  <a:gd name="T22" fmla="*/ 0 w 329"/>
                  <a:gd name="T23" fmla="*/ 0 h 294"/>
                  <a:gd name="T24" fmla="*/ 0 w 329"/>
                  <a:gd name="T25" fmla="*/ 294 h 294"/>
                  <a:gd name="T26" fmla="*/ 24 w 329"/>
                  <a:gd name="T27" fmla="*/ 294 h 294"/>
                  <a:gd name="T28" fmla="*/ 306 w 329"/>
                  <a:gd name="T29" fmla="*/ 294 h 294"/>
                  <a:gd name="T30" fmla="*/ 329 w 329"/>
                  <a:gd name="T31" fmla="*/ 294 h 294"/>
                  <a:gd name="T32" fmla="*/ 329 w 329"/>
                  <a:gd name="T33" fmla="*/ 1 h 294"/>
                  <a:gd name="T34" fmla="*/ 306 w 329"/>
                  <a:gd name="T35" fmla="*/ 271 h 294"/>
                  <a:gd name="T36" fmla="*/ 24 w 329"/>
                  <a:gd name="T37" fmla="*/ 271 h 294"/>
                  <a:gd name="T38" fmla="*/ 24 w 329"/>
                  <a:gd name="T39" fmla="*/ 83 h 294"/>
                  <a:gd name="T40" fmla="*/ 306 w 329"/>
                  <a:gd name="T41" fmla="*/ 83 h 294"/>
                  <a:gd name="T42" fmla="*/ 306 w 329"/>
                  <a:gd name="T43" fmla="*/ 27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294">
                    <a:moveTo>
                      <a:pt x="329" y="1"/>
                    </a:moveTo>
                    <a:cubicBezTo>
                      <a:pt x="282" y="1"/>
                      <a:pt x="282" y="1"/>
                      <a:pt x="282" y="1"/>
                    </a:cubicBezTo>
                    <a:cubicBezTo>
                      <a:pt x="282" y="13"/>
                      <a:pt x="282" y="13"/>
                      <a:pt x="282" y="13"/>
                    </a:cubicBezTo>
                    <a:cubicBezTo>
                      <a:pt x="282" y="32"/>
                      <a:pt x="266" y="48"/>
                      <a:pt x="247" y="48"/>
                    </a:cubicBezTo>
                    <a:cubicBezTo>
                      <a:pt x="228" y="48"/>
                      <a:pt x="212" y="32"/>
                      <a:pt x="212" y="13"/>
                    </a:cubicBezTo>
                    <a:cubicBezTo>
                      <a:pt x="212" y="1"/>
                      <a:pt x="212" y="1"/>
                      <a:pt x="212" y="1"/>
                    </a:cubicBezTo>
                    <a:cubicBezTo>
                      <a:pt x="118" y="1"/>
                      <a:pt x="118" y="1"/>
                      <a:pt x="118" y="1"/>
                    </a:cubicBezTo>
                    <a:cubicBezTo>
                      <a:pt x="118" y="13"/>
                      <a:pt x="118" y="13"/>
                      <a:pt x="118" y="13"/>
                    </a:cubicBezTo>
                    <a:cubicBezTo>
                      <a:pt x="118" y="32"/>
                      <a:pt x="102" y="48"/>
                      <a:pt x="83" y="48"/>
                    </a:cubicBezTo>
                    <a:cubicBezTo>
                      <a:pt x="63" y="48"/>
                      <a:pt x="47" y="32"/>
                      <a:pt x="47" y="13"/>
                    </a:cubicBezTo>
                    <a:cubicBezTo>
                      <a:pt x="47" y="1"/>
                      <a:pt x="47" y="1"/>
                      <a:pt x="47" y="1"/>
                    </a:cubicBezTo>
                    <a:cubicBezTo>
                      <a:pt x="0" y="0"/>
                      <a:pt x="0" y="0"/>
                      <a:pt x="0" y="0"/>
                    </a:cubicBezTo>
                    <a:cubicBezTo>
                      <a:pt x="0" y="294"/>
                      <a:pt x="0" y="294"/>
                      <a:pt x="0" y="294"/>
                    </a:cubicBezTo>
                    <a:cubicBezTo>
                      <a:pt x="24" y="294"/>
                      <a:pt x="24" y="294"/>
                      <a:pt x="24" y="294"/>
                    </a:cubicBezTo>
                    <a:cubicBezTo>
                      <a:pt x="306" y="294"/>
                      <a:pt x="306" y="294"/>
                      <a:pt x="306" y="294"/>
                    </a:cubicBezTo>
                    <a:cubicBezTo>
                      <a:pt x="329" y="294"/>
                      <a:pt x="329" y="294"/>
                      <a:pt x="329" y="294"/>
                    </a:cubicBezTo>
                    <a:lnTo>
                      <a:pt x="329" y="1"/>
                    </a:lnTo>
                    <a:close/>
                    <a:moveTo>
                      <a:pt x="306" y="271"/>
                    </a:moveTo>
                    <a:cubicBezTo>
                      <a:pt x="24" y="271"/>
                      <a:pt x="24" y="271"/>
                      <a:pt x="24" y="271"/>
                    </a:cubicBezTo>
                    <a:cubicBezTo>
                      <a:pt x="24" y="83"/>
                      <a:pt x="24" y="83"/>
                      <a:pt x="24" y="83"/>
                    </a:cubicBezTo>
                    <a:cubicBezTo>
                      <a:pt x="306" y="83"/>
                      <a:pt x="306" y="83"/>
                      <a:pt x="306" y="83"/>
                    </a:cubicBezTo>
                    <a:lnTo>
                      <a:pt x="306" y="2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24" name="Freeform 40"/>
              <p:cNvSpPr/>
              <p:nvPr/>
            </p:nvSpPr>
            <p:spPr bwMode="auto">
              <a:xfrm>
                <a:off x="4108450" y="3605213"/>
                <a:ext cx="174625" cy="263525"/>
              </a:xfrm>
              <a:custGeom>
                <a:avLst/>
                <a:gdLst>
                  <a:gd name="T0" fmla="*/ 23 w 46"/>
                  <a:gd name="T1" fmla="*/ 70 h 70"/>
                  <a:gd name="T2" fmla="*/ 46 w 46"/>
                  <a:gd name="T3" fmla="*/ 47 h 70"/>
                  <a:gd name="T4" fmla="*/ 46 w 46"/>
                  <a:gd name="T5" fmla="*/ 23 h 70"/>
                  <a:gd name="T6" fmla="*/ 23 w 46"/>
                  <a:gd name="T7" fmla="*/ 0 h 70"/>
                  <a:gd name="T8" fmla="*/ 0 w 46"/>
                  <a:gd name="T9" fmla="*/ 23 h 70"/>
                  <a:gd name="T10" fmla="*/ 0 w 46"/>
                  <a:gd name="T11" fmla="*/ 47 h 70"/>
                  <a:gd name="T12" fmla="*/ 23 w 46"/>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46" h="70">
                    <a:moveTo>
                      <a:pt x="23" y="70"/>
                    </a:moveTo>
                    <a:cubicBezTo>
                      <a:pt x="36" y="70"/>
                      <a:pt x="46" y="60"/>
                      <a:pt x="46" y="47"/>
                    </a:cubicBezTo>
                    <a:cubicBezTo>
                      <a:pt x="46" y="23"/>
                      <a:pt x="46" y="23"/>
                      <a:pt x="46" y="23"/>
                    </a:cubicBezTo>
                    <a:cubicBezTo>
                      <a:pt x="46" y="10"/>
                      <a:pt x="36" y="0"/>
                      <a:pt x="23" y="0"/>
                    </a:cubicBezTo>
                    <a:cubicBezTo>
                      <a:pt x="10" y="0"/>
                      <a:pt x="0" y="10"/>
                      <a:pt x="0" y="23"/>
                    </a:cubicBezTo>
                    <a:cubicBezTo>
                      <a:pt x="0" y="47"/>
                      <a:pt x="0" y="47"/>
                      <a:pt x="0" y="47"/>
                    </a:cubicBezTo>
                    <a:cubicBezTo>
                      <a:pt x="0" y="60"/>
                      <a:pt x="10" y="70"/>
                      <a:pt x="2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98" name="Rectangle 41"/>
              <p:cNvSpPr>
                <a:spLocks noChangeArrowheads="1"/>
              </p:cNvSpPr>
              <p:nvPr/>
            </p:nvSpPr>
            <p:spPr bwMode="auto">
              <a:xfrm>
                <a:off x="4332288"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99" name="Rectangle 42"/>
              <p:cNvSpPr>
                <a:spLocks noChangeArrowheads="1"/>
              </p:cNvSpPr>
              <p:nvPr/>
            </p:nvSpPr>
            <p:spPr bwMode="auto">
              <a:xfrm>
                <a:off x="4559300"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100" name="Rectangle 43"/>
              <p:cNvSpPr>
                <a:spLocks noChangeArrowheads="1"/>
              </p:cNvSpPr>
              <p:nvPr/>
            </p:nvSpPr>
            <p:spPr bwMode="auto">
              <a:xfrm>
                <a:off x="4767263"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101" name="Rectangle 44"/>
              <p:cNvSpPr>
                <a:spLocks noChangeArrowheads="1"/>
              </p:cNvSpPr>
              <p:nvPr/>
            </p:nvSpPr>
            <p:spPr bwMode="auto">
              <a:xfrm>
                <a:off x="4332288"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102" name="Rectangle 45"/>
              <p:cNvSpPr>
                <a:spLocks noChangeArrowheads="1"/>
              </p:cNvSpPr>
              <p:nvPr/>
            </p:nvSpPr>
            <p:spPr bwMode="auto">
              <a:xfrm>
                <a:off x="4559300"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103" name="Rectangle 46"/>
              <p:cNvSpPr>
                <a:spLocks noChangeArrowheads="1"/>
              </p:cNvSpPr>
              <p:nvPr/>
            </p:nvSpPr>
            <p:spPr bwMode="auto">
              <a:xfrm>
                <a:off x="4767263"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104" name="Rectangle 47"/>
              <p:cNvSpPr>
                <a:spLocks noChangeArrowheads="1"/>
              </p:cNvSpPr>
              <p:nvPr/>
            </p:nvSpPr>
            <p:spPr bwMode="auto">
              <a:xfrm>
                <a:off x="4332288"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105" name="Rectangle 48"/>
              <p:cNvSpPr>
                <a:spLocks noChangeArrowheads="1"/>
              </p:cNvSpPr>
              <p:nvPr/>
            </p:nvSpPr>
            <p:spPr bwMode="auto">
              <a:xfrm>
                <a:off x="4108450" y="4364038"/>
                <a:ext cx="141288"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106" name="Rectangle 49"/>
              <p:cNvSpPr>
                <a:spLocks noChangeArrowheads="1"/>
              </p:cNvSpPr>
              <p:nvPr/>
            </p:nvSpPr>
            <p:spPr bwMode="auto">
              <a:xfrm>
                <a:off x="4108450" y="4570413"/>
                <a:ext cx="141288"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107" name="Rectangle 50"/>
              <p:cNvSpPr>
                <a:spLocks noChangeArrowheads="1"/>
              </p:cNvSpPr>
              <p:nvPr/>
            </p:nvSpPr>
            <p:spPr bwMode="auto">
              <a:xfrm>
                <a:off x="4559300"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108" name="Rectangle 51"/>
              <p:cNvSpPr>
                <a:spLocks noChangeArrowheads="1"/>
              </p:cNvSpPr>
              <p:nvPr/>
            </p:nvSpPr>
            <p:spPr bwMode="auto">
              <a:xfrm>
                <a:off x="4767263"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grpSp>
      </p:grpSp>
      <p:grpSp>
        <p:nvGrpSpPr>
          <p:cNvPr id="109" name="Group 31"/>
          <p:cNvGrpSpPr/>
          <p:nvPr/>
        </p:nvGrpSpPr>
        <p:grpSpPr>
          <a:xfrm>
            <a:off x="6588760" y="1819910"/>
            <a:ext cx="2468245" cy="2482215"/>
            <a:chOff x="5892800" y="1515919"/>
            <a:chExt cx="2701843" cy="2717353"/>
          </a:xfrm>
        </p:grpSpPr>
        <p:sp>
          <p:nvSpPr>
            <p:cNvPr id="110" name="Oval 4"/>
            <p:cNvSpPr/>
            <p:nvPr/>
          </p:nvSpPr>
          <p:spPr>
            <a:xfrm>
              <a:off x="5892800" y="1515919"/>
              <a:ext cx="2701843" cy="2717353"/>
            </a:xfrm>
            <a:prstGeom prst="ellipse">
              <a:avLst/>
            </a:prstGeom>
            <a:solidFill>
              <a:srgbClr val="00517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schemeClr val="bg1"/>
                </a:solidFill>
                <a:cs typeface="+mn-ea"/>
                <a:sym typeface="+mn-lt"/>
              </a:endParaRPr>
            </a:p>
          </p:txBody>
        </p:sp>
        <p:sp>
          <p:nvSpPr>
            <p:cNvPr id="111" name="Freeform 52"/>
            <p:cNvSpPr/>
            <p:nvPr/>
          </p:nvSpPr>
          <p:spPr bwMode="auto">
            <a:xfrm>
              <a:off x="6872993" y="2370016"/>
              <a:ext cx="741476" cy="1009161"/>
            </a:xfrm>
            <a:custGeom>
              <a:avLst/>
              <a:gdLst>
                <a:gd name="T0" fmla="*/ 248 w 248"/>
                <a:gd name="T1" fmla="*/ 212 h 339"/>
                <a:gd name="T2" fmla="*/ 220 w 248"/>
                <a:gd name="T3" fmla="*/ 236 h 339"/>
                <a:gd name="T4" fmla="*/ 220 w 248"/>
                <a:gd name="T5" fmla="*/ 236 h 339"/>
                <a:gd name="T6" fmla="*/ 244 w 248"/>
                <a:gd name="T7" fmla="*/ 264 h 339"/>
                <a:gd name="T8" fmla="*/ 216 w 248"/>
                <a:gd name="T9" fmla="*/ 287 h 339"/>
                <a:gd name="T10" fmla="*/ 204 w 248"/>
                <a:gd name="T11" fmla="*/ 287 h 339"/>
                <a:gd name="T12" fmla="*/ 226 w 248"/>
                <a:gd name="T13" fmla="*/ 315 h 339"/>
                <a:gd name="T14" fmla="*/ 198 w 248"/>
                <a:gd name="T15" fmla="*/ 339 h 339"/>
                <a:gd name="T16" fmla="*/ 74 w 248"/>
                <a:gd name="T17" fmla="*/ 339 h 339"/>
                <a:gd name="T18" fmla="*/ 0 w 248"/>
                <a:gd name="T19" fmla="*/ 265 h 339"/>
                <a:gd name="T20" fmla="*/ 0 w 248"/>
                <a:gd name="T21" fmla="*/ 186 h 339"/>
                <a:gd name="T22" fmla="*/ 41 w 248"/>
                <a:gd name="T23" fmla="*/ 117 h 339"/>
                <a:gd name="T24" fmla="*/ 109 w 248"/>
                <a:gd name="T25" fmla="*/ 38 h 339"/>
                <a:gd name="T26" fmla="*/ 109 w 248"/>
                <a:gd name="T27" fmla="*/ 6 h 339"/>
                <a:gd name="T28" fmla="*/ 164 w 248"/>
                <a:gd name="T29" fmla="*/ 52 h 339"/>
                <a:gd name="T30" fmla="*/ 156 w 248"/>
                <a:gd name="T31" fmla="*/ 124 h 339"/>
                <a:gd name="T32" fmla="*/ 202 w 248"/>
                <a:gd name="T33" fmla="*/ 124 h 339"/>
                <a:gd name="T34" fmla="*/ 232 w 248"/>
                <a:gd name="T35" fmla="*/ 156 h 339"/>
                <a:gd name="T36" fmla="*/ 208 w 248"/>
                <a:gd name="T37" fmla="*/ 182 h 339"/>
                <a:gd name="T38" fmla="*/ 220 w 248"/>
                <a:gd name="T39" fmla="*/ 182 h 339"/>
                <a:gd name="T40" fmla="*/ 248 w 248"/>
                <a:gd name="T41" fmla="*/ 21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339">
                  <a:moveTo>
                    <a:pt x="248" y="212"/>
                  </a:moveTo>
                  <a:cubicBezTo>
                    <a:pt x="248" y="226"/>
                    <a:pt x="235" y="236"/>
                    <a:pt x="220" y="236"/>
                  </a:cubicBezTo>
                  <a:cubicBezTo>
                    <a:pt x="220" y="236"/>
                    <a:pt x="220" y="236"/>
                    <a:pt x="220" y="236"/>
                  </a:cubicBezTo>
                  <a:cubicBezTo>
                    <a:pt x="231" y="238"/>
                    <a:pt x="244" y="251"/>
                    <a:pt x="244" y="264"/>
                  </a:cubicBezTo>
                  <a:cubicBezTo>
                    <a:pt x="244" y="278"/>
                    <a:pt x="230" y="287"/>
                    <a:pt x="216" y="287"/>
                  </a:cubicBezTo>
                  <a:cubicBezTo>
                    <a:pt x="204" y="287"/>
                    <a:pt x="204" y="287"/>
                    <a:pt x="204" y="287"/>
                  </a:cubicBezTo>
                  <a:cubicBezTo>
                    <a:pt x="213" y="290"/>
                    <a:pt x="226" y="303"/>
                    <a:pt x="226" y="315"/>
                  </a:cubicBezTo>
                  <a:cubicBezTo>
                    <a:pt x="226" y="330"/>
                    <a:pt x="213" y="339"/>
                    <a:pt x="198" y="339"/>
                  </a:cubicBezTo>
                  <a:cubicBezTo>
                    <a:pt x="74" y="339"/>
                    <a:pt x="74" y="339"/>
                    <a:pt x="74" y="339"/>
                  </a:cubicBezTo>
                  <a:cubicBezTo>
                    <a:pt x="33" y="339"/>
                    <a:pt x="0" y="306"/>
                    <a:pt x="0" y="265"/>
                  </a:cubicBezTo>
                  <a:cubicBezTo>
                    <a:pt x="0" y="265"/>
                    <a:pt x="0" y="186"/>
                    <a:pt x="0" y="186"/>
                  </a:cubicBezTo>
                  <a:cubicBezTo>
                    <a:pt x="0" y="157"/>
                    <a:pt x="16" y="127"/>
                    <a:pt x="41" y="117"/>
                  </a:cubicBezTo>
                  <a:cubicBezTo>
                    <a:pt x="61" y="104"/>
                    <a:pt x="100" y="81"/>
                    <a:pt x="109" y="38"/>
                  </a:cubicBezTo>
                  <a:cubicBezTo>
                    <a:pt x="109" y="22"/>
                    <a:pt x="109" y="6"/>
                    <a:pt x="109" y="6"/>
                  </a:cubicBezTo>
                  <a:cubicBezTo>
                    <a:pt x="109" y="6"/>
                    <a:pt x="164" y="0"/>
                    <a:pt x="164" y="52"/>
                  </a:cubicBezTo>
                  <a:cubicBezTo>
                    <a:pt x="164" y="113"/>
                    <a:pt x="126" y="123"/>
                    <a:pt x="156" y="124"/>
                  </a:cubicBezTo>
                  <a:cubicBezTo>
                    <a:pt x="202" y="124"/>
                    <a:pt x="202" y="124"/>
                    <a:pt x="202" y="124"/>
                  </a:cubicBezTo>
                  <a:cubicBezTo>
                    <a:pt x="218" y="124"/>
                    <a:pt x="232" y="140"/>
                    <a:pt x="232" y="156"/>
                  </a:cubicBezTo>
                  <a:cubicBezTo>
                    <a:pt x="232" y="170"/>
                    <a:pt x="219" y="179"/>
                    <a:pt x="208" y="182"/>
                  </a:cubicBezTo>
                  <a:cubicBezTo>
                    <a:pt x="220" y="182"/>
                    <a:pt x="220" y="182"/>
                    <a:pt x="220" y="182"/>
                  </a:cubicBezTo>
                  <a:cubicBezTo>
                    <a:pt x="235" y="182"/>
                    <a:pt x="248" y="197"/>
                    <a:pt x="248" y="212"/>
                  </a:cubicBezTo>
                  <a:close/>
                </a:path>
              </a:pathLst>
            </a:custGeom>
            <a:solidFill>
              <a:schemeClr val="bg1"/>
            </a:solidFill>
            <a:ln>
              <a:noFill/>
            </a:ln>
          </p:spPr>
          <p:txBody>
            <a:bodyPr vert="horz" wrap="square" lIns="121920" tIns="60960" rIns="121920" bIns="60960" numCol="1" anchor="t" anchorCtr="0" compatLnSpc="1"/>
            <a:lstStyle/>
            <a:p>
              <a:endParaRPr lang="en-US" sz="2400">
                <a:cs typeface="+mn-ea"/>
                <a:sym typeface="+mn-lt"/>
              </a:endParaRPr>
            </a:p>
          </p:txBody>
        </p:sp>
      </p:grpSp>
      <p:grpSp>
        <p:nvGrpSpPr>
          <p:cNvPr id="112" name="Group 1"/>
          <p:cNvGrpSpPr/>
          <p:nvPr/>
        </p:nvGrpSpPr>
        <p:grpSpPr>
          <a:xfrm>
            <a:off x="2133600" y="1819910"/>
            <a:ext cx="2468245" cy="2482215"/>
            <a:chOff x="1016002" y="1515919"/>
            <a:chExt cx="2701847" cy="2717353"/>
          </a:xfrm>
        </p:grpSpPr>
        <p:sp>
          <p:nvSpPr>
            <p:cNvPr id="113" name="Oval 2"/>
            <p:cNvSpPr/>
            <p:nvPr/>
          </p:nvSpPr>
          <p:spPr>
            <a:xfrm>
              <a:off x="1016002" y="1515919"/>
              <a:ext cx="2701847" cy="2717353"/>
            </a:xfrm>
            <a:prstGeom prst="ellipse">
              <a:avLst/>
            </a:prstGeom>
            <a:solidFill>
              <a:srgbClr val="00517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schemeClr val="bg1"/>
                </a:solidFill>
                <a:cs typeface="+mn-ea"/>
                <a:sym typeface="+mn-lt"/>
              </a:endParaRPr>
            </a:p>
          </p:txBody>
        </p:sp>
        <p:grpSp>
          <p:nvGrpSpPr>
            <p:cNvPr id="114" name="Group 26"/>
            <p:cNvGrpSpPr/>
            <p:nvPr/>
          </p:nvGrpSpPr>
          <p:grpSpPr>
            <a:xfrm>
              <a:off x="1922871" y="2307853"/>
              <a:ext cx="888111" cy="1133476"/>
              <a:chOff x="3883025" y="5232401"/>
              <a:chExt cx="1057275" cy="1349375"/>
            </a:xfrm>
            <a:solidFill>
              <a:schemeClr val="bg1"/>
            </a:solidFill>
          </p:grpSpPr>
          <p:sp>
            <p:nvSpPr>
              <p:cNvPr id="115" name="Freeform 53"/>
              <p:cNvSpPr/>
              <p:nvPr/>
            </p:nvSpPr>
            <p:spPr bwMode="auto">
              <a:xfrm>
                <a:off x="3883025" y="5881688"/>
                <a:ext cx="1057275" cy="700088"/>
              </a:xfrm>
              <a:custGeom>
                <a:avLst/>
                <a:gdLst>
                  <a:gd name="T0" fmla="*/ 255 w 280"/>
                  <a:gd name="T1" fmla="*/ 48 h 186"/>
                  <a:gd name="T2" fmla="*/ 203 w 280"/>
                  <a:gd name="T3" fmla="*/ 17 h 186"/>
                  <a:gd name="T4" fmla="*/ 179 w 280"/>
                  <a:gd name="T5" fmla="*/ 0 h 186"/>
                  <a:gd name="T6" fmla="*/ 95 w 280"/>
                  <a:gd name="T7" fmla="*/ 0 h 186"/>
                  <a:gd name="T8" fmla="*/ 43 w 280"/>
                  <a:gd name="T9" fmla="*/ 28 h 186"/>
                  <a:gd name="T10" fmla="*/ 23 w 280"/>
                  <a:gd name="T11" fmla="*/ 41 h 186"/>
                  <a:gd name="T12" fmla="*/ 0 w 280"/>
                  <a:gd name="T13" fmla="*/ 142 h 186"/>
                  <a:gd name="T14" fmla="*/ 7 w 280"/>
                  <a:gd name="T15" fmla="*/ 159 h 186"/>
                  <a:gd name="T16" fmla="*/ 131 w 280"/>
                  <a:gd name="T17" fmla="*/ 185 h 186"/>
                  <a:gd name="T18" fmla="*/ 266 w 280"/>
                  <a:gd name="T19" fmla="*/ 163 h 186"/>
                  <a:gd name="T20" fmla="*/ 274 w 280"/>
                  <a:gd name="T21" fmla="*/ 153 h 186"/>
                  <a:gd name="T22" fmla="*/ 255 w 280"/>
                  <a:gd name="T23" fmla="*/ 4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0" h="186">
                    <a:moveTo>
                      <a:pt x="255" y="48"/>
                    </a:moveTo>
                    <a:cubicBezTo>
                      <a:pt x="248" y="31"/>
                      <a:pt x="203" y="17"/>
                      <a:pt x="203" y="17"/>
                    </a:cubicBezTo>
                    <a:cubicBezTo>
                      <a:pt x="179" y="8"/>
                      <a:pt x="179" y="0"/>
                      <a:pt x="179" y="0"/>
                    </a:cubicBezTo>
                    <a:cubicBezTo>
                      <a:pt x="131" y="93"/>
                      <a:pt x="95" y="0"/>
                      <a:pt x="95" y="0"/>
                    </a:cubicBezTo>
                    <a:cubicBezTo>
                      <a:pt x="92" y="13"/>
                      <a:pt x="43" y="28"/>
                      <a:pt x="43" y="28"/>
                    </a:cubicBezTo>
                    <a:cubicBezTo>
                      <a:pt x="29" y="33"/>
                      <a:pt x="23" y="41"/>
                      <a:pt x="23" y="41"/>
                    </a:cubicBezTo>
                    <a:cubicBezTo>
                      <a:pt x="2" y="72"/>
                      <a:pt x="0" y="142"/>
                      <a:pt x="0" y="142"/>
                    </a:cubicBezTo>
                    <a:cubicBezTo>
                      <a:pt x="0" y="158"/>
                      <a:pt x="7" y="159"/>
                      <a:pt x="7" y="159"/>
                    </a:cubicBezTo>
                    <a:cubicBezTo>
                      <a:pt x="55" y="181"/>
                      <a:pt x="131" y="185"/>
                      <a:pt x="131" y="185"/>
                    </a:cubicBezTo>
                    <a:cubicBezTo>
                      <a:pt x="209" y="186"/>
                      <a:pt x="266" y="163"/>
                      <a:pt x="266" y="163"/>
                    </a:cubicBezTo>
                    <a:cubicBezTo>
                      <a:pt x="274" y="158"/>
                      <a:pt x="274" y="153"/>
                      <a:pt x="274" y="153"/>
                    </a:cubicBezTo>
                    <a:cubicBezTo>
                      <a:pt x="280" y="104"/>
                      <a:pt x="255" y="48"/>
                      <a:pt x="255"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116" name="Freeform 54"/>
              <p:cNvSpPr>
                <a:spLocks noEditPoints="1"/>
              </p:cNvSpPr>
              <p:nvPr/>
            </p:nvSpPr>
            <p:spPr bwMode="auto">
              <a:xfrm>
                <a:off x="4154488" y="5232401"/>
                <a:ext cx="509588" cy="695325"/>
              </a:xfrm>
              <a:custGeom>
                <a:avLst/>
                <a:gdLst>
                  <a:gd name="T0" fmla="*/ 12 w 135"/>
                  <a:gd name="T1" fmla="*/ 124 h 185"/>
                  <a:gd name="T2" fmla="*/ 64 w 135"/>
                  <a:gd name="T3" fmla="*/ 185 h 185"/>
                  <a:gd name="T4" fmla="*/ 121 w 135"/>
                  <a:gd name="T5" fmla="*/ 124 h 185"/>
                  <a:gd name="T6" fmla="*/ 126 w 135"/>
                  <a:gd name="T7" fmla="*/ 114 h 185"/>
                  <a:gd name="T8" fmla="*/ 124 w 135"/>
                  <a:gd name="T9" fmla="*/ 96 h 185"/>
                  <a:gd name="T10" fmla="*/ 118 w 135"/>
                  <a:gd name="T11" fmla="*/ 38 h 185"/>
                  <a:gd name="T12" fmla="*/ 91 w 135"/>
                  <a:gd name="T13" fmla="*/ 21 h 185"/>
                  <a:gd name="T14" fmla="*/ 89 w 135"/>
                  <a:gd name="T15" fmla="*/ 19 h 185"/>
                  <a:gd name="T16" fmla="*/ 90 w 135"/>
                  <a:gd name="T17" fmla="*/ 21 h 185"/>
                  <a:gd name="T18" fmla="*/ 86 w 135"/>
                  <a:gd name="T19" fmla="*/ 20 h 185"/>
                  <a:gd name="T20" fmla="*/ 83 w 135"/>
                  <a:gd name="T21" fmla="*/ 17 h 185"/>
                  <a:gd name="T22" fmla="*/ 85 w 135"/>
                  <a:gd name="T23" fmla="*/ 20 h 185"/>
                  <a:gd name="T24" fmla="*/ 84 w 135"/>
                  <a:gd name="T25" fmla="*/ 19 h 185"/>
                  <a:gd name="T26" fmla="*/ 81 w 135"/>
                  <a:gd name="T27" fmla="*/ 15 h 185"/>
                  <a:gd name="T28" fmla="*/ 82 w 135"/>
                  <a:gd name="T29" fmla="*/ 18 h 185"/>
                  <a:gd name="T30" fmla="*/ 71 w 135"/>
                  <a:gd name="T31" fmla="*/ 3 h 185"/>
                  <a:gd name="T32" fmla="*/ 64 w 135"/>
                  <a:gd name="T33" fmla="*/ 8 h 185"/>
                  <a:gd name="T34" fmla="*/ 70 w 135"/>
                  <a:gd name="T35" fmla="*/ 0 h 185"/>
                  <a:gd name="T36" fmla="*/ 64 w 135"/>
                  <a:gd name="T37" fmla="*/ 5 h 185"/>
                  <a:gd name="T38" fmla="*/ 55 w 135"/>
                  <a:gd name="T39" fmla="*/ 15 h 185"/>
                  <a:gd name="T40" fmla="*/ 54 w 135"/>
                  <a:gd name="T41" fmla="*/ 14 h 185"/>
                  <a:gd name="T42" fmla="*/ 57 w 135"/>
                  <a:gd name="T43" fmla="*/ 9 h 185"/>
                  <a:gd name="T44" fmla="*/ 53 w 135"/>
                  <a:gd name="T45" fmla="*/ 14 h 185"/>
                  <a:gd name="T46" fmla="*/ 50 w 135"/>
                  <a:gd name="T47" fmla="*/ 13 h 185"/>
                  <a:gd name="T48" fmla="*/ 54 w 135"/>
                  <a:gd name="T49" fmla="*/ 7 h 185"/>
                  <a:gd name="T50" fmla="*/ 50 w 135"/>
                  <a:gd name="T51" fmla="*/ 11 h 185"/>
                  <a:gd name="T52" fmla="*/ 44 w 135"/>
                  <a:gd name="T53" fmla="*/ 13 h 185"/>
                  <a:gd name="T54" fmla="*/ 8 w 135"/>
                  <a:gd name="T55" fmla="*/ 51 h 185"/>
                  <a:gd name="T56" fmla="*/ 9 w 135"/>
                  <a:gd name="T57" fmla="*/ 96 h 185"/>
                  <a:gd name="T58" fmla="*/ 7 w 135"/>
                  <a:gd name="T59" fmla="*/ 114 h 185"/>
                  <a:gd name="T60" fmla="*/ 12 w 135"/>
                  <a:gd name="T61" fmla="*/ 124 h 185"/>
                  <a:gd name="T62" fmla="*/ 11 w 135"/>
                  <a:gd name="T63" fmla="*/ 112 h 185"/>
                  <a:gd name="T64" fmla="*/ 11 w 135"/>
                  <a:gd name="T65" fmla="*/ 112 h 185"/>
                  <a:gd name="T66" fmla="*/ 63 w 135"/>
                  <a:gd name="T67" fmla="*/ 6 h 185"/>
                  <a:gd name="T68" fmla="*/ 60 w 135"/>
                  <a:gd name="T69" fmla="*/ 13 h 185"/>
                  <a:gd name="T70" fmla="*/ 59 w 135"/>
                  <a:gd name="T71" fmla="*/ 13 h 185"/>
                  <a:gd name="T72" fmla="*/ 63 w 135"/>
                  <a:gd name="T73" fmla="*/ 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85">
                    <a:moveTo>
                      <a:pt x="12" y="124"/>
                    </a:moveTo>
                    <a:cubicBezTo>
                      <a:pt x="15" y="154"/>
                      <a:pt x="41" y="185"/>
                      <a:pt x="64" y="185"/>
                    </a:cubicBezTo>
                    <a:cubicBezTo>
                      <a:pt x="91" y="185"/>
                      <a:pt x="117" y="152"/>
                      <a:pt x="121" y="124"/>
                    </a:cubicBezTo>
                    <a:cubicBezTo>
                      <a:pt x="122" y="123"/>
                      <a:pt x="125" y="120"/>
                      <a:pt x="126" y="114"/>
                    </a:cubicBezTo>
                    <a:cubicBezTo>
                      <a:pt x="126" y="114"/>
                      <a:pt x="131" y="94"/>
                      <a:pt x="124" y="96"/>
                    </a:cubicBezTo>
                    <a:cubicBezTo>
                      <a:pt x="127" y="88"/>
                      <a:pt x="135" y="57"/>
                      <a:pt x="118" y="38"/>
                    </a:cubicBezTo>
                    <a:cubicBezTo>
                      <a:pt x="118" y="38"/>
                      <a:pt x="110" y="27"/>
                      <a:pt x="91" y="21"/>
                    </a:cubicBezTo>
                    <a:cubicBezTo>
                      <a:pt x="90" y="21"/>
                      <a:pt x="90" y="20"/>
                      <a:pt x="89" y="19"/>
                    </a:cubicBezTo>
                    <a:cubicBezTo>
                      <a:pt x="89" y="19"/>
                      <a:pt x="89" y="20"/>
                      <a:pt x="90" y="21"/>
                    </a:cubicBezTo>
                    <a:cubicBezTo>
                      <a:pt x="89" y="21"/>
                      <a:pt x="88" y="20"/>
                      <a:pt x="86" y="20"/>
                    </a:cubicBezTo>
                    <a:cubicBezTo>
                      <a:pt x="85" y="19"/>
                      <a:pt x="84" y="18"/>
                      <a:pt x="83" y="17"/>
                    </a:cubicBezTo>
                    <a:cubicBezTo>
                      <a:pt x="83" y="17"/>
                      <a:pt x="84" y="18"/>
                      <a:pt x="85" y="20"/>
                    </a:cubicBezTo>
                    <a:cubicBezTo>
                      <a:pt x="85" y="20"/>
                      <a:pt x="84" y="19"/>
                      <a:pt x="84" y="19"/>
                    </a:cubicBezTo>
                    <a:cubicBezTo>
                      <a:pt x="83" y="18"/>
                      <a:pt x="82" y="17"/>
                      <a:pt x="81" y="15"/>
                    </a:cubicBezTo>
                    <a:cubicBezTo>
                      <a:pt x="81" y="15"/>
                      <a:pt x="81" y="16"/>
                      <a:pt x="82" y="18"/>
                    </a:cubicBezTo>
                    <a:cubicBezTo>
                      <a:pt x="78" y="15"/>
                      <a:pt x="71" y="9"/>
                      <a:pt x="71" y="3"/>
                    </a:cubicBezTo>
                    <a:cubicBezTo>
                      <a:pt x="71" y="3"/>
                      <a:pt x="67" y="5"/>
                      <a:pt x="64" y="8"/>
                    </a:cubicBezTo>
                    <a:cubicBezTo>
                      <a:pt x="65" y="5"/>
                      <a:pt x="67" y="2"/>
                      <a:pt x="70" y="0"/>
                    </a:cubicBezTo>
                    <a:cubicBezTo>
                      <a:pt x="70" y="0"/>
                      <a:pt x="67" y="1"/>
                      <a:pt x="64" y="5"/>
                    </a:cubicBezTo>
                    <a:cubicBezTo>
                      <a:pt x="62" y="6"/>
                      <a:pt x="57" y="9"/>
                      <a:pt x="55" y="15"/>
                    </a:cubicBezTo>
                    <a:cubicBezTo>
                      <a:pt x="54" y="14"/>
                      <a:pt x="54" y="14"/>
                      <a:pt x="54" y="14"/>
                    </a:cubicBezTo>
                    <a:cubicBezTo>
                      <a:pt x="55" y="13"/>
                      <a:pt x="56" y="11"/>
                      <a:pt x="57" y="9"/>
                    </a:cubicBezTo>
                    <a:cubicBezTo>
                      <a:pt x="57" y="9"/>
                      <a:pt x="55" y="11"/>
                      <a:pt x="53" y="14"/>
                    </a:cubicBezTo>
                    <a:cubicBezTo>
                      <a:pt x="50" y="13"/>
                      <a:pt x="50" y="13"/>
                      <a:pt x="50" y="13"/>
                    </a:cubicBezTo>
                    <a:cubicBezTo>
                      <a:pt x="51" y="11"/>
                      <a:pt x="52" y="9"/>
                      <a:pt x="54" y="7"/>
                    </a:cubicBezTo>
                    <a:cubicBezTo>
                      <a:pt x="54" y="7"/>
                      <a:pt x="52" y="9"/>
                      <a:pt x="50" y="11"/>
                    </a:cubicBezTo>
                    <a:cubicBezTo>
                      <a:pt x="51" y="9"/>
                      <a:pt x="51" y="6"/>
                      <a:pt x="44" y="13"/>
                    </a:cubicBezTo>
                    <a:cubicBezTo>
                      <a:pt x="44" y="13"/>
                      <a:pt x="16" y="26"/>
                      <a:pt x="8" y="51"/>
                    </a:cubicBezTo>
                    <a:cubicBezTo>
                      <a:pt x="8" y="51"/>
                      <a:pt x="3" y="62"/>
                      <a:pt x="9" y="96"/>
                    </a:cubicBezTo>
                    <a:cubicBezTo>
                      <a:pt x="0" y="92"/>
                      <a:pt x="7" y="114"/>
                      <a:pt x="7" y="114"/>
                    </a:cubicBezTo>
                    <a:cubicBezTo>
                      <a:pt x="8" y="120"/>
                      <a:pt x="10" y="123"/>
                      <a:pt x="12" y="124"/>
                    </a:cubicBezTo>
                    <a:close/>
                    <a:moveTo>
                      <a:pt x="11" y="112"/>
                    </a:moveTo>
                    <a:cubicBezTo>
                      <a:pt x="11" y="112"/>
                      <a:pt x="11" y="112"/>
                      <a:pt x="11" y="112"/>
                    </a:cubicBezTo>
                    <a:close/>
                    <a:moveTo>
                      <a:pt x="63" y="6"/>
                    </a:moveTo>
                    <a:cubicBezTo>
                      <a:pt x="62" y="8"/>
                      <a:pt x="60" y="10"/>
                      <a:pt x="60" y="13"/>
                    </a:cubicBezTo>
                    <a:cubicBezTo>
                      <a:pt x="59" y="13"/>
                      <a:pt x="59" y="13"/>
                      <a:pt x="59" y="13"/>
                    </a:cubicBezTo>
                    <a:cubicBezTo>
                      <a:pt x="60" y="10"/>
                      <a:pt x="61" y="8"/>
                      <a:pt x="6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grpSp>
      <p:grpSp>
        <p:nvGrpSpPr>
          <p:cNvPr id="117" name="Group 32"/>
          <p:cNvGrpSpPr/>
          <p:nvPr/>
        </p:nvGrpSpPr>
        <p:grpSpPr>
          <a:xfrm>
            <a:off x="8853805" y="1819910"/>
            <a:ext cx="2468245" cy="2482215"/>
            <a:chOff x="8372557" y="1515925"/>
            <a:chExt cx="2701843" cy="2717356"/>
          </a:xfrm>
        </p:grpSpPr>
        <p:sp>
          <p:nvSpPr>
            <p:cNvPr id="118" name="Oval 5"/>
            <p:cNvSpPr/>
            <p:nvPr/>
          </p:nvSpPr>
          <p:spPr>
            <a:xfrm>
              <a:off x="8372557" y="1515925"/>
              <a:ext cx="2701843" cy="2717356"/>
            </a:xfrm>
            <a:prstGeom prst="ellipse">
              <a:avLst/>
            </a:prstGeom>
            <a:solidFill>
              <a:srgbClr val="7AC86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schemeClr val="bg1"/>
                </a:solidFill>
                <a:cs typeface="+mn-ea"/>
                <a:sym typeface="+mn-lt"/>
              </a:endParaRPr>
            </a:p>
          </p:txBody>
        </p:sp>
        <p:sp>
          <p:nvSpPr>
            <p:cNvPr id="119" name="Freeform 55"/>
            <p:cNvSpPr>
              <a:spLocks noEditPoints="1"/>
            </p:cNvSpPr>
            <p:nvPr/>
          </p:nvSpPr>
          <p:spPr bwMode="auto">
            <a:xfrm>
              <a:off x="9238664" y="2391841"/>
              <a:ext cx="969629" cy="965527"/>
            </a:xfrm>
            <a:custGeom>
              <a:avLst/>
              <a:gdLst>
                <a:gd name="T0" fmla="*/ 202 w 298"/>
                <a:gd name="T1" fmla="*/ 234 h 298"/>
                <a:gd name="T2" fmla="*/ 202 w 298"/>
                <a:gd name="T3" fmla="*/ 106 h 298"/>
                <a:gd name="T4" fmla="*/ 159 w 298"/>
                <a:gd name="T5" fmla="*/ 106 h 298"/>
                <a:gd name="T6" fmla="*/ 159 w 298"/>
                <a:gd name="T7" fmla="*/ 234 h 298"/>
                <a:gd name="T8" fmla="*/ 202 w 298"/>
                <a:gd name="T9" fmla="*/ 234 h 298"/>
                <a:gd name="T10" fmla="*/ 266 w 298"/>
                <a:gd name="T11" fmla="*/ 234 h 298"/>
                <a:gd name="T12" fmla="*/ 266 w 298"/>
                <a:gd name="T13" fmla="*/ 106 h 298"/>
                <a:gd name="T14" fmla="*/ 223 w 298"/>
                <a:gd name="T15" fmla="*/ 106 h 298"/>
                <a:gd name="T16" fmla="*/ 223 w 298"/>
                <a:gd name="T17" fmla="*/ 234 h 298"/>
                <a:gd name="T18" fmla="*/ 266 w 298"/>
                <a:gd name="T19" fmla="*/ 234 h 298"/>
                <a:gd name="T20" fmla="*/ 287 w 298"/>
                <a:gd name="T21" fmla="*/ 81 h 298"/>
                <a:gd name="T22" fmla="*/ 149 w 298"/>
                <a:gd name="T23" fmla="*/ 0 h 298"/>
                <a:gd name="T24" fmla="*/ 10 w 298"/>
                <a:gd name="T25" fmla="*/ 81 h 298"/>
                <a:gd name="T26" fmla="*/ 10 w 298"/>
                <a:gd name="T27" fmla="*/ 96 h 298"/>
                <a:gd name="T28" fmla="*/ 287 w 298"/>
                <a:gd name="T29" fmla="*/ 96 h 298"/>
                <a:gd name="T30" fmla="*/ 287 w 298"/>
                <a:gd name="T31" fmla="*/ 81 h 298"/>
                <a:gd name="T32" fmla="*/ 138 w 298"/>
                <a:gd name="T33" fmla="*/ 234 h 298"/>
                <a:gd name="T34" fmla="*/ 138 w 298"/>
                <a:gd name="T35" fmla="*/ 106 h 298"/>
                <a:gd name="T36" fmla="*/ 96 w 298"/>
                <a:gd name="T37" fmla="*/ 106 h 298"/>
                <a:gd name="T38" fmla="*/ 96 w 298"/>
                <a:gd name="T39" fmla="*/ 234 h 298"/>
                <a:gd name="T40" fmla="*/ 138 w 298"/>
                <a:gd name="T41" fmla="*/ 234 h 298"/>
                <a:gd name="T42" fmla="*/ 74 w 298"/>
                <a:gd name="T43" fmla="*/ 234 h 298"/>
                <a:gd name="T44" fmla="*/ 74 w 298"/>
                <a:gd name="T45" fmla="*/ 106 h 298"/>
                <a:gd name="T46" fmla="*/ 32 w 298"/>
                <a:gd name="T47" fmla="*/ 106 h 298"/>
                <a:gd name="T48" fmla="*/ 32 w 298"/>
                <a:gd name="T49" fmla="*/ 234 h 298"/>
                <a:gd name="T50" fmla="*/ 74 w 298"/>
                <a:gd name="T51" fmla="*/ 234 h 298"/>
                <a:gd name="T52" fmla="*/ 278 w 298"/>
                <a:gd name="T53" fmla="*/ 249 h 298"/>
                <a:gd name="T54" fmla="*/ 23 w 298"/>
                <a:gd name="T55" fmla="*/ 250 h 298"/>
                <a:gd name="T56" fmla="*/ 0 w 298"/>
                <a:gd name="T57" fmla="*/ 280 h 298"/>
                <a:gd name="T58" fmla="*/ 0 w 298"/>
                <a:gd name="T59" fmla="*/ 298 h 298"/>
                <a:gd name="T60" fmla="*/ 298 w 298"/>
                <a:gd name="T61" fmla="*/ 298 h 298"/>
                <a:gd name="T62" fmla="*/ 298 w 298"/>
                <a:gd name="T63" fmla="*/ 280 h 298"/>
                <a:gd name="T64" fmla="*/ 278 w 298"/>
                <a:gd name="T65" fmla="*/ 2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8" h="298">
                  <a:moveTo>
                    <a:pt x="202" y="234"/>
                  </a:moveTo>
                  <a:cubicBezTo>
                    <a:pt x="202" y="106"/>
                    <a:pt x="202" y="106"/>
                    <a:pt x="202" y="106"/>
                  </a:cubicBezTo>
                  <a:cubicBezTo>
                    <a:pt x="159" y="106"/>
                    <a:pt x="159" y="106"/>
                    <a:pt x="159" y="106"/>
                  </a:cubicBezTo>
                  <a:cubicBezTo>
                    <a:pt x="159" y="234"/>
                    <a:pt x="159" y="234"/>
                    <a:pt x="159" y="234"/>
                  </a:cubicBezTo>
                  <a:lnTo>
                    <a:pt x="202" y="234"/>
                  </a:lnTo>
                  <a:close/>
                  <a:moveTo>
                    <a:pt x="266" y="234"/>
                  </a:moveTo>
                  <a:cubicBezTo>
                    <a:pt x="266" y="106"/>
                    <a:pt x="266" y="106"/>
                    <a:pt x="266" y="106"/>
                  </a:cubicBezTo>
                  <a:cubicBezTo>
                    <a:pt x="223" y="106"/>
                    <a:pt x="223" y="106"/>
                    <a:pt x="223" y="106"/>
                  </a:cubicBezTo>
                  <a:cubicBezTo>
                    <a:pt x="223" y="234"/>
                    <a:pt x="223" y="234"/>
                    <a:pt x="223" y="234"/>
                  </a:cubicBezTo>
                  <a:lnTo>
                    <a:pt x="266" y="234"/>
                  </a:lnTo>
                  <a:close/>
                  <a:moveTo>
                    <a:pt x="287" y="81"/>
                  </a:moveTo>
                  <a:cubicBezTo>
                    <a:pt x="149" y="0"/>
                    <a:pt x="149" y="0"/>
                    <a:pt x="149" y="0"/>
                  </a:cubicBezTo>
                  <a:cubicBezTo>
                    <a:pt x="10" y="81"/>
                    <a:pt x="10" y="81"/>
                    <a:pt x="10" y="81"/>
                  </a:cubicBezTo>
                  <a:cubicBezTo>
                    <a:pt x="10" y="81"/>
                    <a:pt x="1" y="90"/>
                    <a:pt x="10" y="96"/>
                  </a:cubicBezTo>
                  <a:cubicBezTo>
                    <a:pt x="287" y="96"/>
                    <a:pt x="287" y="96"/>
                    <a:pt x="287" y="96"/>
                  </a:cubicBezTo>
                  <a:cubicBezTo>
                    <a:pt x="287" y="96"/>
                    <a:pt x="295" y="89"/>
                    <a:pt x="287" y="81"/>
                  </a:cubicBezTo>
                  <a:close/>
                  <a:moveTo>
                    <a:pt x="138" y="234"/>
                  </a:moveTo>
                  <a:cubicBezTo>
                    <a:pt x="138" y="106"/>
                    <a:pt x="138" y="106"/>
                    <a:pt x="138" y="106"/>
                  </a:cubicBezTo>
                  <a:cubicBezTo>
                    <a:pt x="96" y="106"/>
                    <a:pt x="96" y="106"/>
                    <a:pt x="96" y="106"/>
                  </a:cubicBezTo>
                  <a:cubicBezTo>
                    <a:pt x="96" y="234"/>
                    <a:pt x="96" y="234"/>
                    <a:pt x="96" y="234"/>
                  </a:cubicBezTo>
                  <a:lnTo>
                    <a:pt x="138" y="234"/>
                  </a:lnTo>
                  <a:close/>
                  <a:moveTo>
                    <a:pt x="74" y="234"/>
                  </a:moveTo>
                  <a:cubicBezTo>
                    <a:pt x="74" y="106"/>
                    <a:pt x="74" y="106"/>
                    <a:pt x="74" y="106"/>
                  </a:cubicBezTo>
                  <a:cubicBezTo>
                    <a:pt x="32" y="106"/>
                    <a:pt x="32" y="106"/>
                    <a:pt x="32" y="106"/>
                  </a:cubicBezTo>
                  <a:cubicBezTo>
                    <a:pt x="32" y="234"/>
                    <a:pt x="32" y="234"/>
                    <a:pt x="32" y="234"/>
                  </a:cubicBezTo>
                  <a:lnTo>
                    <a:pt x="74" y="234"/>
                  </a:lnTo>
                  <a:close/>
                  <a:moveTo>
                    <a:pt x="278" y="249"/>
                  </a:moveTo>
                  <a:cubicBezTo>
                    <a:pt x="23" y="250"/>
                    <a:pt x="23" y="250"/>
                    <a:pt x="23" y="250"/>
                  </a:cubicBezTo>
                  <a:cubicBezTo>
                    <a:pt x="0" y="280"/>
                    <a:pt x="0" y="280"/>
                    <a:pt x="0" y="280"/>
                  </a:cubicBezTo>
                  <a:cubicBezTo>
                    <a:pt x="0" y="298"/>
                    <a:pt x="0" y="298"/>
                    <a:pt x="0" y="298"/>
                  </a:cubicBezTo>
                  <a:cubicBezTo>
                    <a:pt x="298" y="298"/>
                    <a:pt x="298" y="298"/>
                    <a:pt x="298" y="298"/>
                  </a:cubicBezTo>
                  <a:cubicBezTo>
                    <a:pt x="298" y="280"/>
                    <a:pt x="298" y="280"/>
                    <a:pt x="298" y="280"/>
                  </a:cubicBezTo>
                  <a:lnTo>
                    <a:pt x="278" y="249"/>
                  </a:lnTo>
                  <a:close/>
                </a:path>
              </a:pathLst>
            </a:custGeom>
            <a:solidFill>
              <a:schemeClr val="bg1"/>
            </a:solidFill>
            <a:ln>
              <a:noFill/>
            </a:ln>
          </p:spPr>
          <p:txBody>
            <a:bodyPr vert="horz" wrap="square" lIns="121920" tIns="60960" rIns="121920" bIns="60960" numCol="1" anchor="t" anchorCtr="0" compatLnSpc="1"/>
            <a:lstStyle/>
            <a:p>
              <a:endParaRPr lang="en-US" sz="2400">
                <a:cs typeface="+mn-ea"/>
                <a:sym typeface="+mn-lt"/>
              </a:endParaRPr>
            </a:p>
          </p:txBody>
        </p:sp>
      </p:grpSp>
      <p:sp>
        <p:nvSpPr>
          <p:cNvPr id="121" name="Text Box 10"/>
          <p:cNvSpPr txBox="1">
            <a:spLocks noChangeArrowheads="1"/>
          </p:cNvSpPr>
          <p:nvPr/>
        </p:nvSpPr>
        <p:spPr bwMode="auto">
          <a:xfrm>
            <a:off x="4597400" y="4312920"/>
            <a:ext cx="2143760" cy="1630045"/>
          </a:xfrm>
          <a:prstGeom prst="rect">
            <a:avLst/>
          </a:prstGeom>
          <a:noFill/>
          <a:ln w="9525">
            <a:noFill/>
            <a:miter lim="800000"/>
          </a:ln>
        </p:spPr>
        <p:txBody>
          <a:bodyPr wrap="square" lIns="60960" tIns="30480" rIns="60960" bIns="30480">
            <a:spAutoFit/>
          </a:bodyPr>
          <a:lstStyle/>
          <a:p>
            <a:pPr algn="ctr" defTabSz="1450975">
              <a:lnSpc>
                <a:spcPct val="200000"/>
              </a:lnSpc>
            </a:pPr>
            <a:r>
              <a:rPr lang="zh-CN" altLang="en-US" sz="1600" b="1" dirty="0">
                <a:solidFill>
                  <a:schemeClr val="tx1">
                    <a:lumMod val="65000"/>
                    <a:lumOff val="35000"/>
                  </a:schemeClr>
                </a:solidFill>
                <a:cs typeface="+mn-ea"/>
                <a:sym typeface="+mn-lt"/>
              </a:rPr>
              <a:t>输入标题</a:t>
            </a:r>
            <a:endParaRPr lang="en-US" sz="1600" b="1" dirty="0">
              <a:solidFill>
                <a:schemeClr val="tx1">
                  <a:lumMod val="65000"/>
                  <a:lumOff val="35000"/>
                </a:schemeClr>
              </a:solidFill>
              <a:cs typeface="+mn-ea"/>
              <a:sym typeface="+mn-lt"/>
            </a:endParaRPr>
          </a:p>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460" noProof="0" dirty="0">
                <a:ln>
                  <a:noFill/>
                </a:ln>
                <a:solidFill>
                  <a:srgbClr val="000000">
                    <a:lumMod val="50000"/>
                    <a:lumOff val="50000"/>
                  </a:srgbClr>
                </a:solidFill>
                <a:effectLst/>
                <a:uLnTx/>
                <a:uFillTx/>
                <a:cs typeface="+mn-ea"/>
                <a:sym typeface="+mn-lt"/>
              </a:rPr>
              <a:t>用户可以在投影仪或者计算机上进行演示也可以将演示文稿打印出来制作成胶片以便应用</a:t>
            </a:r>
            <a:endParaRPr lang="en-US" sz="1400" dirty="0">
              <a:solidFill>
                <a:schemeClr val="bg1">
                  <a:lumMod val="65000"/>
                </a:schemeClr>
              </a:solidFill>
              <a:cs typeface="+mn-ea"/>
              <a:sym typeface="+mn-lt"/>
            </a:endParaRPr>
          </a:p>
        </p:txBody>
      </p:sp>
      <p:sp>
        <p:nvSpPr>
          <p:cNvPr id="122" name="Text Box 10"/>
          <p:cNvSpPr txBox="1">
            <a:spLocks noChangeArrowheads="1"/>
          </p:cNvSpPr>
          <p:nvPr/>
        </p:nvSpPr>
        <p:spPr bwMode="auto">
          <a:xfrm>
            <a:off x="6826250" y="4312920"/>
            <a:ext cx="2143760" cy="1630045"/>
          </a:xfrm>
          <a:prstGeom prst="rect">
            <a:avLst/>
          </a:prstGeom>
          <a:noFill/>
          <a:ln w="9525">
            <a:noFill/>
            <a:miter lim="800000"/>
          </a:ln>
        </p:spPr>
        <p:txBody>
          <a:bodyPr wrap="square" lIns="60960" tIns="30480" rIns="60960" bIns="30480">
            <a:spAutoFit/>
          </a:bodyPr>
          <a:lstStyle/>
          <a:p>
            <a:pPr algn="ctr" defTabSz="1450975">
              <a:lnSpc>
                <a:spcPct val="200000"/>
              </a:lnSpc>
            </a:pPr>
            <a:r>
              <a:rPr lang="zh-CN" altLang="en-US" sz="1600" b="1" dirty="0">
                <a:solidFill>
                  <a:schemeClr val="tx1">
                    <a:lumMod val="65000"/>
                    <a:lumOff val="35000"/>
                  </a:schemeClr>
                </a:solidFill>
                <a:cs typeface="+mn-ea"/>
                <a:sym typeface="+mn-lt"/>
              </a:rPr>
              <a:t>输入标题</a:t>
            </a:r>
            <a:endParaRPr lang="en-US" sz="1600" b="1" dirty="0">
              <a:solidFill>
                <a:schemeClr val="tx1">
                  <a:lumMod val="65000"/>
                  <a:lumOff val="35000"/>
                </a:schemeClr>
              </a:solidFill>
              <a:cs typeface="+mn-ea"/>
              <a:sym typeface="+mn-lt"/>
            </a:endParaRPr>
          </a:p>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460" noProof="0" dirty="0">
                <a:ln>
                  <a:noFill/>
                </a:ln>
                <a:solidFill>
                  <a:srgbClr val="000000">
                    <a:lumMod val="50000"/>
                    <a:lumOff val="50000"/>
                  </a:srgbClr>
                </a:solidFill>
                <a:effectLst/>
                <a:uLnTx/>
                <a:uFillTx/>
                <a:cs typeface="+mn-ea"/>
                <a:sym typeface="+mn-lt"/>
              </a:rPr>
              <a:t>用户可以在投影仪或者计算机上进行演示也可以将演示文稿打印出来制作成胶片以便应用</a:t>
            </a:r>
            <a:endParaRPr lang="en-US" sz="1400" dirty="0">
              <a:solidFill>
                <a:schemeClr val="bg1">
                  <a:lumMod val="65000"/>
                </a:schemeClr>
              </a:solidFill>
              <a:cs typeface="+mn-ea"/>
              <a:sym typeface="+mn-lt"/>
            </a:endParaRPr>
          </a:p>
        </p:txBody>
      </p:sp>
      <p:sp>
        <p:nvSpPr>
          <p:cNvPr id="123" name="Text Box 10"/>
          <p:cNvSpPr txBox="1">
            <a:spLocks noChangeArrowheads="1"/>
          </p:cNvSpPr>
          <p:nvPr/>
        </p:nvSpPr>
        <p:spPr bwMode="auto">
          <a:xfrm>
            <a:off x="9188450" y="4312920"/>
            <a:ext cx="2143760" cy="1630045"/>
          </a:xfrm>
          <a:prstGeom prst="rect">
            <a:avLst/>
          </a:prstGeom>
          <a:noFill/>
          <a:ln w="9525">
            <a:noFill/>
            <a:miter lim="800000"/>
          </a:ln>
        </p:spPr>
        <p:txBody>
          <a:bodyPr wrap="square" lIns="60960" tIns="30480" rIns="60960" bIns="30480">
            <a:spAutoFit/>
          </a:bodyPr>
          <a:lstStyle/>
          <a:p>
            <a:pPr algn="ctr" defTabSz="1450975">
              <a:lnSpc>
                <a:spcPct val="200000"/>
              </a:lnSpc>
            </a:pPr>
            <a:r>
              <a:rPr lang="zh-CN" altLang="en-US" sz="1600" b="1" dirty="0">
                <a:solidFill>
                  <a:schemeClr val="tx1">
                    <a:lumMod val="65000"/>
                    <a:lumOff val="35000"/>
                  </a:schemeClr>
                </a:solidFill>
                <a:cs typeface="+mn-ea"/>
                <a:sym typeface="+mn-lt"/>
              </a:rPr>
              <a:t>输入标题</a:t>
            </a:r>
            <a:endParaRPr lang="en-US" sz="1600" b="1" dirty="0">
              <a:solidFill>
                <a:schemeClr val="tx1">
                  <a:lumMod val="65000"/>
                  <a:lumOff val="35000"/>
                </a:schemeClr>
              </a:solidFill>
              <a:cs typeface="+mn-ea"/>
              <a:sym typeface="+mn-lt"/>
            </a:endParaRPr>
          </a:p>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460" noProof="0" dirty="0">
                <a:ln>
                  <a:noFill/>
                </a:ln>
                <a:solidFill>
                  <a:srgbClr val="000000">
                    <a:lumMod val="50000"/>
                    <a:lumOff val="50000"/>
                  </a:srgbClr>
                </a:solidFill>
                <a:effectLst/>
                <a:uLnTx/>
                <a:uFillTx/>
                <a:cs typeface="+mn-ea"/>
                <a:sym typeface="+mn-lt"/>
              </a:rPr>
              <a:t>用户可以在投影仪或者计算机上进行演示也可以将演示文稿打印出来制作成胶片以便应用</a:t>
            </a:r>
            <a:endParaRPr lang="en-US" sz="1400" dirty="0">
              <a:solidFill>
                <a:schemeClr val="bg1">
                  <a:lumMod val="65000"/>
                </a:schemeClr>
              </a:solidFill>
              <a:cs typeface="+mn-ea"/>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PA_椭圆 1"/>
          <p:cNvSpPr/>
          <p:nvPr>
            <p:custDataLst>
              <p:tags r:id="rId1"/>
            </p:custDataLst>
          </p:nvPr>
        </p:nvSpPr>
        <p:spPr>
          <a:xfrm>
            <a:off x="5268686" y="490753"/>
            <a:ext cx="1421477" cy="446739"/>
          </a:xfrm>
          <a:prstGeom prst="roundRect">
            <a:avLst>
              <a:gd name="adj" fmla="val 50000"/>
            </a:avLst>
          </a:prstGeom>
          <a:solidFill>
            <a:srgbClr val="BFC8D5"/>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0076C5"/>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sp>
        <p:nvSpPr>
          <p:cNvPr id="43"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44" name="椭圆 43"/>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45"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46" name="矩形 45"/>
          <p:cNvSpPr/>
          <p:nvPr/>
        </p:nvSpPr>
        <p:spPr>
          <a:xfrm>
            <a:off x="1015602" y="642700"/>
            <a:ext cx="2002471"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47" name="文本框 46"/>
          <p:cNvSpPr txBox="1"/>
          <p:nvPr/>
        </p:nvSpPr>
        <p:spPr>
          <a:xfrm>
            <a:off x="1009702" y="159657"/>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5171"/>
                </a:solidFill>
                <a:effectLst/>
                <a:uLnTx/>
                <a:uFillTx/>
                <a:cs typeface="+mn-ea"/>
                <a:sym typeface="+mn-lt"/>
              </a:rPr>
              <a:t>课堂实施</a:t>
            </a:r>
          </a:p>
        </p:txBody>
      </p:sp>
      <p:sp>
        <p:nvSpPr>
          <p:cNvPr id="31" name="Oval 1"/>
          <p:cNvSpPr/>
          <p:nvPr/>
        </p:nvSpPr>
        <p:spPr>
          <a:xfrm>
            <a:off x="2908878" y="1511193"/>
            <a:ext cx="2551393" cy="2551393"/>
          </a:xfrm>
          <a:prstGeom prst="ellipse">
            <a:avLst/>
          </a:prstGeom>
          <a:solidFill>
            <a:srgbClr val="7AC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2" name="Oval 5"/>
          <p:cNvSpPr/>
          <p:nvPr/>
        </p:nvSpPr>
        <p:spPr>
          <a:xfrm>
            <a:off x="1907186" y="3294494"/>
            <a:ext cx="2551393" cy="2551393"/>
          </a:xfrm>
          <a:prstGeom prst="ellipse">
            <a:avLst/>
          </a:prstGeom>
          <a:solidFill>
            <a:srgbClr val="54B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3" name="Oval 7"/>
          <p:cNvSpPr/>
          <p:nvPr/>
        </p:nvSpPr>
        <p:spPr>
          <a:xfrm>
            <a:off x="3910569" y="3294494"/>
            <a:ext cx="2551393" cy="2551393"/>
          </a:xfrm>
          <a:prstGeom prst="ellipse">
            <a:avLst/>
          </a:prstGeom>
          <a:solidFill>
            <a:srgbClr val="003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34" name="Group 9"/>
          <p:cNvGrpSpPr/>
          <p:nvPr/>
        </p:nvGrpSpPr>
        <p:grpSpPr>
          <a:xfrm>
            <a:off x="6537993" y="2060838"/>
            <a:ext cx="277647" cy="276819"/>
            <a:chOff x="2138511" y="2464802"/>
            <a:chExt cx="354012" cy="352956"/>
          </a:xfrm>
          <a:solidFill>
            <a:srgbClr val="54BA84"/>
          </a:solidFill>
        </p:grpSpPr>
        <p:sp>
          <p:nvSpPr>
            <p:cNvPr id="35" name="Oval 10"/>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36" name="Freeform 11"/>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37" name="Group 12"/>
          <p:cNvGrpSpPr/>
          <p:nvPr/>
        </p:nvGrpSpPr>
        <p:grpSpPr>
          <a:xfrm>
            <a:off x="6537993" y="3381908"/>
            <a:ext cx="277647" cy="276819"/>
            <a:chOff x="2138511" y="2464802"/>
            <a:chExt cx="354012" cy="352956"/>
          </a:xfrm>
          <a:solidFill>
            <a:srgbClr val="54BA84"/>
          </a:solidFill>
        </p:grpSpPr>
        <p:sp>
          <p:nvSpPr>
            <p:cNvPr id="38" name="Oval 13"/>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39" name="Freeform 14"/>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40" name="TextBox 15"/>
          <p:cNvSpPr txBox="1"/>
          <p:nvPr/>
        </p:nvSpPr>
        <p:spPr>
          <a:xfrm>
            <a:off x="6813039" y="1979058"/>
            <a:ext cx="1011815" cy="338554"/>
          </a:xfrm>
          <a:prstGeom prst="rect">
            <a:avLst/>
          </a:prstGeom>
          <a:noFill/>
        </p:spPr>
        <p:txBody>
          <a:bodyPr wrap="none" rtlCol="0">
            <a:spAutoFit/>
          </a:bodyPr>
          <a:lstStyle/>
          <a:p>
            <a:pPr algn="l"/>
            <a:r>
              <a:rPr lang="zh-CN" altLang="en-US" sz="1600" b="1" dirty="0">
                <a:solidFill>
                  <a:schemeClr val="tx1">
                    <a:lumMod val="65000"/>
                    <a:lumOff val="35000"/>
                  </a:schemeClr>
                </a:solidFill>
                <a:cs typeface="+mn-ea"/>
                <a:sym typeface="+mn-lt"/>
              </a:rPr>
              <a:t>输入标题</a:t>
            </a:r>
            <a:endParaRPr lang="id-ID" sz="1600" b="1" dirty="0">
              <a:solidFill>
                <a:schemeClr val="tx2"/>
              </a:solidFill>
              <a:cs typeface="+mn-ea"/>
              <a:sym typeface="+mn-lt"/>
            </a:endParaRPr>
          </a:p>
        </p:txBody>
      </p:sp>
      <p:sp>
        <p:nvSpPr>
          <p:cNvPr id="41" name="TextBox 16"/>
          <p:cNvSpPr txBox="1"/>
          <p:nvPr/>
        </p:nvSpPr>
        <p:spPr>
          <a:xfrm>
            <a:off x="6813038" y="2248246"/>
            <a:ext cx="4680267" cy="533400"/>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sz="1200" noProof="0" dirty="0">
                <a:ln>
                  <a:noFill/>
                </a:ln>
                <a:solidFill>
                  <a:srgbClr val="000000">
                    <a:lumMod val="50000"/>
                    <a:lumOff val="50000"/>
                  </a:srgbClr>
                </a:solidFill>
                <a:effectLst/>
                <a:uLnTx/>
                <a:uFillTx/>
                <a:cs typeface="+mn-ea"/>
                <a:sym typeface="+mn-lt"/>
              </a:rPr>
              <a:t>用户可以在投影仪或者计算机上进行演示也可以将演示文稿打印出来制作</a:t>
            </a:r>
            <a:endParaRPr lang="en-US" sz="1200" b="1" dirty="0">
              <a:solidFill>
                <a:schemeClr val="tx2"/>
              </a:solidFill>
              <a:cs typeface="+mn-ea"/>
              <a:sym typeface="+mn-lt"/>
            </a:endParaRPr>
          </a:p>
        </p:txBody>
      </p:sp>
      <p:sp>
        <p:nvSpPr>
          <p:cNvPr id="42" name="TextBox 17"/>
          <p:cNvSpPr txBox="1"/>
          <p:nvPr/>
        </p:nvSpPr>
        <p:spPr>
          <a:xfrm>
            <a:off x="6813039" y="3249105"/>
            <a:ext cx="1011815" cy="338554"/>
          </a:xfrm>
          <a:prstGeom prst="rect">
            <a:avLst/>
          </a:prstGeom>
          <a:noFill/>
        </p:spPr>
        <p:txBody>
          <a:bodyPr wrap="none" rtlCol="0">
            <a:spAutoFit/>
          </a:bodyPr>
          <a:lstStyle/>
          <a:p>
            <a:pPr algn="l"/>
            <a:r>
              <a:rPr lang="zh-CN" altLang="en-US" sz="1600" b="1" dirty="0">
                <a:solidFill>
                  <a:schemeClr val="tx1">
                    <a:lumMod val="65000"/>
                    <a:lumOff val="35000"/>
                  </a:schemeClr>
                </a:solidFill>
                <a:cs typeface="+mn-ea"/>
                <a:sym typeface="+mn-lt"/>
              </a:rPr>
              <a:t>输入标题</a:t>
            </a:r>
            <a:endParaRPr lang="id-ID" sz="1600" b="1" dirty="0">
              <a:solidFill>
                <a:schemeClr val="tx2"/>
              </a:solidFill>
              <a:cs typeface="+mn-ea"/>
              <a:sym typeface="+mn-lt"/>
            </a:endParaRPr>
          </a:p>
        </p:txBody>
      </p:sp>
      <p:sp>
        <p:nvSpPr>
          <p:cNvPr id="75" name="TextBox 18"/>
          <p:cNvSpPr txBox="1"/>
          <p:nvPr/>
        </p:nvSpPr>
        <p:spPr>
          <a:xfrm>
            <a:off x="6813038" y="3518293"/>
            <a:ext cx="4680267" cy="533400"/>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sz="1200" noProof="0" dirty="0">
                <a:ln>
                  <a:noFill/>
                </a:ln>
                <a:solidFill>
                  <a:srgbClr val="000000">
                    <a:lumMod val="50000"/>
                    <a:lumOff val="50000"/>
                  </a:srgbClr>
                </a:solidFill>
                <a:effectLst/>
                <a:uLnTx/>
                <a:uFillTx/>
                <a:cs typeface="+mn-ea"/>
                <a:sym typeface="+mn-lt"/>
              </a:rPr>
              <a:t>用户可以在投影仪或者计算机上进行演示也可以将演示文稿打印出来制作</a:t>
            </a:r>
            <a:endParaRPr lang="en-US" sz="1200" b="1" dirty="0">
              <a:solidFill>
                <a:schemeClr val="tx2"/>
              </a:solidFill>
              <a:cs typeface="+mn-ea"/>
              <a:sym typeface="+mn-lt"/>
            </a:endParaRPr>
          </a:p>
        </p:txBody>
      </p:sp>
      <p:grpSp>
        <p:nvGrpSpPr>
          <p:cNvPr id="76" name="Group 19"/>
          <p:cNvGrpSpPr/>
          <p:nvPr/>
        </p:nvGrpSpPr>
        <p:grpSpPr>
          <a:xfrm>
            <a:off x="6537993" y="4685160"/>
            <a:ext cx="277647" cy="251654"/>
            <a:chOff x="2138511" y="2464802"/>
            <a:chExt cx="354012" cy="352956"/>
          </a:xfrm>
          <a:solidFill>
            <a:srgbClr val="54BA84"/>
          </a:solidFill>
        </p:grpSpPr>
        <p:sp>
          <p:nvSpPr>
            <p:cNvPr id="77" name="Oval 20"/>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78" name="Freeform 21"/>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79" name="TextBox 22"/>
          <p:cNvSpPr txBox="1"/>
          <p:nvPr/>
        </p:nvSpPr>
        <p:spPr>
          <a:xfrm>
            <a:off x="6813039" y="4555164"/>
            <a:ext cx="1011815" cy="338554"/>
          </a:xfrm>
          <a:prstGeom prst="rect">
            <a:avLst/>
          </a:prstGeom>
          <a:noFill/>
        </p:spPr>
        <p:txBody>
          <a:bodyPr wrap="none" rtlCol="0">
            <a:spAutoFit/>
          </a:bodyPr>
          <a:lstStyle/>
          <a:p>
            <a:pPr algn="l"/>
            <a:r>
              <a:rPr lang="zh-CN" altLang="en-US" sz="1600" b="1" dirty="0">
                <a:solidFill>
                  <a:schemeClr val="tx1">
                    <a:lumMod val="65000"/>
                    <a:lumOff val="35000"/>
                  </a:schemeClr>
                </a:solidFill>
                <a:cs typeface="+mn-ea"/>
                <a:sym typeface="+mn-lt"/>
              </a:rPr>
              <a:t>输入标题</a:t>
            </a:r>
            <a:endParaRPr lang="id-ID" sz="1600" b="1" dirty="0">
              <a:solidFill>
                <a:schemeClr val="tx2"/>
              </a:solidFill>
              <a:cs typeface="+mn-ea"/>
              <a:sym typeface="+mn-lt"/>
            </a:endParaRPr>
          </a:p>
        </p:txBody>
      </p:sp>
      <p:sp>
        <p:nvSpPr>
          <p:cNvPr id="80" name="TextBox 23"/>
          <p:cNvSpPr txBox="1"/>
          <p:nvPr/>
        </p:nvSpPr>
        <p:spPr>
          <a:xfrm>
            <a:off x="6813038" y="4829948"/>
            <a:ext cx="4680267" cy="533400"/>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sz="1200" noProof="0" dirty="0">
                <a:ln>
                  <a:noFill/>
                </a:ln>
                <a:solidFill>
                  <a:srgbClr val="000000">
                    <a:lumMod val="50000"/>
                    <a:lumOff val="50000"/>
                  </a:srgbClr>
                </a:solidFill>
                <a:effectLst/>
                <a:uLnTx/>
                <a:uFillTx/>
                <a:cs typeface="+mn-ea"/>
                <a:sym typeface="+mn-lt"/>
              </a:rPr>
              <a:t>用户可以在投影仪或者计算机上进行演示也可以将演示文稿打印出来制作</a:t>
            </a:r>
            <a:endParaRPr lang="en-US" sz="1200" b="1" dirty="0">
              <a:solidFill>
                <a:schemeClr val="tx2"/>
              </a:solidFill>
              <a:cs typeface="+mn-ea"/>
              <a:sym typeface="+mn-lt"/>
            </a:endParaRPr>
          </a:p>
        </p:txBody>
      </p:sp>
      <p:sp>
        <p:nvSpPr>
          <p:cNvPr id="81" name="AutoShape 84"/>
          <p:cNvSpPr>
            <a:spLocks noChangeAspect="1"/>
          </p:cNvSpPr>
          <p:nvPr/>
        </p:nvSpPr>
        <p:spPr bwMode="auto">
          <a:xfrm>
            <a:off x="4777752" y="4159932"/>
            <a:ext cx="817027" cy="8205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bg1"/>
          </a:solidFill>
          <a:ln>
            <a:noFill/>
          </a:ln>
          <a:effectLst/>
        </p:spPr>
        <p:txBody>
          <a:bodyPr lIns="101578" tIns="101578" rIns="101578" bIns="101578" anchor="ctr"/>
          <a:lstStyle/>
          <a:p>
            <a:pPr defTabSz="913765">
              <a:defRPr/>
            </a:pPr>
            <a:endParaRPr lang="es-ES" sz="6600" dirty="0">
              <a:solidFill>
                <a:srgbClr val="44CEB9"/>
              </a:solidFill>
              <a:effectLst>
                <a:outerShdw blurRad="38100" dist="38100" dir="2700000" algn="tl">
                  <a:srgbClr val="000000"/>
                </a:outerShdw>
              </a:effectLst>
              <a:cs typeface="+mn-ea"/>
              <a:sym typeface="+mn-lt"/>
            </a:endParaRPr>
          </a:p>
        </p:txBody>
      </p:sp>
      <p:sp>
        <p:nvSpPr>
          <p:cNvPr id="82" name="Freeform 26"/>
          <p:cNvSpPr>
            <a:spLocks noChangeAspect="1" noChangeArrowheads="1"/>
          </p:cNvSpPr>
          <p:nvPr/>
        </p:nvSpPr>
        <p:spPr bwMode="auto">
          <a:xfrm>
            <a:off x="3811490" y="2340364"/>
            <a:ext cx="746168" cy="893051"/>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2400" dirty="0">
              <a:cs typeface="+mn-ea"/>
              <a:sym typeface="+mn-lt"/>
            </a:endParaRPr>
          </a:p>
        </p:txBody>
      </p:sp>
      <p:sp>
        <p:nvSpPr>
          <p:cNvPr id="83" name="Freeform 299"/>
          <p:cNvSpPr>
            <a:spLocks noChangeAspect="1" noChangeArrowheads="1"/>
          </p:cNvSpPr>
          <p:nvPr/>
        </p:nvSpPr>
        <p:spPr bwMode="auto">
          <a:xfrm>
            <a:off x="2749546" y="4155087"/>
            <a:ext cx="866673" cy="830206"/>
          </a:xfrm>
          <a:custGeom>
            <a:avLst/>
            <a:gdLst>
              <a:gd name="T0" fmla="*/ 1229 w 1665"/>
              <a:gd name="T1" fmla="*/ 561 h 1598"/>
              <a:gd name="T2" fmla="*/ 911 w 1665"/>
              <a:gd name="T3" fmla="*/ 686 h 1598"/>
              <a:gd name="T4" fmla="*/ 1246 w 1665"/>
              <a:gd name="T5" fmla="*/ 419 h 1598"/>
              <a:gd name="T6" fmla="*/ 1664 w 1665"/>
              <a:gd name="T7" fmla="*/ 76 h 1598"/>
              <a:gd name="T8" fmla="*/ 1597 w 1665"/>
              <a:gd name="T9" fmla="*/ 0 h 1598"/>
              <a:gd name="T10" fmla="*/ 1530 w 1665"/>
              <a:gd name="T11" fmla="*/ 76 h 1598"/>
              <a:gd name="T12" fmla="*/ 1246 w 1665"/>
              <a:gd name="T13" fmla="*/ 276 h 1598"/>
              <a:gd name="T14" fmla="*/ 769 w 1665"/>
              <a:gd name="T15" fmla="*/ 686 h 1598"/>
              <a:gd name="T16" fmla="*/ 435 w 1665"/>
              <a:gd name="T17" fmla="*/ 561 h 1598"/>
              <a:gd name="T18" fmla="*/ 0 w 1665"/>
              <a:gd name="T19" fmla="*/ 1288 h 1598"/>
              <a:gd name="T20" fmla="*/ 201 w 1665"/>
              <a:gd name="T21" fmla="*/ 1597 h 1598"/>
              <a:gd name="T22" fmla="*/ 836 w 1665"/>
              <a:gd name="T23" fmla="*/ 1255 h 1598"/>
              <a:gd name="T24" fmla="*/ 1463 w 1665"/>
              <a:gd name="T25" fmla="*/ 1597 h 1598"/>
              <a:gd name="T26" fmla="*/ 1664 w 1665"/>
              <a:gd name="T27" fmla="*/ 1288 h 1598"/>
              <a:gd name="T28" fmla="*/ 1229 w 1665"/>
              <a:gd name="T29" fmla="*/ 561 h 1598"/>
              <a:gd name="T30" fmla="*/ 1246 w 1665"/>
              <a:gd name="T31" fmla="*/ 811 h 1598"/>
              <a:gd name="T32" fmla="*/ 1338 w 1665"/>
              <a:gd name="T33" fmla="*/ 903 h 1598"/>
              <a:gd name="T34" fmla="*/ 1246 w 1665"/>
              <a:gd name="T35" fmla="*/ 995 h 1598"/>
              <a:gd name="T36" fmla="*/ 1162 w 1665"/>
              <a:gd name="T37" fmla="*/ 903 h 1598"/>
              <a:gd name="T38" fmla="*/ 1246 w 1665"/>
              <a:gd name="T39" fmla="*/ 811 h 1598"/>
              <a:gd name="T40" fmla="*/ 627 w 1665"/>
              <a:gd name="T41" fmla="*/ 1112 h 1598"/>
              <a:gd name="T42" fmla="*/ 485 w 1665"/>
              <a:gd name="T43" fmla="*/ 1112 h 1598"/>
              <a:gd name="T44" fmla="*/ 485 w 1665"/>
              <a:gd name="T45" fmla="*/ 1255 h 1598"/>
              <a:gd name="T46" fmla="*/ 351 w 1665"/>
              <a:gd name="T47" fmla="*/ 1255 h 1598"/>
              <a:gd name="T48" fmla="*/ 351 w 1665"/>
              <a:gd name="T49" fmla="*/ 1112 h 1598"/>
              <a:gd name="T50" fmla="*/ 209 w 1665"/>
              <a:gd name="T51" fmla="*/ 1112 h 1598"/>
              <a:gd name="T52" fmla="*/ 209 w 1665"/>
              <a:gd name="T53" fmla="*/ 970 h 1598"/>
              <a:gd name="T54" fmla="*/ 351 w 1665"/>
              <a:gd name="T55" fmla="*/ 970 h 1598"/>
              <a:gd name="T56" fmla="*/ 351 w 1665"/>
              <a:gd name="T57" fmla="*/ 836 h 1598"/>
              <a:gd name="T58" fmla="*/ 485 w 1665"/>
              <a:gd name="T59" fmla="*/ 836 h 1598"/>
              <a:gd name="T60" fmla="*/ 485 w 1665"/>
              <a:gd name="T61" fmla="*/ 970 h 1598"/>
              <a:gd name="T62" fmla="*/ 627 w 1665"/>
              <a:gd name="T63" fmla="*/ 970 h 1598"/>
              <a:gd name="T64" fmla="*/ 627 w 1665"/>
              <a:gd name="T65" fmla="*/ 1112 h 1598"/>
              <a:gd name="T66" fmla="*/ 1020 w 1665"/>
              <a:gd name="T67" fmla="*/ 1045 h 1598"/>
              <a:gd name="T68" fmla="*/ 1112 w 1665"/>
              <a:gd name="T69" fmla="*/ 954 h 1598"/>
              <a:gd name="T70" fmla="*/ 1204 w 1665"/>
              <a:gd name="T71" fmla="*/ 1045 h 1598"/>
              <a:gd name="T72" fmla="*/ 1112 w 1665"/>
              <a:gd name="T73" fmla="*/ 1129 h 1598"/>
              <a:gd name="T74" fmla="*/ 1020 w 1665"/>
              <a:gd name="T75" fmla="*/ 1045 h 1598"/>
              <a:gd name="T76" fmla="*/ 1246 w 1665"/>
              <a:gd name="T77" fmla="*/ 1271 h 1598"/>
              <a:gd name="T78" fmla="*/ 1162 w 1665"/>
              <a:gd name="T79" fmla="*/ 1179 h 1598"/>
              <a:gd name="T80" fmla="*/ 1246 w 1665"/>
              <a:gd name="T81" fmla="*/ 1087 h 1598"/>
              <a:gd name="T82" fmla="*/ 1338 w 1665"/>
              <a:gd name="T83" fmla="*/ 1179 h 1598"/>
              <a:gd name="T84" fmla="*/ 1246 w 1665"/>
              <a:gd name="T85" fmla="*/ 1271 h 1598"/>
              <a:gd name="T86" fmla="*/ 1480 w 1665"/>
              <a:gd name="T87" fmla="*/ 1045 h 1598"/>
              <a:gd name="T88" fmla="*/ 1388 w 1665"/>
              <a:gd name="T89" fmla="*/ 1129 h 1598"/>
              <a:gd name="T90" fmla="*/ 1296 w 1665"/>
              <a:gd name="T91" fmla="*/ 1045 h 1598"/>
              <a:gd name="T92" fmla="*/ 1388 w 1665"/>
              <a:gd name="T93" fmla="*/ 954 h 1598"/>
              <a:gd name="T94" fmla="*/ 1480 w 1665"/>
              <a:gd name="T95" fmla="*/ 1045 h 1598"/>
              <a:gd name="T96" fmla="*/ 1480 w 1665"/>
              <a:gd name="T97" fmla="*/ 1045 h 1598"/>
              <a:gd name="T98" fmla="*/ 1480 w 1665"/>
              <a:gd name="T99" fmla="*/ 1045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65" h="1598">
                <a:moveTo>
                  <a:pt x="1229" y="561"/>
                </a:moveTo>
                <a:cubicBezTo>
                  <a:pt x="1079" y="561"/>
                  <a:pt x="1028" y="653"/>
                  <a:pt x="911" y="686"/>
                </a:cubicBezTo>
                <a:cubicBezTo>
                  <a:pt x="928" y="552"/>
                  <a:pt x="1012" y="419"/>
                  <a:pt x="1246" y="419"/>
                </a:cubicBezTo>
                <a:cubicBezTo>
                  <a:pt x="1580" y="419"/>
                  <a:pt x="1664" y="193"/>
                  <a:pt x="1664" y="76"/>
                </a:cubicBezTo>
                <a:cubicBezTo>
                  <a:pt x="1664" y="34"/>
                  <a:pt x="1630" y="0"/>
                  <a:pt x="1597" y="0"/>
                </a:cubicBezTo>
                <a:cubicBezTo>
                  <a:pt x="1555" y="0"/>
                  <a:pt x="1530" y="34"/>
                  <a:pt x="1530" y="76"/>
                </a:cubicBezTo>
                <a:cubicBezTo>
                  <a:pt x="1530" y="84"/>
                  <a:pt x="1522" y="276"/>
                  <a:pt x="1246" y="276"/>
                </a:cubicBezTo>
                <a:cubicBezTo>
                  <a:pt x="870" y="276"/>
                  <a:pt x="786" y="535"/>
                  <a:pt x="769" y="686"/>
                </a:cubicBezTo>
                <a:cubicBezTo>
                  <a:pt x="644" y="661"/>
                  <a:pt x="594" y="561"/>
                  <a:pt x="435" y="561"/>
                </a:cubicBezTo>
                <a:cubicBezTo>
                  <a:pt x="268" y="561"/>
                  <a:pt x="0" y="887"/>
                  <a:pt x="0" y="1288"/>
                </a:cubicBezTo>
                <a:cubicBezTo>
                  <a:pt x="0" y="1489"/>
                  <a:pt x="100" y="1597"/>
                  <a:pt x="201" y="1597"/>
                </a:cubicBezTo>
                <a:cubicBezTo>
                  <a:pt x="418" y="1597"/>
                  <a:pt x="460" y="1255"/>
                  <a:pt x="836" y="1255"/>
                </a:cubicBezTo>
                <a:cubicBezTo>
                  <a:pt x="1204" y="1255"/>
                  <a:pt x="1246" y="1597"/>
                  <a:pt x="1463" y="1597"/>
                </a:cubicBezTo>
                <a:cubicBezTo>
                  <a:pt x="1564" y="1597"/>
                  <a:pt x="1664" y="1497"/>
                  <a:pt x="1664" y="1288"/>
                </a:cubicBezTo>
                <a:cubicBezTo>
                  <a:pt x="1664" y="887"/>
                  <a:pt x="1405" y="561"/>
                  <a:pt x="1229" y="561"/>
                </a:cubicBezTo>
                <a:close/>
                <a:moveTo>
                  <a:pt x="1246" y="811"/>
                </a:moveTo>
                <a:cubicBezTo>
                  <a:pt x="1296" y="811"/>
                  <a:pt x="1338" y="853"/>
                  <a:pt x="1338" y="903"/>
                </a:cubicBezTo>
                <a:cubicBezTo>
                  <a:pt x="1338" y="954"/>
                  <a:pt x="1296" y="995"/>
                  <a:pt x="1246" y="995"/>
                </a:cubicBezTo>
                <a:cubicBezTo>
                  <a:pt x="1204" y="995"/>
                  <a:pt x="1162" y="954"/>
                  <a:pt x="1162" y="903"/>
                </a:cubicBezTo>
                <a:cubicBezTo>
                  <a:pt x="1162" y="853"/>
                  <a:pt x="1204" y="811"/>
                  <a:pt x="1246" y="811"/>
                </a:cubicBezTo>
                <a:close/>
                <a:moveTo>
                  <a:pt x="627" y="1112"/>
                </a:moveTo>
                <a:cubicBezTo>
                  <a:pt x="485" y="1112"/>
                  <a:pt x="485" y="1112"/>
                  <a:pt x="485" y="1112"/>
                </a:cubicBezTo>
                <a:cubicBezTo>
                  <a:pt x="485" y="1255"/>
                  <a:pt x="485" y="1255"/>
                  <a:pt x="485" y="1255"/>
                </a:cubicBezTo>
                <a:cubicBezTo>
                  <a:pt x="351" y="1255"/>
                  <a:pt x="351" y="1255"/>
                  <a:pt x="351" y="1255"/>
                </a:cubicBezTo>
                <a:cubicBezTo>
                  <a:pt x="351" y="1112"/>
                  <a:pt x="351" y="1112"/>
                  <a:pt x="351" y="1112"/>
                </a:cubicBezTo>
                <a:cubicBezTo>
                  <a:pt x="209" y="1112"/>
                  <a:pt x="209" y="1112"/>
                  <a:pt x="209" y="1112"/>
                </a:cubicBezTo>
                <a:cubicBezTo>
                  <a:pt x="209" y="970"/>
                  <a:pt x="209" y="970"/>
                  <a:pt x="209" y="970"/>
                </a:cubicBezTo>
                <a:cubicBezTo>
                  <a:pt x="351" y="970"/>
                  <a:pt x="351" y="970"/>
                  <a:pt x="351" y="970"/>
                </a:cubicBezTo>
                <a:cubicBezTo>
                  <a:pt x="351" y="836"/>
                  <a:pt x="351" y="836"/>
                  <a:pt x="351" y="836"/>
                </a:cubicBezTo>
                <a:cubicBezTo>
                  <a:pt x="485" y="836"/>
                  <a:pt x="485" y="836"/>
                  <a:pt x="485" y="836"/>
                </a:cubicBezTo>
                <a:cubicBezTo>
                  <a:pt x="485" y="970"/>
                  <a:pt x="485" y="970"/>
                  <a:pt x="485" y="970"/>
                </a:cubicBezTo>
                <a:cubicBezTo>
                  <a:pt x="627" y="970"/>
                  <a:pt x="627" y="970"/>
                  <a:pt x="627" y="970"/>
                </a:cubicBezTo>
                <a:lnTo>
                  <a:pt x="627" y="1112"/>
                </a:lnTo>
                <a:close/>
                <a:moveTo>
                  <a:pt x="1020" y="1045"/>
                </a:moveTo>
                <a:cubicBezTo>
                  <a:pt x="1020" y="995"/>
                  <a:pt x="1062" y="954"/>
                  <a:pt x="1112" y="954"/>
                </a:cubicBezTo>
                <a:cubicBezTo>
                  <a:pt x="1162" y="954"/>
                  <a:pt x="1204" y="995"/>
                  <a:pt x="1204" y="1045"/>
                </a:cubicBezTo>
                <a:cubicBezTo>
                  <a:pt x="1204" y="1087"/>
                  <a:pt x="1162" y="1129"/>
                  <a:pt x="1112" y="1129"/>
                </a:cubicBezTo>
                <a:cubicBezTo>
                  <a:pt x="1062" y="1129"/>
                  <a:pt x="1020" y="1087"/>
                  <a:pt x="1020" y="1045"/>
                </a:cubicBezTo>
                <a:close/>
                <a:moveTo>
                  <a:pt x="1246" y="1271"/>
                </a:moveTo>
                <a:cubicBezTo>
                  <a:pt x="1204" y="1271"/>
                  <a:pt x="1162" y="1229"/>
                  <a:pt x="1162" y="1179"/>
                </a:cubicBezTo>
                <a:cubicBezTo>
                  <a:pt x="1162" y="1129"/>
                  <a:pt x="1204" y="1087"/>
                  <a:pt x="1246" y="1087"/>
                </a:cubicBezTo>
                <a:cubicBezTo>
                  <a:pt x="1296" y="1087"/>
                  <a:pt x="1338" y="1129"/>
                  <a:pt x="1338" y="1179"/>
                </a:cubicBezTo>
                <a:cubicBezTo>
                  <a:pt x="1338" y="1229"/>
                  <a:pt x="1296" y="1271"/>
                  <a:pt x="1246" y="1271"/>
                </a:cubicBezTo>
                <a:close/>
                <a:moveTo>
                  <a:pt x="1480" y="1045"/>
                </a:moveTo>
                <a:cubicBezTo>
                  <a:pt x="1480" y="1087"/>
                  <a:pt x="1438" y="1129"/>
                  <a:pt x="1388" y="1129"/>
                </a:cubicBezTo>
                <a:cubicBezTo>
                  <a:pt x="1338" y="1129"/>
                  <a:pt x="1296" y="1087"/>
                  <a:pt x="1296" y="1045"/>
                </a:cubicBezTo>
                <a:cubicBezTo>
                  <a:pt x="1296" y="995"/>
                  <a:pt x="1338" y="954"/>
                  <a:pt x="1388" y="954"/>
                </a:cubicBezTo>
                <a:cubicBezTo>
                  <a:pt x="1438" y="954"/>
                  <a:pt x="1480" y="995"/>
                  <a:pt x="1480" y="1045"/>
                </a:cubicBezTo>
                <a:close/>
                <a:moveTo>
                  <a:pt x="1480" y="1045"/>
                </a:moveTo>
                <a:lnTo>
                  <a:pt x="1480" y="1045"/>
                </a:lnTo>
                <a:close/>
              </a:path>
            </a:pathLst>
          </a:custGeom>
          <a:solidFill>
            <a:schemeClr val="bg1"/>
          </a:solidFill>
          <a:ln>
            <a:noFill/>
          </a:ln>
          <a:effectLst/>
        </p:spPr>
        <p:txBody>
          <a:bodyPr wrap="none" lIns="243785" tIns="121892" rIns="243785" bIns="121892" anchor="ctr"/>
          <a:lstStyle/>
          <a:p>
            <a:pPr>
              <a:defRPr/>
            </a:pPr>
            <a:endParaRPr lang="en-US" sz="2400" dirty="0">
              <a:cs typeface="+mn-ea"/>
              <a:sym typeface="+mn-lt"/>
            </a:endParaRPr>
          </a:p>
        </p:txBody>
      </p:sp>
      <p:grpSp>
        <p:nvGrpSpPr>
          <p:cNvPr id="84" name="组合 83"/>
          <p:cNvGrpSpPr/>
          <p:nvPr/>
        </p:nvGrpSpPr>
        <p:grpSpPr>
          <a:xfrm>
            <a:off x="47624" y="2996043"/>
            <a:ext cx="1731479" cy="551245"/>
            <a:chOff x="47624" y="3148443"/>
            <a:chExt cx="1731479" cy="551245"/>
          </a:xfrm>
        </p:grpSpPr>
        <p:sp>
          <p:nvSpPr>
            <p:cNvPr id="85" name="直角三角形 84"/>
            <p:cNvSpPr/>
            <p:nvPr/>
          </p:nvSpPr>
          <p:spPr>
            <a:xfrm rot="16200000" flipH="1">
              <a:off x="41676" y="3601662"/>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86" name="组合 85"/>
            <p:cNvGrpSpPr/>
            <p:nvPr/>
          </p:nvGrpSpPr>
          <p:grpSpPr>
            <a:xfrm>
              <a:off x="47624" y="3148443"/>
              <a:ext cx="1731479" cy="447270"/>
              <a:chOff x="47624" y="2775910"/>
              <a:chExt cx="1731479" cy="447270"/>
            </a:xfrm>
          </p:grpSpPr>
          <p:sp>
            <p:nvSpPr>
              <p:cNvPr id="87" name="五边形 62"/>
              <p:cNvSpPr/>
              <p:nvPr/>
            </p:nvSpPr>
            <p:spPr>
              <a:xfrm>
                <a:off x="47624" y="2775910"/>
                <a:ext cx="1731479" cy="447270"/>
              </a:xfrm>
              <a:prstGeom prst="homePlate">
                <a:avLst/>
              </a:prstGeom>
              <a:solidFill>
                <a:srgbClr val="00B050"/>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cs typeface="+mn-ea"/>
                  <a:sym typeface="+mn-lt"/>
                </a:endParaRPr>
              </a:p>
            </p:txBody>
          </p:sp>
          <p:sp>
            <p:nvSpPr>
              <p:cNvPr id="88" name="矩形 87"/>
              <p:cNvSpPr/>
              <p:nvPr/>
            </p:nvSpPr>
            <p:spPr>
              <a:xfrm>
                <a:off x="507007" y="2820743"/>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内容分析</a:t>
                </a:r>
              </a:p>
            </p:txBody>
          </p:sp>
        </p:grpSp>
        <p:sp>
          <p:nvSpPr>
            <p:cNvPr id="89" name="Freeform 5"/>
            <p:cNvSpPr>
              <a:spLocks noEditPoints="1"/>
            </p:cNvSpPr>
            <p:nvPr/>
          </p:nvSpPr>
          <p:spPr bwMode="auto">
            <a:xfrm>
              <a:off x="223039" y="3239505"/>
              <a:ext cx="239735" cy="265145"/>
            </a:xfrm>
            <a:custGeom>
              <a:avLst/>
              <a:gdLst>
                <a:gd name="T0" fmla="*/ 1341 w 2696"/>
                <a:gd name="T1" fmla="*/ 849 h 2979"/>
                <a:gd name="T2" fmla="*/ 596 w 2696"/>
                <a:gd name="T3" fmla="*/ 849 h 2979"/>
                <a:gd name="T4" fmla="*/ 596 w 2696"/>
                <a:gd name="T5" fmla="*/ 1058 h 2979"/>
                <a:gd name="T6" fmla="*/ 1341 w 2696"/>
                <a:gd name="T7" fmla="*/ 1058 h 2979"/>
                <a:gd name="T8" fmla="*/ 1341 w 2696"/>
                <a:gd name="T9" fmla="*/ 849 h 2979"/>
                <a:gd name="T10" fmla="*/ 596 w 2696"/>
                <a:gd name="T11" fmla="*/ 1683 h 2979"/>
                <a:gd name="T12" fmla="*/ 2085 w 2696"/>
                <a:gd name="T13" fmla="*/ 1683 h 2979"/>
                <a:gd name="T14" fmla="*/ 2085 w 2696"/>
                <a:gd name="T15" fmla="*/ 1475 h 2979"/>
                <a:gd name="T16" fmla="*/ 596 w 2696"/>
                <a:gd name="T17" fmla="*/ 1475 h 2979"/>
                <a:gd name="T18" fmla="*/ 596 w 2696"/>
                <a:gd name="T19" fmla="*/ 1683 h 2979"/>
                <a:gd name="T20" fmla="*/ 596 w 2696"/>
                <a:gd name="T21" fmla="*/ 2309 h 2979"/>
                <a:gd name="T22" fmla="*/ 2085 w 2696"/>
                <a:gd name="T23" fmla="*/ 2309 h 2979"/>
                <a:gd name="T24" fmla="*/ 2085 w 2696"/>
                <a:gd name="T25" fmla="*/ 2100 h 2979"/>
                <a:gd name="T26" fmla="*/ 596 w 2696"/>
                <a:gd name="T27" fmla="*/ 2100 h 2979"/>
                <a:gd name="T28" fmla="*/ 596 w 2696"/>
                <a:gd name="T29" fmla="*/ 2309 h 2979"/>
                <a:gd name="T30" fmla="*/ 2651 w 2696"/>
                <a:gd name="T31" fmla="*/ 685 h 2979"/>
                <a:gd name="T32" fmla="*/ 1936 w 2696"/>
                <a:gd name="T33" fmla="*/ 30 h 2979"/>
                <a:gd name="T34" fmla="*/ 1877 w 2696"/>
                <a:gd name="T35" fmla="*/ 0 h 2979"/>
                <a:gd name="T36" fmla="*/ 104 w 2696"/>
                <a:gd name="T37" fmla="*/ 0 h 2979"/>
                <a:gd name="T38" fmla="*/ 0 w 2696"/>
                <a:gd name="T39" fmla="*/ 104 h 2979"/>
                <a:gd name="T40" fmla="*/ 0 w 2696"/>
                <a:gd name="T41" fmla="*/ 2875 h 2979"/>
                <a:gd name="T42" fmla="*/ 104 w 2696"/>
                <a:gd name="T43" fmla="*/ 2979 h 2979"/>
                <a:gd name="T44" fmla="*/ 2592 w 2696"/>
                <a:gd name="T45" fmla="*/ 2979 h 2979"/>
                <a:gd name="T46" fmla="*/ 2696 w 2696"/>
                <a:gd name="T47" fmla="*/ 2875 h 2979"/>
                <a:gd name="T48" fmla="*/ 2696 w 2696"/>
                <a:gd name="T49" fmla="*/ 760 h 2979"/>
                <a:gd name="T50" fmla="*/ 2651 w 2696"/>
                <a:gd name="T51" fmla="*/ 685 h 2979"/>
                <a:gd name="T52" fmla="*/ 1921 w 2696"/>
                <a:gd name="T53" fmla="*/ 283 h 2979"/>
                <a:gd name="T54" fmla="*/ 2458 w 2696"/>
                <a:gd name="T55" fmla="*/ 789 h 2979"/>
                <a:gd name="T56" fmla="*/ 1921 w 2696"/>
                <a:gd name="T57" fmla="*/ 789 h 2979"/>
                <a:gd name="T58" fmla="*/ 1921 w 2696"/>
                <a:gd name="T59" fmla="*/ 283 h 2979"/>
                <a:gd name="T60" fmla="*/ 2472 w 2696"/>
                <a:gd name="T61" fmla="*/ 2770 h 2979"/>
                <a:gd name="T62" fmla="*/ 209 w 2696"/>
                <a:gd name="T63" fmla="*/ 2770 h 2979"/>
                <a:gd name="T64" fmla="*/ 209 w 2696"/>
                <a:gd name="T65" fmla="*/ 209 h 2979"/>
                <a:gd name="T66" fmla="*/ 1713 w 2696"/>
                <a:gd name="T67" fmla="*/ 209 h 2979"/>
                <a:gd name="T68" fmla="*/ 1713 w 2696"/>
                <a:gd name="T69" fmla="*/ 894 h 2979"/>
                <a:gd name="T70" fmla="*/ 1817 w 2696"/>
                <a:gd name="T71" fmla="*/ 998 h 2979"/>
                <a:gd name="T72" fmla="*/ 2487 w 2696"/>
                <a:gd name="T73" fmla="*/ 998 h 2979"/>
                <a:gd name="T74" fmla="*/ 2487 w 2696"/>
                <a:gd name="T75" fmla="*/ 2770 h 2979"/>
                <a:gd name="T76" fmla="*/ 2472 w 2696"/>
                <a:gd name="T77" fmla="*/ 2770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6" h="2979">
                  <a:moveTo>
                    <a:pt x="1341" y="849"/>
                  </a:moveTo>
                  <a:cubicBezTo>
                    <a:pt x="596" y="849"/>
                    <a:pt x="596" y="849"/>
                    <a:pt x="596" y="849"/>
                  </a:cubicBezTo>
                  <a:cubicBezTo>
                    <a:pt x="596" y="1058"/>
                    <a:pt x="596" y="1058"/>
                    <a:pt x="596" y="1058"/>
                  </a:cubicBezTo>
                  <a:cubicBezTo>
                    <a:pt x="1341" y="1058"/>
                    <a:pt x="1341" y="1058"/>
                    <a:pt x="1341" y="1058"/>
                  </a:cubicBezTo>
                  <a:cubicBezTo>
                    <a:pt x="1341" y="849"/>
                    <a:pt x="1341" y="849"/>
                    <a:pt x="1341" y="849"/>
                  </a:cubicBezTo>
                  <a:close/>
                  <a:moveTo>
                    <a:pt x="596" y="1683"/>
                  </a:moveTo>
                  <a:cubicBezTo>
                    <a:pt x="2085" y="1683"/>
                    <a:pt x="2085" y="1683"/>
                    <a:pt x="2085" y="1683"/>
                  </a:cubicBezTo>
                  <a:cubicBezTo>
                    <a:pt x="2085" y="1475"/>
                    <a:pt x="2085" y="1475"/>
                    <a:pt x="2085" y="1475"/>
                  </a:cubicBezTo>
                  <a:cubicBezTo>
                    <a:pt x="596" y="1475"/>
                    <a:pt x="596" y="1475"/>
                    <a:pt x="596" y="1475"/>
                  </a:cubicBezTo>
                  <a:cubicBezTo>
                    <a:pt x="596" y="1683"/>
                    <a:pt x="596" y="1683"/>
                    <a:pt x="596" y="1683"/>
                  </a:cubicBezTo>
                  <a:close/>
                  <a:moveTo>
                    <a:pt x="596" y="2309"/>
                  </a:moveTo>
                  <a:cubicBezTo>
                    <a:pt x="2085" y="2309"/>
                    <a:pt x="2085" y="2309"/>
                    <a:pt x="2085" y="2309"/>
                  </a:cubicBezTo>
                  <a:cubicBezTo>
                    <a:pt x="2085" y="2100"/>
                    <a:pt x="2085" y="2100"/>
                    <a:pt x="2085" y="2100"/>
                  </a:cubicBezTo>
                  <a:cubicBezTo>
                    <a:pt x="596" y="2100"/>
                    <a:pt x="596" y="2100"/>
                    <a:pt x="596" y="2100"/>
                  </a:cubicBezTo>
                  <a:cubicBezTo>
                    <a:pt x="596" y="2309"/>
                    <a:pt x="596" y="2309"/>
                    <a:pt x="596" y="2309"/>
                  </a:cubicBezTo>
                  <a:close/>
                  <a:moveTo>
                    <a:pt x="2651" y="685"/>
                  </a:moveTo>
                  <a:cubicBezTo>
                    <a:pt x="1936" y="30"/>
                    <a:pt x="1936" y="30"/>
                    <a:pt x="1936" y="30"/>
                  </a:cubicBezTo>
                  <a:cubicBezTo>
                    <a:pt x="1921" y="15"/>
                    <a:pt x="1892" y="0"/>
                    <a:pt x="1877" y="0"/>
                  </a:cubicBezTo>
                  <a:cubicBezTo>
                    <a:pt x="104" y="0"/>
                    <a:pt x="104" y="0"/>
                    <a:pt x="104" y="0"/>
                  </a:cubicBezTo>
                  <a:cubicBezTo>
                    <a:pt x="45" y="0"/>
                    <a:pt x="0" y="45"/>
                    <a:pt x="0" y="104"/>
                  </a:cubicBezTo>
                  <a:cubicBezTo>
                    <a:pt x="0" y="2875"/>
                    <a:pt x="0" y="2875"/>
                    <a:pt x="0" y="2875"/>
                  </a:cubicBezTo>
                  <a:cubicBezTo>
                    <a:pt x="0" y="2934"/>
                    <a:pt x="45" y="2979"/>
                    <a:pt x="104" y="2979"/>
                  </a:cubicBezTo>
                  <a:cubicBezTo>
                    <a:pt x="2592" y="2979"/>
                    <a:pt x="2592" y="2979"/>
                    <a:pt x="2592" y="2979"/>
                  </a:cubicBezTo>
                  <a:cubicBezTo>
                    <a:pt x="2651" y="2979"/>
                    <a:pt x="2696" y="2934"/>
                    <a:pt x="2696" y="2875"/>
                  </a:cubicBezTo>
                  <a:cubicBezTo>
                    <a:pt x="2696" y="760"/>
                    <a:pt x="2696" y="760"/>
                    <a:pt x="2696" y="760"/>
                  </a:cubicBezTo>
                  <a:cubicBezTo>
                    <a:pt x="2681" y="745"/>
                    <a:pt x="2666" y="715"/>
                    <a:pt x="2651" y="685"/>
                  </a:cubicBezTo>
                  <a:close/>
                  <a:moveTo>
                    <a:pt x="1921" y="283"/>
                  </a:moveTo>
                  <a:cubicBezTo>
                    <a:pt x="2458" y="789"/>
                    <a:pt x="2458" y="789"/>
                    <a:pt x="2458" y="789"/>
                  </a:cubicBezTo>
                  <a:cubicBezTo>
                    <a:pt x="1921" y="789"/>
                    <a:pt x="1921" y="789"/>
                    <a:pt x="1921" y="789"/>
                  </a:cubicBezTo>
                  <a:cubicBezTo>
                    <a:pt x="1921" y="283"/>
                    <a:pt x="1921" y="283"/>
                    <a:pt x="1921" y="283"/>
                  </a:cubicBezTo>
                  <a:close/>
                  <a:moveTo>
                    <a:pt x="2472" y="2770"/>
                  </a:moveTo>
                  <a:cubicBezTo>
                    <a:pt x="209" y="2770"/>
                    <a:pt x="209" y="2770"/>
                    <a:pt x="209" y="2770"/>
                  </a:cubicBezTo>
                  <a:cubicBezTo>
                    <a:pt x="209" y="209"/>
                    <a:pt x="209" y="209"/>
                    <a:pt x="209" y="209"/>
                  </a:cubicBezTo>
                  <a:cubicBezTo>
                    <a:pt x="1713" y="209"/>
                    <a:pt x="1713" y="209"/>
                    <a:pt x="1713" y="209"/>
                  </a:cubicBezTo>
                  <a:cubicBezTo>
                    <a:pt x="1713" y="894"/>
                    <a:pt x="1713" y="894"/>
                    <a:pt x="1713" y="894"/>
                  </a:cubicBezTo>
                  <a:cubicBezTo>
                    <a:pt x="1713" y="953"/>
                    <a:pt x="1758" y="998"/>
                    <a:pt x="1817" y="998"/>
                  </a:cubicBezTo>
                  <a:cubicBezTo>
                    <a:pt x="2487" y="998"/>
                    <a:pt x="2487" y="998"/>
                    <a:pt x="2487" y="998"/>
                  </a:cubicBezTo>
                  <a:cubicBezTo>
                    <a:pt x="2487" y="2770"/>
                    <a:pt x="2487" y="2770"/>
                    <a:pt x="2487" y="2770"/>
                  </a:cubicBezTo>
                  <a:cubicBezTo>
                    <a:pt x="2472" y="2770"/>
                    <a:pt x="2472" y="2770"/>
                    <a:pt x="2472" y="277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90" name="组合 89"/>
          <p:cNvGrpSpPr/>
          <p:nvPr/>
        </p:nvGrpSpPr>
        <p:grpSpPr>
          <a:xfrm>
            <a:off x="47624" y="2161827"/>
            <a:ext cx="1731479" cy="551245"/>
            <a:chOff x="47624" y="2314227"/>
            <a:chExt cx="1731479" cy="551245"/>
          </a:xfrm>
        </p:grpSpPr>
        <p:sp>
          <p:nvSpPr>
            <p:cNvPr id="91" name="直角三角形 90"/>
            <p:cNvSpPr/>
            <p:nvPr/>
          </p:nvSpPr>
          <p:spPr>
            <a:xfrm rot="16200000" flipH="1">
              <a:off x="41676" y="2767446"/>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92" name="组合 91"/>
            <p:cNvGrpSpPr/>
            <p:nvPr/>
          </p:nvGrpSpPr>
          <p:grpSpPr>
            <a:xfrm>
              <a:off x="47624" y="2314227"/>
              <a:ext cx="1731479" cy="447270"/>
              <a:chOff x="47624" y="2136427"/>
              <a:chExt cx="1731479" cy="447270"/>
            </a:xfrm>
          </p:grpSpPr>
          <p:sp>
            <p:nvSpPr>
              <p:cNvPr id="93" name="五边形 61"/>
              <p:cNvSpPr/>
              <p:nvPr/>
            </p:nvSpPr>
            <p:spPr>
              <a:xfrm>
                <a:off x="47624" y="2136427"/>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94" name="矩形 93"/>
              <p:cNvSpPr/>
              <p:nvPr/>
            </p:nvSpPr>
            <p:spPr>
              <a:xfrm>
                <a:off x="507007" y="2178679"/>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学情分析</a:t>
                </a:r>
              </a:p>
            </p:txBody>
          </p:sp>
        </p:grpSp>
        <p:sp>
          <p:nvSpPr>
            <p:cNvPr id="95" name="Freeform 5"/>
            <p:cNvSpPr>
              <a:spLocks noEditPoints="1"/>
            </p:cNvSpPr>
            <p:nvPr/>
          </p:nvSpPr>
          <p:spPr bwMode="auto">
            <a:xfrm>
              <a:off x="229178" y="2424088"/>
              <a:ext cx="251428" cy="234844"/>
            </a:xfrm>
            <a:custGeom>
              <a:avLst/>
              <a:gdLst>
                <a:gd name="T0" fmla="*/ 205 w 3072"/>
                <a:gd name="T1" fmla="*/ 717 h 2867"/>
                <a:gd name="T2" fmla="*/ 307 w 3072"/>
                <a:gd name="T3" fmla="*/ 614 h 2867"/>
                <a:gd name="T4" fmla="*/ 348 w 3072"/>
                <a:gd name="T5" fmla="*/ 614 h 2867"/>
                <a:gd name="T6" fmla="*/ 1024 w 3072"/>
                <a:gd name="T7" fmla="*/ 143 h 2867"/>
                <a:gd name="T8" fmla="*/ 1024 w 3072"/>
                <a:gd name="T9" fmla="*/ 123 h 2867"/>
                <a:gd name="T10" fmla="*/ 1126 w 3072"/>
                <a:gd name="T11" fmla="*/ 0 h 2867"/>
                <a:gd name="T12" fmla="*/ 1229 w 3072"/>
                <a:gd name="T13" fmla="*/ 102 h 2867"/>
                <a:gd name="T14" fmla="*/ 1229 w 3072"/>
                <a:gd name="T15" fmla="*/ 123 h 2867"/>
                <a:gd name="T16" fmla="*/ 1905 w 3072"/>
                <a:gd name="T17" fmla="*/ 635 h 2867"/>
                <a:gd name="T18" fmla="*/ 1987 w 3072"/>
                <a:gd name="T19" fmla="*/ 635 h 2867"/>
                <a:gd name="T20" fmla="*/ 2662 w 3072"/>
                <a:gd name="T21" fmla="*/ 123 h 2867"/>
                <a:gd name="T22" fmla="*/ 2662 w 3072"/>
                <a:gd name="T23" fmla="*/ 102 h 2867"/>
                <a:gd name="T24" fmla="*/ 2765 w 3072"/>
                <a:gd name="T25" fmla="*/ 0 h 2867"/>
                <a:gd name="T26" fmla="*/ 2867 w 3072"/>
                <a:gd name="T27" fmla="*/ 102 h 2867"/>
                <a:gd name="T28" fmla="*/ 2765 w 3072"/>
                <a:gd name="T29" fmla="*/ 205 h 2867"/>
                <a:gd name="T30" fmla="*/ 2724 w 3072"/>
                <a:gd name="T31" fmla="*/ 205 h 2867"/>
                <a:gd name="T32" fmla="*/ 2048 w 3072"/>
                <a:gd name="T33" fmla="*/ 717 h 2867"/>
                <a:gd name="T34" fmla="*/ 2048 w 3072"/>
                <a:gd name="T35" fmla="*/ 737 h 2867"/>
                <a:gd name="T36" fmla="*/ 1946 w 3072"/>
                <a:gd name="T37" fmla="*/ 819 h 2867"/>
                <a:gd name="T38" fmla="*/ 1843 w 3072"/>
                <a:gd name="T39" fmla="*/ 717 h 2867"/>
                <a:gd name="T40" fmla="*/ 1843 w 3072"/>
                <a:gd name="T41" fmla="*/ 696 h 2867"/>
                <a:gd name="T42" fmla="*/ 1167 w 3072"/>
                <a:gd name="T43" fmla="*/ 205 h 2867"/>
                <a:gd name="T44" fmla="*/ 1126 w 3072"/>
                <a:gd name="T45" fmla="*/ 205 h 2867"/>
                <a:gd name="T46" fmla="*/ 1106 w 3072"/>
                <a:gd name="T47" fmla="*/ 205 h 2867"/>
                <a:gd name="T48" fmla="*/ 410 w 3072"/>
                <a:gd name="T49" fmla="*/ 717 h 2867"/>
                <a:gd name="T50" fmla="*/ 307 w 3072"/>
                <a:gd name="T51" fmla="*/ 819 h 2867"/>
                <a:gd name="T52" fmla="*/ 205 w 3072"/>
                <a:gd name="T53" fmla="*/ 717 h 2867"/>
                <a:gd name="T54" fmla="*/ 2970 w 3072"/>
                <a:gd name="T55" fmla="*/ 2662 h 2867"/>
                <a:gd name="T56" fmla="*/ 2867 w 3072"/>
                <a:gd name="T57" fmla="*/ 2662 h 2867"/>
                <a:gd name="T58" fmla="*/ 2867 w 3072"/>
                <a:gd name="T59" fmla="*/ 819 h 2867"/>
                <a:gd name="T60" fmla="*/ 2662 w 3072"/>
                <a:gd name="T61" fmla="*/ 819 h 2867"/>
                <a:gd name="T62" fmla="*/ 2662 w 3072"/>
                <a:gd name="T63" fmla="*/ 2662 h 2867"/>
                <a:gd name="T64" fmla="*/ 2048 w 3072"/>
                <a:gd name="T65" fmla="*/ 2662 h 2867"/>
                <a:gd name="T66" fmla="*/ 2048 w 3072"/>
                <a:gd name="T67" fmla="*/ 1229 h 2867"/>
                <a:gd name="T68" fmla="*/ 1843 w 3072"/>
                <a:gd name="T69" fmla="*/ 1229 h 2867"/>
                <a:gd name="T70" fmla="*/ 1843 w 3072"/>
                <a:gd name="T71" fmla="*/ 2662 h 2867"/>
                <a:gd name="T72" fmla="*/ 1229 w 3072"/>
                <a:gd name="T73" fmla="*/ 2662 h 2867"/>
                <a:gd name="T74" fmla="*/ 1229 w 3072"/>
                <a:gd name="T75" fmla="*/ 819 h 2867"/>
                <a:gd name="T76" fmla="*/ 1024 w 3072"/>
                <a:gd name="T77" fmla="*/ 819 h 2867"/>
                <a:gd name="T78" fmla="*/ 1024 w 3072"/>
                <a:gd name="T79" fmla="*/ 2662 h 2867"/>
                <a:gd name="T80" fmla="*/ 410 w 3072"/>
                <a:gd name="T81" fmla="*/ 2662 h 2867"/>
                <a:gd name="T82" fmla="*/ 410 w 3072"/>
                <a:gd name="T83" fmla="*/ 1229 h 2867"/>
                <a:gd name="T84" fmla="*/ 205 w 3072"/>
                <a:gd name="T85" fmla="*/ 1229 h 2867"/>
                <a:gd name="T86" fmla="*/ 205 w 3072"/>
                <a:gd name="T87" fmla="*/ 2662 h 2867"/>
                <a:gd name="T88" fmla="*/ 102 w 3072"/>
                <a:gd name="T89" fmla="*/ 2662 h 2867"/>
                <a:gd name="T90" fmla="*/ 0 w 3072"/>
                <a:gd name="T91" fmla="*/ 2765 h 2867"/>
                <a:gd name="T92" fmla="*/ 102 w 3072"/>
                <a:gd name="T93" fmla="*/ 2867 h 2867"/>
                <a:gd name="T94" fmla="*/ 2970 w 3072"/>
                <a:gd name="T95" fmla="*/ 2867 h 2867"/>
                <a:gd name="T96" fmla="*/ 3072 w 3072"/>
                <a:gd name="T97" fmla="*/ 2765 h 2867"/>
                <a:gd name="T98" fmla="*/ 2970 w 3072"/>
                <a:gd name="T99" fmla="*/ 2662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2" h="2867">
                  <a:moveTo>
                    <a:pt x="205" y="717"/>
                  </a:moveTo>
                  <a:cubicBezTo>
                    <a:pt x="205" y="676"/>
                    <a:pt x="246" y="614"/>
                    <a:pt x="307" y="614"/>
                  </a:cubicBezTo>
                  <a:cubicBezTo>
                    <a:pt x="348" y="614"/>
                    <a:pt x="348" y="614"/>
                    <a:pt x="348" y="614"/>
                  </a:cubicBezTo>
                  <a:cubicBezTo>
                    <a:pt x="1024" y="143"/>
                    <a:pt x="1024" y="143"/>
                    <a:pt x="1024" y="143"/>
                  </a:cubicBezTo>
                  <a:cubicBezTo>
                    <a:pt x="1024" y="123"/>
                    <a:pt x="1024" y="123"/>
                    <a:pt x="1024" y="123"/>
                  </a:cubicBezTo>
                  <a:cubicBezTo>
                    <a:pt x="1024" y="61"/>
                    <a:pt x="1065" y="0"/>
                    <a:pt x="1126" y="0"/>
                  </a:cubicBezTo>
                  <a:cubicBezTo>
                    <a:pt x="1188" y="0"/>
                    <a:pt x="1229" y="61"/>
                    <a:pt x="1229" y="102"/>
                  </a:cubicBezTo>
                  <a:cubicBezTo>
                    <a:pt x="1229" y="123"/>
                    <a:pt x="1229" y="123"/>
                    <a:pt x="1229" y="123"/>
                  </a:cubicBezTo>
                  <a:cubicBezTo>
                    <a:pt x="1905" y="635"/>
                    <a:pt x="1905" y="635"/>
                    <a:pt x="1905" y="635"/>
                  </a:cubicBezTo>
                  <a:cubicBezTo>
                    <a:pt x="1987" y="635"/>
                    <a:pt x="1987" y="635"/>
                    <a:pt x="1987" y="635"/>
                  </a:cubicBezTo>
                  <a:cubicBezTo>
                    <a:pt x="2662" y="123"/>
                    <a:pt x="2662" y="123"/>
                    <a:pt x="2662" y="123"/>
                  </a:cubicBezTo>
                  <a:cubicBezTo>
                    <a:pt x="2662" y="102"/>
                    <a:pt x="2662" y="102"/>
                    <a:pt x="2662" y="102"/>
                  </a:cubicBezTo>
                  <a:cubicBezTo>
                    <a:pt x="2662" y="61"/>
                    <a:pt x="2703" y="0"/>
                    <a:pt x="2765" y="0"/>
                  </a:cubicBezTo>
                  <a:cubicBezTo>
                    <a:pt x="2826" y="0"/>
                    <a:pt x="2867" y="61"/>
                    <a:pt x="2867" y="102"/>
                  </a:cubicBezTo>
                  <a:cubicBezTo>
                    <a:pt x="2867" y="164"/>
                    <a:pt x="2826" y="205"/>
                    <a:pt x="2765" y="205"/>
                  </a:cubicBezTo>
                  <a:cubicBezTo>
                    <a:pt x="2724" y="205"/>
                    <a:pt x="2724" y="205"/>
                    <a:pt x="2724" y="205"/>
                  </a:cubicBezTo>
                  <a:cubicBezTo>
                    <a:pt x="2048" y="717"/>
                    <a:pt x="2048" y="717"/>
                    <a:pt x="2048" y="717"/>
                  </a:cubicBezTo>
                  <a:cubicBezTo>
                    <a:pt x="2048" y="737"/>
                    <a:pt x="2048" y="737"/>
                    <a:pt x="2048" y="737"/>
                  </a:cubicBezTo>
                  <a:cubicBezTo>
                    <a:pt x="2048" y="778"/>
                    <a:pt x="2007" y="819"/>
                    <a:pt x="1946" y="819"/>
                  </a:cubicBezTo>
                  <a:cubicBezTo>
                    <a:pt x="1884" y="819"/>
                    <a:pt x="1843" y="778"/>
                    <a:pt x="1843" y="717"/>
                  </a:cubicBezTo>
                  <a:cubicBezTo>
                    <a:pt x="1843" y="696"/>
                    <a:pt x="1843" y="696"/>
                    <a:pt x="1843" y="696"/>
                  </a:cubicBezTo>
                  <a:cubicBezTo>
                    <a:pt x="1167" y="205"/>
                    <a:pt x="1167" y="205"/>
                    <a:pt x="1167" y="205"/>
                  </a:cubicBezTo>
                  <a:cubicBezTo>
                    <a:pt x="1126" y="205"/>
                    <a:pt x="1126" y="205"/>
                    <a:pt x="1126" y="205"/>
                  </a:cubicBezTo>
                  <a:cubicBezTo>
                    <a:pt x="1106" y="205"/>
                    <a:pt x="1106" y="205"/>
                    <a:pt x="1106" y="205"/>
                  </a:cubicBezTo>
                  <a:cubicBezTo>
                    <a:pt x="410" y="717"/>
                    <a:pt x="410" y="717"/>
                    <a:pt x="410" y="717"/>
                  </a:cubicBezTo>
                  <a:cubicBezTo>
                    <a:pt x="410" y="778"/>
                    <a:pt x="369" y="819"/>
                    <a:pt x="307" y="819"/>
                  </a:cubicBezTo>
                  <a:cubicBezTo>
                    <a:pt x="246" y="819"/>
                    <a:pt x="205" y="778"/>
                    <a:pt x="205" y="717"/>
                  </a:cubicBezTo>
                  <a:close/>
                  <a:moveTo>
                    <a:pt x="2970" y="2662"/>
                  </a:moveTo>
                  <a:cubicBezTo>
                    <a:pt x="2867" y="2662"/>
                    <a:pt x="2867" y="2662"/>
                    <a:pt x="2867" y="2662"/>
                  </a:cubicBezTo>
                  <a:cubicBezTo>
                    <a:pt x="2867" y="819"/>
                    <a:pt x="2867" y="819"/>
                    <a:pt x="2867" y="819"/>
                  </a:cubicBezTo>
                  <a:cubicBezTo>
                    <a:pt x="2662" y="819"/>
                    <a:pt x="2662" y="819"/>
                    <a:pt x="2662" y="819"/>
                  </a:cubicBezTo>
                  <a:cubicBezTo>
                    <a:pt x="2662" y="2662"/>
                    <a:pt x="2662" y="2662"/>
                    <a:pt x="2662" y="2662"/>
                  </a:cubicBezTo>
                  <a:cubicBezTo>
                    <a:pt x="2048" y="2662"/>
                    <a:pt x="2048" y="2662"/>
                    <a:pt x="2048" y="2662"/>
                  </a:cubicBezTo>
                  <a:cubicBezTo>
                    <a:pt x="2048" y="1229"/>
                    <a:pt x="2048" y="1229"/>
                    <a:pt x="2048" y="1229"/>
                  </a:cubicBezTo>
                  <a:cubicBezTo>
                    <a:pt x="1843" y="1229"/>
                    <a:pt x="1843" y="1229"/>
                    <a:pt x="1843" y="1229"/>
                  </a:cubicBezTo>
                  <a:cubicBezTo>
                    <a:pt x="1843" y="2662"/>
                    <a:pt x="1843" y="2662"/>
                    <a:pt x="1843" y="2662"/>
                  </a:cubicBezTo>
                  <a:cubicBezTo>
                    <a:pt x="1229" y="2662"/>
                    <a:pt x="1229" y="2662"/>
                    <a:pt x="1229" y="2662"/>
                  </a:cubicBezTo>
                  <a:cubicBezTo>
                    <a:pt x="1229" y="819"/>
                    <a:pt x="1229" y="819"/>
                    <a:pt x="1229" y="819"/>
                  </a:cubicBezTo>
                  <a:cubicBezTo>
                    <a:pt x="1024" y="819"/>
                    <a:pt x="1024" y="819"/>
                    <a:pt x="1024" y="819"/>
                  </a:cubicBezTo>
                  <a:cubicBezTo>
                    <a:pt x="1024" y="2662"/>
                    <a:pt x="1024" y="2662"/>
                    <a:pt x="1024" y="2662"/>
                  </a:cubicBezTo>
                  <a:cubicBezTo>
                    <a:pt x="410" y="2662"/>
                    <a:pt x="410" y="2662"/>
                    <a:pt x="410" y="2662"/>
                  </a:cubicBezTo>
                  <a:cubicBezTo>
                    <a:pt x="410" y="1229"/>
                    <a:pt x="410" y="1229"/>
                    <a:pt x="410" y="1229"/>
                  </a:cubicBezTo>
                  <a:cubicBezTo>
                    <a:pt x="205" y="1229"/>
                    <a:pt x="205" y="1229"/>
                    <a:pt x="205" y="1229"/>
                  </a:cubicBezTo>
                  <a:cubicBezTo>
                    <a:pt x="205" y="2662"/>
                    <a:pt x="205" y="2662"/>
                    <a:pt x="205" y="2662"/>
                  </a:cubicBezTo>
                  <a:cubicBezTo>
                    <a:pt x="102" y="2662"/>
                    <a:pt x="102" y="2662"/>
                    <a:pt x="102" y="2662"/>
                  </a:cubicBezTo>
                  <a:cubicBezTo>
                    <a:pt x="41" y="2662"/>
                    <a:pt x="0" y="2703"/>
                    <a:pt x="0" y="2765"/>
                  </a:cubicBezTo>
                  <a:cubicBezTo>
                    <a:pt x="0" y="2826"/>
                    <a:pt x="41" y="2867"/>
                    <a:pt x="102" y="2867"/>
                  </a:cubicBezTo>
                  <a:cubicBezTo>
                    <a:pt x="2970" y="2867"/>
                    <a:pt x="2970" y="2867"/>
                    <a:pt x="2970" y="2867"/>
                  </a:cubicBezTo>
                  <a:cubicBezTo>
                    <a:pt x="3031" y="2867"/>
                    <a:pt x="3072" y="2826"/>
                    <a:pt x="3072" y="2765"/>
                  </a:cubicBezTo>
                  <a:cubicBezTo>
                    <a:pt x="3072" y="2703"/>
                    <a:pt x="3031" y="2662"/>
                    <a:pt x="2970" y="2662"/>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96" name="组合 95"/>
          <p:cNvGrpSpPr/>
          <p:nvPr/>
        </p:nvGrpSpPr>
        <p:grpSpPr>
          <a:xfrm>
            <a:off x="47624" y="4664476"/>
            <a:ext cx="1731479" cy="551244"/>
            <a:chOff x="47624" y="4816876"/>
            <a:chExt cx="1731479" cy="551244"/>
          </a:xfrm>
        </p:grpSpPr>
        <p:sp>
          <p:nvSpPr>
            <p:cNvPr id="97" name="直角三角形 96"/>
            <p:cNvSpPr/>
            <p:nvPr/>
          </p:nvSpPr>
          <p:spPr>
            <a:xfrm rot="16200000" flipH="1">
              <a:off x="41676" y="5270094"/>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98" name="组合 97"/>
            <p:cNvGrpSpPr/>
            <p:nvPr/>
          </p:nvGrpSpPr>
          <p:grpSpPr>
            <a:xfrm>
              <a:off x="47624" y="4816876"/>
              <a:ext cx="1731479" cy="447270"/>
              <a:chOff x="47624" y="4054876"/>
              <a:chExt cx="1731479" cy="447270"/>
            </a:xfrm>
          </p:grpSpPr>
          <p:sp>
            <p:nvSpPr>
              <p:cNvPr id="99" name="五边形 64"/>
              <p:cNvSpPr/>
              <p:nvPr/>
            </p:nvSpPr>
            <p:spPr>
              <a:xfrm>
                <a:off x="47624" y="4054876"/>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00" name="矩形 99"/>
              <p:cNvSpPr/>
              <p:nvPr/>
            </p:nvSpPr>
            <p:spPr>
              <a:xfrm>
                <a:off x="507007" y="4104871"/>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教学目标</a:t>
                </a:r>
              </a:p>
            </p:txBody>
          </p:sp>
        </p:grpSp>
        <p:sp>
          <p:nvSpPr>
            <p:cNvPr id="101" name="Freeform 5"/>
            <p:cNvSpPr>
              <a:spLocks noEditPoints="1"/>
            </p:cNvSpPr>
            <p:nvPr/>
          </p:nvSpPr>
          <p:spPr bwMode="auto">
            <a:xfrm>
              <a:off x="216346" y="4901965"/>
              <a:ext cx="277091" cy="277091"/>
            </a:xfrm>
            <a:custGeom>
              <a:avLst/>
              <a:gdLst>
                <a:gd name="T0" fmla="*/ 1767 w 2867"/>
                <a:gd name="T1" fmla="*/ 287 h 2867"/>
                <a:gd name="T2" fmla="*/ 1327 w 2867"/>
                <a:gd name="T3" fmla="*/ 213 h 2867"/>
                <a:gd name="T4" fmla="*/ 0 w 2867"/>
                <a:gd name="T5" fmla="*/ 1540 h 2867"/>
                <a:gd name="T6" fmla="*/ 1327 w 2867"/>
                <a:gd name="T7" fmla="*/ 2867 h 2867"/>
                <a:gd name="T8" fmla="*/ 2654 w 2867"/>
                <a:gd name="T9" fmla="*/ 1540 h 2867"/>
                <a:gd name="T10" fmla="*/ 2582 w 2867"/>
                <a:gd name="T11" fmla="*/ 1105 h 2867"/>
                <a:gd name="T12" fmla="*/ 2403 w 2867"/>
                <a:gd name="T13" fmla="*/ 1284 h 2867"/>
                <a:gd name="T14" fmla="*/ 2433 w 2867"/>
                <a:gd name="T15" fmla="*/ 1540 h 2867"/>
                <a:gd name="T16" fmla="*/ 1327 w 2867"/>
                <a:gd name="T17" fmla="*/ 2646 h 2867"/>
                <a:gd name="T18" fmla="*/ 221 w 2867"/>
                <a:gd name="T19" fmla="*/ 1540 h 2867"/>
                <a:gd name="T20" fmla="*/ 1327 w 2867"/>
                <a:gd name="T21" fmla="*/ 434 h 2867"/>
                <a:gd name="T22" fmla="*/ 1589 w 2867"/>
                <a:gd name="T23" fmla="*/ 465 h 2867"/>
                <a:gd name="T24" fmla="*/ 1767 w 2867"/>
                <a:gd name="T25" fmla="*/ 287 h 2867"/>
                <a:gd name="T26" fmla="*/ 2387 w 2867"/>
                <a:gd name="T27" fmla="*/ 180 h 2867"/>
                <a:gd name="T28" fmla="*/ 2408 w 2867"/>
                <a:gd name="T29" fmla="*/ 426 h 2867"/>
                <a:gd name="T30" fmla="*/ 2445 w 2867"/>
                <a:gd name="T31" fmla="*/ 462 h 2867"/>
                <a:gd name="T32" fmla="*/ 2836 w 2867"/>
                <a:gd name="T33" fmla="*/ 496 h 2867"/>
                <a:gd name="T34" fmla="*/ 2867 w 2867"/>
                <a:gd name="T35" fmla="*/ 502 h 2867"/>
                <a:gd name="T36" fmla="*/ 2849 w 2867"/>
                <a:gd name="T37" fmla="*/ 524 h 2867"/>
                <a:gd name="T38" fmla="*/ 2370 w 2867"/>
                <a:gd name="T39" fmla="*/ 1005 h 2867"/>
                <a:gd name="T40" fmla="*/ 2322 w 2867"/>
                <a:gd name="T41" fmla="*/ 1023 h 2867"/>
                <a:gd name="T42" fmla="*/ 2070 w 2867"/>
                <a:gd name="T43" fmla="*/ 999 h 2867"/>
                <a:gd name="T44" fmla="*/ 2022 w 2867"/>
                <a:gd name="T45" fmla="*/ 1016 h 2867"/>
                <a:gd name="T46" fmla="*/ 1593 w 2867"/>
                <a:gd name="T47" fmla="*/ 1445 h 2867"/>
                <a:gd name="T48" fmla="*/ 1465 w 2867"/>
                <a:gd name="T49" fmla="*/ 1484 h 2867"/>
                <a:gd name="T50" fmla="*/ 1406 w 2867"/>
                <a:gd name="T51" fmla="*/ 1298 h 2867"/>
                <a:gd name="T52" fmla="*/ 1433 w 2867"/>
                <a:gd name="T53" fmla="*/ 1270 h 2867"/>
                <a:gd name="T54" fmla="*/ 1850 w 2867"/>
                <a:gd name="T55" fmla="*/ 853 h 2867"/>
                <a:gd name="T56" fmla="*/ 1871 w 2867"/>
                <a:gd name="T57" fmla="*/ 796 h 2867"/>
                <a:gd name="T58" fmla="*/ 1847 w 2867"/>
                <a:gd name="T59" fmla="*/ 541 h 2867"/>
                <a:gd name="T60" fmla="*/ 1859 w 2867"/>
                <a:gd name="T61" fmla="*/ 507 h 2867"/>
                <a:gd name="T62" fmla="*/ 2360 w 2867"/>
                <a:gd name="T63" fmla="*/ 6 h 2867"/>
                <a:gd name="T64" fmla="*/ 2370 w 2867"/>
                <a:gd name="T65" fmla="*/ 0 h 2867"/>
                <a:gd name="T66" fmla="*/ 2387 w 2867"/>
                <a:gd name="T67" fmla="*/ 180 h 2867"/>
                <a:gd name="T68" fmla="*/ 1880 w 2867"/>
                <a:gd name="T69" fmla="*/ 1540 h 2867"/>
                <a:gd name="T70" fmla="*/ 1327 w 2867"/>
                <a:gd name="T71" fmla="*/ 2093 h 2867"/>
                <a:gd name="T72" fmla="*/ 774 w 2867"/>
                <a:gd name="T73" fmla="*/ 1540 h 2867"/>
                <a:gd name="T74" fmla="*/ 1327 w 2867"/>
                <a:gd name="T75" fmla="*/ 987 h 2867"/>
                <a:gd name="T76" fmla="*/ 1460 w 2867"/>
                <a:gd name="T77" fmla="*/ 1003 h 2867"/>
                <a:gd name="T78" fmla="*/ 1378 w 2867"/>
                <a:gd name="T79" fmla="*/ 1085 h 2867"/>
                <a:gd name="T80" fmla="*/ 1244 w 2867"/>
                <a:gd name="T81" fmla="*/ 1219 h 2867"/>
                <a:gd name="T82" fmla="*/ 995 w 2867"/>
                <a:gd name="T83" fmla="*/ 1540 h 2867"/>
                <a:gd name="T84" fmla="*/ 1327 w 2867"/>
                <a:gd name="T85" fmla="*/ 1872 h 2867"/>
                <a:gd name="T86" fmla="*/ 1653 w 2867"/>
                <a:gd name="T87" fmla="*/ 1602 h 2867"/>
                <a:gd name="T88" fmla="*/ 1773 w 2867"/>
                <a:gd name="T89" fmla="*/ 1482 h 2867"/>
                <a:gd name="T90" fmla="*/ 1861 w 2867"/>
                <a:gd name="T91" fmla="*/ 1394 h 2867"/>
                <a:gd name="T92" fmla="*/ 1880 w 2867"/>
                <a:gd name="T93" fmla="*/ 1540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67" h="2867">
                  <a:moveTo>
                    <a:pt x="1767" y="287"/>
                  </a:moveTo>
                  <a:cubicBezTo>
                    <a:pt x="1629" y="239"/>
                    <a:pt x="1481" y="213"/>
                    <a:pt x="1327" y="213"/>
                  </a:cubicBezTo>
                  <a:cubicBezTo>
                    <a:pt x="594" y="213"/>
                    <a:pt x="0" y="807"/>
                    <a:pt x="0" y="1540"/>
                  </a:cubicBezTo>
                  <a:cubicBezTo>
                    <a:pt x="0" y="2273"/>
                    <a:pt x="594" y="2867"/>
                    <a:pt x="1327" y="2867"/>
                  </a:cubicBezTo>
                  <a:cubicBezTo>
                    <a:pt x="2060" y="2867"/>
                    <a:pt x="2654" y="2273"/>
                    <a:pt x="2654" y="1540"/>
                  </a:cubicBezTo>
                  <a:cubicBezTo>
                    <a:pt x="2654" y="1388"/>
                    <a:pt x="2629" y="1241"/>
                    <a:pt x="2582" y="1105"/>
                  </a:cubicBezTo>
                  <a:cubicBezTo>
                    <a:pt x="2522" y="1165"/>
                    <a:pt x="2463" y="1224"/>
                    <a:pt x="2403" y="1284"/>
                  </a:cubicBezTo>
                  <a:cubicBezTo>
                    <a:pt x="2423" y="1366"/>
                    <a:pt x="2433" y="1452"/>
                    <a:pt x="2433" y="1540"/>
                  </a:cubicBezTo>
                  <a:cubicBezTo>
                    <a:pt x="2433" y="2151"/>
                    <a:pt x="1938" y="2646"/>
                    <a:pt x="1327" y="2646"/>
                  </a:cubicBezTo>
                  <a:cubicBezTo>
                    <a:pt x="716" y="2646"/>
                    <a:pt x="221" y="2151"/>
                    <a:pt x="221" y="1540"/>
                  </a:cubicBezTo>
                  <a:cubicBezTo>
                    <a:pt x="221" y="929"/>
                    <a:pt x="716" y="434"/>
                    <a:pt x="1327" y="434"/>
                  </a:cubicBezTo>
                  <a:cubicBezTo>
                    <a:pt x="1417" y="434"/>
                    <a:pt x="1505" y="445"/>
                    <a:pt x="1589" y="465"/>
                  </a:cubicBezTo>
                  <a:cubicBezTo>
                    <a:pt x="1648" y="406"/>
                    <a:pt x="1707" y="346"/>
                    <a:pt x="1767" y="287"/>
                  </a:cubicBezTo>
                  <a:close/>
                  <a:moveTo>
                    <a:pt x="2387" y="180"/>
                  </a:moveTo>
                  <a:cubicBezTo>
                    <a:pt x="2394" y="262"/>
                    <a:pt x="2403" y="344"/>
                    <a:pt x="2408" y="426"/>
                  </a:cubicBezTo>
                  <a:cubicBezTo>
                    <a:pt x="2410" y="452"/>
                    <a:pt x="2420" y="460"/>
                    <a:pt x="2445" y="462"/>
                  </a:cubicBezTo>
                  <a:cubicBezTo>
                    <a:pt x="2575" y="472"/>
                    <a:pt x="2706" y="484"/>
                    <a:pt x="2836" y="496"/>
                  </a:cubicBezTo>
                  <a:cubicBezTo>
                    <a:pt x="2847" y="497"/>
                    <a:pt x="2858" y="494"/>
                    <a:pt x="2867" y="502"/>
                  </a:cubicBezTo>
                  <a:cubicBezTo>
                    <a:pt x="2865" y="513"/>
                    <a:pt x="2856" y="518"/>
                    <a:pt x="2849" y="524"/>
                  </a:cubicBezTo>
                  <a:cubicBezTo>
                    <a:pt x="2690" y="684"/>
                    <a:pt x="2529" y="844"/>
                    <a:pt x="2370" y="1005"/>
                  </a:cubicBezTo>
                  <a:cubicBezTo>
                    <a:pt x="2356" y="1019"/>
                    <a:pt x="2342" y="1025"/>
                    <a:pt x="2322" y="1023"/>
                  </a:cubicBezTo>
                  <a:cubicBezTo>
                    <a:pt x="2238" y="1014"/>
                    <a:pt x="2154" y="1008"/>
                    <a:pt x="2070" y="999"/>
                  </a:cubicBezTo>
                  <a:cubicBezTo>
                    <a:pt x="2049" y="997"/>
                    <a:pt x="2036" y="1001"/>
                    <a:pt x="2022" y="1016"/>
                  </a:cubicBezTo>
                  <a:cubicBezTo>
                    <a:pt x="1805" y="1233"/>
                    <a:pt x="1810" y="1228"/>
                    <a:pt x="1593" y="1445"/>
                  </a:cubicBezTo>
                  <a:cubicBezTo>
                    <a:pt x="1557" y="1482"/>
                    <a:pt x="1516" y="1500"/>
                    <a:pt x="1465" y="1484"/>
                  </a:cubicBezTo>
                  <a:cubicBezTo>
                    <a:pt x="1384" y="1460"/>
                    <a:pt x="1354" y="1364"/>
                    <a:pt x="1406" y="1298"/>
                  </a:cubicBezTo>
                  <a:cubicBezTo>
                    <a:pt x="1414" y="1288"/>
                    <a:pt x="1423" y="1279"/>
                    <a:pt x="1433" y="1270"/>
                  </a:cubicBezTo>
                  <a:cubicBezTo>
                    <a:pt x="1645" y="1057"/>
                    <a:pt x="1637" y="1065"/>
                    <a:pt x="1850" y="853"/>
                  </a:cubicBezTo>
                  <a:cubicBezTo>
                    <a:pt x="1867" y="836"/>
                    <a:pt x="1874" y="821"/>
                    <a:pt x="1871" y="796"/>
                  </a:cubicBezTo>
                  <a:cubicBezTo>
                    <a:pt x="1861" y="712"/>
                    <a:pt x="1855" y="626"/>
                    <a:pt x="1847" y="541"/>
                  </a:cubicBezTo>
                  <a:cubicBezTo>
                    <a:pt x="1846" y="527"/>
                    <a:pt x="1849" y="517"/>
                    <a:pt x="1859" y="507"/>
                  </a:cubicBezTo>
                  <a:cubicBezTo>
                    <a:pt x="2026" y="340"/>
                    <a:pt x="2193" y="173"/>
                    <a:pt x="2360" y="6"/>
                  </a:cubicBezTo>
                  <a:cubicBezTo>
                    <a:pt x="2361" y="5"/>
                    <a:pt x="2364" y="4"/>
                    <a:pt x="2370" y="0"/>
                  </a:cubicBezTo>
                  <a:cubicBezTo>
                    <a:pt x="2376" y="62"/>
                    <a:pt x="2382" y="121"/>
                    <a:pt x="2387" y="180"/>
                  </a:cubicBezTo>
                  <a:close/>
                  <a:moveTo>
                    <a:pt x="1880" y="1540"/>
                  </a:moveTo>
                  <a:cubicBezTo>
                    <a:pt x="1880" y="1845"/>
                    <a:pt x="1633" y="2093"/>
                    <a:pt x="1327" y="2093"/>
                  </a:cubicBezTo>
                  <a:cubicBezTo>
                    <a:pt x="1022" y="2093"/>
                    <a:pt x="774" y="1845"/>
                    <a:pt x="774" y="1540"/>
                  </a:cubicBezTo>
                  <a:cubicBezTo>
                    <a:pt x="774" y="1234"/>
                    <a:pt x="1022" y="987"/>
                    <a:pt x="1327" y="987"/>
                  </a:cubicBezTo>
                  <a:cubicBezTo>
                    <a:pt x="1373" y="987"/>
                    <a:pt x="1417" y="992"/>
                    <a:pt x="1460" y="1003"/>
                  </a:cubicBezTo>
                  <a:cubicBezTo>
                    <a:pt x="1432" y="1030"/>
                    <a:pt x="1405" y="1057"/>
                    <a:pt x="1378" y="1085"/>
                  </a:cubicBezTo>
                  <a:cubicBezTo>
                    <a:pt x="1333" y="1129"/>
                    <a:pt x="1288" y="1174"/>
                    <a:pt x="1244" y="1219"/>
                  </a:cubicBezTo>
                  <a:cubicBezTo>
                    <a:pt x="1101" y="1256"/>
                    <a:pt x="995" y="1385"/>
                    <a:pt x="995" y="1540"/>
                  </a:cubicBezTo>
                  <a:cubicBezTo>
                    <a:pt x="995" y="1723"/>
                    <a:pt x="1144" y="1872"/>
                    <a:pt x="1327" y="1872"/>
                  </a:cubicBezTo>
                  <a:cubicBezTo>
                    <a:pt x="1489" y="1872"/>
                    <a:pt x="1624" y="1756"/>
                    <a:pt x="1653" y="1602"/>
                  </a:cubicBezTo>
                  <a:cubicBezTo>
                    <a:pt x="1693" y="1562"/>
                    <a:pt x="1733" y="1522"/>
                    <a:pt x="1773" y="1482"/>
                  </a:cubicBezTo>
                  <a:cubicBezTo>
                    <a:pt x="1803" y="1452"/>
                    <a:pt x="1830" y="1425"/>
                    <a:pt x="1861" y="1394"/>
                  </a:cubicBezTo>
                  <a:cubicBezTo>
                    <a:pt x="1873" y="1441"/>
                    <a:pt x="1880" y="1489"/>
                    <a:pt x="1880" y="154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02" name="组合 101"/>
          <p:cNvGrpSpPr/>
          <p:nvPr/>
        </p:nvGrpSpPr>
        <p:grpSpPr>
          <a:xfrm>
            <a:off x="47624" y="3830259"/>
            <a:ext cx="1731479" cy="551244"/>
            <a:chOff x="47624" y="3982659"/>
            <a:chExt cx="1731479" cy="551244"/>
          </a:xfrm>
        </p:grpSpPr>
        <p:sp>
          <p:nvSpPr>
            <p:cNvPr id="103" name="直角三角形 102"/>
            <p:cNvSpPr/>
            <p:nvPr/>
          </p:nvSpPr>
          <p:spPr>
            <a:xfrm rot="16200000" flipH="1">
              <a:off x="41676" y="4435878"/>
              <a:ext cx="103975"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04" name="组合 103"/>
            <p:cNvGrpSpPr/>
            <p:nvPr/>
          </p:nvGrpSpPr>
          <p:grpSpPr>
            <a:xfrm>
              <a:off x="47624" y="3982659"/>
              <a:ext cx="1731479" cy="447270"/>
              <a:chOff x="47624" y="3415393"/>
              <a:chExt cx="1731479" cy="447270"/>
            </a:xfrm>
          </p:grpSpPr>
          <p:sp>
            <p:nvSpPr>
              <p:cNvPr id="105" name="五边形 63"/>
              <p:cNvSpPr/>
              <p:nvPr/>
            </p:nvSpPr>
            <p:spPr>
              <a:xfrm>
                <a:off x="47624" y="3415393"/>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06" name="矩形 105"/>
              <p:cNvSpPr/>
              <p:nvPr/>
            </p:nvSpPr>
            <p:spPr>
              <a:xfrm>
                <a:off x="507007" y="3462807"/>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教材分析</a:t>
                </a:r>
              </a:p>
            </p:txBody>
          </p:sp>
        </p:grpSp>
        <p:grpSp>
          <p:nvGrpSpPr>
            <p:cNvPr id="107" name="Group 4"/>
            <p:cNvGrpSpPr>
              <a:grpSpLocks noChangeAspect="1"/>
            </p:cNvGrpSpPr>
            <p:nvPr/>
          </p:nvGrpSpPr>
          <p:grpSpPr bwMode="auto">
            <a:xfrm>
              <a:off x="204441" y="4076683"/>
              <a:ext cx="259012" cy="259221"/>
              <a:chOff x="1992" y="309"/>
              <a:chExt cx="3698" cy="3701"/>
            </a:xfrm>
            <a:solidFill>
              <a:schemeClr val="tx2"/>
            </a:solidFill>
          </p:grpSpPr>
          <p:sp>
            <p:nvSpPr>
              <p:cNvPr id="108" name="Freeform 5"/>
              <p:cNvSpPr>
                <a:spLocks noEditPoints="1"/>
              </p:cNvSpPr>
              <p:nvPr/>
            </p:nvSpPr>
            <p:spPr bwMode="auto">
              <a:xfrm>
                <a:off x="2883" y="1203"/>
                <a:ext cx="1912" cy="1912"/>
              </a:xfrm>
              <a:custGeom>
                <a:avLst/>
                <a:gdLst>
                  <a:gd name="T0" fmla="*/ 1270 w 1270"/>
                  <a:gd name="T1" fmla="*/ 560 h 1269"/>
                  <a:gd name="T2" fmla="*/ 711 w 1270"/>
                  <a:gd name="T3" fmla="*/ 0 h 1269"/>
                  <a:gd name="T4" fmla="*/ 711 w 1270"/>
                  <a:gd name="T5" fmla="*/ 117 h 1269"/>
                  <a:gd name="T6" fmla="*/ 561 w 1270"/>
                  <a:gd name="T7" fmla="*/ 117 h 1269"/>
                  <a:gd name="T8" fmla="*/ 561 w 1270"/>
                  <a:gd name="T9" fmla="*/ 0 h 1269"/>
                  <a:gd name="T10" fmla="*/ 0 w 1270"/>
                  <a:gd name="T11" fmla="*/ 560 h 1269"/>
                  <a:gd name="T12" fmla="*/ 118 w 1270"/>
                  <a:gd name="T13" fmla="*/ 560 h 1269"/>
                  <a:gd name="T14" fmla="*/ 118 w 1270"/>
                  <a:gd name="T15" fmla="*/ 710 h 1269"/>
                  <a:gd name="T16" fmla="*/ 1 w 1270"/>
                  <a:gd name="T17" fmla="*/ 710 h 1269"/>
                  <a:gd name="T18" fmla="*/ 561 w 1270"/>
                  <a:gd name="T19" fmla="*/ 1269 h 1269"/>
                  <a:gd name="T20" fmla="*/ 561 w 1270"/>
                  <a:gd name="T21" fmla="*/ 1153 h 1269"/>
                  <a:gd name="T22" fmla="*/ 711 w 1270"/>
                  <a:gd name="T23" fmla="*/ 1153 h 1269"/>
                  <a:gd name="T24" fmla="*/ 711 w 1270"/>
                  <a:gd name="T25" fmla="*/ 1269 h 1269"/>
                  <a:gd name="T26" fmla="*/ 1270 w 1270"/>
                  <a:gd name="T27" fmla="*/ 710 h 1269"/>
                  <a:gd name="T28" fmla="*/ 1154 w 1270"/>
                  <a:gd name="T29" fmla="*/ 710 h 1269"/>
                  <a:gd name="T30" fmla="*/ 1154 w 1270"/>
                  <a:gd name="T31" fmla="*/ 560 h 1269"/>
                  <a:gd name="T32" fmla="*/ 1270 w 1270"/>
                  <a:gd name="T33" fmla="*/ 560 h 1269"/>
                  <a:gd name="T34" fmla="*/ 1270 w 1270"/>
                  <a:gd name="T35" fmla="*/ 560 h 1269"/>
                  <a:gd name="T36" fmla="*/ 635 w 1270"/>
                  <a:gd name="T37" fmla="*/ 872 h 1269"/>
                  <a:gd name="T38" fmla="*/ 397 w 1270"/>
                  <a:gd name="T39" fmla="*/ 634 h 1269"/>
                  <a:gd name="T40" fmla="*/ 635 w 1270"/>
                  <a:gd name="T41" fmla="*/ 396 h 1269"/>
                  <a:gd name="T42" fmla="*/ 873 w 1270"/>
                  <a:gd name="T43" fmla="*/ 634 h 1269"/>
                  <a:gd name="T44" fmla="*/ 635 w 1270"/>
                  <a:gd name="T45" fmla="*/ 872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0" h="1269">
                    <a:moveTo>
                      <a:pt x="1270" y="560"/>
                    </a:moveTo>
                    <a:cubicBezTo>
                      <a:pt x="1236" y="268"/>
                      <a:pt x="1003" y="35"/>
                      <a:pt x="711" y="0"/>
                    </a:cubicBezTo>
                    <a:cubicBezTo>
                      <a:pt x="711" y="117"/>
                      <a:pt x="711" y="117"/>
                      <a:pt x="711" y="117"/>
                    </a:cubicBezTo>
                    <a:cubicBezTo>
                      <a:pt x="561" y="117"/>
                      <a:pt x="561" y="117"/>
                      <a:pt x="561" y="117"/>
                    </a:cubicBezTo>
                    <a:cubicBezTo>
                      <a:pt x="561" y="0"/>
                      <a:pt x="561" y="0"/>
                      <a:pt x="561" y="0"/>
                    </a:cubicBezTo>
                    <a:cubicBezTo>
                      <a:pt x="268" y="34"/>
                      <a:pt x="35" y="267"/>
                      <a:pt x="0" y="560"/>
                    </a:cubicBezTo>
                    <a:cubicBezTo>
                      <a:pt x="118" y="560"/>
                      <a:pt x="118" y="560"/>
                      <a:pt x="118" y="560"/>
                    </a:cubicBezTo>
                    <a:cubicBezTo>
                      <a:pt x="118" y="710"/>
                      <a:pt x="118" y="710"/>
                      <a:pt x="118" y="710"/>
                    </a:cubicBezTo>
                    <a:cubicBezTo>
                      <a:pt x="1" y="710"/>
                      <a:pt x="1" y="710"/>
                      <a:pt x="1" y="710"/>
                    </a:cubicBezTo>
                    <a:cubicBezTo>
                      <a:pt x="35" y="1002"/>
                      <a:pt x="268" y="1235"/>
                      <a:pt x="561" y="1269"/>
                    </a:cubicBezTo>
                    <a:cubicBezTo>
                      <a:pt x="561" y="1153"/>
                      <a:pt x="561" y="1153"/>
                      <a:pt x="561" y="1153"/>
                    </a:cubicBezTo>
                    <a:cubicBezTo>
                      <a:pt x="711" y="1153"/>
                      <a:pt x="711" y="1153"/>
                      <a:pt x="711" y="1153"/>
                    </a:cubicBezTo>
                    <a:cubicBezTo>
                      <a:pt x="711" y="1269"/>
                      <a:pt x="711" y="1269"/>
                      <a:pt x="711" y="1269"/>
                    </a:cubicBezTo>
                    <a:cubicBezTo>
                      <a:pt x="1003" y="1234"/>
                      <a:pt x="1235" y="1002"/>
                      <a:pt x="1270" y="710"/>
                    </a:cubicBezTo>
                    <a:cubicBezTo>
                      <a:pt x="1154" y="710"/>
                      <a:pt x="1154" y="710"/>
                      <a:pt x="1154" y="710"/>
                    </a:cubicBezTo>
                    <a:cubicBezTo>
                      <a:pt x="1154" y="560"/>
                      <a:pt x="1154" y="560"/>
                      <a:pt x="1154" y="560"/>
                    </a:cubicBezTo>
                    <a:cubicBezTo>
                      <a:pt x="1270" y="560"/>
                      <a:pt x="1270" y="560"/>
                      <a:pt x="1270" y="560"/>
                    </a:cubicBezTo>
                    <a:cubicBezTo>
                      <a:pt x="1270" y="560"/>
                      <a:pt x="1270" y="560"/>
                      <a:pt x="1270" y="560"/>
                    </a:cubicBezTo>
                    <a:close/>
                    <a:moveTo>
                      <a:pt x="635" y="872"/>
                    </a:moveTo>
                    <a:cubicBezTo>
                      <a:pt x="504" y="872"/>
                      <a:pt x="397" y="766"/>
                      <a:pt x="397" y="634"/>
                    </a:cubicBezTo>
                    <a:cubicBezTo>
                      <a:pt x="397" y="503"/>
                      <a:pt x="504" y="396"/>
                      <a:pt x="635" y="396"/>
                    </a:cubicBezTo>
                    <a:cubicBezTo>
                      <a:pt x="766" y="396"/>
                      <a:pt x="873" y="503"/>
                      <a:pt x="873" y="634"/>
                    </a:cubicBezTo>
                    <a:cubicBezTo>
                      <a:pt x="873" y="766"/>
                      <a:pt x="766" y="872"/>
                      <a:pt x="635" y="8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09" name="Freeform 6"/>
              <p:cNvSpPr>
                <a:spLocks noEditPoints="1"/>
              </p:cNvSpPr>
              <p:nvPr/>
            </p:nvSpPr>
            <p:spPr bwMode="auto">
              <a:xfrm>
                <a:off x="1992" y="309"/>
                <a:ext cx="3698" cy="3701"/>
              </a:xfrm>
              <a:custGeom>
                <a:avLst/>
                <a:gdLst>
                  <a:gd name="T0" fmla="*/ 1228 w 2456"/>
                  <a:gd name="T1" fmla="*/ 0 h 2456"/>
                  <a:gd name="T2" fmla="*/ 0 w 2456"/>
                  <a:gd name="T3" fmla="*/ 1228 h 2456"/>
                  <a:gd name="T4" fmla="*/ 1228 w 2456"/>
                  <a:gd name="T5" fmla="*/ 2456 h 2456"/>
                  <a:gd name="T6" fmla="*/ 2456 w 2456"/>
                  <a:gd name="T7" fmla="*/ 1228 h 2456"/>
                  <a:gd name="T8" fmla="*/ 1228 w 2456"/>
                  <a:gd name="T9" fmla="*/ 0 h 2456"/>
                  <a:gd name="T10" fmla="*/ 2016 w 2456"/>
                  <a:gd name="T11" fmla="*/ 1303 h 2456"/>
                  <a:gd name="T12" fmla="*/ 1788 w 2456"/>
                  <a:gd name="T13" fmla="*/ 1788 h 2456"/>
                  <a:gd name="T14" fmla="*/ 1303 w 2456"/>
                  <a:gd name="T15" fmla="*/ 2016 h 2456"/>
                  <a:gd name="T16" fmla="*/ 1303 w 2456"/>
                  <a:gd name="T17" fmla="*/ 2120 h 2456"/>
                  <a:gd name="T18" fmla="*/ 1153 w 2456"/>
                  <a:gd name="T19" fmla="*/ 2120 h 2456"/>
                  <a:gd name="T20" fmla="*/ 1153 w 2456"/>
                  <a:gd name="T21" fmla="*/ 2017 h 2456"/>
                  <a:gd name="T22" fmla="*/ 666 w 2456"/>
                  <a:gd name="T23" fmla="*/ 1788 h 2456"/>
                  <a:gd name="T24" fmla="*/ 438 w 2456"/>
                  <a:gd name="T25" fmla="*/ 1303 h 2456"/>
                  <a:gd name="T26" fmla="*/ 336 w 2456"/>
                  <a:gd name="T27" fmla="*/ 1303 h 2456"/>
                  <a:gd name="T28" fmla="*/ 336 w 2456"/>
                  <a:gd name="T29" fmla="*/ 1153 h 2456"/>
                  <a:gd name="T30" fmla="*/ 438 w 2456"/>
                  <a:gd name="T31" fmla="*/ 1153 h 2456"/>
                  <a:gd name="T32" fmla="*/ 666 w 2456"/>
                  <a:gd name="T33" fmla="*/ 667 h 2456"/>
                  <a:gd name="T34" fmla="*/ 1153 w 2456"/>
                  <a:gd name="T35" fmla="*/ 438 h 2456"/>
                  <a:gd name="T36" fmla="*/ 1153 w 2456"/>
                  <a:gd name="T37" fmla="*/ 336 h 2456"/>
                  <a:gd name="T38" fmla="*/ 1303 w 2456"/>
                  <a:gd name="T39" fmla="*/ 336 h 2456"/>
                  <a:gd name="T40" fmla="*/ 1303 w 2456"/>
                  <a:gd name="T41" fmla="*/ 438 h 2456"/>
                  <a:gd name="T42" fmla="*/ 1788 w 2456"/>
                  <a:gd name="T43" fmla="*/ 667 h 2456"/>
                  <a:gd name="T44" fmla="*/ 2017 w 2456"/>
                  <a:gd name="T45" fmla="*/ 1153 h 2456"/>
                  <a:gd name="T46" fmla="*/ 2120 w 2456"/>
                  <a:gd name="T47" fmla="*/ 1153 h 2456"/>
                  <a:gd name="T48" fmla="*/ 2120 w 2456"/>
                  <a:gd name="T49" fmla="*/ 1303 h 2456"/>
                  <a:gd name="T50" fmla="*/ 2016 w 2456"/>
                  <a:gd name="T51" fmla="*/ 1303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6" h="2456">
                    <a:moveTo>
                      <a:pt x="1228" y="0"/>
                    </a:moveTo>
                    <a:cubicBezTo>
                      <a:pt x="550" y="0"/>
                      <a:pt x="0" y="550"/>
                      <a:pt x="0" y="1228"/>
                    </a:cubicBezTo>
                    <a:cubicBezTo>
                      <a:pt x="0" y="1906"/>
                      <a:pt x="550" y="2456"/>
                      <a:pt x="1228" y="2456"/>
                    </a:cubicBezTo>
                    <a:cubicBezTo>
                      <a:pt x="1906" y="2456"/>
                      <a:pt x="2456" y="1906"/>
                      <a:pt x="2456" y="1228"/>
                    </a:cubicBezTo>
                    <a:cubicBezTo>
                      <a:pt x="2456" y="550"/>
                      <a:pt x="1906" y="0"/>
                      <a:pt x="1228" y="0"/>
                    </a:cubicBezTo>
                    <a:close/>
                    <a:moveTo>
                      <a:pt x="2016" y="1303"/>
                    </a:moveTo>
                    <a:cubicBezTo>
                      <a:pt x="1999" y="1486"/>
                      <a:pt x="1919" y="1656"/>
                      <a:pt x="1788" y="1788"/>
                    </a:cubicBezTo>
                    <a:cubicBezTo>
                      <a:pt x="1656" y="1920"/>
                      <a:pt x="1486" y="1999"/>
                      <a:pt x="1303" y="2016"/>
                    </a:cubicBezTo>
                    <a:cubicBezTo>
                      <a:pt x="1303" y="2120"/>
                      <a:pt x="1303" y="2120"/>
                      <a:pt x="1303" y="2120"/>
                    </a:cubicBezTo>
                    <a:cubicBezTo>
                      <a:pt x="1153" y="2120"/>
                      <a:pt x="1153" y="2120"/>
                      <a:pt x="1153" y="2120"/>
                    </a:cubicBezTo>
                    <a:cubicBezTo>
                      <a:pt x="1153" y="2017"/>
                      <a:pt x="1153" y="2017"/>
                      <a:pt x="1153" y="2017"/>
                    </a:cubicBezTo>
                    <a:cubicBezTo>
                      <a:pt x="969" y="2000"/>
                      <a:pt x="799" y="1920"/>
                      <a:pt x="666" y="1788"/>
                    </a:cubicBezTo>
                    <a:cubicBezTo>
                      <a:pt x="535" y="1656"/>
                      <a:pt x="455" y="1486"/>
                      <a:pt x="438" y="1303"/>
                    </a:cubicBezTo>
                    <a:cubicBezTo>
                      <a:pt x="336" y="1303"/>
                      <a:pt x="336" y="1303"/>
                      <a:pt x="336" y="1303"/>
                    </a:cubicBezTo>
                    <a:cubicBezTo>
                      <a:pt x="336" y="1153"/>
                      <a:pt x="336" y="1153"/>
                      <a:pt x="336" y="1153"/>
                    </a:cubicBezTo>
                    <a:cubicBezTo>
                      <a:pt x="438" y="1153"/>
                      <a:pt x="438" y="1153"/>
                      <a:pt x="438" y="1153"/>
                    </a:cubicBezTo>
                    <a:cubicBezTo>
                      <a:pt x="455" y="969"/>
                      <a:pt x="534" y="799"/>
                      <a:pt x="666" y="667"/>
                    </a:cubicBezTo>
                    <a:cubicBezTo>
                      <a:pt x="799" y="534"/>
                      <a:pt x="969" y="455"/>
                      <a:pt x="1153" y="438"/>
                    </a:cubicBezTo>
                    <a:cubicBezTo>
                      <a:pt x="1153" y="336"/>
                      <a:pt x="1153" y="336"/>
                      <a:pt x="1153" y="336"/>
                    </a:cubicBezTo>
                    <a:cubicBezTo>
                      <a:pt x="1303" y="336"/>
                      <a:pt x="1303" y="336"/>
                      <a:pt x="1303" y="336"/>
                    </a:cubicBezTo>
                    <a:cubicBezTo>
                      <a:pt x="1303" y="438"/>
                      <a:pt x="1303" y="438"/>
                      <a:pt x="1303" y="438"/>
                    </a:cubicBezTo>
                    <a:cubicBezTo>
                      <a:pt x="1486" y="455"/>
                      <a:pt x="1656" y="535"/>
                      <a:pt x="1788" y="667"/>
                    </a:cubicBezTo>
                    <a:cubicBezTo>
                      <a:pt x="1920" y="799"/>
                      <a:pt x="2000" y="969"/>
                      <a:pt x="2017" y="1153"/>
                    </a:cubicBezTo>
                    <a:cubicBezTo>
                      <a:pt x="2120" y="1153"/>
                      <a:pt x="2120" y="1153"/>
                      <a:pt x="2120" y="1153"/>
                    </a:cubicBezTo>
                    <a:cubicBezTo>
                      <a:pt x="2120" y="1303"/>
                      <a:pt x="2120" y="1303"/>
                      <a:pt x="2120" y="1303"/>
                    </a:cubicBezTo>
                    <a:cubicBezTo>
                      <a:pt x="2016" y="1303"/>
                      <a:pt x="2016" y="1303"/>
                      <a:pt x="2016" y="1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childTnLst>
                          </p:cTn>
                        </p:par>
                        <p:par>
                          <p:cTn id="41" fill="hold">
                            <p:stCondLst>
                              <p:cond delay="1100"/>
                            </p:stCondLst>
                            <p:childTnLst>
                              <p:par>
                                <p:cTn id="42" presetID="53" presetClass="entr" presetSubtype="16"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500" fill="hold"/>
                                        <p:tgtEl>
                                          <p:spTgt spid="31"/>
                                        </p:tgtEl>
                                        <p:attrNameLst>
                                          <p:attrName>ppt_w</p:attrName>
                                        </p:attrNameLst>
                                      </p:cBhvr>
                                      <p:tavLst>
                                        <p:tav tm="0">
                                          <p:val>
                                            <p:fltVal val="0"/>
                                          </p:val>
                                        </p:tav>
                                        <p:tav tm="100000">
                                          <p:val>
                                            <p:strVal val="#ppt_w"/>
                                          </p:val>
                                        </p:tav>
                                      </p:tavLst>
                                    </p:anim>
                                    <p:anim calcmode="lin" valueType="num">
                                      <p:cBhvr>
                                        <p:cTn id="45" dur="500" fill="hold"/>
                                        <p:tgtEl>
                                          <p:spTgt spid="31"/>
                                        </p:tgtEl>
                                        <p:attrNameLst>
                                          <p:attrName>ppt_h</p:attrName>
                                        </p:attrNameLst>
                                      </p:cBhvr>
                                      <p:tavLst>
                                        <p:tav tm="0">
                                          <p:val>
                                            <p:fltVal val="0"/>
                                          </p:val>
                                        </p:tav>
                                        <p:tav tm="100000">
                                          <p:val>
                                            <p:strVal val="#ppt_h"/>
                                          </p:val>
                                        </p:tav>
                                      </p:tavLst>
                                    </p:anim>
                                    <p:animEffect transition="in" filter="fade">
                                      <p:cBhvr>
                                        <p:cTn id="46" dur="500"/>
                                        <p:tgtEl>
                                          <p:spTgt spid="31"/>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500" fill="hold"/>
                                        <p:tgtEl>
                                          <p:spTgt spid="82"/>
                                        </p:tgtEl>
                                        <p:attrNameLst>
                                          <p:attrName>ppt_w</p:attrName>
                                        </p:attrNameLst>
                                      </p:cBhvr>
                                      <p:tavLst>
                                        <p:tav tm="0">
                                          <p:val>
                                            <p:fltVal val="0"/>
                                          </p:val>
                                        </p:tav>
                                        <p:tav tm="100000">
                                          <p:val>
                                            <p:strVal val="#ppt_w"/>
                                          </p:val>
                                        </p:tav>
                                      </p:tavLst>
                                    </p:anim>
                                    <p:anim calcmode="lin" valueType="num">
                                      <p:cBhvr>
                                        <p:cTn id="50" dur="500" fill="hold"/>
                                        <p:tgtEl>
                                          <p:spTgt spid="82"/>
                                        </p:tgtEl>
                                        <p:attrNameLst>
                                          <p:attrName>ppt_h</p:attrName>
                                        </p:attrNameLst>
                                      </p:cBhvr>
                                      <p:tavLst>
                                        <p:tav tm="0">
                                          <p:val>
                                            <p:fltVal val="0"/>
                                          </p:val>
                                        </p:tav>
                                        <p:tav tm="100000">
                                          <p:val>
                                            <p:strVal val="#ppt_h"/>
                                          </p:val>
                                        </p:tav>
                                      </p:tavLst>
                                    </p:anim>
                                    <p:animEffect transition="in" filter="fade">
                                      <p:cBhvr>
                                        <p:cTn id="51" dur="500"/>
                                        <p:tgtEl>
                                          <p:spTgt spid="82"/>
                                        </p:tgtEl>
                                      </p:cBhvr>
                                    </p:animEffect>
                                  </p:childTnLst>
                                </p:cTn>
                              </p:par>
                            </p:childTnLst>
                          </p:cTn>
                        </p:par>
                        <p:par>
                          <p:cTn id="52" fill="hold">
                            <p:stCondLst>
                              <p:cond delay="1600"/>
                            </p:stCondLst>
                            <p:childTnLst>
                              <p:par>
                                <p:cTn id="53" presetID="10" presetClass="entr" presetSubtype="0" fill="hold"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500"/>
                                        <p:tgtEl>
                                          <p:spTgt spid="41"/>
                                        </p:tgtEl>
                                      </p:cBhvr>
                                    </p:animEffect>
                                  </p:childTnLst>
                                </p:cTn>
                              </p:par>
                            </p:childTnLst>
                          </p:cTn>
                        </p:par>
                        <p:par>
                          <p:cTn id="62" fill="hold">
                            <p:stCondLst>
                              <p:cond delay="21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p:cTn id="70" dur="500" fill="hold"/>
                                        <p:tgtEl>
                                          <p:spTgt spid="83"/>
                                        </p:tgtEl>
                                        <p:attrNameLst>
                                          <p:attrName>ppt_w</p:attrName>
                                        </p:attrNameLst>
                                      </p:cBhvr>
                                      <p:tavLst>
                                        <p:tav tm="0">
                                          <p:val>
                                            <p:fltVal val="0"/>
                                          </p:val>
                                        </p:tav>
                                        <p:tav tm="100000">
                                          <p:val>
                                            <p:strVal val="#ppt_w"/>
                                          </p:val>
                                        </p:tav>
                                      </p:tavLst>
                                    </p:anim>
                                    <p:anim calcmode="lin" valueType="num">
                                      <p:cBhvr>
                                        <p:cTn id="71" dur="500" fill="hold"/>
                                        <p:tgtEl>
                                          <p:spTgt spid="83"/>
                                        </p:tgtEl>
                                        <p:attrNameLst>
                                          <p:attrName>ppt_h</p:attrName>
                                        </p:attrNameLst>
                                      </p:cBhvr>
                                      <p:tavLst>
                                        <p:tav tm="0">
                                          <p:val>
                                            <p:fltVal val="0"/>
                                          </p:val>
                                        </p:tav>
                                        <p:tav tm="100000">
                                          <p:val>
                                            <p:strVal val="#ppt_h"/>
                                          </p:val>
                                        </p:tav>
                                      </p:tavLst>
                                    </p:anim>
                                    <p:animEffect transition="in" filter="fade">
                                      <p:cBhvr>
                                        <p:cTn id="72" dur="500"/>
                                        <p:tgtEl>
                                          <p:spTgt spid="83"/>
                                        </p:tgtEl>
                                      </p:cBhvr>
                                    </p:animEffect>
                                  </p:childTnLst>
                                </p:cTn>
                              </p:par>
                            </p:childTnLst>
                          </p:cTn>
                        </p:par>
                        <p:par>
                          <p:cTn id="73" fill="hold">
                            <p:stCondLst>
                              <p:cond delay="2600"/>
                            </p:stCondLst>
                            <p:childTnLst>
                              <p:par>
                                <p:cTn id="74" presetID="10" presetClass="entr" presetSubtype="0"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500"/>
                                        <p:tgtEl>
                                          <p:spTgt spid="3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fade">
                                      <p:cBhvr>
                                        <p:cTn id="82" dur="500"/>
                                        <p:tgtEl>
                                          <p:spTgt spid="75"/>
                                        </p:tgtEl>
                                      </p:cBhvr>
                                    </p:animEffect>
                                  </p:childTnLst>
                                </p:cTn>
                              </p:par>
                            </p:childTnLst>
                          </p:cTn>
                        </p:par>
                        <p:par>
                          <p:cTn id="83" fill="hold">
                            <p:stCondLst>
                              <p:cond delay="3100"/>
                            </p:stCondLst>
                            <p:childTnLst>
                              <p:par>
                                <p:cTn id="84" presetID="53" presetClass="entr" presetSubtype="16" fill="hold" grpId="0" nodeType="afterEffect">
                                  <p:stCondLst>
                                    <p:cond delay="0"/>
                                  </p:stCondLst>
                                  <p:childTnLst>
                                    <p:set>
                                      <p:cBhvr>
                                        <p:cTn id="85" dur="1" fill="hold">
                                          <p:stCondLst>
                                            <p:cond delay="0"/>
                                          </p:stCondLst>
                                        </p:cTn>
                                        <p:tgtEl>
                                          <p:spTgt spid="33"/>
                                        </p:tgtEl>
                                        <p:attrNameLst>
                                          <p:attrName>style.visibility</p:attrName>
                                        </p:attrNameLst>
                                      </p:cBhvr>
                                      <p:to>
                                        <p:strVal val="visible"/>
                                      </p:to>
                                    </p:set>
                                    <p:anim calcmode="lin" valueType="num">
                                      <p:cBhvr>
                                        <p:cTn id="86" dur="500" fill="hold"/>
                                        <p:tgtEl>
                                          <p:spTgt spid="33"/>
                                        </p:tgtEl>
                                        <p:attrNameLst>
                                          <p:attrName>ppt_w</p:attrName>
                                        </p:attrNameLst>
                                      </p:cBhvr>
                                      <p:tavLst>
                                        <p:tav tm="0">
                                          <p:val>
                                            <p:fltVal val="0"/>
                                          </p:val>
                                        </p:tav>
                                        <p:tav tm="100000">
                                          <p:val>
                                            <p:strVal val="#ppt_w"/>
                                          </p:val>
                                        </p:tav>
                                      </p:tavLst>
                                    </p:anim>
                                    <p:anim calcmode="lin" valueType="num">
                                      <p:cBhvr>
                                        <p:cTn id="87" dur="500" fill="hold"/>
                                        <p:tgtEl>
                                          <p:spTgt spid="33"/>
                                        </p:tgtEl>
                                        <p:attrNameLst>
                                          <p:attrName>ppt_h</p:attrName>
                                        </p:attrNameLst>
                                      </p:cBhvr>
                                      <p:tavLst>
                                        <p:tav tm="0">
                                          <p:val>
                                            <p:fltVal val="0"/>
                                          </p:val>
                                        </p:tav>
                                        <p:tav tm="100000">
                                          <p:val>
                                            <p:strVal val="#ppt_h"/>
                                          </p:val>
                                        </p:tav>
                                      </p:tavLst>
                                    </p:anim>
                                    <p:animEffect transition="in" filter="fade">
                                      <p:cBhvr>
                                        <p:cTn id="88" dur="500"/>
                                        <p:tgtEl>
                                          <p:spTgt spid="33"/>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81"/>
                                        </p:tgtEl>
                                        <p:attrNameLst>
                                          <p:attrName>style.visibility</p:attrName>
                                        </p:attrNameLst>
                                      </p:cBhvr>
                                      <p:to>
                                        <p:strVal val="visible"/>
                                      </p:to>
                                    </p:set>
                                    <p:anim calcmode="lin" valueType="num">
                                      <p:cBhvr>
                                        <p:cTn id="91" dur="500" fill="hold"/>
                                        <p:tgtEl>
                                          <p:spTgt spid="81"/>
                                        </p:tgtEl>
                                        <p:attrNameLst>
                                          <p:attrName>ppt_w</p:attrName>
                                        </p:attrNameLst>
                                      </p:cBhvr>
                                      <p:tavLst>
                                        <p:tav tm="0">
                                          <p:val>
                                            <p:fltVal val="0"/>
                                          </p:val>
                                        </p:tav>
                                        <p:tav tm="100000">
                                          <p:val>
                                            <p:strVal val="#ppt_w"/>
                                          </p:val>
                                        </p:tav>
                                      </p:tavLst>
                                    </p:anim>
                                    <p:anim calcmode="lin" valueType="num">
                                      <p:cBhvr>
                                        <p:cTn id="92" dur="500" fill="hold"/>
                                        <p:tgtEl>
                                          <p:spTgt spid="81"/>
                                        </p:tgtEl>
                                        <p:attrNameLst>
                                          <p:attrName>ppt_h</p:attrName>
                                        </p:attrNameLst>
                                      </p:cBhvr>
                                      <p:tavLst>
                                        <p:tav tm="0">
                                          <p:val>
                                            <p:fltVal val="0"/>
                                          </p:val>
                                        </p:tav>
                                        <p:tav tm="100000">
                                          <p:val>
                                            <p:strVal val="#ppt_h"/>
                                          </p:val>
                                        </p:tav>
                                      </p:tavLst>
                                    </p:anim>
                                    <p:animEffect transition="in" filter="fade">
                                      <p:cBhvr>
                                        <p:cTn id="93" dur="500"/>
                                        <p:tgtEl>
                                          <p:spTgt spid="81"/>
                                        </p:tgtEl>
                                      </p:cBhvr>
                                    </p:animEffect>
                                  </p:childTnLst>
                                </p:cTn>
                              </p:par>
                            </p:childTnLst>
                          </p:cTn>
                        </p:par>
                        <p:par>
                          <p:cTn id="94" fill="hold">
                            <p:stCondLst>
                              <p:cond delay="3600"/>
                            </p:stCondLst>
                            <p:childTnLst>
                              <p:par>
                                <p:cTn id="95" presetID="10" presetClass="entr" presetSubtype="0" fill="hold" nodeType="afterEffect">
                                  <p:stCondLst>
                                    <p:cond delay="0"/>
                                  </p:stCondLst>
                                  <p:childTnLst>
                                    <p:set>
                                      <p:cBhvr>
                                        <p:cTn id="96" dur="1" fill="hold">
                                          <p:stCondLst>
                                            <p:cond delay="0"/>
                                          </p:stCondLst>
                                        </p:cTn>
                                        <p:tgtEl>
                                          <p:spTgt spid="76"/>
                                        </p:tgtEl>
                                        <p:attrNameLst>
                                          <p:attrName>style.visibility</p:attrName>
                                        </p:attrNameLst>
                                      </p:cBhvr>
                                      <p:to>
                                        <p:strVal val="visible"/>
                                      </p:to>
                                    </p:set>
                                    <p:animEffect transition="in" filter="fade">
                                      <p:cBhvr>
                                        <p:cTn id="97" dur="500"/>
                                        <p:tgtEl>
                                          <p:spTgt spid="7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79"/>
                                        </p:tgtEl>
                                        <p:attrNameLst>
                                          <p:attrName>style.visibility</p:attrName>
                                        </p:attrNameLst>
                                      </p:cBhvr>
                                      <p:to>
                                        <p:strVal val="visible"/>
                                      </p:to>
                                    </p:set>
                                    <p:animEffect transition="in" filter="fade">
                                      <p:cBhvr>
                                        <p:cTn id="100" dur="500"/>
                                        <p:tgtEl>
                                          <p:spTgt spid="7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80"/>
                                        </p:tgtEl>
                                        <p:attrNameLst>
                                          <p:attrName>style.visibility</p:attrName>
                                        </p:attrNameLst>
                                      </p:cBhvr>
                                      <p:to>
                                        <p:strVal val="visible"/>
                                      </p:to>
                                    </p:set>
                                    <p:animEffect transition="in" filter="fade">
                                      <p:cBhvr>
                                        <p:cTn id="10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31" grpId="0" bldLvl="0" animBg="1"/>
      <p:bldP spid="32" grpId="0" bldLvl="0" animBg="1"/>
      <p:bldP spid="33" grpId="0" bldLvl="0" animBg="1"/>
      <p:bldP spid="40" grpId="0"/>
      <p:bldP spid="41" grpId="0"/>
      <p:bldP spid="42" grpId="0"/>
      <p:bldP spid="75" grpId="0"/>
      <p:bldP spid="79" grpId="0"/>
      <p:bldP spid="80" grpId="0"/>
      <p:bldP spid="81" grpId="0" bldLvl="0" animBg="1"/>
      <p:bldP spid="82" grpId="0" bldLvl="0" animBg="1"/>
      <p:bldP spid="83"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PA_椭圆 1"/>
          <p:cNvSpPr/>
          <p:nvPr>
            <p:custDataLst>
              <p:tags r:id="rId1"/>
            </p:custDataLst>
          </p:nvPr>
        </p:nvSpPr>
        <p:spPr>
          <a:xfrm>
            <a:off x="5268686" y="490753"/>
            <a:ext cx="1421477" cy="446739"/>
          </a:xfrm>
          <a:prstGeom prst="roundRect">
            <a:avLst>
              <a:gd name="adj" fmla="val 50000"/>
            </a:avLst>
          </a:prstGeom>
          <a:solidFill>
            <a:srgbClr val="BFC8D5"/>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0076C5"/>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sp>
        <p:nvSpPr>
          <p:cNvPr id="11"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2" name="椭圆 11"/>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3"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4" name="矩形 13"/>
          <p:cNvSpPr/>
          <p:nvPr/>
        </p:nvSpPr>
        <p:spPr>
          <a:xfrm>
            <a:off x="1015602" y="642700"/>
            <a:ext cx="3007555"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 FOR PU</a:t>
            </a:r>
            <a:r>
              <a:rPr kumimoji="0" lang="zh-CN" altLang="en-US" sz="1100" b="0" i="0" u="none" strike="noStrike" kern="1200" cap="none" spc="0" normalizeH="0" baseline="0" noProof="0" dirty="0">
                <a:ln>
                  <a:noFill/>
                </a:ln>
                <a:solidFill>
                  <a:srgbClr val="FFFFFF">
                    <a:lumMod val="65000"/>
                  </a:srgbClr>
                </a:solidFill>
                <a:effectLst/>
                <a:uLnTx/>
                <a:uFillTx/>
                <a:cs typeface="+mn-ea"/>
                <a:sym typeface="+mn-lt"/>
              </a:rPr>
              <a:t> </a:t>
            </a: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YUAN</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15" name="文本框 14"/>
          <p:cNvSpPr txBox="1"/>
          <p:nvPr/>
        </p:nvSpPr>
        <p:spPr>
          <a:xfrm>
            <a:off x="1009702" y="159657"/>
            <a:ext cx="23391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5171"/>
                </a:solidFill>
                <a:effectLst/>
                <a:uLnTx/>
                <a:uFillTx/>
                <a:cs typeface="+mn-ea"/>
                <a:sym typeface="+mn-lt"/>
              </a:rPr>
              <a:t>以学生为主体</a:t>
            </a:r>
          </a:p>
        </p:txBody>
      </p:sp>
      <p:pic>
        <p:nvPicPr>
          <p:cNvPr id="16" name="图片 15" descr="C:\Users\Administrator\Desktop\新建文件夹 (4)\51miz-P224714-313F45BE.jpeg51miz-P224714-313F45BE"/>
          <p:cNvPicPr>
            <a:picLocks noChangeAspect="1"/>
          </p:cNvPicPr>
          <p:nvPr/>
        </p:nvPicPr>
        <p:blipFill rotWithShape="1">
          <a:blip r:embed="rId11" cstate="screen"/>
          <a:srcRect/>
          <a:stretch>
            <a:fillRect/>
          </a:stretch>
        </p:blipFill>
        <p:spPr>
          <a:xfrm>
            <a:off x="6739283" y="2024457"/>
            <a:ext cx="4658926" cy="3105785"/>
          </a:xfrm>
          <a:prstGeom prst="rect">
            <a:avLst/>
          </a:prstGeom>
        </p:spPr>
      </p:pic>
      <p:grpSp>
        <p:nvGrpSpPr>
          <p:cNvPr id="2" name="组合 1"/>
          <p:cNvGrpSpPr/>
          <p:nvPr/>
        </p:nvGrpSpPr>
        <p:grpSpPr>
          <a:xfrm>
            <a:off x="2254250" y="1969135"/>
            <a:ext cx="4756150" cy="3439160"/>
            <a:chOff x="10960" y="3101"/>
            <a:chExt cx="7490" cy="5416"/>
          </a:xfrm>
        </p:grpSpPr>
        <p:grpSp>
          <p:nvGrpSpPr>
            <p:cNvPr id="17" name="组合 40"/>
            <p:cNvGrpSpPr/>
            <p:nvPr/>
          </p:nvGrpSpPr>
          <p:grpSpPr>
            <a:xfrm>
              <a:off x="10960" y="3101"/>
              <a:ext cx="3701" cy="2677"/>
              <a:chOff x="6379743" y="2069398"/>
              <a:chExt cx="2349953" cy="1699966"/>
            </a:xfrm>
          </p:grpSpPr>
          <p:sp>
            <p:nvSpPr>
              <p:cNvPr id="18" name="iśḻíḓé"/>
              <p:cNvSpPr/>
              <p:nvPr/>
            </p:nvSpPr>
            <p:spPr>
              <a:xfrm>
                <a:off x="6379743" y="2069398"/>
                <a:ext cx="2349953" cy="1699966"/>
              </a:xfrm>
              <a:prstGeom prst="rect">
                <a:avLst/>
              </a:prstGeom>
              <a:solidFill>
                <a:srgbClr val="005171">
                  <a:lumMod val="100000"/>
                </a:srgb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cs typeface="+mn-ea"/>
                  <a:sym typeface="+mn-lt"/>
                </a:endParaRPr>
              </a:p>
            </p:txBody>
          </p:sp>
          <p:grpSp>
            <p:nvGrpSpPr>
              <p:cNvPr id="19" name="组合 25"/>
              <p:cNvGrpSpPr/>
              <p:nvPr/>
            </p:nvGrpSpPr>
            <p:grpSpPr>
              <a:xfrm>
                <a:off x="6573370" y="2453941"/>
                <a:ext cx="1962698" cy="1105382"/>
                <a:chOff x="1891541" y="2349127"/>
                <a:chExt cx="1962698" cy="1105382"/>
              </a:xfrm>
            </p:grpSpPr>
            <p:sp>
              <p:nvSpPr>
                <p:cNvPr id="20" name="文本框 19"/>
                <p:cNvSpPr txBox="1"/>
                <p:nvPr/>
              </p:nvSpPr>
              <p:spPr>
                <a:xfrm>
                  <a:off x="2037113" y="2349127"/>
                  <a:ext cx="1671556" cy="30777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FFFFFF"/>
                      </a:solidFill>
                      <a:effectLst/>
                      <a:uLnTx/>
                      <a:uFillTx/>
                      <a:cs typeface="+mn-ea"/>
                      <a:sym typeface="+mn-lt"/>
                    </a:rPr>
                    <a:t>标题文字添加</a:t>
                  </a:r>
                </a:p>
              </p:txBody>
            </p:sp>
            <p:sp>
              <p:nvSpPr>
                <p:cNvPr id="21" name="文本框 20"/>
                <p:cNvSpPr txBox="1"/>
                <p:nvPr/>
              </p:nvSpPr>
              <p:spPr>
                <a:xfrm>
                  <a:off x="1891541" y="2635020"/>
                  <a:ext cx="1962698" cy="819489"/>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050" noProof="0" dirty="0">
                      <a:ln>
                        <a:noFill/>
                      </a:ln>
                      <a:solidFill>
                        <a:schemeClr val="bg1"/>
                      </a:solidFill>
                      <a:effectLst/>
                      <a:uLnTx/>
                      <a:uFillTx/>
                      <a:cs typeface="+mn-ea"/>
                      <a:sym typeface="+mn-lt"/>
                    </a:rPr>
                    <a:t>您的内容打在这里，或者通过复制您的文本后，在此框中选择粘贴，并选择只保留文字。</a:t>
                  </a:r>
                  <a:endParaRPr kumimoji="0" lang="zh-CN" altLang="en-US" sz="1050" b="0" i="0" u="none" strike="noStrike" kern="0" cap="none" spc="0" normalizeH="0" baseline="0" noProof="0" dirty="0">
                    <a:ln>
                      <a:noFill/>
                    </a:ln>
                    <a:solidFill>
                      <a:schemeClr val="bg1"/>
                    </a:solidFill>
                    <a:effectLst/>
                    <a:uLnTx/>
                    <a:uFillTx/>
                    <a:cs typeface="+mn-ea"/>
                    <a:sym typeface="+mn-lt"/>
                  </a:endParaRPr>
                </a:p>
              </p:txBody>
            </p:sp>
          </p:grpSp>
        </p:grpSp>
        <p:grpSp>
          <p:nvGrpSpPr>
            <p:cNvPr id="22" name="组合 39"/>
            <p:cNvGrpSpPr/>
            <p:nvPr/>
          </p:nvGrpSpPr>
          <p:grpSpPr>
            <a:xfrm>
              <a:off x="10960" y="5841"/>
              <a:ext cx="3701" cy="2677"/>
              <a:chOff x="6379743" y="3809362"/>
              <a:chExt cx="2349953" cy="1699966"/>
            </a:xfrm>
          </p:grpSpPr>
          <p:sp>
            <p:nvSpPr>
              <p:cNvPr id="23" name="îslïdê"/>
              <p:cNvSpPr/>
              <p:nvPr/>
            </p:nvSpPr>
            <p:spPr>
              <a:xfrm>
                <a:off x="6379743" y="3809362"/>
                <a:ext cx="2349953" cy="1699966"/>
              </a:xfrm>
              <a:prstGeom prst="rect">
                <a:avLst/>
              </a:prstGeom>
              <a:solidFill>
                <a:srgbClr val="005171">
                  <a:lumMod val="100000"/>
                </a:srgb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cs typeface="+mn-ea"/>
                  <a:sym typeface="+mn-lt"/>
                </a:endParaRPr>
              </a:p>
            </p:txBody>
          </p:sp>
          <p:grpSp>
            <p:nvGrpSpPr>
              <p:cNvPr id="24" name="组合 28"/>
              <p:cNvGrpSpPr/>
              <p:nvPr/>
            </p:nvGrpSpPr>
            <p:grpSpPr>
              <a:xfrm>
                <a:off x="6573370" y="4193905"/>
                <a:ext cx="1962698" cy="1105383"/>
                <a:chOff x="1891541" y="2349127"/>
                <a:chExt cx="1962698" cy="1105383"/>
              </a:xfrm>
            </p:grpSpPr>
            <p:sp>
              <p:nvSpPr>
                <p:cNvPr id="25" name="文本框 24"/>
                <p:cNvSpPr txBox="1"/>
                <p:nvPr/>
              </p:nvSpPr>
              <p:spPr>
                <a:xfrm>
                  <a:off x="2037113" y="2349127"/>
                  <a:ext cx="1671556" cy="30777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FFFFFF"/>
                      </a:solidFill>
                      <a:effectLst/>
                      <a:uLnTx/>
                      <a:uFillTx/>
                      <a:cs typeface="+mn-ea"/>
                      <a:sym typeface="+mn-lt"/>
                    </a:rPr>
                    <a:t>标题文字添加</a:t>
                  </a:r>
                </a:p>
              </p:txBody>
            </p:sp>
            <p:sp>
              <p:nvSpPr>
                <p:cNvPr id="26" name="文本框 25"/>
                <p:cNvSpPr txBox="1"/>
                <p:nvPr/>
              </p:nvSpPr>
              <p:spPr>
                <a:xfrm>
                  <a:off x="1891541" y="2635020"/>
                  <a:ext cx="1962698" cy="81949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050" noProof="0" dirty="0">
                      <a:ln>
                        <a:noFill/>
                      </a:ln>
                      <a:solidFill>
                        <a:schemeClr val="bg1"/>
                      </a:solidFill>
                      <a:effectLst/>
                      <a:uLnTx/>
                      <a:uFillTx/>
                      <a:cs typeface="+mn-ea"/>
                      <a:sym typeface="+mn-lt"/>
                    </a:rPr>
                    <a:t>您的内容打在这里，或者通过复制您的文本后，在此框中选择粘贴，并选择只保留文字。</a:t>
                  </a:r>
                  <a:endParaRPr kumimoji="0" lang="en-US" altLang="zh-CN" sz="1050" b="0" i="0" u="none" strike="noStrike" kern="0" cap="none" spc="0" normalizeH="0" baseline="0" noProof="0" dirty="0">
                    <a:ln>
                      <a:noFill/>
                    </a:ln>
                    <a:solidFill>
                      <a:srgbClr val="FFFFFF"/>
                    </a:solidFill>
                    <a:effectLst/>
                    <a:uLnTx/>
                    <a:uFillTx/>
                    <a:cs typeface="+mn-ea"/>
                    <a:sym typeface="+mn-lt"/>
                  </a:endParaRPr>
                </a:p>
              </p:txBody>
            </p:sp>
          </p:grpSp>
        </p:grpSp>
        <p:grpSp>
          <p:nvGrpSpPr>
            <p:cNvPr id="27" name="组合 37"/>
            <p:cNvGrpSpPr/>
            <p:nvPr/>
          </p:nvGrpSpPr>
          <p:grpSpPr>
            <a:xfrm>
              <a:off x="14750" y="3101"/>
              <a:ext cx="3701" cy="2677"/>
              <a:chOff x="8786359" y="2069397"/>
              <a:chExt cx="2349953" cy="1699966"/>
            </a:xfrm>
          </p:grpSpPr>
          <p:sp>
            <p:nvSpPr>
              <p:cNvPr id="28" name="iś1íḍê"/>
              <p:cNvSpPr/>
              <p:nvPr/>
            </p:nvSpPr>
            <p:spPr>
              <a:xfrm>
                <a:off x="8786359" y="2069397"/>
                <a:ext cx="2349953" cy="1699966"/>
              </a:xfrm>
              <a:prstGeom prst="rect">
                <a:avLst/>
              </a:prstGeom>
              <a:solidFill>
                <a:srgbClr val="7AC861">
                  <a:lumMod val="100000"/>
                </a:srgb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cs typeface="+mn-ea"/>
                  <a:sym typeface="+mn-lt"/>
                </a:endParaRPr>
              </a:p>
            </p:txBody>
          </p:sp>
          <p:grpSp>
            <p:nvGrpSpPr>
              <p:cNvPr id="29" name="组合 31"/>
              <p:cNvGrpSpPr/>
              <p:nvPr/>
            </p:nvGrpSpPr>
            <p:grpSpPr>
              <a:xfrm>
                <a:off x="8960970" y="2453941"/>
                <a:ext cx="1962698" cy="1105383"/>
                <a:chOff x="1891541" y="2349127"/>
                <a:chExt cx="1962698" cy="1105383"/>
              </a:xfrm>
            </p:grpSpPr>
            <p:sp>
              <p:nvSpPr>
                <p:cNvPr id="30" name="文本框 29"/>
                <p:cNvSpPr txBox="1"/>
                <p:nvPr/>
              </p:nvSpPr>
              <p:spPr>
                <a:xfrm>
                  <a:off x="2037113" y="2349127"/>
                  <a:ext cx="1671556" cy="30777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FFFFFF"/>
                      </a:solidFill>
                      <a:effectLst/>
                      <a:uLnTx/>
                      <a:uFillTx/>
                      <a:cs typeface="+mn-ea"/>
                      <a:sym typeface="+mn-lt"/>
                    </a:rPr>
                    <a:t>标题文字添加</a:t>
                  </a:r>
                </a:p>
              </p:txBody>
            </p:sp>
            <p:sp>
              <p:nvSpPr>
                <p:cNvPr id="31" name="文本框 30"/>
                <p:cNvSpPr txBox="1"/>
                <p:nvPr/>
              </p:nvSpPr>
              <p:spPr>
                <a:xfrm>
                  <a:off x="1891541" y="2635020"/>
                  <a:ext cx="1962698" cy="81949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050" noProof="0" dirty="0">
                      <a:ln>
                        <a:noFill/>
                      </a:ln>
                      <a:solidFill>
                        <a:schemeClr val="bg1"/>
                      </a:solidFill>
                      <a:effectLst/>
                      <a:uLnTx/>
                      <a:uFillTx/>
                      <a:cs typeface="+mn-ea"/>
                      <a:sym typeface="+mn-lt"/>
                    </a:rPr>
                    <a:t>您的内容打在这里，或者通过复制您的文本后，在此框中选择粘贴，并选择只保留文字。</a:t>
                  </a:r>
                  <a:endParaRPr kumimoji="0" lang="en-US" altLang="zh-CN" sz="1050" b="0" i="0" u="none" strike="noStrike" kern="0" cap="none" spc="0" normalizeH="0" baseline="0" noProof="0" dirty="0">
                    <a:ln>
                      <a:noFill/>
                    </a:ln>
                    <a:solidFill>
                      <a:srgbClr val="FFFFFF"/>
                    </a:solidFill>
                    <a:effectLst/>
                    <a:uLnTx/>
                    <a:uFillTx/>
                    <a:cs typeface="+mn-ea"/>
                    <a:sym typeface="+mn-lt"/>
                  </a:endParaRPr>
                </a:p>
              </p:txBody>
            </p:sp>
          </p:grpSp>
        </p:grpSp>
        <p:grpSp>
          <p:nvGrpSpPr>
            <p:cNvPr id="32" name="组合 38"/>
            <p:cNvGrpSpPr/>
            <p:nvPr/>
          </p:nvGrpSpPr>
          <p:grpSpPr>
            <a:xfrm>
              <a:off x="14750" y="5841"/>
              <a:ext cx="3701" cy="2677"/>
              <a:chOff x="8786359" y="3809361"/>
              <a:chExt cx="2349953" cy="1699966"/>
            </a:xfrm>
          </p:grpSpPr>
          <p:sp>
            <p:nvSpPr>
              <p:cNvPr id="33" name="îš1îďê"/>
              <p:cNvSpPr/>
              <p:nvPr/>
            </p:nvSpPr>
            <p:spPr>
              <a:xfrm>
                <a:off x="8786359" y="3809361"/>
                <a:ext cx="2349953" cy="1699966"/>
              </a:xfrm>
              <a:prstGeom prst="rect">
                <a:avLst/>
              </a:prstGeom>
              <a:solidFill>
                <a:srgbClr val="7AC861">
                  <a:lumMod val="100000"/>
                </a:srgb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cs typeface="+mn-ea"/>
                  <a:sym typeface="+mn-lt"/>
                </a:endParaRPr>
              </a:p>
            </p:txBody>
          </p:sp>
          <p:grpSp>
            <p:nvGrpSpPr>
              <p:cNvPr id="34" name="组合 34"/>
              <p:cNvGrpSpPr/>
              <p:nvPr/>
            </p:nvGrpSpPr>
            <p:grpSpPr>
              <a:xfrm>
                <a:off x="8960970" y="4193905"/>
                <a:ext cx="1962698" cy="1105383"/>
                <a:chOff x="1891541" y="2349127"/>
                <a:chExt cx="1962698" cy="1105383"/>
              </a:xfrm>
            </p:grpSpPr>
            <p:sp>
              <p:nvSpPr>
                <p:cNvPr id="35" name="文本框 34"/>
                <p:cNvSpPr txBox="1"/>
                <p:nvPr/>
              </p:nvSpPr>
              <p:spPr>
                <a:xfrm>
                  <a:off x="2037113" y="2349127"/>
                  <a:ext cx="1671556" cy="30777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FFFFFF"/>
                      </a:solidFill>
                      <a:effectLst/>
                      <a:uLnTx/>
                      <a:uFillTx/>
                      <a:cs typeface="+mn-ea"/>
                      <a:sym typeface="+mn-lt"/>
                    </a:rPr>
                    <a:t>标题文字添加</a:t>
                  </a:r>
                </a:p>
              </p:txBody>
            </p:sp>
            <p:sp>
              <p:nvSpPr>
                <p:cNvPr id="36" name="文本框 35"/>
                <p:cNvSpPr txBox="1"/>
                <p:nvPr/>
              </p:nvSpPr>
              <p:spPr>
                <a:xfrm>
                  <a:off x="1891541" y="2635020"/>
                  <a:ext cx="1962698" cy="81949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050" noProof="0" dirty="0">
                      <a:ln>
                        <a:noFill/>
                      </a:ln>
                      <a:solidFill>
                        <a:schemeClr val="bg1"/>
                      </a:solidFill>
                      <a:effectLst/>
                      <a:uLnTx/>
                      <a:uFillTx/>
                      <a:cs typeface="+mn-ea"/>
                      <a:sym typeface="+mn-lt"/>
                    </a:rPr>
                    <a:t>您的内容打在这里，或者通过复制您的文本后，在此框中选择粘贴，并选择只保留文字。</a:t>
                  </a:r>
                  <a:endParaRPr kumimoji="0" lang="en-US" altLang="zh-CN" sz="1050" b="0" i="0" u="none" strike="noStrike" kern="0" cap="none" spc="0" normalizeH="0" baseline="0" noProof="0" dirty="0">
                    <a:ln>
                      <a:noFill/>
                    </a:ln>
                    <a:solidFill>
                      <a:srgbClr val="FFFFFF"/>
                    </a:solidFill>
                    <a:effectLst/>
                    <a:uLnTx/>
                    <a:uFillTx/>
                    <a:cs typeface="+mn-ea"/>
                    <a:sym typeface="+mn-lt"/>
                  </a:endParaRPr>
                </a:p>
              </p:txBody>
            </p:sp>
          </p:grpSp>
        </p:grpSp>
      </p:grpSp>
      <p:grpSp>
        <p:nvGrpSpPr>
          <p:cNvPr id="37" name="组合 36"/>
          <p:cNvGrpSpPr/>
          <p:nvPr/>
        </p:nvGrpSpPr>
        <p:grpSpPr>
          <a:xfrm>
            <a:off x="47624" y="2996043"/>
            <a:ext cx="1731479" cy="551245"/>
            <a:chOff x="47624" y="3148443"/>
            <a:chExt cx="1731479" cy="551245"/>
          </a:xfrm>
        </p:grpSpPr>
        <p:sp>
          <p:nvSpPr>
            <p:cNvPr id="38" name="直角三角形 37"/>
            <p:cNvSpPr/>
            <p:nvPr/>
          </p:nvSpPr>
          <p:spPr>
            <a:xfrm rot="16200000" flipH="1">
              <a:off x="41676" y="3601662"/>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39" name="组合 38"/>
            <p:cNvGrpSpPr/>
            <p:nvPr/>
          </p:nvGrpSpPr>
          <p:grpSpPr>
            <a:xfrm>
              <a:off x="47624" y="3148443"/>
              <a:ext cx="1731479" cy="447270"/>
              <a:chOff x="47624" y="2775910"/>
              <a:chExt cx="1731479" cy="447270"/>
            </a:xfrm>
          </p:grpSpPr>
          <p:sp>
            <p:nvSpPr>
              <p:cNvPr id="41" name="五边形 62"/>
              <p:cNvSpPr/>
              <p:nvPr/>
            </p:nvSpPr>
            <p:spPr>
              <a:xfrm>
                <a:off x="47624" y="2775910"/>
                <a:ext cx="1731479" cy="447270"/>
              </a:xfrm>
              <a:prstGeom prst="homePlate">
                <a:avLst/>
              </a:prstGeom>
              <a:solidFill>
                <a:srgbClr val="00B050"/>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cs typeface="+mn-ea"/>
                  <a:sym typeface="+mn-lt"/>
                </a:endParaRPr>
              </a:p>
            </p:txBody>
          </p:sp>
          <p:sp>
            <p:nvSpPr>
              <p:cNvPr id="42" name="矩形 41"/>
              <p:cNvSpPr/>
              <p:nvPr/>
            </p:nvSpPr>
            <p:spPr>
              <a:xfrm>
                <a:off x="507007" y="2820743"/>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内容分析</a:t>
                </a:r>
              </a:p>
            </p:txBody>
          </p:sp>
        </p:grpSp>
        <p:sp>
          <p:nvSpPr>
            <p:cNvPr id="40" name="Freeform 5"/>
            <p:cNvSpPr>
              <a:spLocks noEditPoints="1"/>
            </p:cNvSpPr>
            <p:nvPr/>
          </p:nvSpPr>
          <p:spPr bwMode="auto">
            <a:xfrm>
              <a:off x="223039" y="3239505"/>
              <a:ext cx="239735" cy="265145"/>
            </a:xfrm>
            <a:custGeom>
              <a:avLst/>
              <a:gdLst>
                <a:gd name="T0" fmla="*/ 1341 w 2696"/>
                <a:gd name="T1" fmla="*/ 849 h 2979"/>
                <a:gd name="T2" fmla="*/ 596 w 2696"/>
                <a:gd name="T3" fmla="*/ 849 h 2979"/>
                <a:gd name="T4" fmla="*/ 596 w 2696"/>
                <a:gd name="T5" fmla="*/ 1058 h 2979"/>
                <a:gd name="T6" fmla="*/ 1341 w 2696"/>
                <a:gd name="T7" fmla="*/ 1058 h 2979"/>
                <a:gd name="T8" fmla="*/ 1341 w 2696"/>
                <a:gd name="T9" fmla="*/ 849 h 2979"/>
                <a:gd name="T10" fmla="*/ 596 w 2696"/>
                <a:gd name="T11" fmla="*/ 1683 h 2979"/>
                <a:gd name="T12" fmla="*/ 2085 w 2696"/>
                <a:gd name="T13" fmla="*/ 1683 h 2979"/>
                <a:gd name="T14" fmla="*/ 2085 w 2696"/>
                <a:gd name="T15" fmla="*/ 1475 h 2979"/>
                <a:gd name="T16" fmla="*/ 596 w 2696"/>
                <a:gd name="T17" fmla="*/ 1475 h 2979"/>
                <a:gd name="T18" fmla="*/ 596 w 2696"/>
                <a:gd name="T19" fmla="*/ 1683 h 2979"/>
                <a:gd name="T20" fmla="*/ 596 w 2696"/>
                <a:gd name="T21" fmla="*/ 2309 h 2979"/>
                <a:gd name="T22" fmla="*/ 2085 w 2696"/>
                <a:gd name="T23" fmla="*/ 2309 h 2979"/>
                <a:gd name="T24" fmla="*/ 2085 w 2696"/>
                <a:gd name="T25" fmla="*/ 2100 h 2979"/>
                <a:gd name="T26" fmla="*/ 596 w 2696"/>
                <a:gd name="T27" fmla="*/ 2100 h 2979"/>
                <a:gd name="T28" fmla="*/ 596 w 2696"/>
                <a:gd name="T29" fmla="*/ 2309 h 2979"/>
                <a:gd name="T30" fmla="*/ 2651 w 2696"/>
                <a:gd name="T31" fmla="*/ 685 h 2979"/>
                <a:gd name="T32" fmla="*/ 1936 w 2696"/>
                <a:gd name="T33" fmla="*/ 30 h 2979"/>
                <a:gd name="T34" fmla="*/ 1877 w 2696"/>
                <a:gd name="T35" fmla="*/ 0 h 2979"/>
                <a:gd name="T36" fmla="*/ 104 w 2696"/>
                <a:gd name="T37" fmla="*/ 0 h 2979"/>
                <a:gd name="T38" fmla="*/ 0 w 2696"/>
                <a:gd name="T39" fmla="*/ 104 h 2979"/>
                <a:gd name="T40" fmla="*/ 0 w 2696"/>
                <a:gd name="T41" fmla="*/ 2875 h 2979"/>
                <a:gd name="T42" fmla="*/ 104 w 2696"/>
                <a:gd name="T43" fmla="*/ 2979 h 2979"/>
                <a:gd name="T44" fmla="*/ 2592 w 2696"/>
                <a:gd name="T45" fmla="*/ 2979 h 2979"/>
                <a:gd name="T46" fmla="*/ 2696 w 2696"/>
                <a:gd name="T47" fmla="*/ 2875 h 2979"/>
                <a:gd name="T48" fmla="*/ 2696 w 2696"/>
                <a:gd name="T49" fmla="*/ 760 h 2979"/>
                <a:gd name="T50" fmla="*/ 2651 w 2696"/>
                <a:gd name="T51" fmla="*/ 685 h 2979"/>
                <a:gd name="T52" fmla="*/ 1921 w 2696"/>
                <a:gd name="T53" fmla="*/ 283 h 2979"/>
                <a:gd name="T54" fmla="*/ 2458 w 2696"/>
                <a:gd name="T55" fmla="*/ 789 h 2979"/>
                <a:gd name="T56" fmla="*/ 1921 w 2696"/>
                <a:gd name="T57" fmla="*/ 789 h 2979"/>
                <a:gd name="T58" fmla="*/ 1921 w 2696"/>
                <a:gd name="T59" fmla="*/ 283 h 2979"/>
                <a:gd name="T60" fmla="*/ 2472 w 2696"/>
                <a:gd name="T61" fmla="*/ 2770 h 2979"/>
                <a:gd name="T62" fmla="*/ 209 w 2696"/>
                <a:gd name="T63" fmla="*/ 2770 h 2979"/>
                <a:gd name="T64" fmla="*/ 209 w 2696"/>
                <a:gd name="T65" fmla="*/ 209 h 2979"/>
                <a:gd name="T66" fmla="*/ 1713 w 2696"/>
                <a:gd name="T67" fmla="*/ 209 h 2979"/>
                <a:gd name="T68" fmla="*/ 1713 w 2696"/>
                <a:gd name="T69" fmla="*/ 894 h 2979"/>
                <a:gd name="T70" fmla="*/ 1817 w 2696"/>
                <a:gd name="T71" fmla="*/ 998 h 2979"/>
                <a:gd name="T72" fmla="*/ 2487 w 2696"/>
                <a:gd name="T73" fmla="*/ 998 h 2979"/>
                <a:gd name="T74" fmla="*/ 2487 w 2696"/>
                <a:gd name="T75" fmla="*/ 2770 h 2979"/>
                <a:gd name="T76" fmla="*/ 2472 w 2696"/>
                <a:gd name="T77" fmla="*/ 2770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6" h="2979">
                  <a:moveTo>
                    <a:pt x="1341" y="849"/>
                  </a:moveTo>
                  <a:cubicBezTo>
                    <a:pt x="596" y="849"/>
                    <a:pt x="596" y="849"/>
                    <a:pt x="596" y="849"/>
                  </a:cubicBezTo>
                  <a:cubicBezTo>
                    <a:pt x="596" y="1058"/>
                    <a:pt x="596" y="1058"/>
                    <a:pt x="596" y="1058"/>
                  </a:cubicBezTo>
                  <a:cubicBezTo>
                    <a:pt x="1341" y="1058"/>
                    <a:pt x="1341" y="1058"/>
                    <a:pt x="1341" y="1058"/>
                  </a:cubicBezTo>
                  <a:cubicBezTo>
                    <a:pt x="1341" y="849"/>
                    <a:pt x="1341" y="849"/>
                    <a:pt x="1341" y="849"/>
                  </a:cubicBezTo>
                  <a:close/>
                  <a:moveTo>
                    <a:pt x="596" y="1683"/>
                  </a:moveTo>
                  <a:cubicBezTo>
                    <a:pt x="2085" y="1683"/>
                    <a:pt x="2085" y="1683"/>
                    <a:pt x="2085" y="1683"/>
                  </a:cubicBezTo>
                  <a:cubicBezTo>
                    <a:pt x="2085" y="1475"/>
                    <a:pt x="2085" y="1475"/>
                    <a:pt x="2085" y="1475"/>
                  </a:cubicBezTo>
                  <a:cubicBezTo>
                    <a:pt x="596" y="1475"/>
                    <a:pt x="596" y="1475"/>
                    <a:pt x="596" y="1475"/>
                  </a:cubicBezTo>
                  <a:cubicBezTo>
                    <a:pt x="596" y="1683"/>
                    <a:pt x="596" y="1683"/>
                    <a:pt x="596" y="1683"/>
                  </a:cubicBezTo>
                  <a:close/>
                  <a:moveTo>
                    <a:pt x="596" y="2309"/>
                  </a:moveTo>
                  <a:cubicBezTo>
                    <a:pt x="2085" y="2309"/>
                    <a:pt x="2085" y="2309"/>
                    <a:pt x="2085" y="2309"/>
                  </a:cubicBezTo>
                  <a:cubicBezTo>
                    <a:pt x="2085" y="2100"/>
                    <a:pt x="2085" y="2100"/>
                    <a:pt x="2085" y="2100"/>
                  </a:cubicBezTo>
                  <a:cubicBezTo>
                    <a:pt x="596" y="2100"/>
                    <a:pt x="596" y="2100"/>
                    <a:pt x="596" y="2100"/>
                  </a:cubicBezTo>
                  <a:cubicBezTo>
                    <a:pt x="596" y="2309"/>
                    <a:pt x="596" y="2309"/>
                    <a:pt x="596" y="2309"/>
                  </a:cubicBezTo>
                  <a:close/>
                  <a:moveTo>
                    <a:pt x="2651" y="685"/>
                  </a:moveTo>
                  <a:cubicBezTo>
                    <a:pt x="1936" y="30"/>
                    <a:pt x="1936" y="30"/>
                    <a:pt x="1936" y="30"/>
                  </a:cubicBezTo>
                  <a:cubicBezTo>
                    <a:pt x="1921" y="15"/>
                    <a:pt x="1892" y="0"/>
                    <a:pt x="1877" y="0"/>
                  </a:cubicBezTo>
                  <a:cubicBezTo>
                    <a:pt x="104" y="0"/>
                    <a:pt x="104" y="0"/>
                    <a:pt x="104" y="0"/>
                  </a:cubicBezTo>
                  <a:cubicBezTo>
                    <a:pt x="45" y="0"/>
                    <a:pt x="0" y="45"/>
                    <a:pt x="0" y="104"/>
                  </a:cubicBezTo>
                  <a:cubicBezTo>
                    <a:pt x="0" y="2875"/>
                    <a:pt x="0" y="2875"/>
                    <a:pt x="0" y="2875"/>
                  </a:cubicBezTo>
                  <a:cubicBezTo>
                    <a:pt x="0" y="2934"/>
                    <a:pt x="45" y="2979"/>
                    <a:pt x="104" y="2979"/>
                  </a:cubicBezTo>
                  <a:cubicBezTo>
                    <a:pt x="2592" y="2979"/>
                    <a:pt x="2592" y="2979"/>
                    <a:pt x="2592" y="2979"/>
                  </a:cubicBezTo>
                  <a:cubicBezTo>
                    <a:pt x="2651" y="2979"/>
                    <a:pt x="2696" y="2934"/>
                    <a:pt x="2696" y="2875"/>
                  </a:cubicBezTo>
                  <a:cubicBezTo>
                    <a:pt x="2696" y="760"/>
                    <a:pt x="2696" y="760"/>
                    <a:pt x="2696" y="760"/>
                  </a:cubicBezTo>
                  <a:cubicBezTo>
                    <a:pt x="2681" y="745"/>
                    <a:pt x="2666" y="715"/>
                    <a:pt x="2651" y="685"/>
                  </a:cubicBezTo>
                  <a:close/>
                  <a:moveTo>
                    <a:pt x="1921" y="283"/>
                  </a:moveTo>
                  <a:cubicBezTo>
                    <a:pt x="2458" y="789"/>
                    <a:pt x="2458" y="789"/>
                    <a:pt x="2458" y="789"/>
                  </a:cubicBezTo>
                  <a:cubicBezTo>
                    <a:pt x="1921" y="789"/>
                    <a:pt x="1921" y="789"/>
                    <a:pt x="1921" y="789"/>
                  </a:cubicBezTo>
                  <a:cubicBezTo>
                    <a:pt x="1921" y="283"/>
                    <a:pt x="1921" y="283"/>
                    <a:pt x="1921" y="283"/>
                  </a:cubicBezTo>
                  <a:close/>
                  <a:moveTo>
                    <a:pt x="2472" y="2770"/>
                  </a:moveTo>
                  <a:cubicBezTo>
                    <a:pt x="209" y="2770"/>
                    <a:pt x="209" y="2770"/>
                    <a:pt x="209" y="2770"/>
                  </a:cubicBezTo>
                  <a:cubicBezTo>
                    <a:pt x="209" y="209"/>
                    <a:pt x="209" y="209"/>
                    <a:pt x="209" y="209"/>
                  </a:cubicBezTo>
                  <a:cubicBezTo>
                    <a:pt x="1713" y="209"/>
                    <a:pt x="1713" y="209"/>
                    <a:pt x="1713" y="209"/>
                  </a:cubicBezTo>
                  <a:cubicBezTo>
                    <a:pt x="1713" y="894"/>
                    <a:pt x="1713" y="894"/>
                    <a:pt x="1713" y="894"/>
                  </a:cubicBezTo>
                  <a:cubicBezTo>
                    <a:pt x="1713" y="953"/>
                    <a:pt x="1758" y="998"/>
                    <a:pt x="1817" y="998"/>
                  </a:cubicBezTo>
                  <a:cubicBezTo>
                    <a:pt x="2487" y="998"/>
                    <a:pt x="2487" y="998"/>
                    <a:pt x="2487" y="998"/>
                  </a:cubicBezTo>
                  <a:cubicBezTo>
                    <a:pt x="2487" y="2770"/>
                    <a:pt x="2487" y="2770"/>
                    <a:pt x="2487" y="2770"/>
                  </a:cubicBezTo>
                  <a:cubicBezTo>
                    <a:pt x="2472" y="2770"/>
                    <a:pt x="2472" y="2770"/>
                    <a:pt x="2472" y="277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43" name="组合 42"/>
          <p:cNvGrpSpPr/>
          <p:nvPr/>
        </p:nvGrpSpPr>
        <p:grpSpPr>
          <a:xfrm>
            <a:off x="47624" y="2161827"/>
            <a:ext cx="1731479" cy="551245"/>
            <a:chOff x="47624" y="2314227"/>
            <a:chExt cx="1731479" cy="551245"/>
          </a:xfrm>
        </p:grpSpPr>
        <p:sp>
          <p:nvSpPr>
            <p:cNvPr id="44" name="直角三角形 43"/>
            <p:cNvSpPr/>
            <p:nvPr/>
          </p:nvSpPr>
          <p:spPr>
            <a:xfrm rot="16200000" flipH="1">
              <a:off x="41676" y="2767446"/>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45" name="组合 44"/>
            <p:cNvGrpSpPr/>
            <p:nvPr/>
          </p:nvGrpSpPr>
          <p:grpSpPr>
            <a:xfrm>
              <a:off x="47624" y="2314227"/>
              <a:ext cx="1731479" cy="447270"/>
              <a:chOff x="47624" y="2136427"/>
              <a:chExt cx="1731479" cy="447270"/>
            </a:xfrm>
          </p:grpSpPr>
          <p:sp>
            <p:nvSpPr>
              <p:cNvPr id="47" name="五边形 61"/>
              <p:cNvSpPr/>
              <p:nvPr/>
            </p:nvSpPr>
            <p:spPr>
              <a:xfrm>
                <a:off x="47624" y="2136427"/>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48" name="矩形 47"/>
              <p:cNvSpPr/>
              <p:nvPr/>
            </p:nvSpPr>
            <p:spPr>
              <a:xfrm>
                <a:off x="507007" y="2178679"/>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学情分析</a:t>
                </a:r>
              </a:p>
            </p:txBody>
          </p:sp>
        </p:grpSp>
        <p:sp>
          <p:nvSpPr>
            <p:cNvPr id="46" name="Freeform 5"/>
            <p:cNvSpPr>
              <a:spLocks noEditPoints="1"/>
            </p:cNvSpPr>
            <p:nvPr/>
          </p:nvSpPr>
          <p:spPr bwMode="auto">
            <a:xfrm>
              <a:off x="229178" y="2424088"/>
              <a:ext cx="251428" cy="234844"/>
            </a:xfrm>
            <a:custGeom>
              <a:avLst/>
              <a:gdLst>
                <a:gd name="T0" fmla="*/ 205 w 3072"/>
                <a:gd name="T1" fmla="*/ 717 h 2867"/>
                <a:gd name="T2" fmla="*/ 307 w 3072"/>
                <a:gd name="T3" fmla="*/ 614 h 2867"/>
                <a:gd name="T4" fmla="*/ 348 w 3072"/>
                <a:gd name="T5" fmla="*/ 614 h 2867"/>
                <a:gd name="T6" fmla="*/ 1024 w 3072"/>
                <a:gd name="T7" fmla="*/ 143 h 2867"/>
                <a:gd name="T8" fmla="*/ 1024 w 3072"/>
                <a:gd name="T9" fmla="*/ 123 h 2867"/>
                <a:gd name="T10" fmla="*/ 1126 w 3072"/>
                <a:gd name="T11" fmla="*/ 0 h 2867"/>
                <a:gd name="T12" fmla="*/ 1229 w 3072"/>
                <a:gd name="T13" fmla="*/ 102 h 2867"/>
                <a:gd name="T14" fmla="*/ 1229 w 3072"/>
                <a:gd name="T15" fmla="*/ 123 h 2867"/>
                <a:gd name="T16" fmla="*/ 1905 w 3072"/>
                <a:gd name="T17" fmla="*/ 635 h 2867"/>
                <a:gd name="T18" fmla="*/ 1987 w 3072"/>
                <a:gd name="T19" fmla="*/ 635 h 2867"/>
                <a:gd name="T20" fmla="*/ 2662 w 3072"/>
                <a:gd name="T21" fmla="*/ 123 h 2867"/>
                <a:gd name="T22" fmla="*/ 2662 w 3072"/>
                <a:gd name="T23" fmla="*/ 102 h 2867"/>
                <a:gd name="T24" fmla="*/ 2765 w 3072"/>
                <a:gd name="T25" fmla="*/ 0 h 2867"/>
                <a:gd name="T26" fmla="*/ 2867 w 3072"/>
                <a:gd name="T27" fmla="*/ 102 h 2867"/>
                <a:gd name="T28" fmla="*/ 2765 w 3072"/>
                <a:gd name="T29" fmla="*/ 205 h 2867"/>
                <a:gd name="T30" fmla="*/ 2724 w 3072"/>
                <a:gd name="T31" fmla="*/ 205 h 2867"/>
                <a:gd name="T32" fmla="*/ 2048 w 3072"/>
                <a:gd name="T33" fmla="*/ 717 h 2867"/>
                <a:gd name="T34" fmla="*/ 2048 w 3072"/>
                <a:gd name="T35" fmla="*/ 737 h 2867"/>
                <a:gd name="T36" fmla="*/ 1946 w 3072"/>
                <a:gd name="T37" fmla="*/ 819 h 2867"/>
                <a:gd name="T38" fmla="*/ 1843 w 3072"/>
                <a:gd name="T39" fmla="*/ 717 h 2867"/>
                <a:gd name="T40" fmla="*/ 1843 w 3072"/>
                <a:gd name="T41" fmla="*/ 696 h 2867"/>
                <a:gd name="T42" fmla="*/ 1167 w 3072"/>
                <a:gd name="T43" fmla="*/ 205 h 2867"/>
                <a:gd name="T44" fmla="*/ 1126 w 3072"/>
                <a:gd name="T45" fmla="*/ 205 h 2867"/>
                <a:gd name="T46" fmla="*/ 1106 w 3072"/>
                <a:gd name="T47" fmla="*/ 205 h 2867"/>
                <a:gd name="T48" fmla="*/ 410 w 3072"/>
                <a:gd name="T49" fmla="*/ 717 h 2867"/>
                <a:gd name="T50" fmla="*/ 307 w 3072"/>
                <a:gd name="T51" fmla="*/ 819 h 2867"/>
                <a:gd name="T52" fmla="*/ 205 w 3072"/>
                <a:gd name="T53" fmla="*/ 717 h 2867"/>
                <a:gd name="T54" fmla="*/ 2970 w 3072"/>
                <a:gd name="T55" fmla="*/ 2662 h 2867"/>
                <a:gd name="T56" fmla="*/ 2867 w 3072"/>
                <a:gd name="T57" fmla="*/ 2662 h 2867"/>
                <a:gd name="T58" fmla="*/ 2867 w 3072"/>
                <a:gd name="T59" fmla="*/ 819 h 2867"/>
                <a:gd name="T60" fmla="*/ 2662 w 3072"/>
                <a:gd name="T61" fmla="*/ 819 h 2867"/>
                <a:gd name="T62" fmla="*/ 2662 w 3072"/>
                <a:gd name="T63" fmla="*/ 2662 h 2867"/>
                <a:gd name="T64" fmla="*/ 2048 w 3072"/>
                <a:gd name="T65" fmla="*/ 2662 h 2867"/>
                <a:gd name="T66" fmla="*/ 2048 w 3072"/>
                <a:gd name="T67" fmla="*/ 1229 h 2867"/>
                <a:gd name="T68" fmla="*/ 1843 w 3072"/>
                <a:gd name="T69" fmla="*/ 1229 h 2867"/>
                <a:gd name="T70" fmla="*/ 1843 w 3072"/>
                <a:gd name="T71" fmla="*/ 2662 h 2867"/>
                <a:gd name="T72" fmla="*/ 1229 w 3072"/>
                <a:gd name="T73" fmla="*/ 2662 h 2867"/>
                <a:gd name="T74" fmla="*/ 1229 w 3072"/>
                <a:gd name="T75" fmla="*/ 819 h 2867"/>
                <a:gd name="T76" fmla="*/ 1024 w 3072"/>
                <a:gd name="T77" fmla="*/ 819 h 2867"/>
                <a:gd name="T78" fmla="*/ 1024 w 3072"/>
                <a:gd name="T79" fmla="*/ 2662 h 2867"/>
                <a:gd name="T80" fmla="*/ 410 w 3072"/>
                <a:gd name="T81" fmla="*/ 2662 h 2867"/>
                <a:gd name="T82" fmla="*/ 410 w 3072"/>
                <a:gd name="T83" fmla="*/ 1229 h 2867"/>
                <a:gd name="T84" fmla="*/ 205 w 3072"/>
                <a:gd name="T85" fmla="*/ 1229 h 2867"/>
                <a:gd name="T86" fmla="*/ 205 w 3072"/>
                <a:gd name="T87" fmla="*/ 2662 h 2867"/>
                <a:gd name="T88" fmla="*/ 102 w 3072"/>
                <a:gd name="T89" fmla="*/ 2662 h 2867"/>
                <a:gd name="T90" fmla="*/ 0 w 3072"/>
                <a:gd name="T91" fmla="*/ 2765 h 2867"/>
                <a:gd name="T92" fmla="*/ 102 w 3072"/>
                <a:gd name="T93" fmla="*/ 2867 h 2867"/>
                <a:gd name="T94" fmla="*/ 2970 w 3072"/>
                <a:gd name="T95" fmla="*/ 2867 h 2867"/>
                <a:gd name="T96" fmla="*/ 3072 w 3072"/>
                <a:gd name="T97" fmla="*/ 2765 h 2867"/>
                <a:gd name="T98" fmla="*/ 2970 w 3072"/>
                <a:gd name="T99" fmla="*/ 2662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2" h="2867">
                  <a:moveTo>
                    <a:pt x="205" y="717"/>
                  </a:moveTo>
                  <a:cubicBezTo>
                    <a:pt x="205" y="676"/>
                    <a:pt x="246" y="614"/>
                    <a:pt x="307" y="614"/>
                  </a:cubicBezTo>
                  <a:cubicBezTo>
                    <a:pt x="348" y="614"/>
                    <a:pt x="348" y="614"/>
                    <a:pt x="348" y="614"/>
                  </a:cubicBezTo>
                  <a:cubicBezTo>
                    <a:pt x="1024" y="143"/>
                    <a:pt x="1024" y="143"/>
                    <a:pt x="1024" y="143"/>
                  </a:cubicBezTo>
                  <a:cubicBezTo>
                    <a:pt x="1024" y="123"/>
                    <a:pt x="1024" y="123"/>
                    <a:pt x="1024" y="123"/>
                  </a:cubicBezTo>
                  <a:cubicBezTo>
                    <a:pt x="1024" y="61"/>
                    <a:pt x="1065" y="0"/>
                    <a:pt x="1126" y="0"/>
                  </a:cubicBezTo>
                  <a:cubicBezTo>
                    <a:pt x="1188" y="0"/>
                    <a:pt x="1229" y="61"/>
                    <a:pt x="1229" y="102"/>
                  </a:cubicBezTo>
                  <a:cubicBezTo>
                    <a:pt x="1229" y="123"/>
                    <a:pt x="1229" y="123"/>
                    <a:pt x="1229" y="123"/>
                  </a:cubicBezTo>
                  <a:cubicBezTo>
                    <a:pt x="1905" y="635"/>
                    <a:pt x="1905" y="635"/>
                    <a:pt x="1905" y="635"/>
                  </a:cubicBezTo>
                  <a:cubicBezTo>
                    <a:pt x="1987" y="635"/>
                    <a:pt x="1987" y="635"/>
                    <a:pt x="1987" y="635"/>
                  </a:cubicBezTo>
                  <a:cubicBezTo>
                    <a:pt x="2662" y="123"/>
                    <a:pt x="2662" y="123"/>
                    <a:pt x="2662" y="123"/>
                  </a:cubicBezTo>
                  <a:cubicBezTo>
                    <a:pt x="2662" y="102"/>
                    <a:pt x="2662" y="102"/>
                    <a:pt x="2662" y="102"/>
                  </a:cubicBezTo>
                  <a:cubicBezTo>
                    <a:pt x="2662" y="61"/>
                    <a:pt x="2703" y="0"/>
                    <a:pt x="2765" y="0"/>
                  </a:cubicBezTo>
                  <a:cubicBezTo>
                    <a:pt x="2826" y="0"/>
                    <a:pt x="2867" y="61"/>
                    <a:pt x="2867" y="102"/>
                  </a:cubicBezTo>
                  <a:cubicBezTo>
                    <a:pt x="2867" y="164"/>
                    <a:pt x="2826" y="205"/>
                    <a:pt x="2765" y="205"/>
                  </a:cubicBezTo>
                  <a:cubicBezTo>
                    <a:pt x="2724" y="205"/>
                    <a:pt x="2724" y="205"/>
                    <a:pt x="2724" y="205"/>
                  </a:cubicBezTo>
                  <a:cubicBezTo>
                    <a:pt x="2048" y="717"/>
                    <a:pt x="2048" y="717"/>
                    <a:pt x="2048" y="717"/>
                  </a:cubicBezTo>
                  <a:cubicBezTo>
                    <a:pt x="2048" y="737"/>
                    <a:pt x="2048" y="737"/>
                    <a:pt x="2048" y="737"/>
                  </a:cubicBezTo>
                  <a:cubicBezTo>
                    <a:pt x="2048" y="778"/>
                    <a:pt x="2007" y="819"/>
                    <a:pt x="1946" y="819"/>
                  </a:cubicBezTo>
                  <a:cubicBezTo>
                    <a:pt x="1884" y="819"/>
                    <a:pt x="1843" y="778"/>
                    <a:pt x="1843" y="717"/>
                  </a:cubicBezTo>
                  <a:cubicBezTo>
                    <a:pt x="1843" y="696"/>
                    <a:pt x="1843" y="696"/>
                    <a:pt x="1843" y="696"/>
                  </a:cubicBezTo>
                  <a:cubicBezTo>
                    <a:pt x="1167" y="205"/>
                    <a:pt x="1167" y="205"/>
                    <a:pt x="1167" y="205"/>
                  </a:cubicBezTo>
                  <a:cubicBezTo>
                    <a:pt x="1126" y="205"/>
                    <a:pt x="1126" y="205"/>
                    <a:pt x="1126" y="205"/>
                  </a:cubicBezTo>
                  <a:cubicBezTo>
                    <a:pt x="1106" y="205"/>
                    <a:pt x="1106" y="205"/>
                    <a:pt x="1106" y="205"/>
                  </a:cubicBezTo>
                  <a:cubicBezTo>
                    <a:pt x="410" y="717"/>
                    <a:pt x="410" y="717"/>
                    <a:pt x="410" y="717"/>
                  </a:cubicBezTo>
                  <a:cubicBezTo>
                    <a:pt x="410" y="778"/>
                    <a:pt x="369" y="819"/>
                    <a:pt x="307" y="819"/>
                  </a:cubicBezTo>
                  <a:cubicBezTo>
                    <a:pt x="246" y="819"/>
                    <a:pt x="205" y="778"/>
                    <a:pt x="205" y="717"/>
                  </a:cubicBezTo>
                  <a:close/>
                  <a:moveTo>
                    <a:pt x="2970" y="2662"/>
                  </a:moveTo>
                  <a:cubicBezTo>
                    <a:pt x="2867" y="2662"/>
                    <a:pt x="2867" y="2662"/>
                    <a:pt x="2867" y="2662"/>
                  </a:cubicBezTo>
                  <a:cubicBezTo>
                    <a:pt x="2867" y="819"/>
                    <a:pt x="2867" y="819"/>
                    <a:pt x="2867" y="819"/>
                  </a:cubicBezTo>
                  <a:cubicBezTo>
                    <a:pt x="2662" y="819"/>
                    <a:pt x="2662" y="819"/>
                    <a:pt x="2662" y="819"/>
                  </a:cubicBezTo>
                  <a:cubicBezTo>
                    <a:pt x="2662" y="2662"/>
                    <a:pt x="2662" y="2662"/>
                    <a:pt x="2662" y="2662"/>
                  </a:cubicBezTo>
                  <a:cubicBezTo>
                    <a:pt x="2048" y="2662"/>
                    <a:pt x="2048" y="2662"/>
                    <a:pt x="2048" y="2662"/>
                  </a:cubicBezTo>
                  <a:cubicBezTo>
                    <a:pt x="2048" y="1229"/>
                    <a:pt x="2048" y="1229"/>
                    <a:pt x="2048" y="1229"/>
                  </a:cubicBezTo>
                  <a:cubicBezTo>
                    <a:pt x="1843" y="1229"/>
                    <a:pt x="1843" y="1229"/>
                    <a:pt x="1843" y="1229"/>
                  </a:cubicBezTo>
                  <a:cubicBezTo>
                    <a:pt x="1843" y="2662"/>
                    <a:pt x="1843" y="2662"/>
                    <a:pt x="1843" y="2662"/>
                  </a:cubicBezTo>
                  <a:cubicBezTo>
                    <a:pt x="1229" y="2662"/>
                    <a:pt x="1229" y="2662"/>
                    <a:pt x="1229" y="2662"/>
                  </a:cubicBezTo>
                  <a:cubicBezTo>
                    <a:pt x="1229" y="819"/>
                    <a:pt x="1229" y="819"/>
                    <a:pt x="1229" y="819"/>
                  </a:cubicBezTo>
                  <a:cubicBezTo>
                    <a:pt x="1024" y="819"/>
                    <a:pt x="1024" y="819"/>
                    <a:pt x="1024" y="819"/>
                  </a:cubicBezTo>
                  <a:cubicBezTo>
                    <a:pt x="1024" y="2662"/>
                    <a:pt x="1024" y="2662"/>
                    <a:pt x="1024" y="2662"/>
                  </a:cubicBezTo>
                  <a:cubicBezTo>
                    <a:pt x="410" y="2662"/>
                    <a:pt x="410" y="2662"/>
                    <a:pt x="410" y="2662"/>
                  </a:cubicBezTo>
                  <a:cubicBezTo>
                    <a:pt x="410" y="1229"/>
                    <a:pt x="410" y="1229"/>
                    <a:pt x="410" y="1229"/>
                  </a:cubicBezTo>
                  <a:cubicBezTo>
                    <a:pt x="205" y="1229"/>
                    <a:pt x="205" y="1229"/>
                    <a:pt x="205" y="1229"/>
                  </a:cubicBezTo>
                  <a:cubicBezTo>
                    <a:pt x="205" y="2662"/>
                    <a:pt x="205" y="2662"/>
                    <a:pt x="205" y="2662"/>
                  </a:cubicBezTo>
                  <a:cubicBezTo>
                    <a:pt x="102" y="2662"/>
                    <a:pt x="102" y="2662"/>
                    <a:pt x="102" y="2662"/>
                  </a:cubicBezTo>
                  <a:cubicBezTo>
                    <a:pt x="41" y="2662"/>
                    <a:pt x="0" y="2703"/>
                    <a:pt x="0" y="2765"/>
                  </a:cubicBezTo>
                  <a:cubicBezTo>
                    <a:pt x="0" y="2826"/>
                    <a:pt x="41" y="2867"/>
                    <a:pt x="102" y="2867"/>
                  </a:cubicBezTo>
                  <a:cubicBezTo>
                    <a:pt x="2970" y="2867"/>
                    <a:pt x="2970" y="2867"/>
                    <a:pt x="2970" y="2867"/>
                  </a:cubicBezTo>
                  <a:cubicBezTo>
                    <a:pt x="3031" y="2867"/>
                    <a:pt x="3072" y="2826"/>
                    <a:pt x="3072" y="2765"/>
                  </a:cubicBezTo>
                  <a:cubicBezTo>
                    <a:pt x="3072" y="2703"/>
                    <a:pt x="3031" y="2662"/>
                    <a:pt x="2970" y="2662"/>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49" name="组合 48"/>
          <p:cNvGrpSpPr/>
          <p:nvPr/>
        </p:nvGrpSpPr>
        <p:grpSpPr>
          <a:xfrm>
            <a:off x="47624" y="4664476"/>
            <a:ext cx="1731479" cy="551244"/>
            <a:chOff x="47624" y="4816876"/>
            <a:chExt cx="1731479" cy="551244"/>
          </a:xfrm>
        </p:grpSpPr>
        <p:sp>
          <p:nvSpPr>
            <p:cNvPr id="50" name="直角三角形 49"/>
            <p:cNvSpPr/>
            <p:nvPr/>
          </p:nvSpPr>
          <p:spPr>
            <a:xfrm rot="16200000" flipH="1">
              <a:off x="41676" y="5270094"/>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51" name="组合 50"/>
            <p:cNvGrpSpPr/>
            <p:nvPr/>
          </p:nvGrpSpPr>
          <p:grpSpPr>
            <a:xfrm>
              <a:off x="47624" y="4816876"/>
              <a:ext cx="1731479" cy="447270"/>
              <a:chOff x="47624" y="4054876"/>
              <a:chExt cx="1731479" cy="447270"/>
            </a:xfrm>
          </p:grpSpPr>
          <p:sp>
            <p:nvSpPr>
              <p:cNvPr id="53" name="五边形 64"/>
              <p:cNvSpPr/>
              <p:nvPr/>
            </p:nvSpPr>
            <p:spPr>
              <a:xfrm>
                <a:off x="47624" y="4054876"/>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54" name="矩形 53"/>
              <p:cNvSpPr/>
              <p:nvPr/>
            </p:nvSpPr>
            <p:spPr>
              <a:xfrm>
                <a:off x="507007" y="4104871"/>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教学目标</a:t>
                </a:r>
              </a:p>
            </p:txBody>
          </p:sp>
        </p:grpSp>
        <p:sp>
          <p:nvSpPr>
            <p:cNvPr id="52" name="Freeform 5"/>
            <p:cNvSpPr>
              <a:spLocks noEditPoints="1"/>
            </p:cNvSpPr>
            <p:nvPr/>
          </p:nvSpPr>
          <p:spPr bwMode="auto">
            <a:xfrm>
              <a:off x="216346" y="4901965"/>
              <a:ext cx="277091" cy="277091"/>
            </a:xfrm>
            <a:custGeom>
              <a:avLst/>
              <a:gdLst>
                <a:gd name="T0" fmla="*/ 1767 w 2867"/>
                <a:gd name="T1" fmla="*/ 287 h 2867"/>
                <a:gd name="T2" fmla="*/ 1327 w 2867"/>
                <a:gd name="T3" fmla="*/ 213 h 2867"/>
                <a:gd name="T4" fmla="*/ 0 w 2867"/>
                <a:gd name="T5" fmla="*/ 1540 h 2867"/>
                <a:gd name="T6" fmla="*/ 1327 w 2867"/>
                <a:gd name="T7" fmla="*/ 2867 h 2867"/>
                <a:gd name="T8" fmla="*/ 2654 w 2867"/>
                <a:gd name="T9" fmla="*/ 1540 h 2867"/>
                <a:gd name="T10" fmla="*/ 2582 w 2867"/>
                <a:gd name="T11" fmla="*/ 1105 h 2867"/>
                <a:gd name="T12" fmla="*/ 2403 w 2867"/>
                <a:gd name="T13" fmla="*/ 1284 h 2867"/>
                <a:gd name="T14" fmla="*/ 2433 w 2867"/>
                <a:gd name="T15" fmla="*/ 1540 h 2867"/>
                <a:gd name="T16" fmla="*/ 1327 w 2867"/>
                <a:gd name="T17" fmla="*/ 2646 h 2867"/>
                <a:gd name="T18" fmla="*/ 221 w 2867"/>
                <a:gd name="T19" fmla="*/ 1540 h 2867"/>
                <a:gd name="T20" fmla="*/ 1327 w 2867"/>
                <a:gd name="T21" fmla="*/ 434 h 2867"/>
                <a:gd name="T22" fmla="*/ 1589 w 2867"/>
                <a:gd name="T23" fmla="*/ 465 h 2867"/>
                <a:gd name="T24" fmla="*/ 1767 w 2867"/>
                <a:gd name="T25" fmla="*/ 287 h 2867"/>
                <a:gd name="T26" fmla="*/ 2387 w 2867"/>
                <a:gd name="T27" fmla="*/ 180 h 2867"/>
                <a:gd name="T28" fmla="*/ 2408 w 2867"/>
                <a:gd name="T29" fmla="*/ 426 h 2867"/>
                <a:gd name="T30" fmla="*/ 2445 w 2867"/>
                <a:gd name="T31" fmla="*/ 462 h 2867"/>
                <a:gd name="T32" fmla="*/ 2836 w 2867"/>
                <a:gd name="T33" fmla="*/ 496 h 2867"/>
                <a:gd name="T34" fmla="*/ 2867 w 2867"/>
                <a:gd name="T35" fmla="*/ 502 h 2867"/>
                <a:gd name="T36" fmla="*/ 2849 w 2867"/>
                <a:gd name="T37" fmla="*/ 524 h 2867"/>
                <a:gd name="T38" fmla="*/ 2370 w 2867"/>
                <a:gd name="T39" fmla="*/ 1005 h 2867"/>
                <a:gd name="T40" fmla="*/ 2322 w 2867"/>
                <a:gd name="T41" fmla="*/ 1023 h 2867"/>
                <a:gd name="T42" fmla="*/ 2070 w 2867"/>
                <a:gd name="T43" fmla="*/ 999 h 2867"/>
                <a:gd name="T44" fmla="*/ 2022 w 2867"/>
                <a:gd name="T45" fmla="*/ 1016 h 2867"/>
                <a:gd name="T46" fmla="*/ 1593 w 2867"/>
                <a:gd name="T47" fmla="*/ 1445 h 2867"/>
                <a:gd name="T48" fmla="*/ 1465 w 2867"/>
                <a:gd name="T49" fmla="*/ 1484 h 2867"/>
                <a:gd name="T50" fmla="*/ 1406 w 2867"/>
                <a:gd name="T51" fmla="*/ 1298 h 2867"/>
                <a:gd name="T52" fmla="*/ 1433 w 2867"/>
                <a:gd name="T53" fmla="*/ 1270 h 2867"/>
                <a:gd name="T54" fmla="*/ 1850 w 2867"/>
                <a:gd name="T55" fmla="*/ 853 h 2867"/>
                <a:gd name="T56" fmla="*/ 1871 w 2867"/>
                <a:gd name="T57" fmla="*/ 796 h 2867"/>
                <a:gd name="T58" fmla="*/ 1847 w 2867"/>
                <a:gd name="T59" fmla="*/ 541 h 2867"/>
                <a:gd name="T60" fmla="*/ 1859 w 2867"/>
                <a:gd name="T61" fmla="*/ 507 h 2867"/>
                <a:gd name="T62" fmla="*/ 2360 w 2867"/>
                <a:gd name="T63" fmla="*/ 6 h 2867"/>
                <a:gd name="T64" fmla="*/ 2370 w 2867"/>
                <a:gd name="T65" fmla="*/ 0 h 2867"/>
                <a:gd name="T66" fmla="*/ 2387 w 2867"/>
                <a:gd name="T67" fmla="*/ 180 h 2867"/>
                <a:gd name="T68" fmla="*/ 1880 w 2867"/>
                <a:gd name="T69" fmla="*/ 1540 h 2867"/>
                <a:gd name="T70" fmla="*/ 1327 w 2867"/>
                <a:gd name="T71" fmla="*/ 2093 h 2867"/>
                <a:gd name="T72" fmla="*/ 774 w 2867"/>
                <a:gd name="T73" fmla="*/ 1540 h 2867"/>
                <a:gd name="T74" fmla="*/ 1327 w 2867"/>
                <a:gd name="T75" fmla="*/ 987 h 2867"/>
                <a:gd name="T76" fmla="*/ 1460 w 2867"/>
                <a:gd name="T77" fmla="*/ 1003 h 2867"/>
                <a:gd name="T78" fmla="*/ 1378 w 2867"/>
                <a:gd name="T79" fmla="*/ 1085 h 2867"/>
                <a:gd name="T80" fmla="*/ 1244 w 2867"/>
                <a:gd name="T81" fmla="*/ 1219 h 2867"/>
                <a:gd name="T82" fmla="*/ 995 w 2867"/>
                <a:gd name="T83" fmla="*/ 1540 h 2867"/>
                <a:gd name="T84" fmla="*/ 1327 w 2867"/>
                <a:gd name="T85" fmla="*/ 1872 h 2867"/>
                <a:gd name="T86" fmla="*/ 1653 w 2867"/>
                <a:gd name="T87" fmla="*/ 1602 h 2867"/>
                <a:gd name="T88" fmla="*/ 1773 w 2867"/>
                <a:gd name="T89" fmla="*/ 1482 h 2867"/>
                <a:gd name="T90" fmla="*/ 1861 w 2867"/>
                <a:gd name="T91" fmla="*/ 1394 h 2867"/>
                <a:gd name="T92" fmla="*/ 1880 w 2867"/>
                <a:gd name="T93" fmla="*/ 1540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67" h="2867">
                  <a:moveTo>
                    <a:pt x="1767" y="287"/>
                  </a:moveTo>
                  <a:cubicBezTo>
                    <a:pt x="1629" y="239"/>
                    <a:pt x="1481" y="213"/>
                    <a:pt x="1327" y="213"/>
                  </a:cubicBezTo>
                  <a:cubicBezTo>
                    <a:pt x="594" y="213"/>
                    <a:pt x="0" y="807"/>
                    <a:pt x="0" y="1540"/>
                  </a:cubicBezTo>
                  <a:cubicBezTo>
                    <a:pt x="0" y="2273"/>
                    <a:pt x="594" y="2867"/>
                    <a:pt x="1327" y="2867"/>
                  </a:cubicBezTo>
                  <a:cubicBezTo>
                    <a:pt x="2060" y="2867"/>
                    <a:pt x="2654" y="2273"/>
                    <a:pt x="2654" y="1540"/>
                  </a:cubicBezTo>
                  <a:cubicBezTo>
                    <a:pt x="2654" y="1388"/>
                    <a:pt x="2629" y="1241"/>
                    <a:pt x="2582" y="1105"/>
                  </a:cubicBezTo>
                  <a:cubicBezTo>
                    <a:pt x="2522" y="1165"/>
                    <a:pt x="2463" y="1224"/>
                    <a:pt x="2403" y="1284"/>
                  </a:cubicBezTo>
                  <a:cubicBezTo>
                    <a:pt x="2423" y="1366"/>
                    <a:pt x="2433" y="1452"/>
                    <a:pt x="2433" y="1540"/>
                  </a:cubicBezTo>
                  <a:cubicBezTo>
                    <a:pt x="2433" y="2151"/>
                    <a:pt x="1938" y="2646"/>
                    <a:pt x="1327" y="2646"/>
                  </a:cubicBezTo>
                  <a:cubicBezTo>
                    <a:pt x="716" y="2646"/>
                    <a:pt x="221" y="2151"/>
                    <a:pt x="221" y="1540"/>
                  </a:cubicBezTo>
                  <a:cubicBezTo>
                    <a:pt x="221" y="929"/>
                    <a:pt x="716" y="434"/>
                    <a:pt x="1327" y="434"/>
                  </a:cubicBezTo>
                  <a:cubicBezTo>
                    <a:pt x="1417" y="434"/>
                    <a:pt x="1505" y="445"/>
                    <a:pt x="1589" y="465"/>
                  </a:cubicBezTo>
                  <a:cubicBezTo>
                    <a:pt x="1648" y="406"/>
                    <a:pt x="1707" y="346"/>
                    <a:pt x="1767" y="287"/>
                  </a:cubicBezTo>
                  <a:close/>
                  <a:moveTo>
                    <a:pt x="2387" y="180"/>
                  </a:moveTo>
                  <a:cubicBezTo>
                    <a:pt x="2394" y="262"/>
                    <a:pt x="2403" y="344"/>
                    <a:pt x="2408" y="426"/>
                  </a:cubicBezTo>
                  <a:cubicBezTo>
                    <a:pt x="2410" y="452"/>
                    <a:pt x="2420" y="460"/>
                    <a:pt x="2445" y="462"/>
                  </a:cubicBezTo>
                  <a:cubicBezTo>
                    <a:pt x="2575" y="472"/>
                    <a:pt x="2706" y="484"/>
                    <a:pt x="2836" y="496"/>
                  </a:cubicBezTo>
                  <a:cubicBezTo>
                    <a:pt x="2847" y="497"/>
                    <a:pt x="2858" y="494"/>
                    <a:pt x="2867" y="502"/>
                  </a:cubicBezTo>
                  <a:cubicBezTo>
                    <a:pt x="2865" y="513"/>
                    <a:pt x="2856" y="518"/>
                    <a:pt x="2849" y="524"/>
                  </a:cubicBezTo>
                  <a:cubicBezTo>
                    <a:pt x="2690" y="684"/>
                    <a:pt x="2529" y="844"/>
                    <a:pt x="2370" y="1005"/>
                  </a:cubicBezTo>
                  <a:cubicBezTo>
                    <a:pt x="2356" y="1019"/>
                    <a:pt x="2342" y="1025"/>
                    <a:pt x="2322" y="1023"/>
                  </a:cubicBezTo>
                  <a:cubicBezTo>
                    <a:pt x="2238" y="1014"/>
                    <a:pt x="2154" y="1008"/>
                    <a:pt x="2070" y="999"/>
                  </a:cubicBezTo>
                  <a:cubicBezTo>
                    <a:pt x="2049" y="997"/>
                    <a:pt x="2036" y="1001"/>
                    <a:pt x="2022" y="1016"/>
                  </a:cubicBezTo>
                  <a:cubicBezTo>
                    <a:pt x="1805" y="1233"/>
                    <a:pt x="1810" y="1228"/>
                    <a:pt x="1593" y="1445"/>
                  </a:cubicBezTo>
                  <a:cubicBezTo>
                    <a:pt x="1557" y="1482"/>
                    <a:pt x="1516" y="1500"/>
                    <a:pt x="1465" y="1484"/>
                  </a:cubicBezTo>
                  <a:cubicBezTo>
                    <a:pt x="1384" y="1460"/>
                    <a:pt x="1354" y="1364"/>
                    <a:pt x="1406" y="1298"/>
                  </a:cubicBezTo>
                  <a:cubicBezTo>
                    <a:pt x="1414" y="1288"/>
                    <a:pt x="1423" y="1279"/>
                    <a:pt x="1433" y="1270"/>
                  </a:cubicBezTo>
                  <a:cubicBezTo>
                    <a:pt x="1645" y="1057"/>
                    <a:pt x="1637" y="1065"/>
                    <a:pt x="1850" y="853"/>
                  </a:cubicBezTo>
                  <a:cubicBezTo>
                    <a:pt x="1867" y="836"/>
                    <a:pt x="1874" y="821"/>
                    <a:pt x="1871" y="796"/>
                  </a:cubicBezTo>
                  <a:cubicBezTo>
                    <a:pt x="1861" y="712"/>
                    <a:pt x="1855" y="626"/>
                    <a:pt x="1847" y="541"/>
                  </a:cubicBezTo>
                  <a:cubicBezTo>
                    <a:pt x="1846" y="527"/>
                    <a:pt x="1849" y="517"/>
                    <a:pt x="1859" y="507"/>
                  </a:cubicBezTo>
                  <a:cubicBezTo>
                    <a:pt x="2026" y="340"/>
                    <a:pt x="2193" y="173"/>
                    <a:pt x="2360" y="6"/>
                  </a:cubicBezTo>
                  <a:cubicBezTo>
                    <a:pt x="2361" y="5"/>
                    <a:pt x="2364" y="4"/>
                    <a:pt x="2370" y="0"/>
                  </a:cubicBezTo>
                  <a:cubicBezTo>
                    <a:pt x="2376" y="62"/>
                    <a:pt x="2382" y="121"/>
                    <a:pt x="2387" y="180"/>
                  </a:cubicBezTo>
                  <a:close/>
                  <a:moveTo>
                    <a:pt x="1880" y="1540"/>
                  </a:moveTo>
                  <a:cubicBezTo>
                    <a:pt x="1880" y="1845"/>
                    <a:pt x="1633" y="2093"/>
                    <a:pt x="1327" y="2093"/>
                  </a:cubicBezTo>
                  <a:cubicBezTo>
                    <a:pt x="1022" y="2093"/>
                    <a:pt x="774" y="1845"/>
                    <a:pt x="774" y="1540"/>
                  </a:cubicBezTo>
                  <a:cubicBezTo>
                    <a:pt x="774" y="1234"/>
                    <a:pt x="1022" y="987"/>
                    <a:pt x="1327" y="987"/>
                  </a:cubicBezTo>
                  <a:cubicBezTo>
                    <a:pt x="1373" y="987"/>
                    <a:pt x="1417" y="992"/>
                    <a:pt x="1460" y="1003"/>
                  </a:cubicBezTo>
                  <a:cubicBezTo>
                    <a:pt x="1432" y="1030"/>
                    <a:pt x="1405" y="1057"/>
                    <a:pt x="1378" y="1085"/>
                  </a:cubicBezTo>
                  <a:cubicBezTo>
                    <a:pt x="1333" y="1129"/>
                    <a:pt x="1288" y="1174"/>
                    <a:pt x="1244" y="1219"/>
                  </a:cubicBezTo>
                  <a:cubicBezTo>
                    <a:pt x="1101" y="1256"/>
                    <a:pt x="995" y="1385"/>
                    <a:pt x="995" y="1540"/>
                  </a:cubicBezTo>
                  <a:cubicBezTo>
                    <a:pt x="995" y="1723"/>
                    <a:pt x="1144" y="1872"/>
                    <a:pt x="1327" y="1872"/>
                  </a:cubicBezTo>
                  <a:cubicBezTo>
                    <a:pt x="1489" y="1872"/>
                    <a:pt x="1624" y="1756"/>
                    <a:pt x="1653" y="1602"/>
                  </a:cubicBezTo>
                  <a:cubicBezTo>
                    <a:pt x="1693" y="1562"/>
                    <a:pt x="1733" y="1522"/>
                    <a:pt x="1773" y="1482"/>
                  </a:cubicBezTo>
                  <a:cubicBezTo>
                    <a:pt x="1803" y="1452"/>
                    <a:pt x="1830" y="1425"/>
                    <a:pt x="1861" y="1394"/>
                  </a:cubicBezTo>
                  <a:cubicBezTo>
                    <a:pt x="1873" y="1441"/>
                    <a:pt x="1880" y="1489"/>
                    <a:pt x="1880" y="154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55" name="组合 54"/>
          <p:cNvGrpSpPr/>
          <p:nvPr/>
        </p:nvGrpSpPr>
        <p:grpSpPr>
          <a:xfrm>
            <a:off x="47624" y="3830259"/>
            <a:ext cx="1731479" cy="551244"/>
            <a:chOff x="47624" y="3982659"/>
            <a:chExt cx="1731479" cy="551244"/>
          </a:xfrm>
        </p:grpSpPr>
        <p:sp>
          <p:nvSpPr>
            <p:cNvPr id="56" name="直角三角形 55"/>
            <p:cNvSpPr/>
            <p:nvPr/>
          </p:nvSpPr>
          <p:spPr>
            <a:xfrm rot="16200000" flipH="1">
              <a:off x="41676" y="4435878"/>
              <a:ext cx="103975"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57" name="组合 56"/>
            <p:cNvGrpSpPr/>
            <p:nvPr/>
          </p:nvGrpSpPr>
          <p:grpSpPr>
            <a:xfrm>
              <a:off x="47624" y="3982659"/>
              <a:ext cx="1731479" cy="447270"/>
              <a:chOff x="47624" y="3415393"/>
              <a:chExt cx="1731479" cy="447270"/>
            </a:xfrm>
          </p:grpSpPr>
          <p:sp>
            <p:nvSpPr>
              <p:cNvPr id="61" name="五边形 63"/>
              <p:cNvSpPr/>
              <p:nvPr/>
            </p:nvSpPr>
            <p:spPr>
              <a:xfrm>
                <a:off x="47624" y="3415393"/>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62" name="矩形 61"/>
              <p:cNvSpPr/>
              <p:nvPr/>
            </p:nvSpPr>
            <p:spPr>
              <a:xfrm>
                <a:off x="507007" y="3462807"/>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教材分析</a:t>
                </a:r>
              </a:p>
            </p:txBody>
          </p:sp>
        </p:grpSp>
        <p:grpSp>
          <p:nvGrpSpPr>
            <p:cNvPr id="58" name="Group 4"/>
            <p:cNvGrpSpPr>
              <a:grpSpLocks noChangeAspect="1"/>
            </p:cNvGrpSpPr>
            <p:nvPr/>
          </p:nvGrpSpPr>
          <p:grpSpPr bwMode="auto">
            <a:xfrm>
              <a:off x="204441" y="4076683"/>
              <a:ext cx="259012" cy="259221"/>
              <a:chOff x="1992" y="309"/>
              <a:chExt cx="3698" cy="3701"/>
            </a:xfrm>
            <a:solidFill>
              <a:schemeClr val="tx2"/>
            </a:solidFill>
          </p:grpSpPr>
          <p:sp>
            <p:nvSpPr>
              <p:cNvPr id="59" name="Freeform 5"/>
              <p:cNvSpPr>
                <a:spLocks noEditPoints="1"/>
              </p:cNvSpPr>
              <p:nvPr/>
            </p:nvSpPr>
            <p:spPr bwMode="auto">
              <a:xfrm>
                <a:off x="2883" y="1203"/>
                <a:ext cx="1912" cy="1912"/>
              </a:xfrm>
              <a:custGeom>
                <a:avLst/>
                <a:gdLst>
                  <a:gd name="T0" fmla="*/ 1270 w 1270"/>
                  <a:gd name="T1" fmla="*/ 560 h 1269"/>
                  <a:gd name="T2" fmla="*/ 711 w 1270"/>
                  <a:gd name="T3" fmla="*/ 0 h 1269"/>
                  <a:gd name="T4" fmla="*/ 711 w 1270"/>
                  <a:gd name="T5" fmla="*/ 117 h 1269"/>
                  <a:gd name="T6" fmla="*/ 561 w 1270"/>
                  <a:gd name="T7" fmla="*/ 117 h 1269"/>
                  <a:gd name="T8" fmla="*/ 561 w 1270"/>
                  <a:gd name="T9" fmla="*/ 0 h 1269"/>
                  <a:gd name="T10" fmla="*/ 0 w 1270"/>
                  <a:gd name="T11" fmla="*/ 560 h 1269"/>
                  <a:gd name="T12" fmla="*/ 118 w 1270"/>
                  <a:gd name="T13" fmla="*/ 560 h 1269"/>
                  <a:gd name="T14" fmla="*/ 118 w 1270"/>
                  <a:gd name="T15" fmla="*/ 710 h 1269"/>
                  <a:gd name="T16" fmla="*/ 1 w 1270"/>
                  <a:gd name="T17" fmla="*/ 710 h 1269"/>
                  <a:gd name="T18" fmla="*/ 561 w 1270"/>
                  <a:gd name="T19" fmla="*/ 1269 h 1269"/>
                  <a:gd name="T20" fmla="*/ 561 w 1270"/>
                  <a:gd name="T21" fmla="*/ 1153 h 1269"/>
                  <a:gd name="T22" fmla="*/ 711 w 1270"/>
                  <a:gd name="T23" fmla="*/ 1153 h 1269"/>
                  <a:gd name="T24" fmla="*/ 711 w 1270"/>
                  <a:gd name="T25" fmla="*/ 1269 h 1269"/>
                  <a:gd name="T26" fmla="*/ 1270 w 1270"/>
                  <a:gd name="T27" fmla="*/ 710 h 1269"/>
                  <a:gd name="T28" fmla="*/ 1154 w 1270"/>
                  <a:gd name="T29" fmla="*/ 710 h 1269"/>
                  <a:gd name="T30" fmla="*/ 1154 w 1270"/>
                  <a:gd name="T31" fmla="*/ 560 h 1269"/>
                  <a:gd name="T32" fmla="*/ 1270 w 1270"/>
                  <a:gd name="T33" fmla="*/ 560 h 1269"/>
                  <a:gd name="T34" fmla="*/ 1270 w 1270"/>
                  <a:gd name="T35" fmla="*/ 560 h 1269"/>
                  <a:gd name="T36" fmla="*/ 635 w 1270"/>
                  <a:gd name="T37" fmla="*/ 872 h 1269"/>
                  <a:gd name="T38" fmla="*/ 397 w 1270"/>
                  <a:gd name="T39" fmla="*/ 634 h 1269"/>
                  <a:gd name="T40" fmla="*/ 635 w 1270"/>
                  <a:gd name="T41" fmla="*/ 396 h 1269"/>
                  <a:gd name="T42" fmla="*/ 873 w 1270"/>
                  <a:gd name="T43" fmla="*/ 634 h 1269"/>
                  <a:gd name="T44" fmla="*/ 635 w 1270"/>
                  <a:gd name="T45" fmla="*/ 872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0" h="1269">
                    <a:moveTo>
                      <a:pt x="1270" y="560"/>
                    </a:moveTo>
                    <a:cubicBezTo>
                      <a:pt x="1236" y="268"/>
                      <a:pt x="1003" y="35"/>
                      <a:pt x="711" y="0"/>
                    </a:cubicBezTo>
                    <a:cubicBezTo>
                      <a:pt x="711" y="117"/>
                      <a:pt x="711" y="117"/>
                      <a:pt x="711" y="117"/>
                    </a:cubicBezTo>
                    <a:cubicBezTo>
                      <a:pt x="561" y="117"/>
                      <a:pt x="561" y="117"/>
                      <a:pt x="561" y="117"/>
                    </a:cubicBezTo>
                    <a:cubicBezTo>
                      <a:pt x="561" y="0"/>
                      <a:pt x="561" y="0"/>
                      <a:pt x="561" y="0"/>
                    </a:cubicBezTo>
                    <a:cubicBezTo>
                      <a:pt x="268" y="34"/>
                      <a:pt x="35" y="267"/>
                      <a:pt x="0" y="560"/>
                    </a:cubicBezTo>
                    <a:cubicBezTo>
                      <a:pt x="118" y="560"/>
                      <a:pt x="118" y="560"/>
                      <a:pt x="118" y="560"/>
                    </a:cubicBezTo>
                    <a:cubicBezTo>
                      <a:pt x="118" y="710"/>
                      <a:pt x="118" y="710"/>
                      <a:pt x="118" y="710"/>
                    </a:cubicBezTo>
                    <a:cubicBezTo>
                      <a:pt x="1" y="710"/>
                      <a:pt x="1" y="710"/>
                      <a:pt x="1" y="710"/>
                    </a:cubicBezTo>
                    <a:cubicBezTo>
                      <a:pt x="35" y="1002"/>
                      <a:pt x="268" y="1235"/>
                      <a:pt x="561" y="1269"/>
                    </a:cubicBezTo>
                    <a:cubicBezTo>
                      <a:pt x="561" y="1153"/>
                      <a:pt x="561" y="1153"/>
                      <a:pt x="561" y="1153"/>
                    </a:cubicBezTo>
                    <a:cubicBezTo>
                      <a:pt x="711" y="1153"/>
                      <a:pt x="711" y="1153"/>
                      <a:pt x="711" y="1153"/>
                    </a:cubicBezTo>
                    <a:cubicBezTo>
                      <a:pt x="711" y="1269"/>
                      <a:pt x="711" y="1269"/>
                      <a:pt x="711" y="1269"/>
                    </a:cubicBezTo>
                    <a:cubicBezTo>
                      <a:pt x="1003" y="1234"/>
                      <a:pt x="1235" y="1002"/>
                      <a:pt x="1270" y="710"/>
                    </a:cubicBezTo>
                    <a:cubicBezTo>
                      <a:pt x="1154" y="710"/>
                      <a:pt x="1154" y="710"/>
                      <a:pt x="1154" y="710"/>
                    </a:cubicBezTo>
                    <a:cubicBezTo>
                      <a:pt x="1154" y="560"/>
                      <a:pt x="1154" y="560"/>
                      <a:pt x="1154" y="560"/>
                    </a:cubicBezTo>
                    <a:cubicBezTo>
                      <a:pt x="1270" y="560"/>
                      <a:pt x="1270" y="560"/>
                      <a:pt x="1270" y="560"/>
                    </a:cubicBezTo>
                    <a:cubicBezTo>
                      <a:pt x="1270" y="560"/>
                      <a:pt x="1270" y="560"/>
                      <a:pt x="1270" y="560"/>
                    </a:cubicBezTo>
                    <a:close/>
                    <a:moveTo>
                      <a:pt x="635" y="872"/>
                    </a:moveTo>
                    <a:cubicBezTo>
                      <a:pt x="504" y="872"/>
                      <a:pt x="397" y="766"/>
                      <a:pt x="397" y="634"/>
                    </a:cubicBezTo>
                    <a:cubicBezTo>
                      <a:pt x="397" y="503"/>
                      <a:pt x="504" y="396"/>
                      <a:pt x="635" y="396"/>
                    </a:cubicBezTo>
                    <a:cubicBezTo>
                      <a:pt x="766" y="396"/>
                      <a:pt x="873" y="503"/>
                      <a:pt x="873" y="634"/>
                    </a:cubicBezTo>
                    <a:cubicBezTo>
                      <a:pt x="873" y="766"/>
                      <a:pt x="766" y="872"/>
                      <a:pt x="635" y="8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0" name="Freeform 6"/>
              <p:cNvSpPr>
                <a:spLocks noEditPoints="1"/>
              </p:cNvSpPr>
              <p:nvPr/>
            </p:nvSpPr>
            <p:spPr bwMode="auto">
              <a:xfrm>
                <a:off x="1992" y="309"/>
                <a:ext cx="3698" cy="3701"/>
              </a:xfrm>
              <a:custGeom>
                <a:avLst/>
                <a:gdLst>
                  <a:gd name="T0" fmla="*/ 1228 w 2456"/>
                  <a:gd name="T1" fmla="*/ 0 h 2456"/>
                  <a:gd name="T2" fmla="*/ 0 w 2456"/>
                  <a:gd name="T3" fmla="*/ 1228 h 2456"/>
                  <a:gd name="T4" fmla="*/ 1228 w 2456"/>
                  <a:gd name="T5" fmla="*/ 2456 h 2456"/>
                  <a:gd name="T6" fmla="*/ 2456 w 2456"/>
                  <a:gd name="T7" fmla="*/ 1228 h 2456"/>
                  <a:gd name="T8" fmla="*/ 1228 w 2456"/>
                  <a:gd name="T9" fmla="*/ 0 h 2456"/>
                  <a:gd name="T10" fmla="*/ 2016 w 2456"/>
                  <a:gd name="T11" fmla="*/ 1303 h 2456"/>
                  <a:gd name="T12" fmla="*/ 1788 w 2456"/>
                  <a:gd name="T13" fmla="*/ 1788 h 2456"/>
                  <a:gd name="T14" fmla="*/ 1303 w 2456"/>
                  <a:gd name="T15" fmla="*/ 2016 h 2456"/>
                  <a:gd name="T16" fmla="*/ 1303 w 2456"/>
                  <a:gd name="T17" fmla="*/ 2120 h 2456"/>
                  <a:gd name="T18" fmla="*/ 1153 w 2456"/>
                  <a:gd name="T19" fmla="*/ 2120 h 2456"/>
                  <a:gd name="T20" fmla="*/ 1153 w 2456"/>
                  <a:gd name="T21" fmla="*/ 2017 h 2456"/>
                  <a:gd name="T22" fmla="*/ 666 w 2456"/>
                  <a:gd name="T23" fmla="*/ 1788 h 2456"/>
                  <a:gd name="T24" fmla="*/ 438 w 2456"/>
                  <a:gd name="T25" fmla="*/ 1303 h 2456"/>
                  <a:gd name="T26" fmla="*/ 336 w 2456"/>
                  <a:gd name="T27" fmla="*/ 1303 h 2456"/>
                  <a:gd name="T28" fmla="*/ 336 w 2456"/>
                  <a:gd name="T29" fmla="*/ 1153 h 2456"/>
                  <a:gd name="T30" fmla="*/ 438 w 2456"/>
                  <a:gd name="T31" fmla="*/ 1153 h 2456"/>
                  <a:gd name="T32" fmla="*/ 666 w 2456"/>
                  <a:gd name="T33" fmla="*/ 667 h 2456"/>
                  <a:gd name="T34" fmla="*/ 1153 w 2456"/>
                  <a:gd name="T35" fmla="*/ 438 h 2456"/>
                  <a:gd name="T36" fmla="*/ 1153 w 2456"/>
                  <a:gd name="T37" fmla="*/ 336 h 2456"/>
                  <a:gd name="T38" fmla="*/ 1303 w 2456"/>
                  <a:gd name="T39" fmla="*/ 336 h 2456"/>
                  <a:gd name="T40" fmla="*/ 1303 w 2456"/>
                  <a:gd name="T41" fmla="*/ 438 h 2456"/>
                  <a:gd name="T42" fmla="*/ 1788 w 2456"/>
                  <a:gd name="T43" fmla="*/ 667 h 2456"/>
                  <a:gd name="T44" fmla="*/ 2017 w 2456"/>
                  <a:gd name="T45" fmla="*/ 1153 h 2456"/>
                  <a:gd name="T46" fmla="*/ 2120 w 2456"/>
                  <a:gd name="T47" fmla="*/ 1153 h 2456"/>
                  <a:gd name="T48" fmla="*/ 2120 w 2456"/>
                  <a:gd name="T49" fmla="*/ 1303 h 2456"/>
                  <a:gd name="T50" fmla="*/ 2016 w 2456"/>
                  <a:gd name="T51" fmla="*/ 1303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6" h="2456">
                    <a:moveTo>
                      <a:pt x="1228" y="0"/>
                    </a:moveTo>
                    <a:cubicBezTo>
                      <a:pt x="550" y="0"/>
                      <a:pt x="0" y="550"/>
                      <a:pt x="0" y="1228"/>
                    </a:cubicBezTo>
                    <a:cubicBezTo>
                      <a:pt x="0" y="1906"/>
                      <a:pt x="550" y="2456"/>
                      <a:pt x="1228" y="2456"/>
                    </a:cubicBezTo>
                    <a:cubicBezTo>
                      <a:pt x="1906" y="2456"/>
                      <a:pt x="2456" y="1906"/>
                      <a:pt x="2456" y="1228"/>
                    </a:cubicBezTo>
                    <a:cubicBezTo>
                      <a:pt x="2456" y="550"/>
                      <a:pt x="1906" y="0"/>
                      <a:pt x="1228" y="0"/>
                    </a:cubicBezTo>
                    <a:close/>
                    <a:moveTo>
                      <a:pt x="2016" y="1303"/>
                    </a:moveTo>
                    <a:cubicBezTo>
                      <a:pt x="1999" y="1486"/>
                      <a:pt x="1919" y="1656"/>
                      <a:pt x="1788" y="1788"/>
                    </a:cubicBezTo>
                    <a:cubicBezTo>
                      <a:pt x="1656" y="1920"/>
                      <a:pt x="1486" y="1999"/>
                      <a:pt x="1303" y="2016"/>
                    </a:cubicBezTo>
                    <a:cubicBezTo>
                      <a:pt x="1303" y="2120"/>
                      <a:pt x="1303" y="2120"/>
                      <a:pt x="1303" y="2120"/>
                    </a:cubicBezTo>
                    <a:cubicBezTo>
                      <a:pt x="1153" y="2120"/>
                      <a:pt x="1153" y="2120"/>
                      <a:pt x="1153" y="2120"/>
                    </a:cubicBezTo>
                    <a:cubicBezTo>
                      <a:pt x="1153" y="2017"/>
                      <a:pt x="1153" y="2017"/>
                      <a:pt x="1153" y="2017"/>
                    </a:cubicBezTo>
                    <a:cubicBezTo>
                      <a:pt x="969" y="2000"/>
                      <a:pt x="799" y="1920"/>
                      <a:pt x="666" y="1788"/>
                    </a:cubicBezTo>
                    <a:cubicBezTo>
                      <a:pt x="535" y="1656"/>
                      <a:pt x="455" y="1486"/>
                      <a:pt x="438" y="1303"/>
                    </a:cubicBezTo>
                    <a:cubicBezTo>
                      <a:pt x="336" y="1303"/>
                      <a:pt x="336" y="1303"/>
                      <a:pt x="336" y="1303"/>
                    </a:cubicBezTo>
                    <a:cubicBezTo>
                      <a:pt x="336" y="1153"/>
                      <a:pt x="336" y="1153"/>
                      <a:pt x="336" y="1153"/>
                    </a:cubicBezTo>
                    <a:cubicBezTo>
                      <a:pt x="438" y="1153"/>
                      <a:pt x="438" y="1153"/>
                      <a:pt x="438" y="1153"/>
                    </a:cubicBezTo>
                    <a:cubicBezTo>
                      <a:pt x="455" y="969"/>
                      <a:pt x="534" y="799"/>
                      <a:pt x="666" y="667"/>
                    </a:cubicBezTo>
                    <a:cubicBezTo>
                      <a:pt x="799" y="534"/>
                      <a:pt x="969" y="455"/>
                      <a:pt x="1153" y="438"/>
                    </a:cubicBezTo>
                    <a:cubicBezTo>
                      <a:pt x="1153" y="336"/>
                      <a:pt x="1153" y="336"/>
                      <a:pt x="1153" y="336"/>
                    </a:cubicBezTo>
                    <a:cubicBezTo>
                      <a:pt x="1303" y="336"/>
                      <a:pt x="1303" y="336"/>
                      <a:pt x="1303" y="336"/>
                    </a:cubicBezTo>
                    <a:cubicBezTo>
                      <a:pt x="1303" y="438"/>
                      <a:pt x="1303" y="438"/>
                      <a:pt x="1303" y="438"/>
                    </a:cubicBezTo>
                    <a:cubicBezTo>
                      <a:pt x="1486" y="455"/>
                      <a:pt x="1656" y="535"/>
                      <a:pt x="1788" y="667"/>
                    </a:cubicBezTo>
                    <a:cubicBezTo>
                      <a:pt x="1920" y="799"/>
                      <a:pt x="2000" y="969"/>
                      <a:pt x="2017" y="1153"/>
                    </a:cubicBezTo>
                    <a:cubicBezTo>
                      <a:pt x="2120" y="1153"/>
                      <a:pt x="2120" y="1153"/>
                      <a:pt x="2120" y="1153"/>
                    </a:cubicBezTo>
                    <a:cubicBezTo>
                      <a:pt x="2120" y="1303"/>
                      <a:pt x="2120" y="1303"/>
                      <a:pt x="2120" y="1303"/>
                    </a:cubicBezTo>
                    <a:cubicBezTo>
                      <a:pt x="2016" y="1303"/>
                      <a:pt x="2016" y="1303"/>
                      <a:pt x="2016" y="1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childTnLst>
                          </p:cTn>
                        </p:par>
                        <p:par>
                          <p:cTn id="41" fill="hold">
                            <p:stCondLst>
                              <p:cond delay="1100"/>
                            </p:stCondLst>
                            <p:childTnLst>
                              <p:par>
                                <p:cTn id="42" presetID="2" presetClass="entr" presetSubtype="8"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0-#ppt_w/2"/>
                                          </p:val>
                                        </p:tav>
                                        <p:tav tm="100000">
                                          <p:val>
                                            <p:strVal val="#ppt_x"/>
                                          </p:val>
                                        </p:tav>
                                      </p:tavLst>
                                    </p:anim>
                                    <p:anim calcmode="lin" valueType="num">
                                      <p:cBhvr additive="base">
                                        <p:cTn id="45"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PA_椭圆 1"/>
          <p:cNvSpPr/>
          <p:nvPr>
            <p:custDataLst>
              <p:tags r:id="rId1"/>
            </p:custDataLst>
          </p:nvPr>
        </p:nvSpPr>
        <p:spPr>
          <a:xfrm>
            <a:off x="5268686" y="490753"/>
            <a:ext cx="1421477" cy="446739"/>
          </a:xfrm>
          <a:prstGeom prst="roundRect">
            <a:avLst>
              <a:gd name="adj" fmla="val 50000"/>
            </a:avLst>
          </a:prstGeom>
          <a:solidFill>
            <a:srgbClr val="BFC8D5"/>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0076C5"/>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sp>
        <p:nvSpPr>
          <p:cNvPr id="20"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21" name="椭圆 20"/>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22"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23" name="矩形 22"/>
          <p:cNvSpPr/>
          <p:nvPr/>
        </p:nvSpPr>
        <p:spPr>
          <a:xfrm>
            <a:off x="1015602" y="642700"/>
            <a:ext cx="3007555"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 FOR PU</a:t>
            </a:r>
            <a:r>
              <a:rPr kumimoji="0" lang="zh-CN" altLang="en-US" sz="1100" b="0" i="0" u="none" strike="noStrike" kern="1200" cap="none" spc="0" normalizeH="0" baseline="0" noProof="0" dirty="0">
                <a:ln>
                  <a:noFill/>
                </a:ln>
                <a:solidFill>
                  <a:srgbClr val="FFFFFF">
                    <a:lumMod val="65000"/>
                  </a:srgbClr>
                </a:solidFill>
                <a:effectLst/>
                <a:uLnTx/>
                <a:uFillTx/>
                <a:cs typeface="+mn-ea"/>
                <a:sym typeface="+mn-lt"/>
              </a:rPr>
              <a:t> </a:t>
            </a: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YUAN</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24" name="文本框 23"/>
          <p:cNvSpPr txBox="1"/>
          <p:nvPr/>
        </p:nvSpPr>
        <p:spPr>
          <a:xfrm>
            <a:off x="1009702" y="159657"/>
            <a:ext cx="269817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5171"/>
                </a:solidFill>
                <a:effectLst/>
                <a:uLnTx/>
                <a:uFillTx/>
                <a:cs typeface="+mn-ea"/>
                <a:sym typeface="+mn-lt"/>
              </a:rPr>
              <a:t>教学方法与手段</a:t>
            </a:r>
          </a:p>
        </p:txBody>
      </p:sp>
      <p:grpSp>
        <p:nvGrpSpPr>
          <p:cNvPr id="67" name="组合 66"/>
          <p:cNvGrpSpPr/>
          <p:nvPr/>
        </p:nvGrpSpPr>
        <p:grpSpPr>
          <a:xfrm>
            <a:off x="47624" y="2996043"/>
            <a:ext cx="1731479" cy="551245"/>
            <a:chOff x="47624" y="3148443"/>
            <a:chExt cx="1731479" cy="551245"/>
          </a:xfrm>
        </p:grpSpPr>
        <p:sp>
          <p:nvSpPr>
            <p:cNvPr id="68" name="直角三角形 67"/>
            <p:cNvSpPr/>
            <p:nvPr/>
          </p:nvSpPr>
          <p:spPr>
            <a:xfrm rot="16200000" flipH="1">
              <a:off x="41676" y="3601662"/>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69" name="组合 68"/>
            <p:cNvGrpSpPr/>
            <p:nvPr/>
          </p:nvGrpSpPr>
          <p:grpSpPr>
            <a:xfrm>
              <a:off x="47624" y="3148443"/>
              <a:ext cx="1731479" cy="447270"/>
              <a:chOff x="47624" y="2775910"/>
              <a:chExt cx="1731479" cy="447270"/>
            </a:xfrm>
          </p:grpSpPr>
          <p:sp>
            <p:nvSpPr>
              <p:cNvPr id="71" name="五边形 62"/>
              <p:cNvSpPr/>
              <p:nvPr/>
            </p:nvSpPr>
            <p:spPr>
              <a:xfrm>
                <a:off x="47624" y="2775910"/>
                <a:ext cx="1731479" cy="447270"/>
              </a:xfrm>
              <a:prstGeom prst="homePlate">
                <a:avLst/>
              </a:prstGeom>
              <a:solidFill>
                <a:srgbClr val="00B050"/>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cs typeface="+mn-ea"/>
                  <a:sym typeface="+mn-lt"/>
                </a:endParaRPr>
              </a:p>
            </p:txBody>
          </p:sp>
          <p:sp>
            <p:nvSpPr>
              <p:cNvPr id="72" name="矩形 71"/>
              <p:cNvSpPr/>
              <p:nvPr/>
            </p:nvSpPr>
            <p:spPr>
              <a:xfrm>
                <a:off x="507007" y="2820743"/>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内容分析</a:t>
                </a:r>
              </a:p>
            </p:txBody>
          </p:sp>
        </p:grpSp>
        <p:sp>
          <p:nvSpPr>
            <p:cNvPr id="70" name="Freeform 5"/>
            <p:cNvSpPr>
              <a:spLocks noEditPoints="1"/>
            </p:cNvSpPr>
            <p:nvPr/>
          </p:nvSpPr>
          <p:spPr bwMode="auto">
            <a:xfrm>
              <a:off x="223039" y="3239505"/>
              <a:ext cx="239735" cy="265145"/>
            </a:xfrm>
            <a:custGeom>
              <a:avLst/>
              <a:gdLst>
                <a:gd name="T0" fmla="*/ 1341 w 2696"/>
                <a:gd name="T1" fmla="*/ 849 h 2979"/>
                <a:gd name="T2" fmla="*/ 596 w 2696"/>
                <a:gd name="T3" fmla="*/ 849 h 2979"/>
                <a:gd name="T4" fmla="*/ 596 w 2696"/>
                <a:gd name="T5" fmla="*/ 1058 h 2979"/>
                <a:gd name="T6" fmla="*/ 1341 w 2696"/>
                <a:gd name="T7" fmla="*/ 1058 h 2979"/>
                <a:gd name="T8" fmla="*/ 1341 w 2696"/>
                <a:gd name="T9" fmla="*/ 849 h 2979"/>
                <a:gd name="T10" fmla="*/ 596 w 2696"/>
                <a:gd name="T11" fmla="*/ 1683 h 2979"/>
                <a:gd name="T12" fmla="*/ 2085 w 2696"/>
                <a:gd name="T13" fmla="*/ 1683 h 2979"/>
                <a:gd name="T14" fmla="*/ 2085 w 2696"/>
                <a:gd name="T15" fmla="*/ 1475 h 2979"/>
                <a:gd name="T16" fmla="*/ 596 w 2696"/>
                <a:gd name="T17" fmla="*/ 1475 h 2979"/>
                <a:gd name="T18" fmla="*/ 596 w 2696"/>
                <a:gd name="T19" fmla="*/ 1683 h 2979"/>
                <a:gd name="T20" fmla="*/ 596 w 2696"/>
                <a:gd name="T21" fmla="*/ 2309 h 2979"/>
                <a:gd name="T22" fmla="*/ 2085 w 2696"/>
                <a:gd name="T23" fmla="*/ 2309 h 2979"/>
                <a:gd name="T24" fmla="*/ 2085 w 2696"/>
                <a:gd name="T25" fmla="*/ 2100 h 2979"/>
                <a:gd name="T26" fmla="*/ 596 w 2696"/>
                <a:gd name="T27" fmla="*/ 2100 h 2979"/>
                <a:gd name="T28" fmla="*/ 596 w 2696"/>
                <a:gd name="T29" fmla="*/ 2309 h 2979"/>
                <a:gd name="T30" fmla="*/ 2651 w 2696"/>
                <a:gd name="T31" fmla="*/ 685 h 2979"/>
                <a:gd name="T32" fmla="*/ 1936 w 2696"/>
                <a:gd name="T33" fmla="*/ 30 h 2979"/>
                <a:gd name="T34" fmla="*/ 1877 w 2696"/>
                <a:gd name="T35" fmla="*/ 0 h 2979"/>
                <a:gd name="T36" fmla="*/ 104 w 2696"/>
                <a:gd name="T37" fmla="*/ 0 h 2979"/>
                <a:gd name="T38" fmla="*/ 0 w 2696"/>
                <a:gd name="T39" fmla="*/ 104 h 2979"/>
                <a:gd name="T40" fmla="*/ 0 w 2696"/>
                <a:gd name="T41" fmla="*/ 2875 h 2979"/>
                <a:gd name="T42" fmla="*/ 104 w 2696"/>
                <a:gd name="T43" fmla="*/ 2979 h 2979"/>
                <a:gd name="T44" fmla="*/ 2592 w 2696"/>
                <a:gd name="T45" fmla="*/ 2979 h 2979"/>
                <a:gd name="T46" fmla="*/ 2696 w 2696"/>
                <a:gd name="T47" fmla="*/ 2875 h 2979"/>
                <a:gd name="T48" fmla="*/ 2696 w 2696"/>
                <a:gd name="T49" fmla="*/ 760 h 2979"/>
                <a:gd name="T50" fmla="*/ 2651 w 2696"/>
                <a:gd name="T51" fmla="*/ 685 h 2979"/>
                <a:gd name="T52" fmla="*/ 1921 w 2696"/>
                <a:gd name="T53" fmla="*/ 283 h 2979"/>
                <a:gd name="T54" fmla="*/ 2458 w 2696"/>
                <a:gd name="T55" fmla="*/ 789 h 2979"/>
                <a:gd name="T56" fmla="*/ 1921 w 2696"/>
                <a:gd name="T57" fmla="*/ 789 h 2979"/>
                <a:gd name="T58" fmla="*/ 1921 w 2696"/>
                <a:gd name="T59" fmla="*/ 283 h 2979"/>
                <a:gd name="T60" fmla="*/ 2472 w 2696"/>
                <a:gd name="T61" fmla="*/ 2770 h 2979"/>
                <a:gd name="T62" fmla="*/ 209 w 2696"/>
                <a:gd name="T63" fmla="*/ 2770 h 2979"/>
                <a:gd name="T64" fmla="*/ 209 w 2696"/>
                <a:gd name="T65" fmla="*/ 209 h 2979"/>
                <a:gd name="T66" fmla="*/ 1713 w 2696"/>
                <a:gd name="T67" fmla="*/ 209 h 2979"/>
                <a:gd name="T68" fmla="*/ 1713 w 2696"/>
                <a:gd name="T69" fmla="*/ 894 h 2979"/>
                <a:gd name="T70" fmla="*/ 1817 w 2696"/>
                <a:gd name="T71" fmla="*/ 998 h 2979"/>
                <a:gd name="T72" fmla="*/ 2487 w 2696"/>
                <a:gd name="T73" fmla="*/ 998 h 2979"/>
                <a:gd name="T74" fmla="*/ 2487 w 2696"/>
                <a:gd name="T75" fmla="*/ 2770 h 2979"/>
                <a:gd name="T76" fmla="*/ 2472 w 2696"/>
                <a:gd name="T77" fmla="*/ 2770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6" h="2979">
                  <a:moveTo>
                    <a:pt x="1341" y="849"/>
                  </a:moveTo>
                  <a:cubicBezTo>
                    <a:pt x="596" y="849"/>
                    <a:pt x="596" y="849"/>
                    <a:pt x="596" y="849"/>
                  </a:cubicBezTo>
                  <a:cubicBezTo>
                    <a:pt x="596" y="1058"/>
                    <a:pt x="596" y="1058"/>
                    <a:pt x="596" y="1058"/>
                  </a:cubicBezTo>
                  <a:cubicBezTo>
                    <a:pt x="1341" y="1058"/>
                    <a:pt x="1341" y="1058"/>
                    <a:pt x="1341" y="1058"/>
                  </a:cubicBezTo>
                  <a:cubicBezTo>
                    <a:pt x="1341" y="849"/>
                    <a:pt x="1341" y="849"/>
                    <a:pt x="1341" y="849"/>
                  </a:cubicBezTo>
                  <a:close/>
                  <a:moveTo>
                    <a:pt x="596" y="1683"/>
                  </a:moveTo>
                  <a:cubicBezTo>
                    <a:pt x="2085" y="1683"/>
                    <a:pt x="2085" y="1683"/>
                    <a:pt x="2085" y="1683"/>
                  </a:cubicBezTo>
                  <a:cubicBezTo>
                    <a:pt x="2085" y="1475"/>
                    <a:pt x="2085" y="1475"/>
                    <a:pt x="2085" y="1475"/>
                  </a:cubicBezTo>
                  <a:cubicBezTo>
                    <a:pt x="596" y="1475"/>
                    <a:pt x="596" y="1475"/>
                    <a:pt x="596" y="1475"/>
                  </a:cubicBezTo>
                  <a:cubicBezTo>
                    <a:pt x="596" y="1683"/>
                    <a:pt x="596" y="1683"/>
                    <a:pt x="596" y="1683"/>
                  </a:cubicBezTo>
                  <a:close/>
                  <a:moveTo>
                    <a:pt x="596" y="2309"/>
                  </a:moveTo>
                  <a:cubicBezTo>
                    <a:pt x="2085" y="2309"/>
                    <a:pt x="2085" y="2309"/>
                    <a:pt x="2085" y="2309"/>
                  </a:cubicBezTo>
                  <a:cubicBezTo>
                    <a:pt x="2085" y="2100"/>
                    <a:pt x="2085" y="2100"/>
                    <a:pt x="2085" y="2100"/>
                  </a:cubicBezTo>
                  <a:cubicBezTo>
                    <a:pt x="596" y="2100"/>
                    <a:pt x="596" y="2100"/>
                    <a:pt x="596" y="2100"/>
                  </a:cubicBezTo>
                  <a:cubicBezTo>
                    <a:pt x="596" y="2309"/>
                    <a:pt x="596" y="2309"/>
                    <a:pt x="596" y="2309"/>
                  </a:cubicBezTo>
                  <a:close/>
                  <a:moveTo>
                    <a:pt x="2651" y="685"/>
                  </a:moveTo>
                  <a:cubicBezTo>
                    <a:pt x="1936" y="30"/>
                    <a:pt x="1936" y="30"/>
                    <a:pt x="1936" y="30"/>
                  </a:cubicBezTo>
                  <a:cubicBezTo>
                    <a:pt x="1921" y="15"/>
                    <a:pt x="1892" y="0"/>
                    <a:pt x="1877" y="0"/>
                  </a:cubicBezTo>
                  <a:cubicBezTo>
                    <a:pt x="104" y="0"/>
                    <a:pt x="104" y="0"/>
                    <a:pt x="104" y="0"/>
                  </a:cubicBezTo>
                  <a:cubicBezTo>
                    <a:pt x="45" y="0"/>
                    <a:pt x="0" y="45"/>
                    <a:pt x="0" y="104"/>
                  </a:cubicBezTo>
                  <a:cubicBezTo>
                    <a:pt x="0" y="2875"/>
                    <a:pt x="0" y="2875"/>
                    <a:pt x="0" y="2875"/>
                  </a:cubicBezTo>
                  <a:cubicBezTo>
                    <a:pt x="0" y="2934"/>
                    <a:pt x="45" y="2979"/>
                    <a:pt x="104" y="2979"/>
                  </a:cubicBezTo>
                  <a:cubicBezTo>
                    <a:pt x="2592" y="2979"/>
                    <a:pt x="2592" y="2979"/>
                    <a:pt x="2592" y="2979"/>
                  </a:cubicBezTo>
                  <a:cubicBezTo>
                    <a:pt x="2651" y="2979"/>
                    <a:pt x="2696" y="2934"/>
                    <a:pt x="2696" y="2875"/>
                  </a:cubicBezTo>
                  <a:cubicBezTo>
                    <a:pt x="2696" y="760"/>
                    <a:pt x="2696" y="760"/>
                    <a:pt x="2696" y="760"/>
                  </a:cubicBezTo>
                  <a:cubicBezTo>
                    <a:pt x="2681" y="745"/>
                    <a:pt x="2666" y="715"/>
                    <a:pt x="2651" y="685"/>
                  </a:cubicBezTo>
                  <a:close/>
                  <a:moveTo>
                    <a:pt x="1921" y="283"/>
                  </a:moveTo>
                  <a:cubicBezTo>
                    <a:pt x="2458" y="789"/>
                    <a:pt x="2458" y="789"/>
                    <a:pt x="2458" y="789"/>
                  </a:cubicBezTo>
                  <a:cubicBezTo>
                    <a:pt x="1921" y="789"/>
                    <a:pt x="1921" y="789"/>
                    <a:pt x="1921" y="789"/>
                  </a:cubicBezTo>
                  <a:cubicBezTo>
                    <a:pt x="1921" y="283"/>
                    <a:pt x="1921" y="283"/>
                    <a:pt x="1921" y="283"/>
                  </a:cubicBezTo>
                  <a:close/>
                  <a:moveTo>
                    <a:pt x="2472" y="2770"/>
                  </a:moveTo>
                  <a:cubicBezTo>
                    <a:pt x="209" y="2770"/>
                    <a:pt x="209" y="2770"/>
                    <a:pt x="209" y="2770"/>
                  </a:cubicBezTo>
                  <a:cubicBezTo>
                    <a:pt x="209" y="209"/>
                    <a:pt x="209" y="209"/>
                    <a:pt x="209" y="209"/>
                  </a:cubicBezTo>
                  <a:cubicBezTo>
                    <a:pt x="1713" y="209"/>
                    <a:pt x="1713" y="209"/>
                    <a:pt x="1713" y="209"/>
                  </a:cubicBezTo>
                  <a:cubicBezTo>
                    <a:pt x="1713" y="894"/>
                    <a:pt x="1713" y="894"/>
                    <a:pt x="1713" y="894"/>
                  </a:cubicBezTo>
                  <a:cubicBezTo>
                    <a:pt x="1713" y="953"/>
                    <a:pt x="1758" y="998"/>
                    <a:pt x="1817" y="998"/>
                  </a:cubicBezTo>
                  <a:cubicBezTo>
                    <a:pt x="2487" y="998"/>
                    <a:pt x="2487" y="998"/>
                    <a:pt x="2487" y="998"/>
                  </a:cubicBezTo>
                  <a:cubicBezTo>
                    <a:pt x="2487" y="2770"/>
                    <a:pt x="2487" y="2770"/>
                    <a:pt x="2487" y="2770"/>
                  </a:cubicBezTo>
                  <a:cubicBezTo>
                    <a:pt x="2472" y="2770"/>
                    <a:pt x="2472" y="2770"/>
                    <a:pt x="2472" y="277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73" name="组合 72"/>
          <p:cNvGrpSpPr/>
          <p:nvPr/>
        </p:nvGrpSpPr>
        <p:grpSpPr>
          <a:xfrm>
            <a:off x="47624" y="2161827"/>
            <a:ext cx="1731479" cy="551245"/>
            <a:chOff x="47624" y="2314227"/>
            <a:chExt cx="1731479" cy="551245"/>
          </a:xfrm>
        </p:grpSpPr>
        <p:sp>
          <p:nvSpPr>
            <p:cNvPr id="74" name="直角三角形 73"/>
            <p:cNvSpPr/>
            <p:nvPr/>
          </p:nvSpPr>
          <p:spPr>
            <a:xfrm rot="16200000" flipH="1">
              <a:off x="41676" y="2767446"/>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75" name="组合 74"/>
            <p:cNvGrpSpPr/>
            <p:nvPr/>
          </p:nvGrpSpPr>
          <p:grpSpPr>
            <a:xfrm>
              <a:off x="47624" y="2314227"/>
              <a:ext cx="1731479" cy="447270"/>
              <a:chOff x="47624" y="2136427"/>
              <a:chExt cx="1731479" cy="447270"/>
            </a:xfrm>
          </p:grpSpPr>
          <p:sp>
            <p:nvSpPr>
              <p:cNvPr id="77" name="五边形 61"/>
              <p:cNvSpPr/>
              <p:nvPr/>
            </p:nvSpPr>
            <p:spPr>
              <a:xfrm>
                <a:off x="47624" y="2136427"/>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78" name="矩形 77"/>
              <p:cNvSpPr/>
              <p:nvPr/>
            </p:nvSpPr>
            <p:spPr>
              <a:xfrm>
                <a:off x="507007" y="2178679"/>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学情分析</a:t>
                </a:r>
              </a:p>
            </p:txBody>
          </p:sp>
        </p:grpSp>
        <p:sp>
          <p:nvSpPr>
            <p:cNvPr id="76" name="Freeform 5"/>
            <p:cNvSpPr>
              <a:spLocks noEditPoints="1"/>
            </p:cNvSpPr>
            <p:nvPr/>
          </p:nvSpPr>
          <p:spPr bwMode="auto">
            <a:xfrm>
              <a:off x="229178" y="2424088"/>
              <a:ext cx="251428" cy="234844"/>
            </a:xfrm>
            <a:custGeom>
              <a:avLst/>
              <a:gdLst>
                <a:gd name="T0" fmla="*/ 205 w 3072"/>
                <a:gd name="T1" fmla="*/ 717 h 2867"/>
                <a:gd name="T2" fmla="*/ 307 w 3072"/>
                <a:gd name="T3" fmla="*/ 614 h 2867"/>
                <a:gd name="T4" fmla="*/ 348 w 3072"/>
                <a:gd name="T5" fmla="*/ 614 h 2867"/>
                <a:gd name="T6" fmla="*/ 1024 w 3072"/>
                <a:gd name="T7" fmla="*/ 143 h 2867"/>
                <a:gd name="T8" fmla="*/ 1024 w 3072"/>
                <a:gd name="T9" fmla="*/ 123 h 2867"/>
                <a:gd name="T10" fmla="*/ 1126 w 3072"/>
                <a:gd name="T11" fmla="*/ 0 h 2867"/>
                <a:gd name="T12" fmla="*/ 1229 w 3072"/>
                <a:gd name="T13" fmla="*/ 102 h 2867"/>
                <a:gd name="T14" fmla="*/ 1229 w 3072"/>
                <a:gd name="T15" fmla="*/ 123 h 2867"/>
                <a:gd name="T16" fmla="*/ 1905 w 3072"/>
                <a:gd name="T17" fmla="*/ 635 h 2867"/>
                <a:gd name="T18" fmla="*/ 1987 w 3072"/>
                <a:gd name="T19" fmla="*/ 635 h 2867"/>
                <a:gd name="T20" fmla="*/ 2662 w 3072"/>
                <a:gd name="T21" fmla="*/ 123 h 2867"/>
                <a:gd name="T22" fmla="*/ 2662 w 3072"/>
                <a:gd name="T23" fmla="*/ 102 h 2867"/>
                <a:gd name="T24" fmla="*/ 2765 w 3072"/>
                <a:gd name="T25" fmla="*/ 0 h 2867"/>
                <a:gd name="T26" fmla="*/ 2867 w 3072"/>
                <a:gd name="T27" fmla="*/ 102 h 2867"/>
                <a:gd name="T28" fmla="*/ 2765 w 3072"/>
                <a:gd name="T29" fmla="*/ 205 h 2867"/>
                <a:gd name="T30" fmla="*/ 2724 w 3072"/>
                <a:gd name="T31" fmla="*/ 205 h 2867"/>
                <a:gd name="T32" fmla="*/ 2048 w 3072"/>
                <a:gd name="T33" fmla="*/ 717 h 2867"/>
                <a:gd name="T34" fmla="*/ 2048 w 3072"/>
                <a:gd name="T35" fmla="*/ 737 h 2867"/>
                <a:gd name="T36" fmla="*/ 1946 w 3072"/>
                <a:gd name="T37" fmla="*/ 819 h 2867"/>
                <a:gd name="T38" fmla="*/ 1843 w 3072"/>
                <a:gd name="T39" fmla="*/ 717 h 2867"/>
                <a:gd name="T40" fmla="*/ 1843 w 3072"/>
                <a:gd name="T41" fmla="*/ 696 h 2867"/>
                <a:gd name="T42" fmla="*/ 1167 w 3072"/>
                <a:gd name="T43" fmla="*/ 205 h 2867"/>
                <a:gd name="T44" fmla="*/ 1126 w 3072"/>
                <a:gd name="T45" fmla="*/ 205 h 2867"/>
                <a:gd name="T46" fmla="*/ 1106 w 3072"/>
                <a:gd name="T47" fmla="*/ 205 h 2867"/>
                <a:gd name="T48" fmla="*/ 410 w 3072"/>
                <a:gd name="T49" fmla="*/ 717 h 2867"/>
                <a:gd name="T50" fmla="*/ 307 w 3072"/>
                <a:gd name="T51" fmla="*/ 819 h 2867"/>
                <a:gd name="T52" fmla="*/ 205 w 3072"/>
                <a:gd name="T53" fmla="*/ 717 h 2867"/>
                <a:gd name="T54" fmla="*/ 2970 w 3072"/>
                <a:gd name="T55" fmla="*/ 2662 h 2867"/>
                <a:gd name="T56" fmla="*/ 2867 w 3072"/>
                <a:gd name="T57" fmla="*/ 2662 h 2867"/>
                <a:gd name="T58" fmla="*/ 2867 w 3072"/>
                <a:gd name="T59" fmla="*/ 819 h 2867"/>
                <a:gd name="T60" fmla="*/ 2662 w 3072"/>
                <a:gd name="T61" fmla="*/ 819 h 2867"/>
                <a:gd name="T62" fmla="*/ 2662 w 3072"/>
                <a:gd name="T63" fmla="*/ 2662 h 2867"/>
                <a:gd name="T64" fmla="*/ 2048 w 3072"/>
                <a:gd name="T65" fmla="*/ 2662 h 2867"/>
                <a:gd name="T66" fmla="*/ 2048 w 3072"/>
                <a:gd name="T67" fmla="*/ 1229 h 2867"/>
                <a:gd name="T68" fmla="*/ 1843 w 3072"/>
                <a:gd name="T69" fmla="*/ 1229 h 2867"/>
                <a:gd name="T70" fmla="*/ 1843 w 3072"/>
                <a:gd name="T71" fmla="*/ 2662 h 2867"/>
                <a:gd name="T72" fmla="*/ 1229 w 3072"/>
                <a:gd name="T73" fmla="*/ 2662 h 2867"/>
                <a:gd name="T74" fmla="*/ 1229 w 3072"/>
                <a:gd name="T75" fmla="*/ 819 h 2867"/>
                <a:gd name="T76" fmla="*/ 1024 w 3072"/>
                <a:gd name="T77" fmla="*/ 819 h 2867"/>
                <a:gd name="T78" fmla="*/ 1024 w 3072"/>
                <a:gd name="T79" fmla="*/ 2662 h 2867"/>
                <a:gd name="T80" fmla="*/ 410 w 3072"/>
                <a:gd name="T81" fmla="*/ 2662 h 2867"/>
                <a:gd name="T82" fmla="*/ 410 w 3072"/>
                <a:gd name="T83" fmla="*/ 1229 h 2867"/>
                <a:gd name="T84" fmla="*/ 205 w 3072"/>
                <a:gd name="T85" fmla="*/ 1229 h 2867"/>
                <a:gd name="T86" fmla="*/ 205 w 3072"/>
                <a:gd name="T87" fmla="*/ 2662 h 2867"/>
                <a:gd name="T88" fmla="*/ 102 w 3072"/>
                <a:gd name="T89" fmla="*/ 2662 h 2867"/>
                <a:gd name="T90" fmla="*/ 0 w 3072"/>
                <a:gd name="T91" fmla="*/ 2765 h 2867"/>
                <a:gd name="T92" fmla="*/ 102 w 3072"/>
                <a:gd name="T93" fmla="*/ 2867 h 2867"/>
                <a:gd name="T94" fmla="*/ 2970 w 3072"/>
                <a:gd name="T95" fmla="*/ 2867 h 2867"/>
                <a:gd name="T96" fmla="*/ 3072 w 3072"/>
                <a:gd name="T97" fmla="*/ 2765 h 2867"/>
                <a:gd name="T98" fmla="*/ 2970 w 3072"/>
                <a:gd name="T99" fmla="*/ 2662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2" h="2867">
                  <a:moveTo>
                    <a:pt x="205" y="717"/>
                  </a:moveTo>
                  <a:cubicBezTo>
                    <a:pt x="205" y="676"/>
                    <a:pt x="246" y="614"/>
                    <a:pt x="307" y="614"/>
                  </a:cubicBezTo>
                  <a:cubicBezTo>
                    <a:pt x="348" y="614"/>
                    <a:pt x="348" y="614"/>
                    <a:pt x="348" y="614"/>
                  </a:cubicBezTo>
                  <a:cubicBezTo>
                    <a:pt x="1024" y="143"/>
                    <a:pt x="1024" y="143"/>
                    <a:pt x="1024" y="143"/>
                  </a:cubicBezTo>
                  <a:cubicBezTo>
                    <a:pt x="1024" y="123"/>
                    <a:pt x="1024" y="123"/>
                    <a:pt x="1024" y="123"/>
                  </a:cubicBezTo>
                  <a:cubicBezTo>
                    <a:pt x="1024" y="61"/>
                    <a:pt x="1065" y="0"/>
                    <a:pt x="1126" y="0"/>
                  </a:cubicBezTo>
                  <a:cubicBezTo>
                    <a:pt x="1188" y="0"/>
                    <a:pt x="1229" y="61"/>
                    <a:pt x="1229" y="102"/>
                  </a:cubicBezTo>
                  <a:cubicBezTo>
                    <a:pt x="1229" y="123"/>
                    <a:pt x="1229" y="123"/>
                    <a:pt x="1229" y="123"/>
                  </a:cubicBezTo>
                  <a:cubicBezTo>
                    <a:pt x="1905" y="635"/>
                    <a:pt x="1905" y="635"/>
                    <a:pt x="1905" y="635"/>
                  </a:cubicBezTo>
                  <a:cubicBezTo>
                    <a:pt x="1987" y="635"/>
                    <a:pt x="1987" y="635"/>
                    <a:pt x="1987" y="635"/>
                  </a:cubicBezTo>
                  <a:cubicBezTo>
                    <a:pt x="2662" y="123"/>
                    <a:pt x="2662" y="123"/>
                    <a:pt x="2662" y="123"/>
                  </a:cubicBezTo>
                  <a:cubicBezTo>
                    <a:pt x="2662" y="102"/>
                    <a:pt x="2662" y="102"/>
                    <a:pt x="2662" y="102"/>
                  </a:cubicBezTo>
                  <a:cubicBezTo>
                    <a:pt x="2662" y="61"/>
                    <a:pt x="2703" y="0"/>
                    <a:pt x="2765" y="0"/>
                  </a:cubicBezTo>
                  <a:cubicBezTo>
                    <a:pt x="2826" y="0"/>
                    <a:pt x="2867" y="61"/>
                    <a:pt x="2867" y="102"/>
                  </a:cubicBezTo>
                  <a:cubicBezTo>
                    <a:pt x="2867" y="164"/>
                    <a:pt x="2826" y="205"/>
                    <a:pt x="2765" y="205"/>
                  </a:cubicBezTo>
                  <a:cubicBezTo>
                    <a:pt x="2724" y="205"/>
                    <a:pt x="2724" y="205"/>
                    <a:pt x="2724" y="205"/>
                  </a:cubicBezTo>
                  <a:cubicBezTo>
                    <a:pt x="2048" y="717"/>
                    <a:pt x="2048" y="717"/>
                    <a:pt x="2048" y="717"/>
                  </a:cubicBezTo>
                  <a:cubicBezTo>
                    <a:pt x="2048" y="737"/>
                    <a:pt x="2048" y="737"/>
                    <a:pt x="2048" y="737"/>
                  </a:cubicBezTo>
                  <a:cubicBezTo>
                    <a:pt x="2048" y="778"/>
                    <a:pt x="2007" y="819"/>
                    <a:pt x="1946" y="819"/>
                  </a:cubicBezTo>
                  <a:cubicBezTo>
                    <a:pt x="1884" y="819"/>
                    <a:pt x="1843" y="778"/>
                    <a:pt x="1843" y="717"/>
                  </a:cubicBezTo>
                  <a:cubicBezTo>
                    <a:pt x="1843" y="696"/>
                    <a:pt x="1843" y="696"/>
                    <a:pt x="1843" y="696"/>
                  </a:cubicBezTo>
                  <a:cubicBezTo>
                    <a:pt x="1167" y="205"/>
                    <a:pt x="1167" y="205"/>
                    <a:pt x="1167" y="205"/>
                  </a:cubicBezTo>
                  <a:cubicBezTo>
                    <a:pt x="1126" y="205"/>
                    <a:pt x="1126" y="205"/>
                    <a:pt x="1126" y="205"/>
                  </a:cubicBezTo>
                  <a:cubicBezTo>
                    <a:pt x="1106" y="205"/>
                    <a:pt x="1106" y="205"/>
                    <a:pt x="1106" y="205"/>
                  </a:cubicBezTo>
                  <a:cubicBezTo>
                    <a:pt x="410" y="717"/>
                    <a:pt x="410" y="717"/>
                    <a:pt x="410" y="717"/>
                  </a:cubicBezTo>
                  <a:cubicBezTo>
                    <a:pt x="410" y="778"/>
                    <a:pt x="369" y="819"/>
                    <a:pt x="307" y="819"/>
                  </a:cubicBezTo>
                  <a:cubicBezTo>
                    <a:pt x="246" y="819"/>
                    <a:pt x="205" y="778"/>
                    <a:pt x="205" y="717"/>
                  </a:cubicBezTo>
                  <a:close/>
                  <a:moveTo>
                    <a:pt x="2970" y="2662"/>
                  </a:moveTo>
                  <a:cubicBezTo>
                    <a:pt x="2867" y="2662"/>
                    <a:pt x="2867" y="2662"/>
                    <a:pt x="2867" y="2662"/>
                  </a:cubicBezTo>
                  <a:cubicBezTo>
                    <a:pt x="2867" y="819"/>
                    <a:pt x="2867" y="819"/>
                    <a:pt x="2867" y="819"/>
                  </a:cubicBezTo>
                  <a:cubicBezTo>
                    <a:pt x="2662" y="819"/>
                    <a:pt x="2662" y="819"/>
                    <a:pt x="2662" y="819"/>
                  </a:cubicBezTo>
                  <a:cubicBezTo>
                    <a:pt x="2662" y="2662"/>
                    <a:pt x="2662" y="2662"/>
                    <a:pt x="2662" y="2662"/>
                  </a:cubicBezTo>
                  <a:cubicBezTo>
                    <a:pt x="2048" y="2662"/>
                    <a:pt x="2048" y="2662"/>
                    <a:pt x="2048" y="2662"/>
                  </a:cubicBezTo>
                  <a:cubicBezTo>
                    <a:pt x="2048" y="1229"/>
                    <a:pt x="2048" y="1229"/>
                    <a:pt x="2048" y="1229"/>
                  </a:cubicBezTo>
                  <a:cubicBezTo>
                    <a:pt x="1843" y="1229"/>
                    <a:pt x="1843" y="1229"/>
                    <a:pt x="1843" y="1229"/>
                  </a:cubicBezTo>
                  <a:cubicBezTo>
                    <a:pt x="1843" y="2662"/>
                    <a:pt x="1843" y="2662"/>
                    <a:pt x="1843" y="2662"/>
                  </a:cubicBezTo>
                  <a:cubicBezTo>
                    <a:pt x="1229" y="2662"/>
                    <a:pt x="1229" y="2662"/>
                    <a:pt x="1229" y="2662"/>
                  </a:cubicBezTo>
                  <a:cubicBezTo>
                    <a:pt x="1229" y="819"/>
                    <a:pt x="1229" y="819"/>
                    <a:pt x="1229" y="819"/>
                  </a:cubicBezTo>
                  <a:cubicBezTo>
                    <a:pt x="1024" y="819"/>
                    <a:pt x="1024" y="819"/>
                    <a:pt x="1024" y="819"/>
                  </a:cubicBezTo>
                  <a:cubicBezTo>
                    <a:pt x="1024" y="2662"/>
                    <a:pt x="1024" y="2662"/>
                    <a:pt x="1024" y="2662"/>
                  </a:cubicBezTo>
                  <a:cubicBezTo>
                    <a:pt x="410" y="2662"/>
                    <a:pt x="410" y="2662"/>
                    <a:pt x="410" y="2662"/>
                  </a:cubicBezTo>
                  <a:cubicBezTo>
                    <a:pt x="410" y="1229"/>
                    <a:pt x="410" y="1229"/>
                    <a:pt x="410" y="1229"/>
                  </a:cubicBezTo>
                  <a:cubicBezTo>
                    <a:pt x="205" y="1229"/>
                    <a:pt x="205" y="1229"/>
                    <a:pt x="205" y="1229"/>
                  </a:cubicBezTo>
                  <a:cubicBezTo>
                    <a:pt x="205" y="2662"/>
                    <a:pt x="205" y="2662"/>
                    <a:pt x="205" y="2662"/>
                  </a:cubicBezTo>
                  <a:cubicBezTo>
                    <a:pt x="102" y="2662"/>
                    <a:pt x="102" y="2662"/>
                    <a:pt x="102" y="2662"/>
                  </a:cubicBezTo>
                  <a:cubicBezTo>
                    <a:pt x="41" y="2662"/>
                    <a:pt x="0" y="2703"/>
                    <a:pt x="0" y="2765"/>
                  </a:cubicBezTo>
                  <a:cubicBezTo>
                    <a:pt x="0" y="2826"/>
                    <a:pt x="41" y="2867"/>
                    <a:pt x="102" y="2867"/>
                  </a:cubicBezTo>
                  <a:cubicBezTo>
                    <a:pt x="2970" y="2867"/>
                    <a:pt x="2970" y="2867"/>
                    <a:pt x="2970" y="2867"/>
                  </a:cubicBezTo>
                  <a:cubicBezTo>
                    <a:pt x="3031" y="2867"/>
                    <a:pt x="3072" y="2826"/>
                    <a:pt x="3072" y="2765"/>
                  </a:cubicBezTo>
                  <a:cubicBezTo>
                    <a:pt x="3072" y="2703"/>
                    <a:pt x="3031" y="2662"/>
                    <a:pt x="2970" y="2662"/>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79" name="组合 78"/>
          <p:cNvGrpSpPr/>
          <p:nvPr/>
        </p:nvGrpSpPr>
        <p:grpSpPr>
          <a:xfrm>
            <a:off x="47624" y="4664476"/>
            <a:ext cx="1731479" cy="551244"/>
            <a:chOff x="47624" y="4816876"/>
            <a:chExt cx="1731479" cy="551244"/>
          </a:xfrm>
        </p:grpSpPr>
        <p:sp>
          <p:nvSpPr>
            <p:cNvPr id="80" name="直角三角形 79"/>
            <p:cNvSpPr/>
            <p:nvPr/>
          </p:nvSpPr>
          <p:spPr>
            <a:xfrm rot="16200000" flipH="1">
              <a:off x="41676" y="5270094"/>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81" name="组合 80"/>
            <p:cNvGrpSpPr/>
            <p:nvPr/>
          </p:nvGrpSpPr>
          <p:grpSpPr>
            <a:xfrm>
              <a:off x="47624" y="4816876"/>
              <a:ext cx="1731479" cy="447270"/>
              <a:chOff x="47624" y="4054876"/>
              <a:chExt cx="1731479" cy="447270"/>
            </a:xfrm>
          </p:grpSpPr>
          <p:sp>
            <p:nvSpPr>
              <p:cNvPr id="83" name="五边形 64"/>
              <p:cNvSpPr/>
              <p:nvPr/>
            </p:nvSpPr>
            <p:spPr>
              <a:xfrm>
                <a:off x="47624" y="4054876"/>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84" name="矩形 83"/>
              <p:cNvSpPr/>
              <p:nvPr/>
            </p:nvSpPr>
            <p:spPr>
              <a:xfrm>
                <a:off x="507007" y="4104871"/>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教学目标</a:t>
                </a:r>
              </a:p>
            </p:txBody>
          </p:sp>
        </p:grpSp>
        <p:sp>
          <p:nvSpPr>
            <p:cNvPr id="82" name="Freeform 5"/>
            <p:cNvSpPr>
              <a:spLocks noEditPoints="1"/>
            </p:cNvSpPr>
            <p:nvPr/>
          </p:nvSpPr>
          <p:spPr bwMode="auto">
            <a:xfrm>
              <a:off x="216346" y="4901965"/>
              <a:ext cx="277091" cy="277091"/>
            </a:xfrm>
            <a:custGeom>
              <a:avLst/>
              <a:gdLst>
                <a:gd name="T0" fmla="*/ 1767 w 2867"/>
                <a:gd name="T1" fmla="*/ 287 h 2867"/>
                <a:gd name="T2" fmla="*/ 1327 w 2867"/>
                <a:gd name="T3" fmla="*/ 213 h 2867"/>
                <a:gd name="T4" fmla="*/ 0 w 2867"/>
                <a:gd name="T5" fmla="*/ 1540 h 2867"/>
                <a:gd name="T6" fmla="*/ 1327 w 2867"/>
                <a:gd name="T7" fmla="*/ 2867 h 2867"/>
                <a:gd name="T8" fmla="*/ 2654 w 2867"/>
                <a:gd name="T9" fmla="*/ 1540 h 2867"/>
                <a:gd name="T10" fmla="*/ 2582 w 2867"/>
                <a:gd name="T11" fmla="*/ 1105 h 2867"/>
                <a:gd name="T12" fmla="*/ 2403 w 2867"/>
                <a:gd name="T13" fmla="*/ 1284 h 2867"/>
                <a:gd name="T14" fmla="*/ 2433 w 2867"/>
                <a:gd name="T15" fmla="*/ 1540 h 2867"/>
                <a:gd name="T16" fmla="*/ 1327 w 2867"/>
                <a:gd name="T17" fmla="*/ 2646 h 2867"/>
                <a:gd name="T18" fmla="*/ 221 w 2867"/>
                <a:gd name="T19" fmla="*/ 1540 h 2867"/>
                <a:gd name="T20" fmla="*/ 1327 w 2867"/>
                <a:gd name="T21" fmla="*/ 434 h 2867"/>
                <a:gd name="T22" fmla="*/ 1589 w 2867"/>
                <a:gd name="T23" fmla="*/ 465 h 2867"/>
                <a:gd name="T24" fmla="*/ 1767 w 2867"/>
                <a:gd name="T25" fmla="*/ 287 h 2867"/>
                <a:gd name="T26" fmla="*/ 2387 w 2867"/>
                <a:gd name="T27" fmla="*/ 180 h 2867"/>
                <a:gd name="T28" fmla="*/ 2408 w 2867"/>
                <a:gd name="T29" fmla="*/ 426 h 2867"/>
                <a:gd name="T30" fmla="*/ 2445 w 2867"/>
                <a:gd name="T31" fmla="*/ 462 h 2867"/>
                <a:gd name="T32" fmla="*/ 2836 w 2867"/>
                <a:gd name="T33" fmla="*/ 496 h 2867"/>
                <a:gd name="T34" fmla="*/ 2867 w 2867"/>
                <a:gd name="T35" fmla="*/ 502 h 2867"/>
                <a:gd name="T36" fmla="*/ 2849 w 2867"/>
                <a:gd name="T37" fmla="*/ 524 h 2867"/>
                <a:gd name="T38" fmla="*/ 2370 w 2867"/>
                <a:gd name="T39" fmla="*/ 1005 h 2867"/>
                <a:gd name="T40" fmla="*/ 2322 w 2867"/>
                <a:gd name="T41" fmla="*/ 1023 h 2867"/>
                <a:gd name="T42" fmla="*/ 2070 w 2867"/>
                <a:gd name="T43" fmla="*/ 999 h 2867"/>
                <a:gd name="T44" fmla="*/ 2022 w 2867"/>
                <a:gd name="T45" fmla="*/ 1016 h 2867"/>
                <a:gd name="T46" fmla="*/ 1593 w 2867"/>
                <a:gd name="T47" fmla="*/ 1445 h 2867"/>
                <a:gd name="T48" fmla="*/ 1465 w 2867"/>
                <a:gd name="T49" fmla="*/ 1484 h 2867"/>
                <a:gd name="T50" fmla="*/ 1406 w 2867"/>
                <a:gd name="T51" fmla="*/ 1298 h 2867"/>
                <a:gd name="T52" fmla="*/ 1433 w 2867"/>
                <a:gd name="T53" fmla="*/ 1270 h 2867"/>
                <a:gd name="T54" fmla="*/ 1850 w 2867"/>
                <a:gd name="T55" fmla="*/ 853 h 2867"/>
                <a:gd name="T56" fmla="*/ 1871 w 2867"/>
                <a:gd name="T57" fmla="*/ 796 h 2867"/>
                <a:gd name="T58" fmla="*/ 1847 w 2867"/>
                <a:gd name="T59" fmla="*/ 541 h 2867"/>
                <a:gd name="T60" fmla="*/ 1859 w 2867"/>
                <a:gd name="T61" fmla="*/ 507 h 2867"/>
                <a:gd name="T62" fmla="*/ 2360 w 2867"/>
                <a:gd name="T63" fmla="*/ 6 h 2867"/>
                <a:gd name="T64" fmla="*/ 2370 w 2867"/>
                <a:gd name="T65" fmla="*/ 0 h 2867"/>
                <a:gd name="T66" fmla="*/ 2387 w 2867"/>
                <a:gd name="T67" fmla="*/ 180 h 2867"/>
                <a:gd name="T68" fmla="*/ 1880 w 2867"/>
                <a:gd name="T69" fmla="*/ 1540 h 2867"/>
                <a:gd name="T70" fmla="*/ 1327 w 2867"/>
                <a:gd name="T71" fmla="*/ 2093 h 2867"/>
                <a:gd name="T72" fmla="*/ 774 w 2867"/>
                <a:gd name="T73" fmla="*/ 1540 h 2867"/>
                <a:gd name="T74" fmla="*/ 1327 w 2867"/>
                <a:gd name="T75" fmla="*/ 987 h 2867"/>
                <a:gd name="T76" fmla="*/ 1460 w 2867"/>
                <a:gd name="T77" fmla="*/ 1003 h 2867"/>
                <a:gd name="T78" fmla="*/ 1378 w 2867"/>
                <a:gd name="T79" fmla="*/ 1085 h 2867"/>
                <a:gd name="T80" fmla="*/ 1244 w 2867"/>
                <a:gd name="T81" fmla="*/ 1219 h 2867"/>
                <a:gd name="T82" fmla="*/ 995 w 2867"/>
                <a:gd name="T83" fmla="*/ 1540 h 2867"/>
                <a:gd name="T84" fmla="*/ 1327 w 2867"/>
                <a:gd name="T85" fmla="*/ 1872 h 2867"/>
                <a:gd name="T86" fmla="*/ 1653 w 2867"/>
                <a:gd name="T87" fmla="*/ 1602 h 2867"/>
                <a:gd name="T88" fmla="*/ 1773 w 2867"/>
                <a:gd name="T89" fmla="*/ 1482 h 2867"/>
                <a:gd name="T90" fmla="*/ 1861 w 2867"/>
                <a:gd name="T91" fmla="*/ 1394 h 2867"/>
                <a:gd name="T92" fmla="*/ 1880 w 2867"/>
                <a:gd name="T93" fmla="*/ 1540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67" h="2867">
                  <a:moveTo>
                    <a:pt x="1767" y="287"/>
                  </a:moveTo>
                  <a:cubicBezTo>
                    <a:pt x="1629" y="239"/>
                    <a:pt x="1481" y="213"/>
                    <a:pt x="1327" y="213"/>
                  </a:cubicBezTo>
                  <a:cubicBezTo>
                    <a:pt x="594" y="213"/>
                    <a:pt x="0" y="807"/>
                    <a:pt x="0" y="1540"/>
                  </a:cubicBezTo>
                  <a:cubicBezTo>
                    <a:pt x="0" y="2273"/>
                    <a:pt x="594" y="2867"/>
                    <a:pt x="1327" y="2867"/>
                  </a:cubicBezTo>
                  <a:cubicBezTo>
                    <a:pt x="2060" y="2867"/>
                    <a:pt x="2654" y="2273"/>
                    <a:pt x="2654" y="1540"/>
                  </a:cubicBezTo>
                  <a:cubicBezTo>
                    <a:pt x="2654" y="1388"/>
                    <a:pt x="2629" y="1241"/>
                    <a:pt x="2582" y="1105"/>
                  </a:cubicBezTo>
                  <a:cubicBezTo>
                    <a:pt x="2522" y="1165"/>
                    <a:pt x="2463" y="1224"/>
                    <a:pt x="2403" y="1284"/>
                  </a:cubicBezTo>
                  <a:cubicBezTo>
                    <a:pt x="2423" y="1366"/>
                    <a:pt x="2433" y="1452"/>
                    <a:pt x="2433" y="1540"/>
                  </a:cubicBezTo>
                  <a:cubicBezTo>
                    <a:pt x="2433" y="2151"/>
                    <a:pt x="1938" y="2646"/>
                    <a:pt x="1327" y="2646"/>
                  </a:cubicBezTo>
                  <a:cubicBezTo>
                    <a:pt x="716" y="2646"/>
                    <a:pt x="221" y="2151"/>
                    <a:pt x="221" y="1540"/>
                  </a:cubicBezTo>
                  <a:cubicBezTo>
                    <a:pt x="221" y="929"/>
                    <a:pt x="716" y="434"/>
                    <a:pt x="1327" y="434"/>
                  </a:cubicBezTo>
                  <a:cubicBezTo>
                    <a:pt x="1417" y="434"/>
                    <a:pt x="1505" y="445"/>
                    <a:pt x="1589" y="465"/>
                  </a:cubicBezTo>
                  <a:cubicBezTo>
                    <a:pt x="1648" y="406"/>
                    <a:pt x="1707" y="346"/>
                    <a:pt x="1767" y="287"/>
                  </a:cubicBezTo>
                  <a:close/>
                  <a:moveTo>
                    <a:pt x="2387" y="180"/>
                  </a:moveTo>
                  <a:cubicBezTo>
                    <a:pt x="2394" y="262"/>
                    <a:pt x="2403" y="344"/>
                    <a:pt x="2408" y="426"/>
                  </a:cubicBezTo>
                  <a:cubicBezTo>
                    <a:pt x="2410" y="452"/>
                    <a:pt x="2420" y="460"/>
                    <a:pt x="2445" y="462"/>
                  </a:cubicBezTo>
                  <a:cubicBezTo>
                    <a:pt x="2575" y="472"/>
                    <a:pt x="2706" y="484"/>
                    <a:pt x="2836" y="496"/>
                  </a:cubicBezTo>
                  <a:cubicBezTo>
                    <a:pt x="2847" y="497"/>
                    <a:pt x="2858" y="494"/>
                    <a:pt x="2867" y="502"/>
                  </a:cubicBezTo>
                  <a:cubicBezTo>
                    <a:pt x="2865" y="513"/>
                    <a:pt x="2856" y="518"/>
                    <a:pt x="2849" y="524"/>
                  </a:cubicBezTo>
                  <a:cubicBezTo>
                    <a:pt x="2690" y="684"/>
                    <a:pt x="2529" y="844"/>
                    <a:pt x="2370" y="1005"/>
                  </a:cubicBezTo>
                  <a:cubicBezTo>
                    <a:pt x="2356" y="1019"/>
                    <a:pt x="2342" y="1025"/>
                    <a:pt x="2322" y="1023"/>
                  </a:cubicBezTo>
                  <a:cubicBezTo>
                    <a:pt x="2238" y="1014"/>
                    <a:pt x="2154" y="1008"/>
                    <a:pt x="2070" y="999"/>
                  </a:cubicBezTo>
                  <a:cubicBezTo>
                    <a:pt x="2049" y="997"/>
                    <a:pt x="2036" y="1001"/>
                    <a:pt x="2022" y="1016"/>
                  </a:cubicBezTo>
                  <a:cubicBezTo>
                    <a:pt x="1805" y="1233"/>
                    <a:pt x="1810" y="1228"/>
                    <a:pt x="1593" y="1445"/>
                  </a:cubicBezTo>
                  <a:cubicBezTo>
                    <a:pt x="1557" y="1482"/>
                    <a:pt x="1516" y="1500"/>
                    <a:pt x="1465" y="1484"/>
                  </a:cubicBezTo>
                  <a:cubicBezTo>
                    <a:pt x="1384" y="1460"/>
                    <a:pt x="1354" y="1364"/>
                    <a:pt x="1406" y="1298"/>
                  </a:cubicBezTo>
                  <a:cubicBezTo>
                    <a:pt x="1414" y="1288"/>
                    <a:pt x="1423" y="1279"/>
                    <a:pt x="1433" y="1270"/>
                  </a:cubicBezTo>
                  <a:cubicBezTo>
                    <a:pt x="1645" y="1057"/>
                    <a:pt x="1637" y="1065"/>
                    <a:pt x="1850" y="853"/>
                  </a:cubicBezTo>
                  <a:cubicBezTo>
                    <a:pt x="1867" y="836"/>
                    <a:pt x="1874" y="821"/>
                    <a:pt x="1871" y="796"/>
                  </a:cubicBezTo>
                  <a:cubicBezTo>
                    <a:pt x="1861" y="712"/>
                    <a:pt x="1855" y="626"/>
                    <a:pt x="1847" y="541"/>
                  </a:cubicBezTo>
                  <a:cubicBezTo>
                    <a:pt x="1846" y="527"/>
                    <a:pt x="1849" y="517"/>
                    <a:pt x="1859" y="507"/>
                  </a:cubicBezTo>
                  <a:cubicBezTo>
                    <a:pt x="2026" y="340"/>
                    <a:pt x="2193" y="173"/>
                    <a:pt x="2360" y="6"/>
                  </a:cubicBezTo>
                  <a:cubicBezTo>
                    <a:pt x="2361" y="5"/>
                    <a:pt x="2364" y="4"/>
                    <a:pt x="2370" y="0"/>
                  </a:cubicBezTo>
                  <a:cubicBezTo>
                    <a:pt x="2376" y="62"/>
                    <a:pt x="2382" y="121"/>
                    <a:pt x="2387" y="180"/>
                  </a:cubicBezTo>
                  <a:close/>
                  <a:moveTo>
                    <a:pt x="1880" y="1540"/>
                  </a:moveTo>
                  <a:cubicBezTo>
                    <a:pt x="1880" y="1845"/>
                    <a:pt x="1633" y="2093"/>
                    <a:pt x="1327" y="2093"/>
                  </a:cubicBezTo>
                  <a:cubicBezTo>
                    <a:pt x="1022" y="2093"/>
                    <a:pt x="774" y="1845"/>
                    <a:pt x="774" y="1540"/>
                  </a:cubicBezTo>
                  <a:cubicBezTo>
                    <a:pt x="774" y="1234"/>
                    <a:pt x="1022" y="987"/>
                    <a:pt x="1327" y="987"/>
                  </a:cubicBezTo>
                  <a:cubicBezTo>
                    <a:pt x="1373" y="987"/>
                    <a:pt x="1417" y="992"/>
                    <a:pt x="1460" y="1003"/>
                  </a:cubicBezTo>
                  <a:cubicBezTo>
                    <a:pt x="1432" y="1030"/>
                    <a:pt x="1405" y="1057"/>
                    <a:pt x="1378" y="1085"/>
                  </a:cubicBezTo>
                  <a:cubicBezTo>
                    <a:pt x="1333" y="1129"/>
                    <a:pt x="1288" y="1174"/>
                    <a:pt x="1244" y="1219"/>
                  </a:cubicBezTo>
                  <a:cubicBezTo>
                    <a:pt x="1101" y="1256"/>
                    <a:pt x="995" y="1385"/>
                    <a:pt x="995" y="1540"/>
                  </a:cubicBezTo>
                  <a:cubicBezTo>
                    <a:pt x="995" y="1723"/>
                    <a:pt x="1144" y="1872"/>
                    <a:pt x="1327" y="1872"/>
                  </a:cubicBezTo>
                  <a:cubicBezTo>
                    <a:pt x="1489" y="1872"/>
                    <a:pt x="1624" y="1756"/>
                    <a:pt x="1653" y="1602"/>
                  </a:cubicBezTo>
                  <a:cubicBezTo>
                    <a:pt x="1693" y="1562"/>
                    <a:pt x="1733" y="1522"/>
                    <a:pt x="1773" y="1482"/>
                  </a:cubicBezTo>
                  <a:cubicBezTo>
                    <a:pt x="1803" y="1452"/>
                    <a:pt x="1830" y="1425"/>
                    <a:pt x="1861" y="1394"/>
                  </a:cubicBezTo>
                  <a:cubicBezTo>
                    <a:pt x="1873" y="1441"/>
                    <a:pt x="1880" y="1489"/>
                    <a:pt x="1880" y="154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85" name="组合 84"/>
          <p:cNvGrpSpPr/>
          <p:nvPr/>
        </p:nvGrpSpPr>
        <p:grpSpPr>
          <a:xfrm>
            <a:off x="47624" y="3830259"/>
            <a:ext cx="1731479" cy="551244"/>
            <a:chOff x="47624" y="3982659"/>
            <a:chExt cx="1731479" cy="551244"/>
          </a:xfrm>
        </p:grpSpPr>
        <p:sp>
          <p:nvSpPr>
            <p:cNvPr id="86" name="直角三角形 85"/>
            <p:cNvSpPr/>
            <p:nvPr/>
          </p:nvSpPr>
          <p:spPr>
            <a:xfrm rot="16200000" flipH="1">
              <a:off x="41676" y="4435878"/>
              <a:ext cx="103975"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87" name="组合 86"/>
            <p:cNvGrpSpPr/>
            <p:nvPr/>
          </p:nvGrpSpPr>
          <p:grpSpPr>
            <a:xfrm>
              <a:off x="47624" y="3982659"/>
              <a:ext cx="1731479" cy="447270"/>
              <a:chOff x="47624" y="3415393"/>
              <a:chExt cx="1731479" cy="447270"/>
            </a:xfrm>
          </p:grpSpPr>
          <p:sp>
            <p:nvSpPr>
              <p:cNvPr id="91" name="五边形 63"/>
              <p:cNvSpPr/>
              <p:nvPr/>
            </p:nvSpPr>
            <p:spPr>
              <a:xfrm>
                <a:off x="47624" y="3415393"/>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92" name="矩形 91"/>
              <p:cNvSpPr/>
              <p:nvPr/>
            </p:nvSpPr>
            <p:spPr>
              <a:xfrm>
                <a:off x="507007" y="3462807"/>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教材分析</a:t>
                </a:r>
              </a:p>
            </p:txBody>
          </p:sp>
        </p:grpSp>
        <p:grpSp>
          <p:nvGrpSpPr>
            <p:cNvPr id="88" name="Group 4"/>
            <p:cNvGrpSpPr>
              <a:grpSpLocks noChangeAspect="1"/>
            </p:cNvGrpSpPr>
            <p:nvPr/>
          </p:nvGrpSpPr>
          <p:grpSpPr bwMode="auto">
            <a:xfrm>
              <a:off x="204441" y="4076683"/>
              <a:ext cx="259012" cy="259221"/>
              <a:chOff x="1992" y="309"/>
              <a:chExt cx="3698" cy="3701"/>
            </a:xfrm>
            <a:solidFill>
              <a:schemeClr val="tx2"/>
            </a:solidFill>
          </p:grpSpPr>
          <p:sp>
            <p:nvSpPr>
              <p:cNvPr id="89" name="Freeform 5"/>
              <p:cNvSpPr>
                <a:spLocks noEditPoints="1"/>
              </p:cNvSpPr>
              <p:nvPr/>
            </p:nvSpPr>
            <p:spPr bwMode="auto">
              <a:xfrm>
                <a:off x="2883" y="1203"/>
                <a:ext cx="1912" cy="1912"/>
              </a:xfrm>
              <a:custGeom>
                <a:avLst/>
                <a:gdLst>
                  <a:gd name="T0" fmla="*/ 1270 w 1270"/>
                  <a:gd name="T1" fmla="*/ 560 h 1269"/>
                  <a:gd name="T2" fmla="*/ 711 w 1270"/>
                  <a:gd name="T3" fmla="*/ 0 h 1269"/>
                  <a:gd name="T4" fmla="*/ 711 w 1270"/>
                  <a:gd name="T5" fmla="*/ 117 h 1269"/>
                  <a:gd name="T6" fmla="*/ 561 w 1270"/>
                  <a:gd name="T7" fmla="*/ 117 h 1269"/>
                  <a:gd name="T8" fmla="*/ 561 w 1270"/>
                  <a:gd name="T9" fmla="*/ 0 h 1269"/>
                  <a:gd name="T10" fmla="*/ 0 w 1270"/>
                  <a:gd name="T11" fmla="*/ 560 h 1269"/>
                  <a:gd name="T12" fmla="*/ 118 w 1270"/>
                  <a:gd name="T13" fmla="*/ 560 h 1269"/>
                  <a:gd name="T14" fmla="*/ 118 w 1270"/>
                  <a:gd name="T15" fmla="*/ 710 h 1269"/>
                  <a:gd name="T16" fmla="*/ 1 w 1270"/>
                  <a:gd name="T17" fmla="*/ 710 h 1269"/>
                  <a:gd name="T18" fmla="*/ 561 w 1270"/>
                  <a:gd name="T19" fmla="*/ 1269 h 1269"/>
                  <a:gd name="T20" fmla="*/ 561 w 1270"/>
                  <a:gd name="T21" fmla="*/ 1153 h 1269"/>
                  <a:gd name="T22" fmla="*/ 711 w 1270"/>
                  <a:gd name="T23" fmla="*/ 1153 h 1269"/>
                  <a:gd name="T24" fmla="*/ 711 w 1270"/>
                  <a:gd name="T25" fmla="*/ 1269 h 1269"/>
                  <a:gd name="T26" fmla="*/ 1270 w 1270"/>
                  <a:gd name="T27" fmla="*/ 710 h 1269"/>
                  <a:gd name="T28" fmla="*/ 1154 w 1270"/>
                  <a:gd name="T29" fmla="*/ 710 h 1269"/>
                  <a:gd name="T30" fmla="*/ 1154 w 1270"/>
                  <a:gd name="T31" fmla="*/ 560 h 1269"/>
                  <a:gd name="T32" fmla="*/ 1270 w 1270"/>
                  <a:gd name="T33" fmla="*/ 560 h 1269"/>
                  <a:gd name="T34" fmla="*/ 1270 w 1270"/>
                  <a:gd name="T35" fmla="*/ 560 h 1269"/>
                  <a:gd name="T36" fmla="*/ 635 w 1270"/>
                  <a:gd name="T37" fmla="*/ 872 h 1269"/>
                  <a:gd name="T38" fmla="*/ 397 w 1270"/>
                  <a:gd name="T39" fmla="*/ 634 h 1269"/>
                  <a:gd name="T40" fmla="*/ 635 w 1270"/>
                  <a:gd name="T41" fmla="*/ 396 h 1269"/>
                  <a:gd name="T42" fmla="*/ 873 w 1270"/>
                  <a:gd name="T43" fmla="*/ 634 h 1269"/>
                  <a:gd name="T44" fmla="*/ 635 w 1270"/>
                  <a:gd name="T45" fmla="*/ 872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0" h="1269">
                    <a:moveTo>
                      <a:pt x="1270" y="560"/>
                    </a:moveTo>
                    <a:cubicBezTo>
                      <a:pt x="1236" y="268"/>
                      <a:pt x="1003" y="35"/>
                      <a:pt x="711" y="0"/>
                    </a:cubicBezTo>
                    <a:cubicBezTo>
                      <a:pt x="711" y="117"/>
                      <a:pt x="711" y="117"/>
                      <a:pt x="711" y="117"/>
                    </a:cubicBezTo>
                    <a:cubicBezTo>
                      <a:pt x="561" y="117"/>
                      <a:pt x="561" y="117"/>
                      <a:pt x="561" y="117"/>
                    </a:cubicBezTo>
                    <a:cubicBezTo>
                      <a:pt x="561" y="0"/>
                      <a:pt x="561" y="0"/>
                      <a:pt x="561" y="0"/>
                    </a:cubicBezTo>
                    <a:cubicBezTo>
                      <a:pt x="268" y="34"/>
                      <a:pt x="35" y="267"/>
                      <a:pt x="0" y="560"/>
                    </a:cubicBezTo>
                    <a:cubicBezTo>
                      <a:pt x="118" y="560"/>
                      <a:pt x="118" y="560"/>
                      <a:pt x="118" y="560"/>
                    </a:cubicBezTo>
                    <a:cubicBezTo>
                      <a:pt x="118" y="710"/>
                      <a:pt x="118" y="710"/>
                      <a:pt x="118" y="710"/>
                    </a:cubicBezTo>
                    <a:cubicBezTo>
                      <a:pt x="1" y="710"/>
                      <a:pt x="1" y="710"/>
                      <a:pt x="1" y="710"/>
                    </a:cubicBezTo>
                    <a:cubicBezTo>
                      <a:pt x="35" y="1002"/>
                      <a:pt x="268" y="1235"/>
                      <a:pt x="561" y="1269"/>
                    </a:cubicBezTo>
                    <a:cubicBezTo>
                      <a:pt x="561" y="1153"/>
                      <a:pt x="561" y="1153"/>
                      <a:pt x="561" y="1153"/>
                    </a:cubicBezTo>
                    <a:cubicBezTo>
                      <a:pt x="711" y="1153"/>
                      <a:pt x="711" y="1153"/>
                      <a:pt x="711" y="1153"/>
                    </a:cubicBezTo>
                    <a:cubicBezTo>
                      <a:pt x="711" y="1269"/>
                      <a:pt x="711" y="1269"/>
                      <a:pt x="711" y="1269"/>
                    </a:cubicBezTo>
                    <a:cubicBezTo>
                      <a:pt x="1003" y="1234"/>
                      <a:pt x="1235" y="1002"/>
                      <a:pt x="1270" y="710"/>
                    </a:cubicBezTo>
                    <a:cubicBezTo>
                      <a:pt x="1154" y="710"/>
                      <a:pt x="1154" y="710"/>
                      <a:pt x="1154" y="710"/>
                    </a:cubicBezTo>
                    <a:cubicBezTo>
                      <a:pt x="1154" y="560"/>
                      <a:pt x="1154" y="560"/>
                      <a:pt x="1154" y="560"/>
                    </a:cubicBezTo>
                    <a:cubicBezTo>
                      <a:pt x="1270" y="560"/>
                      <a:pt x="1270" y="560"/>
                      <a:pt x="1270" y="560"/>
                    </a:cubicBezTo>
                    <a:cubicBezTo>
                      <a:pt x="1270" y="560"/>
                      <a:pt x="1270" y="560"/>
                      <a:pt x="1270" y="560"/>
                    </a:cubicBezTo>
                    <a:close/>
                    <a:moveTo>
                      <a:pt x="635" y="872"/>
                    </a:moveTo>
                    <a:cubicBezTo>
                      <a:pt x="504" y="872"/>
                      <a:pt x="397" y="766"/>
                      <a:pt x="397" y="634"/>
                    </a:cubicBezTo>
                    <a:cubicBezTo>
                      <a:pt x="397" y="503"/>
                      <a:pt x="504" y="396"/>
                      <a:pt x="635" y="396"/>
                    </a:cubicBezTo>
                    <a:cubicBezTo>
                      <a:pt x="766" y="396"/>
                      <a:pt x="873" y="503"/>
                      <a:pt x="873" y="634"/>
                    </a:cubicBezTo>
                    <a:cubicBezTo>
                      <a:pt x="873" y="766"/>
                      <a:pt x="766" y="872"/>
                      <a:pt x="635" y="8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90" name="Freeform 6"/>
              <p:cNvSpPr>
                <a:spLocks noEditPoints="1"/>
              </p:cNvSpPr>
              <p:nvPr/>
            </p:nvSpPr>
            <p:spPr bwMode="auto">
              <a:xfrm>
                <a:off x="1992" y="309"/>
                <a:ext cx="3698" cy="3701"/>
              </a:xfrm>
              <a:custGeom>
                <a:avLst/>
                <a:gdLst>
                  <a:gd name="T0" fmla="*/ 1228 w 2456"/>
                  <a:gd name="T1" fmla="*/ 0 h 2456"/>
                  <a:gd name="T2" fmla="*/ 0 w 2456"/>
                  <a:gd name="T3" fmla="*/ 1228 h 2456"/>
                  <a:gd name="T4" fmla="*/ 1228 w 2456"/>
                  <a:gd name="T5" fmla="*/ 2456 h 2456"/>
                  <a:gd name="T6" fmla="*/ 2456 w 2456"/>
                  <a:gd name="T7" fmla="*/ 1228 h 2456"/>
                  <a:gd name="T8" fmla="*/ 1228 w 2456"/>
                  <a:gd name="T9" fmla="*/ 0 h 2456"/>
                  <a:gd name="T10" fmla="*/ 2016 w 2456"/>
                  <a:gd name="T11" fmla="*/ 1303 h 2456"/>
                  <a:gd name="T12" fmla="*/ 1788 w 2456"/>
                  <a:gd name="T13" fmla="*/ 1788 h 2456"/>
                  <a:gd name="T14" fmla="*/ 1303 w 2456"/>
                  <a:gd name="T15" fmla="*/ 2016 h 2456"/>
                  <a:gd name="T16" fmla="*/ 1303 w 2456"/>
                  <a:gd name="T17" fmla="*/ 2120 h 2456"/>
                  <a:gd name="T18" fmla="*/ 1153 w 2456"/>
                  <a:gd name="T19" fmla="*/ 2120 h 2456"/>
                  <a:gd name="T20" fmla="*/ 1153 w 2456"/>
                  <a:gd name="T21" fmla="*/ 2017 h 2456"/>
                  <a:gd name="T22" fmla="*/ 666 w 2456"/>
                  <a:gd name="T23" fmla="*/ 1788 h 2456"/>
                  <a:gd name="T24" fmla="*/ 438 w 2456"/>
                  <a:gd name="T25" fmla="*/ 1303 h 2456"/>
                  <a:gd name="T26" fmla="*/ 336 w 2456"/>
                  <a:gd name="T27" fmla="*/ 1303 h 2456"/>
                  <a:gd name="T28" fmla="*/ 336 w 2456"/>
                  <a:gd name="T29" fmla="*/ 1153 h 2456"/>
                  <a:gd name="T30" fmla="*/ 438 w 2456"/>
                  <a:gd name="T31" fmla="*/ 1153 h 2456"/>
                  <a:gd name="T32" fmla="*/ 666 w 2456"/>
                  <a:gd name="T33" fmla="*/ 667 h 2456"/>
                  <a:gd name="T34" fmla="*/ 1153 w 2456"/>
                  <a:gd name="T35" fmla="*/ 438 h 2456"/>
                  <a:gd name="T36" fmla="*/ 1153 w 2456"/>
                  <a:gd name="T37" fmla="*/ 336 h 2456"/>
                  <a:gd name="T38" fmla="*/ 1303 w 2456"/>
                  <a:gd name="T39" fmla="*/ 336 h 2456"/>
                  <a:gd name="T40" fmla="*/ 1303 w 2456"/>
                  <a:gd name="T41" fmla="*/ 438 h 2456"/>
                  <a:gd name="T42" fmla="*/ 1788 w 2456"/>
                  <a:gd name="T43" fmla="*/ 667 h 2456"/>
                  <a:gd name="T44" fmla="*/ 2017 w 2456"/>
                  <a:gd name="T45" fmla="*/ 1153 h 2456"/>
                  <a:gd name="T46" fmla="*/ 2120 w 2456"/>
                  <a:gd name="T47" fmla="*/ 1153 h 2456"/>
                  <a:gd name="T48" fmla="*/ 2120 w 2456"/>
                  <a:gd name="T49" fmla="*/ 1303 h 2456"/>
                  <a:gd name="T50" fmla="*/ 2016 w 2456"/>
                  <a:gd name="T51" fmla="*/ 1303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6" h="2456">
                    <a:moveTo>
                      <a:pt x="1228" y="0"/>
                    </a:moveTo>
                    <a:cubicBezTo>
                      <a:pt x="550" y="0"/>
                      <a:pt x="0" y="550"/>
                      <a:pt x="0" y="1228"/>
                    </a:cubicBezTo>
                    <a:cubicBezTo>
                      <a:pt x="0" y="1906"/>
                      <a:pt x="550" y="2456"/>
                      <a:pt x="1228" y="2456"/>
                    </a:cubicBezTo>
                    <a:cubicBezTo>
                      <a:pt x="1906" y="2456"/>
                      <a:pt x="2456" y="1906"/>
                      <a:pt x="2456" y="1228"/>
                    </a:cubicBezTo>
                    <a:cubicBezTo>
                      <a:pt x="2456" y="550"/>
                      <a:pt x="1906" y="0"/>
                      <a:pt x="1228" y="0"/>
                    </a:cubicBezTo>
                    <a:close/>
                    <a:moveTo>
                      <a:pt x="2016" y="1303"/>
                    </a:moveTo>
                    <a:cubicBezTo>
                      <a:pt x="1999" y="1486"/>
                      <a:pt x="1919" y="1656"/>
                      <a:pt x="1788" y="1788"/>
                    </a:cubicBezTo>
                    <a:cubicBezTo>
                      <a:pt x="1656" y="1920"/>
                      <a:pt x="1486" y="1999"/>
                      <a:pt x="1303" y="2016"/>
                    </a:cubicBezTo>
                    <a:cubicBezTo>
                      <a:pt x="1303" y="2120"/>
                      <a:pt x="1303" y="2120"/>
                      <a:pt x="1303" y="2120"/>
                    </a:cubicBezTo>
                    <a:cubicBezTo>
                      <a:pt x="1153" y="2120"/>
                      <a:pt x="1153" y="2120"/>
                      <a:pt x="1153" y="2120"/>
                    </a:cubicBezTo>
                    <a:cubicBezTo>
                      <a:pt x="1153" y="2017"/>
                      <a:pt x="1153" y="2017"/>
                      <a:pt x="1153" y="2017"/>
                    </a:cubicBezTo>
                    <a:cubicBezTo>
                      <a:pt x="969" y="2000"/>
                      <a:pt x="799" y="1920"/>
                      <a:pt x="666" y="1788"/>
                    </a:cubicBezTo>
                    <a:cubicBezTo>
                      <a:pt x="535" y="1656"/>
                      <a:pt x="455" y="1486"/>
                      <a:pt x="438" y="1303"/>
                    </a:cubicBezTo>
                    <a:cubicBezTo>
                      <a:pt x="336" y="1303"/>
                      <a:pt x="336" y="1303"/>
                      <a:pt x="336" y="1303"/>
                    </a:cubicBezTo>
                    <a:cubicBezTo>
                      <a:pt x="336" y="1153"/>
                      <a:pt x="336" y="1153"/>
                      <a:pt x="336" y="1153"/>
                    </a:cubicBezTo>
                    <a:cubicBezTo>
                      <a:pt x="438" y="1153"/>
                      <a:pt x="438" y="1153"/>
                      <a:pt x="438" y="1153"/>
                    </a:cubicBezTo>
                    <a:cubicBezTo>
                      <a:pt x="455" y="969"/>
                      <a:pt x="534" y="799"/>
                      <a:pt x="666" y="667"/>
                    </a:cubicBezTo>
                    <a:cubicBezTo>
                      <a:pt x="799" y="534"/>
                      <a:pt x="969" y="455"/>
                      <a:pt x="1153" y="438"/>
                    </a:cubicBezTo>
                    <a:cubicBezTo>
                      <a:pt x="1153" y="336"/>
                      <a:pt x="1153" y="336"/>
                      <a:pt x="1153" y="336"/>
                    </a:cubicBezTo>
                    <a:cubicBezTo>
                      <a:pt x="1303" y="336"/>
                      <a:pt x="1303" y="336"/>
                      <a:pt x="1303" y="336"/>
                    </a:cubicBezTo>
                    <a:cubicBezTo>
                      <a:pt x="1303" y="438"/>
                      <a:pt x="1303" y="438"/>
                      <a:pt x="1303" y="438"/>
                    </a:cubicBezTo>
                    <a:cubicBezTo>
                      <a:pt x="1486" y="455"/>
                      <a:pt x="1656" y="535"/>
                      <a:pt x="1788" y="667"/>
                    </a:cubicBezTo>
                    <a:cubicBezTo>
                      <a:pt x="1920" y="799"/>
                      <a:pt x="2000" y="969"/>
                      <a:pt x="2017" y="1153"/>
                    </a:cubicBezTo>
                    <a:cubicBezTo>
                      <a:pt x="2120" y="1153"/>
                      <a:pt x="2120" y="1153"/>
                      <a:pt x="2120" y="1153"/>
                    </a:cubicBezTo>
                    <a:cubicBezTo>
                      <a:pt x="2120" y="1303"/>
                      <a:pt x="2120" y="1303"/>
                      <a:pt x="2120" y="1303"/>
                    </a:cubicBezTo>
                    <a:cubicBezTo>
                      <a:pt x="2016" y="1303"/>
                      <a:pt x="2016" y="1303"/>
                      <a:pt x="2016" y="1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grpSp>
        <p:nvGrpSpPr>
          <p:cNvPr id="112" name="组合 111"/>
          <p:cNvGrpSpPr/>
          <p:nvPr/>
        </p:nvGrpSpPr>
        <p:grpSpPr>
          <a:xfrm>
            <a:off x="1968356" y="1732834"/>
            <a:ext cx="9576724" cy="4035714"/>
            <a:chOff x="1019" y="2729"/>
            <a:chExt cx="17163" cy="7232"/>
          </a:xfrm>
        </p:grpSpPr>
        <p:grpSp>
          <p:nvGrpSpPr>
            <p:cNvPr id="13" name="Group 12"/>
            <p:cNvGrpSpPr/>
            <p:nvPr/>
          </p:nvGrpSpPr>
          <p:grpSpPr>
            <a:xfrm>
              <a:off x="1019" y="6563"/>
              <a:ext cx="4291" cy="1025"/>
              <a:chOff x="646901" y="4167553"/>
              <a:chExt cx="2724550" cy="650630"/>
            </a:xfrm>
          </p:grpSpPr>
          <p:sp>
            <p:nvSpPr>
              <p:cNvPr id="2" name="Rectangle 3"/>
              <p:cNvSpPr/>
              <p:nvPr/>
            </p:nvSpPr>
            <p:spPr>
              <a:xfrm>
                <a:off x="646901" y="4167553"/>
                <a:ext cx="2724550" cy="650630"/>
              </a:xfrm>
              <a:prstGeom prst="rect">
                <a:avLst/>
              </a:prstGeom>
              <a:solidFill>
                <a:srgbClr val="003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11" name="Rectangle 4"/>
              <p:cNvSpPr/>
              <p:nvPr/>
            </p:nvSpPr>
            <p:spPr>
              <a:xfrm>
                <a:off x="646901" y="4167553"/>
                <a:ext cx="598585" cy="6506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12" name="Freeform 29"/>
              <p:cNvSpPr>
                <a:spLocks noEditPoints="1"/>
              </p:cNvSpPr>
              <p:nvPr/>
            </p:nvSpPr>
            <p:spPr bwMode="auto">
              <a:xfrm>
                <a:off x="755930" y="4257249"/>
                <a:ext cx="380526" cy="443102"/>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14" name="TextBox 30"/>
              <p:cNvSpPr txBox="1"/>
              <p:nvPr/>
            </p:nvSpPr>
            <p:spPr>
              <a:xfrm>
                <a:off x="1328334" y="4308459"/>
                <a:ext cx="2042131" cy="42011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kern="0" noProof="0" dirty="0">
                    <a:ln>
                      <a:noFill/>
                    </a:ln>
                    <a:solidFill>
                      <a:srgbClr val="FFFFFF"/>
                    </a:solidFill>
                    <a:effectLst/>
                    <a:uLnTx/>
                    <a:uFillTx/>
                    <a:cs typeface="+mn-ea"/>
                    <a:sym typeface="+mn-lt"/>
                  </a:rPr>
                  <a:t>标题文字添加</a:t>
                </a:r>
                <a:endParaRPr lang="en-GB" b="1">
                  <a:solidFill>
                    <a:schemeClr val="bg2"/>
                  </a:solidFill>
                  <a:cs typeface="+mn-ea"/>
                  <a:sym typeface="+mn-lt"/>
                </a:endParaRPr>
              </a:p>
            </p:txBody>
          </p:sp>
        </p:grpSp>
        <p:grpSp>
          <p:nvGrpSpPr>
            <p:cNvPr id="15" name="Group 31"/>
            <p:cNvGrpSpPr/>
            <p:nvPr/>
          </p:nvGrpSpPr>
          <p:grpSpPr>
            <a:xfrm>
              <a:off x="2426" y="4690"/>
              <a:ext cx="1476" cy="1782"/>
              <a:chOff x="1751482" y="2957524"/>
              <a:chExt cx="1247775" cy="1506538"/>
            </a:xfrm>
          </p:grpSpPr>
          <p:sp>
            <p:nvSpPr>
              <p:cNvPr id="16" name="Freeform 5"/>
              <p:cNvSpPr>
                <a:spLocks noEditPoints="1"/>
              </p:cNvSpPr>
              <p:nvPr/>
            </p:nvSpPr>
            <p:spPr bwMode="auto">
              <a:xfrm>
                <a:off x="2459507" y="2957524"/>
                <a:ext cx="339725" cy="336550"/>
              </a:xfrm>
              <a:custGeom>
                <a:avLst/>
                <a:gdLst>
                  <a:gd name="T0" fmla="*/ 90 w 90"/>
                  <a:gd name="T1" fmla="*/ 45 h 89"/>
                  <a:gd name="T2" fmla="*/ 45 w 90"/>
                  <a:gd name="T3" fmla="*/ 89 h 89"/>
                  <a:gd name="T4" fmla="*/ 0 w 90"/>
                  <a:gd name="T5" fmla="*/ 45 h 89"/>
                  <a:gd name="T6" fmla="*/ 45 w 90"/>
                  <a:gd name="T7" fmla="*/ 0 h 89"/>
                  <a:gd name="T8" fmla="*/ 90 w 90"/>
                  <a:gd name="T9" fmla="*/ 45 h 89"/>
                  <a:gd name="T10" fmla="*/ 90 w 90"/>
                  <a:gd name="T11" fmla="*/ 45 h 89"/>
                  <a:gd name="T12" fmla="*/ 90 w 90"/>
                  <a:gd name="T13" fmla="*/ 45 h 89"/>
                </a:gdLst>
                <a:ahLst/>
                <a:cxnLst>
                  <a:cxn ang="0">
                    <a:pos x="T0" y="T1"/>
                  </a:cxn>
                  <a:cxn ang="0">
                    <a:pos x="T2" y="T3"/>
                  </a:cxn>
                  <a:cxn ang="0">
                    <a:pos x="T4" y="T5"/>
                  </a:cxn>
                  <a:cxn ang="0">
                    <a:pos x="T6" y="T7"/>
                  </a:cxn>
                  <a:cxn ang="0">
                    <a:pos x="T8" y="T9"/>
                  </a:cxn>
                  <a:cxn ang="0">
                    <a:pos x="T10" y="T11"/>
                  </a:cxn>
                  <a:cxn ang="0">
                    <a:pos x="T12" y="T13"/>
                  </a:cxn>
                </a:cxnLst>
                <a:rect l="0" t="0" r="r" b="b"/>
                <a:pathLst>
                  <a:path w="90" h="89">
                    <a:moveTo>
                      <a:pt x="90" y="45"/>
                    </a:moveTo>
                    <a:cubicBezTo>
                      <a:pt x="90" y="69"/>
                      <a:pt x="70" y="89"/>
                      <a:pt x="45" y="89"/>
                    </a:cubicBezTo>
                    <a:cubicBezTo>
                      <a:pt x="20" y="89"/>
                      <a:pt x="0" y="69"/>
                      <a:pt x="0" y="45"/>
                    </a:cubicBezTo>
                    <a:cubicBezTo>
                      <a:pt x="0" y="20"/>
                      <a:pt x="20" y="0"/>
                      <a:pt x="45" y="0"/>
                    </a:cubicBezTo>
                    <a:cubicBezTo>
                      <a:pt x="70" y="0"/>
                      <a:pt x="90" y="20"/>
                      <a:pt x="90" y="45"/>
                    </a:cubicBezTo>
                    <a:close/>
                    <a:moveTo>
                      <a:pt x="90" y="45"/>
                    </a:moveTo>
                    <a:cubicBezTo>
                      <a:pt x="90" y="45"/>
                      <a:pt x="90" y="45"/>
                      <a:pt x="90" y="45"/>
                    </a:cubicBezTo>
                  </a:path>
                </a:pathLst>
              </a:custGeom>
              <a:solidFill>
                <a:srgbClr val="003D55"/>
              </a:solidFill>
              <a:ln>
                <a:noFill/>
              </a:ln>
            </p:spPr>
            <p:txBody>
              <a:bodyPr vert="horz" wrap="square" lIns="91440" tIns="45720" rIns="91440" bIns="45720" numCol="1" anchor="t" anchorCtr="0" compatLnSpc="1"/>
              <a:lstStyle/>
              <a:p>
                <a:endParaRPr lang="en-GB">
                  <a:cs typeface="+mn-ea"/>
                  <a:sym typeface="+mn-lt"/>
                </a:endParaRPr>
              </a:p>
            </p:txBody>
          </p:sp>
          <p:sp>
            <p:nvSpPr>
              <p:cNvPr id="17" name="Freeform 6"/>
              <p:cNvSpPr>
                <a:spLocks noEditPoints="1"/>
              </p:cNvSpPr>
              <p:nvPr/>
            </p:nvSpPr>
            <p:spPr bwMode="auto">
              <a:xfrm>
                <a:off x="1751482" y="3271849"/>
                <a:ext cx="1247775" cy="1192213"/>
              </a:xfrm>
              <a:custGeom>
                <a:avLst/>
                <a:gdLst>
                  <a:gd name="T0" fmla="*/ 299 w 330"/>
                  <a:gd name="T1" fmla="*/ 45 h 316"/>
                  <a:gd name="T2" fmla="*/ 237 w 330"/>
                  <a:gd name="T3" fmla="*/ 32 h 316"/>
                  <a:gd name="T4" fmla="*/ 218 w 330"/>
                  <a:gd name="T5" fmla="*/ 8 h 316"/>
                  <a:gd name="T6" fmla="*/ 209 w 330"/>
                  <a:gd name="T7" fmla="*/ 3 h 316"/>
                  <a:gd name="T8" fmla="*/ 198 w 330"/>
                  <a:gd name="T9" fmla="*/ 1 h 316"/>
                  <a:gd name="T10" fmla="*/ 124 w 330"/>
                  <a:gd name="T11" fmla="*/ 18 h 316"/>
                  <a:gd name="T12" fmla="*/ 76 w 330"/>
                  <a:gd name="T13" fmla="*/ 75 h 316"/>
                  <a:gd name="T14" fmla="*/ 67 w 330"/>
                  <a:gd name="T15" fmla="*/ 81 h 316"/>
                  <a:gd name="T16" fmla="*/ 0 w 330"/>
                  <a:gd name="T17" fmla="*/ 107 h 316"/>
                  <a:gd name="T18" fmla="*/ 110 w 330"/>
                  <a:gd name="T19" fmla="*/ 127 h 316"/>
                  <a:gd name="T20" fmla="*/ 96 w 330"/>
                  <a:gd name="T21" fmla="*/ 103 h 316"/>
                  <a:gd name="T22" fmla="*/ 110 w 330"/>
                  <a:gd name="T23" fmla="*/ 83 h 316"/>
                  <a:gd name="T24" fmla="*/ 152 w 330"/>
                  <a:gd name="T25" fmla="*/ 43 h 316"/>
                  <a:gd name="T26" fmla="*/ 127 w 330"/>
                  <a:gd name="T27" fmla="*/ 132 h 316"/>
                  <a:gd name="T28" fmla="*/ 57 w 330"/>
                  <a:gd name="T29" fmla="*/ 180 h 316"/>
                  <a:gd name="T30" fmla="*/ 58 w 330"/>
                  <a:gd name="T31" fmla="*/ 221 h 316"/>
                  <a:gd name="T32" fmla="*/ 126 w 330"/>
                  <a:gd name="T33" fmla="*/ 217 h 316"/>
                  <a:gd name="T34" fmla="*/ 159 w 330"/>
                  <a:gd name="T35" fmla="*/ 165 h 316"/>
                  <a:gd name="T36" fmla="*/ 191 w 330"/>
                  <a:gd name="T37" fmla="*/ 205 h 316"/>
                  <a:gd name="T38" fmla="*/ 182 w 330"/>
                  <a:gd name="T39" fmla="*/ 316 h 316"/>
                  <a:gd name="T40" fmla="*/ 208 w 330"/>
                  <a:gd name="T41" fmla="*/ 301 h 316"/>
                  <a:gd name="T42" fmla="*/ 230 w 330"/>
                  <a:gd name="T43" fmla="*/ 189 h 316"/>
                  <a:gd name="T44" fmla="*/ 206 w 330"/>
                  <a:gd name="T45" fmla="*/ 144 h 316"/>
                  <a:gd name="T46" fmla="*/ 251 w 330"/>
                  <a:gd name="T47" fmla="*/ 84 h 316"/>
                  <a:gd name="T48" fmla="*/ 322 w 330"/>
                  <a:gd name="T49" fmla="*/ 72 h 316"/>
                  <a:gd name="T50" fmla="*/ 93 w 330"/>
                  <a:gd name="T51" fmla="*/ 100 h 316"/>
                  <a:gd name="T52" fmla="*/ 70 w 330"/>
                  <a:gd name="T53" fmla="*/ 84 h 316"/>
                  <a:gd name="T54" fmla="*/ 76 w 330"/>
                  <a:gd name="T55" fmla="*/ 80 h 316"/>
                  <a:gd name="T56" fmla="*/ 89 w 330"/>
                  <a:gd name="T57" fmla="*/ 96 h 316"/>
                  <a:gd name="T58" fmla="*/ 91 w 330"/>
                  <a:gd name="T59" fmla="*/ 96 h 316"/>
                  <a:gd name="T60" fmla="*/ 93 w 330"/>
                  <a:gd name="T61" fmla="*/ 100 h 316"/>
                  <a:gd name="T62" fmla="*/ 93 w 330"/>
                  <a:gd name="T63" fmla="*/ 10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0" h="316">
                    <a:moveTo>
                      <a:pt x="324" y="47"/>
                    </a:moveTo>
                    <a:cubicBezTo>
                      <a:pt x="317" y="40"/>
                      <a:pt x="306" y="39"/>
                      <a:pt x="299" y="45"/>
                    </a:cubicBezTo>
                    <a:cubicBezTo>
                      <a:pt x="291" y="52"/>
                      <a:pt x="275" y="54"/>
                      <a:pt x="261" y="50"/>
                    </a:cubicBezTo>
                    <a:cubicBezTo>
                      <a:pt x="249" y="47"/>
                      <a:pt x="240" y="40"/>
                      <a:pt x="237" y="32"/>
                    </a:cubicBezTo>
                    <a:cubicBezTo>
                      <a:pt x="237" y="32"/>
                      <a:pt x="237" y="31"/>
                      <a:pt x="237" y="30"/>
                    </a:cubicBezTo>
                    <a:cubicBezTo>
                      <a:pt x="234" y="21"/>
                      <a:pt x="226" y="13"/>
                      <a:pt x="218" y="8"/>
                    </a:cubicBezTo>
                    <a:cubicBezTo>
                      <a:pt x="217" y="6"/>
                      <a:pt x="214" y="5"/>
                      <a:pt x="212" y="4"/>
                    </a:cubicBezTo>
                    <a:cubicBezTo>
                      <a:pt x="211" y="4"/>
                      <a:pt x="210" y="3"/>
                      <a:pt x="209" y="3"/>
                    </a:cubicBezTo>
                    <a:cubicBezTo>
                      <a:pt x="204" y="1"/>
                      <a:pt x="199" y="1"/>
                      <a:pt x="199" y="1"/>
                    </a:cubicBezTo>
                    <a:cubicBezTo>
                      <a:pt x="198" y="1"/>
                      <a:pt x="198" y="1"/>
                      <a:pt x="198" y="1"/>
                    </a:cubicBezTo>
                    <a:cubicBezTo>
                      <a:pt x="196" y="1"/>
                      <a:pt x="194" y="1"/>
                      <a:pt x="191" y="1"/>
                    </a:cubicBezTo>
                    <a:cubicBezTo>
                      <a:pt x="170" y="0"/>
                      <a:pt x="145" y="6"/>
                      <a:pt x="124" y="18"/>
                    </a:cubicBezTo>
                    <a:cubicBezTo>
                      <a:pt x="100" y="32"/>
                      <a:pt x="83" y="52"/>
                      <a:pt x="77" y="74"/>
                    </a:cubicBezTo>
                    <a:cubicBezTo>
                      <a:pt x="77" y="75"/>
                      <a:pt x="77" y="75"/>
                      <a:pt x="76" y="75"/>
                    </a:cubicBezTo>
                    <a:cubicBezTo>
                      <a:pt x="75" y="75"/>
                      <a:pt x="73" y="75"/>
                      <a:pt x="71" y="77"/>
                    </a:cubicBezTo>
                    <a:cubicBezTo>
                      <a:pt x="67" y="81"/>
                      <a:pt x="67" y="81"/>
                      <a:pt x="67" y="81"/>
                    </a:cubicBezTo>
                    <a:cubicBezTo>
                      <a:pt x="48" y="61"/>
                      <a:pt x="48" y="61"/>
                      <a:pt x="48" y="61"/>
                    </a:cubicBezTo>
                    <a:cubicBezTo>
                      <a:pt x="0" y="107"/>
                      <a:pt x="0" y="107"/>
                      <a:pt x="0" y="107"/>
                    </a:cubicBezTo>
                    <a:cubicBezTo>
                      <a:pt x="61" y="172"/>
                      <a:pt x="61" y="172"/>
                      <a:pt x="61" y="172"/>
                    </a:cubicBezTo>
                    <a:cubicBezTo>
                      <a:pt x="110" y="127"/>
                      <a:pt x="110" y="127"/>
                      <a:pt x="110" y="127"/>
                    </a:cubicBezTo>
                    <a:cubicBezTo>
                      <a:pt x="91" y="107"/>
                      <a:pt x="91" y="107"/>
                      <a:pt x="91" y="107"/>
                    </a:cubicBezTo>
                    <a:cubicBezTo>
                      <a:pt x="96" y="103"/>
                      <a:pt x="96" y="103"/>
                      <a:pt x="96" y="103"/>
                    </a:cubicBezTo>
                    <a:cubicBezTo>
                      <a:pt x="98" y="101"/>
                      <a:pt x="98" y="98"/>
                      <a:pt x="97" y="96"/>
                    </a:cubicBezTo>
                    <a:cubicBezTo>
                      <a:pt x="103" y="95"/>
                      <a:pt x="109" y="90"/>
                      <a:pt x="110" y="83"/>
                    </a:cubicBezTo>
                    <a:cubicBezTo>
                      <a:pt x="114" y="70"/>
                      <a:pt x="125" y="58"/>
                      <a:pt x="141" y="48"/>
                    </a:cubicBezTo>
                    <a:cubicBezTo>
                      <a:pt x="145" y="46"/>
                      <a:pt x="148" y="45"/>
                      <a:pt x="152" y="43"/>
                    </a:cubicBezTo>
                    <a:cubicBezTo>
                      <a:pt x="128" y="118"/>
                      <a:pt x="128" y="118"/>
                      <a:pt x="128" y="118"/>
                    </a:cubicBezTo>
                    <a:cubicBezTo>
                      <a:pt x="127" y="123"/>
                      <a:pt x="126" y="128"/>
                      <a:pt x="127" y="132"/>
                    </a:cubicBezTo>
                    <a:cubicBezTo>
                      <a:pt x="110" y="177"/>
                      <a:pt x="110" y="177"/>
                      <a:pt x="110" y="177"/>
                    </a:cubicBezTo>
                    <a:cubicBezTo>
                      <a:pt x="57" y="180"/>
                      <a:pt x="57" y="180"/>
                      <a:pt x="57" y="180"/>
                    </a:cubicBezTo>
                    <a:cubicBezTo>
                      <a:pt x="46" y="180"/>
                      <a:pt x="37" y="190"/>
                      <a:pt x="38" y="201"/>
                    </a:cubicBezTo>
                    <a:cubicBezTo>
                      <a:pt x="38" y="212"/>
                      <a:pt x="47" y="221"/>
                      <a:pt x="58" y="221"/>
                    </a:cubicBezTo>
                    <a:cubicBezTo>
                      <a:pt x="59" y="221"/>
                      <a:pt x="59" y="221"/>
                      <a:pt x="59" y="221"/>
                    </a:cubicBezTo>
                    <a:cubicBezTo>
                      <a:pt x="126" y="217"/>
                      <a:pt x="126" y="217"/>
                      <a:pt x="126" y="217"/>
                    </a:cubicBezTo>
                    <a:cubicBezTo>
                      <a:pt x="134" y="217"/>
                      <a:pt x="141" y="212"/>
                      <a:pt x="144" y="204"/>
                    </a:cubicBezTo>
                    <a:cubicBezTo>
                      <a:pt x="159" y="165"/>
                      <a:pt x="159" y="165"/>
                      <a:pt x="159" y="165"/>
                    </a:cubicBezTo>
                    <a:cubicBezTo>
                      <a:pt x="160" y="165"/>
                      <a:pt x="162" y="166"/>
                      <a:pt x="164" y="166"/>
                    </a:cubicBezTo>
                    <a:cubicBezTo>
                      <a:pt x="191" y="205"/>
                      <a:pt x="191" y="205"/>
                      <a:pt x="191" y="205"/>
                    </a:cubicBezTo>
                    <a:cubicBezTo>
                      <a:pt x="168" y="290"/>
                      <a:pt x="168" y="290"/>
                      <a:pt x="168" y="290"/>
                    </a:cubicBezTo>
                    <a:cubicBezTo>
                      <a:pt x="165" y="301"/>
                      <a:pt x="171" y="313"/>
                      <a:pt x="182" y="316"/>
                    </a:cubicBezTo>
                    <a:cubicBezTo>
                      <a:pt x="184" y="316"/>
                      <a:pt x="186" y="316"/>
                      <a:pt x="188" y="316"/>
                    </a:cubicBezTo>
                    <a:cubicBezTo>
                      <a:pt x="197" y="316"/>
                      <a:pt x="205" y="310"/>
                      <a:pt x="208" y="301"/>
                    </a:cubicBezTo>
                    <a:cubicBezTo>
                      <a:pt x="233" y="206"/>
                      <a:pt x="233" y="206"/>
                      <a:pt x="233" y="206"/>
                    </a:cubicBezTo>
                    <a:cubicBezTo>
                      <a:pt x="235" y="200"/>
                      <a:pt x="234" y="194"/>
                      <a:pt x="230" y="189"/>
                    </a:cubicBezTo>
                    <a:cubicBezTo>
                      <a:pt x="203" y="150"/>
                      <a:pt x="203" y="150"/>
                      <a:pt x="203" y="150"/>
                    </a:cubicBezTo>
                    <a:cubicBezTo>
                      <a:pt x="205" y="148"/>
                      <a:pt x="206" y="146"/>
                      <a:pt x="206" y="144"/>
                    </a:cubicBezTo>
                    <a:cubicBezTo>
                      <a:pt x="229" y="74"/>
                      <a:pt x="229" y="74"/>
                      <a:pt x="229" y="74"/>
                    </a:cubicBezTo>
                    <a:cubicBezTo>
                      <a:pt x="235" y="78"/>
                      <a:pt x="243" y="81"/>
                      <a:pt x="251" y="84"/>
                    </a:cubicBezTo>
                    <a:cubicBezTo>
                      <a:pt x="259" y="86"/>
                      <a:pt x="267" y="87"/>
                      <a:pt x="275" y="87"/>
                    </a:cubicBezTo>
                    <a:cubicBezTo>
                      <a:pt x="293" y="87"/>
                      <a:pt x="310" y="82"/>
                      <a:pt x="322" y="72"/>
                    </a:cubicBezTo>
                    <a:cubicBezTo>
                      <a:pt x="329" y="65"/>
                      <a:pt x="330" y="54"/>
                      <a:pt x="324" y="47"/>
                    </a:cubicBezTo>
                    <a:close/>
                    <a:moveTo>
                      <a:pt x="93" y="100"/>
                    </a:moveTo>
                    <a:cubicBezTo>
                      <a:pt x="88" y="104"/>
                      <a:pt x="88" y="104"/>
                      <a:pt x="88" y="104"/>
                    </a:cubicBezTo>
                    <a:cubicBezTo>
                      <a:pt x="70" y="84"/>
                      <a:pt x="70" y="84"/>
                      <a:pt x="70" y="84"/>
                    </a:cubicBezTo>
                    <a:cubicBezTo>
                      <a:pt x="74" y="80"/>
                      <a:pt x="74" y="80"/>
                      <a:pt x="74" y="80"/>
                    </a:cubicBezTo>
                    <a:cubicBezTo>
                      <a:pt x="75" y="80"/>
                      <a:pt x="75" y="80"/>
                      <a:pt x="76" y="80"/>
                    </a:cubicBezTo>
                    <a:cubicBezTo>
                      <a:pt x="76" y="81"/>
                      <a:pt x="76" y="81"/>
                      <a:pt x="76" y="81"/>
                    </a:cubicBezTo>
                    <a:cubicBezTo>
                      <a:pt x="77" y="88"/>
                      <a:pt x="82" y="94"/>
                      <a:pt x="89" y="96"/>
                    </a:cubicBezTo>
                    <a:cubicBezTo>
                      <a:pt x="89" y="96"/>
                      <a:pt x="90" y="96"/>
                      <a:pt x="91" y="96"/>
                    </a:cubicBezTo>
                    <a:cubicBezTo>
                      <a:pt x="91" y="96"/>
                      <a:pt x="91" y="96"/>
                      <a:pt x="91" y="96"/>
                    </a:cubicBezTo>
                    <a:cubicBezTo>
                      <a:pt x="93" y="98"/>
                      <a:pt x="93" y="98"/>
                      <a:pt x="93" y="98"/>
                    </a:cubicBezTo>
                    <a:cubicBezTo>
                      <a:pt x="93" y="99"/>
                      <a:pt x="93" y="99"/>
                      <a:pt x="93" y="100"/>
                    </a:cubicBezTo>
                    <a:close/>
                    <a:moveTo>
                      <a:pt x="93" y="100"/>
                    </a:moveTo>
                    <a:cubicBezTo>
                      <a:pt x="93" y="100"/>
                      <a:pt x="93" y="100"/>
                      <a:pt x="93" y="100"/>
                    </a:cubicBezTo>
                  </a:path>
                </a:pathLst>
              </a:custGeom>
              <a:solidFill>
                <a:srgbClr val="003D55"/>
              </a:solidFill>
              <a:ln>
                <a:noFill/>
              </a:ln>
            </p:spPr>
            <p:txBody>
              <a:bodyPr vert="horz" wrap="square" lIns="91440" tIns="45720" rIns="91440" bIns="45720" numCol="1" anchor="t" anchorCtr="0" compatLnSpc="1"/>
              <a:lstStyle/>
              <a:p>
                <a:endParaRPr lang="en-GB">
                  <a:cs typeface="+mn-ea"/>
                  <a:sym typeface="+mn-lt"/>
                </a:endParaRPr>
              </a:p>
            </p:txBody>
          </p:sp>
        </p:grpSp>
        <p:sp>
          <p:nvSpPr>
            <p:cNvPr id="18" name="Arc 37"/>
            <p:cNvSpPr/>
            <p:nvPr/>
          </p:nvSpPr>
          <p:spPr>
            <a:xfrm rot="13265014">
              <a:off x="12437" y="2729"/>
              <a:ext cx="1917" cy="1917"/>
            </a:xfrm>
            <a:prstGeom prst="arc">
              <a:avLst>
                <a:gd name="adj1" fmla="val 16200000"/>
                <a:gd name="adj2" fmla="val 7096491"/>
              </a:avLst>
            </a:prstGeom>
            <a:ln w="22225">
              <a:solidFill>
                <a:schemeClr val="tx2">
                  <a:lumMod val="60000"/>
                  <a:lumOff val="4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cs typeface="+mn-ea"/>
                <a:sym typeface="+mn-lt"/>
              </a:endParaRPr>
            </a:p>
          </p:txBody>
        </p:sp>
        <p:sp>
          <p:nvSpPr>
            <p:cNvPr id="19" name="Arc 38"/>
            <p:cNvSpPr/>
            <p:nvPr/>
          </p:nvSpPr>
          <p:spPr>
            <a:xfrm rot="13265014">
              <a:off x="8147" y="3745"/>
              <a:ext cx="1917" cy="1917"/>
            </a:xfrm>
            <a:prstGeom prst="arc">
              <a:avLst>
                <a:gd name="adj1" fmla="val 16200000"/>
                <a:gd name="adj2" fmla="val 7096491"/>
              </a:avLst>
            </a:prstGeom>
            <a:ln w="22225">
              <a:solidFill>
                <a:schemeClr val="tx2">
                  <a:lumMod val="60000"/>
                  <a:lumOff val="4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cs typeface="+mn-ea"/>
                <a:sym typeface="+mn-lt"/>
              </a:endParaRPr>
            </a:p>
          </p:txBody>
        </p:sp>
        <p:grpSp>
          <p:nvGrpSpPr>
            <p:cNvPr id="93" name="Group 9"/>
            <p:cNvGrpSpPr/>
            <p:nvPr/>
          </p:nvGrpSpPr>
          <p:grpSpPr>
            <a:xfrm>
              <a:off x="5309" y="5538"/>
              <a:ext cx="4291" cy="1025"/>
              <a:chOff x="3371451" y="3516923"/>
              <a:chExt cx="2724550" cy="650630"/>
            </a:xfrm>
          </p:grpSpPr>
          <p:sp>
            <p:nvSpPr>
              <p:cNvPr id="94" name="Rectangle 7"/>
              <p:cNvSpPr/>
              <p:nvPr/>
            </p:nvSpPr>
            <p:spPr>
              <a:xfrm>
                <a:off x="3371451" y="3516923"/>
                <a:ext cx="2724550" cy="650630"/>
              </a:xfrm>
              <a:prstGeom prst="rect">
                <a:avLst/>
              </a:prstGeom>
              <a:solidFill>
                <a:srgbClr val="7AC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95" name="Rectangle 8"/>
              <p:cNvSpPr/>
              <p:nvPr/>
            </p:nvSpPr>
            <p:spPr>
              <a:xfrm>
                <a:off x="3371451" y="3516923"/>
                <a:ext cx="598585" cy="6506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96" name="TextBox 34"/>
              <p:cNvSpPr txBox="1"/>
              <p:nvPr/>
            </p:nvSpPr>
            <p:spPr>
              <a:xfrm>
                <a:off x="4029760" y="3657829"/>
                <a:ext cx="2031292" cy="42011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kern="0" noProof="0" dirty="0">
                    <a:ln>
                      <a:noFill/>
                    </a:ln>
                    <a:solidFill>
                      <a:srgbClr val="FFFFFF"/>
                    </a:solidFill>
                    <a:effectLst/>
                    <a:uLnTx/>
                    <a:uFillTx/>
                    <a:cs typeface="+mn-ea"/>
                    <a:sym typeface="+mn-lt"/>
                  </a:rPr>
                  <a:t>标题文字添加</a:t>
                </a:r>
                <a:endParaRPr lang="en-GB" b="1">
                  <a:solidFill>
                    <a:schemeClr val="bg2"/>
                  </a:solidFill>
                  <a:cs typeface="+mn-ea"/>
                  <a:sym typeface="+mn-lt"/>
                </a:endParaRPr>
              </a:p>
            </p:txBody>
          </p:sp>
          <p:sp>
            <p:nvSpPr>
              <p:cNvPr id="97" name="Freeform 39"/>
              <p:cNvSpPr>
                <a:spLocks noEditPoints="1"/>
              </p:cNvSpPr>
              <p:nvPr/>
            </p:nvSpPr>
            <p:spPr bwMode="auto">
              <a:xfrm>
                <a:off x="3498042" y="3644729"/>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grpSp>
        <p:grpSp>
          <p:nvGrpSpPr>
            <p:cNvPr id="98" name="Group 6"/>
            <p:cNvGrpSpPr/>
            <p:nvPr/>
          </p:nvGrpSpPr>
          <p:grpSpPr>
            <a:xfrm>
              <a:off x="9600" y="4514"/>
              <a:ext cx="4291" cy="1025"/>
              <a:chOff x="6096000" y="2866293"/>
              <a:chExt cx="2724550" cy="650630"/>
            </a:xfrm>
          </p:grpSpPr>
          <p:sp>
            <p:nvSpPr>
              <p:cNvPr id="99" name="Rectangle 10"/>
              <p:cNvSpPr/>
              <p:nvPr/>
            </p:nvSpPr>
            <p:spPr>
              <a:xfrm>
                <a:off x="6096000" y="2866293"/>
                <a:ext cx="2724550" cy="650630"/>
              </a:xfrm>
              <a:prstGeom prst="rect">
                <a:avLst/>
              </a:prstGeom>
              <a:solidFill>
                <a:srgbClr val="003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100" name="Rectangle 11"/>
              <p:cNvSpPr/>
              <p:nvPr/>
            </p:nvSpPr>
            <p:spPr>
              <a:xfrm>
                <a:off x="6096000" y="2866293"/>
                <a:ext cx="598585" cy="6506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101" name="TextBox 36"/>
              <p:cNvSpPr txBox="1"/>
              <p:nvPr/>
            </p:nvSpPr>
            <p:spPr>
              <a:xfrm>
                <a:off x="6796220" y="3007199"/>
                <a:ext cx="1950358" cy="42011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kern="0" noProof="0" dirty="0">
                    <a:ln>
                      <a:noFill/>
                    </a:ln>
                    <a:solidFill>
                      <a:srgbClr val="FFFFFF"/>
                    </a:solidFill>
                    <a:effectLst/>
                    <a:uLnTx/>
                    <a:uFillTx/>
                    <a:cs typeface="+mn-ea"/>
                    <a:sym typeface="+mn-lt"/>
                  </a:rPr>
                  <a:t>标题文字添加</a:t>
                </a:r>
                <a:endParaRPr lang="en-GB" b="1">
                  <a:solidFill>
                    <a:schemeClr val="bg2"/>
                  </a:solidFill>
                  <a:cs typeface="+mn-ea"/>
                  <a:sym typeface="+mn-lt"/>
                </a:endParaRPr>
              </a:p>
            </p:txBody>
          </p:sp>
          <p:sp>
            <p:nvSpPr>
              <p:cNvPr id="102" name="Freeform 40"/>
              <p:cNvSpPr>
                <a:spLocks noEditPoints="1"/>
              </p:cNvSpPr>
              <p:nvPr/>
            </p:nvSpPr>
            <p:spPr bwMode="auto">
              <a:xfrm>
                <a:off x="6252324" y="2995578"/>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grpSp>
        <p:grpSp>
          <p:nvGrpSpPr>
            <p:cNvPr id="103" name="Group 5"/>
            <p:cNvGrpSpPr/>
            <p:nvPr/>
          </p:nvGrpSpPr>
          <p:grpSpPr>
            <a:xfrm>
              <a:off x="13891" y="3489"/>
              <a:ext cx="4291" cy="1025"/>
              <a:chOff x="8820550" y="2215663"/>
              <a:chExt cx="2724550" cy="650630"/>
            </a:xfrm>
          </p:grpSpPr>
          <p:sp>
            <p:nvSpPr>
              <p:cNvPr id="104" name="Rectangle 13"/>
              <p:cNvSpPr/>
              <p:nvPr/>
            </p:nvSpPr>
            <p:spPr>
              <a:xfrm>
                <a:off x="8820550" y="2215663"/>
                <a:ext cx="2724550" cy="650630"/>
              </a:xfrm>
              <a:prstGeom prst="rect">
                <a:avLst/>
              </a:prstGeom>
              <a:solidFill>
                <a:srgbClr val="7AC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105" name="Rectangle 14"/>
              <p:cNvSpPr/>
              <p:nvPr/>
            </p:nvSpPr>
            <p:spPr>
              <a:xfrm>
                <a:off x="8820550" y="2215663"/>
                <a:ext cx="598585" cy="6506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106" name="TextBox 35"/>
              <p:cNvSpPr txBox="1"/>
              <p:nvPr/>
            </p:nvSpPr>
            <p:spPr>
              <a:xfrm>
                <a:off x="9495479" y="2356569"/>
                <a:ext cx="2048636" cy="42011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kern="0" noProof="0" dirty="0">
                    <a:ln>
                      <a:noFill/>
                    </a:ln>
                    <a:solidFill>
                      <a:srgbClr val="FFFFFF"/>
                    </a:solidFill>
                    <a:effectLst/>
                    <a:uLnTx/>
                    <a:uFillTx/>
                    <a:cs typeface="+mn-ea"/>
                    <a:sym typeface="+mn-lt"/>
                  </a:rPr>
                  <a:t>标题文字添加</a:t>
                </a:r>
                <a:endParaRPr lang="en-GB" b="1">
                  <a:solidFill>
                    <a:schemeClr val="bg2"/>
                  </a:solidFill>
                  <a:cs typeface="+mn-ea"/>
                  <a:sym typeface="+mn-lt"/>
                </a:endParaRPr>
              </a:p>
            </p:txBody>
          </p:sp>
          <p:sp>
            <p:nvSpPr>
              <p:cNvPr id="107" name="Freeform 41"/>
              <p:cNvSpPr>
                <a:spLocks noEditPoints="1"/>
              </p:cNvSpPr>
              <p:nvPr/>
            </p:nvSpPr>
            <p:spPr bwMode="auto">
              <a:xfrm>
                <a:off x="8987680" y="2349194"/>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grpSp>
        <p:sp>
          <p:nvSpPr>
            <p:cNvPr id="108" name="Rectangle 42"/>
            <p:cNvSpPr/>
            <p:nvPr/>
          </p:nvSpPr>
          <p:spPr>
            <a:xfrm>
              <a:off x="1019" y="7813"/>
              <a:ext cx="3810" cy="214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1200" noProof="0" dirty="0">
                  <a:ln>
                    <a:noFill/>
                  </a:ln>
                  <a:solidFill>
                    <a:schemeClr val="tx1">
                      <a:lumMod val="75000"/>
                      <a:lumOff val="25000"/>
                    </a:schemeClr>
                  </a:solidFill>
                  <a:effectLst/>
                  <a:uLnTx/>
                  <a:uFillTx/>
                  <a:cs typeface="+mn-ea"/>
                  <a:sym typeface="+mn-lt"/>
                </a:rPr>
                <a:t>您的内容打在这里，或者通过复制您的文本后，在此框中选择粘贴，并选择只保留文字。</a:t>
              </a:r>
            </a:p>
          </p:txBody>
        </p:sp>
        <p:sp>
          <p:nvSpPr>
            <p:cNvPr id="109" name="Rectangle 43"/>
            <p:cNvSpPr/>
            <p:nvPr/>
          </p:nvSpPr>
          <p:spPr>
            <a:xfrm>
              <a:off x="5736" y="6800"/>
              <a:ext cx="3810" cy="214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1200" noProof="0" dirty="0">
                  <a:ln>
                    <a:noFill/>
                  </a:ln>
                  <a:solidFill>
                    <a:schemeClr val="tx1">
                      <a:lumMod val="75000"/>
                      <a:lumOff val="25000"/>
                    </a:schemeClr>
                  </a:solidFill>
                  <a:effectLst/>
                  <a:uLnTx/>
                  <a:uFillTx/>
                  <a:cs typeface="+mn-ea"/>
                  <a:sym typeface="+mn-lt"/>
                </a:rPr>
                <a:t>您的内容打在这里，或者通过复制您的文本后，在此框中选择粘贴，并选择只保留文字。</a:t>
              </a:r>
              <a:endParaRPr lang="en-GB" sz="1200">
                <a:cs typeface="+mn-ea"/>
                <a:sym typeface="+mn-lt"/>
              </a:endParaRPr>
            </a:p>
          </p:txBody>
        </p:sp>
        <p:sp>
          <p:nvSpPr>
            <p:cNvPr id="110" name="Rectangle 44"/>
            <p:cNvSpPr/>
            <p:nvPr/>
          </p:nvSpPr>
          <p:spPr>
            <a:xfrm>
              <a:off x="9964" y="5833"/>
              <a:ext cx="3810" cy="214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1200" noProof="0" dirty="0">
                  <a:ln>
                    <a:noFill/>
                  </a:ln>
                  <a:solidFill>
                    <a:schemeClr val="tx1">
                      <a:lumMod val="75000"/>
                      <a:lumOff val="25000"/>
                    </a:schemeClr>
                  </a:solidFill>
                  <a:effectLst/>
                  <a:uLnTx/>
                  <a:uFillTx/>
                  <a:cs typeface="+mn-ea"/>
                  <a:sym typeface="+mn-lt"/>
                </a:rPr>
                <a:t>您的内容打在这里，或者通过复制您的文本后，在此框中选择粘贴，并选择只保留文字。</a:t>
              </a:r>
              <a:endParaRPr lang="en-GB" sz="1200">
                <a:cs typeface="+mn-ea"/>
                <a:sym typeface="+mn-lt"/>
              </a:endParaRPr>
            </a:p>
          </p:txBody>
        </p:sp>
        <p:sp>
          <p:nvSpPr>
            <p:cNvPr id="111" name="Rectangle 45"/>
            <p:cNvSpPr/>
            <p:nvPr/>
          </p:nvSpPr>
          <p:spPr>
            <a:xfrm>
              <a:off x="14137" y="4699"/>
              <a:ext cx="3810" cy="214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1200" noProof="0" dirty="0">
                  <a:ln>
                    <a:noFill/>
                  </a:ln>
                  <a:solidFill>
                    <a:schemeClr val="tx1">
                      <a:lumMod val="75000"/>
                      <a:lumOff val="25000"/>
                    </a:schemeClr>
                  </a:solidFill>
                  <a:effectLst/>
                  <a:uLnTx/>
                  <a:uFillTx/>
                  <a:cs typeface="+mn-ea"/>
                  <a:sym typeface="+mn-lt"/>
                </a:rPr>
                <a:t>您的内容打在这里，或者通过复制您的文本后，在此框中选择粘贴，并选择只保留文字。</a:t>
              </a:r>
              <a:endParaRPr lang="en-GB" sz="1200">
                <a:cs typeface="+mn-ea"/>
                <a:sym typeface="+mn-lt"/>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PA_椭圆 1"/>
          <p:cNvSpPr/>
          <p:nvPr>
            <p:custDataLst>
              <p:tags r:id="rId1"/>
            </p:custDataLst>
          </p:nvPr>
        </p:nvSpPr>
        <p:spPr>
          <a:xfrm>
            <a:off x="5268686" y="490753"/>
            <a:ext cx="1421477" cy="446739"/>
          </a:xfrm>
          <a:prstGeom prst="roundRect">
            <a:avLst>
              <a:gd name="adj" fmla="val 50000"/>
            </a:avLst>
          </a:prstGeom>
          <a:solidFill>
            <a:srgbClr val="BFC8D5"/>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0076C5"/>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sp>
        <p:nvSpPr>
          <p:cNvPr id="167"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68" name="椭圆 167"/>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69"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70" name="矩形 169"/>
          <p:cNvSpPr/>
          <p:nvPr/>
        </p:nvSpPr>
        <p:spPr>
          <a:xfrm>
            <a:off x="1015602" y="642700"/>
            <a:ext cx="3007555"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 FOR PU</a:t>
            </a:r>
            <a:r>
              <a:rPr kumimoji="0" lang="zh-CN" altLang="en-US" sz="1100" b="0" i="0" u="none" strike="noStrike" kern="1200" cap="none" spc="0" normalizeH="0" baseline="0" noProof="0" dirty="0">
                <a:ln>
                  <a:noFill/>
                </a:ln>
                <a:solidFill>
                  <a:srgbClr val="FFFFFF">
                    <a:lumMod val="65000"/>
                  </a:srgbClr>
                </a:solidFill>
                <a:effectLst/>
                <a:uLnTx/>
                <a:uFillTx/>
                <a:cs typeface="+mn-ea"/>
                <a:sym typeface="+mn-lt"/>
              </a:rPr>
              <a:t> </a:t>
            </a: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YUAN</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171" name="文本框 170"/>
          <p:cNvSpPr txBox="1"/>
          <p:nvPr/>
        </p:nvSpPr>
        <p:spPr>
          <a:xfrm>
            <a:off x="1009702" y="159657"/>
            <a:ext cx="377539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5171"/>
                </a:solidFill>
                <a:effectLst/>
                <a:uLnTx/>
                <a:uFillTx/>
                <a:cs typeface="+mn-ea"/>
                <a:sym typeface="+mn-lt"/>
              </a:rPr>
              <a:t>信息技术提高课程效率</a:t>
            </a:r>
          </a:p>
        </p:txBody>
      </p:sp>
      <p:grpSp>
        <p:nvGrpSpPr>
          <p:cNvPr id="2" name="Group 6"/>
          <p:cNvGrpSpPr/>
          <p:nvPr/>
        </p:nvGrpSpPr>
        <p:grpSpPr>
          <a:xfrm>
            <a:off x="1336945" y="2133708"/>
            <a:ext cx="1619916" cy="1619915"/>
            <a:chOff x="1336945" y="2133708"/>
            <a:chExt cx="1619916" cy="1619915"/>
          </a:xfrm>
        </p:grpSpPr>
        <p:grpSp>
          <p:nvGrpSpPr>
            <p:cNvPr id="11" name="Group 5"/>
            <p:cNvGrpSpPr/>
            <p:nvPr/>
          </p:nvGrpSpPr>
          <p:grpSpPr>
            <a:xfrm>
              <a:off x="1336945" y="2133708"/>
              <a:ext cx="1619916" cy="1619915"/>
              <a:chOff x="2488916" y="3076243"/>
              <a:chExt cx="1619916" cy="1619915"/>
            </a:xfrm>
          </p:grpSpPr>
          <p:sp>
            <p:nvSpPr>
              <p:cNvPr id="12" name="Rectangle 3"/>
              <p:cNvSpPr/>
              <p:nvPr/>
            </p:nvSpPr>
            <p:spPr>
              <a:xfrm>
                <a:off x="2488917" y="3076243"/>
                <a:ext cx="1619915" cy="1619915"/>
              </a:xfrm>
              <a:prstGeom prst="rect">
                <a:avLst/>
              </a:prstGeom>
              <a:solidFill>
                <a:srgbClr val="7AC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13" name="Rectangle 4"/>
              <p:cNvSpPr/>
              <p:nvPr/>
            </p:nvSpPr>
            <p:spPr>
              <a:xfrm>
                <a:off x="2488916" y="4220308"/>
                <a:ext cx="1619915" cy="475849"/>
              </a:xfrm>
              <a:prstGeom prst="rect">
                <a:avLst/>
              </a:prstGeom>
              <a:solidFill>
                <a:srgbClr val="003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cs typeface="+mn-ea"/>
                    <a:sym typeface="+mn-lt"/>
                  </a:rPr>
                  <a:t>THE TEXT</a:t>
                </a:r>
                <a:endParaRPr lang="en-GB" b="1">
                  <a:cs typeface="+mn-ea"/>
                  <a:sym typeface="+mn-lt"/>
                </a:endParaRPr>
              </a:p>
            </p:txBody>
          </p:sp>
        </p:grpSp>
        <p:sp>
          <p:nvSpPr>
            <p:cNvPr id="14" name="TextBox 7"/>
            <p:cNvSpPr txBox="1"/>
            <p:nvPr/>
          </p:nvSpPr>
          <p:spPr>
            <a:xfrm>
              <a:off x="1437412" y="2272332"/>
              <a:ext cx="1418978" cy="923330"/>
            </a:xfrm>
            <a:prstGeom prst="rect">
              <a:avLst/>
            </a:prstGeom>
            <a:noFill/>
          </p:spPr>
          <p:txBody>
            <a:bodyPr wrap="none" rtlCol="0">
              <a:spAutoFit/>
            </a:bodyPr>
            <a:lstStyle/>
            <a:p>
              <a:pPr algn="ctr"/>
              <a:r>
                <a:rPr lang="en-US" sz="5400" b="1" smtClean="0">
                  <a:solidFill>
                    <a:schemeClr val="bg2"/>
                  </a:solidFill>
                  <a:cs typeface="+mn-ea"/>
                  <a:sym typeface="+mn-lt"/>
                </a:rPr>
                <a:t>54</a:t>
              </a:r>
              <a:r>
                <a:rPr lang="en-US" sz="3200" b="1" smtClean="0">
                  <a:solidFill>
                    <a:schemeClr val="bg2"/>
                  </a:solidFill>
                  <a:cs typeface="+mn-ea"/>
                  <a:sym typeface="+mn-lt"/>
                </a:rPr>
                <a:t>%</a:t>
              </a:r>
              <a:endParaRPr lang="en-GB" sz="5400" b="1">
                <a:solidFill>
                  <a:schemeClr val="bg2"/>
                </a:solidFill>
                <a:cs typeface="+mn-ea"/>
                <a:sym typeface="+mn-lt"/>
              </a:endParaRPr>
            </a:p>
          </p:txBody>
        </p:sp>
      </p:grpSp>
      <p:grpSp>
        <p:nvGrpSpPr>
          <p:cNvPr id="15" name="Group 8"/>
          <p:cNvGrpSpPr/>
          <p:nvPr/>
        </p:nvGrpSpPr>
        <p:grpSpPr>
          <a:xfrm>
            <a:off x="3972681" y="2131362"/>
            <a:ext cx="1619916" cy="1619915"/>
            <a:chOff x="3972681" y="2131362"/>
            <a:chExt cx="1619916" cy="1619915"/>
          </a:xfrm>
        </p:grpSpPr>
        <p:grpSp>
          <p:nvGrpSpPr>
            <p:cNvPr id="16" name="Group 11"/>
            <p:cNvGrpSpPr/>
            <p:nvPr/>
          </p:nvGrpSpPr>
          <p:grpSpPr>
            <a:xfrm>
              <a:off x="3972681" y="2131362"/>
              <a:ext cx="1619916" cy="1619915"/>
              <a:chOff x="2488916" y="3076243"/>
              <a:chExt cx="1619916" cy="1619915"/>
            </a:xfrm>
          </p:grpSpPr>
          <p:sp>
            <p:nvSpPr>
              <p:cNvPr id="17" name="Rectangle 13"/>
              <p:cNvSpPr/>
              <p:nvPr/>
            </p:nvSpPr>
            <p:spPr>
              <a:xfrm>
                <a:off x="2488917" y="3076243"/>
                <a:ext cx="1619915" cy="1619915"/>
              </a:xfrm>
              <a:prstGeom prst="rect">
                <a:avLst/>
              </a:prstGeom>
              <a:solidFill>
                <a:srgbClr val="7AC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18" name="Rectangle 14"/>
              <p:cNvSpPr/>
              <p:nvPr/>
            </p:nvSpPr>
            <p:spPr>
              <a:xfrm>
                <a:off x="2488916" y="4220308"/>
                <a:ext cx="1619915" cy="475849"/>
              </a:xfrm>
              <a:prstGeom prst="rect">
                <a:avLst/>
              </a:prstGeom>
              <a:solidFill>
                <a:srgbClr val="003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cs typeface="+mn-ea"/>
                    <a:sym typeface="+mn-lt"/>
                  </a:rPr>
                  <a:t>THE TEXT</a:t>
                </a:r>
                <a:endParaRPr lang="en-GB" b="1">
                  <a:cs typeface="+mn-ea"/>
                  <a:sym typeface="+mn-lt"/>
                </a:endParaRPr>
              </a:p>
            </p:txBody>
          </p:sp>
        </p:grpSp>
        <p:sp>
          <p:nvSpPr>
            <p:cNvPr id="19" name="TextBox 12"/>
            <p:cNvSpPr txBox="1"/>
            <p:nvPr/>
          </p:nvSpPr>
          <p:spPr>
            <a:xfrm>
              <a:off x="4073147" y="2269986"/>
              <a:ext cx="1418978" cy="923330"/>
            </a:xfrm>
            <a:prstGeom prst="rect">
              <a:avLst/>
            </a:prstGeom>
            <a:noFill/>
          </p:spPr>
          <p:txBody>
            <a:bodyPr wrap="none" rtlCol="0">
              <a:spAutoFit/>
            </a:bodyPr>
            <a:lstStyle/>
            <a:p>
              <a:pPr algn="ctr"/>
              <a:r>
                <a:rPr lang="en-US" sz="5400" b="1" smtClean="0">
                  <a:solidFill>
                    <a:schemeClr val="bg2"/>
                  </a:solidFill>
                  <a:cs typeface="+mn-ea"/>
                  <a:sym typeface="+mn-lt"/>
                </a:rPr>
                <a:t>68</a:t>
              </a:r>
              <a:r>
                <a:rPr lang="en-US" sz="3200" b="1" smtClean="0">
                  <a:solidFill>
                    <a:schemeClr val="bg2"/>
                  </a:solidFill>
                  <a:cs typeface="+mn-ea"/>
                  <a:sym typeface="+mn-lt"/>
                </a:rPr>
                <a:t>%</a:t>
              </a:r>
              <a:endParaRPr lang="en-GB" sz="5400" b="1">
                <a:solidFill>
                  <a:schemeClr val="bg2"/>
                </a:solidFill>
                <a:cs typeface="+mn-ea"/>
                <a:sym typeface="+mn-lt"/>
              </a:endParaRPr>
            </a:p>
          </p:txBody>
        </p:sp>
      </p:grpSp>
      <p:grpSp>
        <p:nvGrpSpPr>
          <p:cNvPr id="20" name="Group 9"/>
          <p:cNvGrpSpPr/>
          <p:nvPr/>
        </p:nvGrpSpPr>
        <p:grpSpPr>
          <a:xfrm>
            <a:off x="6603910" y="2139530"/>
            <a:ext cx="1619916" cy="1619915"/>
            <a:chOff x="6603910" y="2139530"/>
            <a:chExt cx="1619916" cy="1619915"/>
          </a:xfrm>
        </p:grpSpPr>
        <p:grpSp>
          <p:nvGrpSpPr>
            <p:cNvPr id="21" name="Group 16"/>
            <p:cNvGrpSpPr/>
            <p:nvPr/>
          </p:nvGrpSpPr>
          <p:grpSpPr>
            <a:xfrm>
              <a:off x="6603910" y="2139530"/>
              <a:ext cx="1619916" cy="1619915"/>
              <a:chOff x="2488916" y="3076243"/>
              <a:chExt cx="1619916" cy="1619915"/>
            </a:xfrm>
          </p:grpSpPr>
          <p:sp>
            <p:nvSpPr>
              <p:cNvPr id="22" name="Rectangle 18"/>
              <p:cNvSpPr/>
              <p:nvPr/>
            </p:nvSpPr>
            <p:spPr>
              <a:xfrm>
                <a:off x="2488917" y="3076243"/>
                <a:ext cx="1619915" cy="1619915"/>
              </a:xfrm>
              <a:prstGeom prst="rect">
                <a:avLst/>
              </a:prstGeom>
              <a:solidFill>
                <a:srgbClr val="7AC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23" name="Rectangle 19"/>
              <p:cNvSpPr/>
              <p:nvPr/>
            </p:nvSpPr>
            <p:spPr>
              <a:xfrm>
                <a:off x="2488916" y="4220308"/>
                <a:ext cx="1619915" cy="475849"/>
              </a:xfrm>
              <a:prstGeom prst="rect">
                <a:avLst/>
              </a:prstGeom>
              <a:solidFill>
                <a:srgbClr val="003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cs typeface="+mn-ea"/>
                    <a:sym typeface="+mn-lt"/>
                  </a:rPr>
                  <a:t>THE TEXT</a:t>
                </a:r>
                <a:endParaRPr lang="en-GB" b="1">
                  <a:cs typeface="+mn-ea"/>
                  <a:sym typeface="+mn-lt"/>
                </a:endParaRPr>
              </a:p>
            </p:txBody>
          </p:sp>
        </p:grpSp>
        <p:sp>
          <p:nvSpPr>
            <p:cNvPr id="24" name="TextBox 17"/>
            <p:cNvSpPr txBox="1"/>
            <p:nvPr/>
          </p:nvSpPr>
          <p:spPr>
            <a:xfrm>
              <a:off x="6704377" y="2278154"/>
              <a:ext cx="1418978" cy="923330"/>
            </a:xfrm>
            <a:prstGeom prst="rect">
              <a:avLst/>
            </a:prstGeom>
            <a:noFill/>
          </p:spPr>
          <p:txBody>
            <a:bodyPr wrap="none" rtlCol="0">
              <a:spAutoFit/>
            </a:bodyPr>
            <a:lstStyle/>
            <a:p>
              <a:pPr algn="ctr"/>
              <a:r>
                <a:rPr lang="en-US" sz="5400" b="1" smtClean="0">
                  <a:solidFill>
                    <a:schemeClr val="bg2"/>
                  </a:solidFill>
                  <a:cs typeface="+mn-ea"/>
                  <a:sym typeface="+mn-lt"/>
                </a:rPr>
                <a:t>72</a:t>
              </a:r>
              <a:r>
                <a:rPr lang="en-US" sz="3200" b="1" smtClean="0">
                  <a:solidFill>
                    <a:schemeClr val="bg2"/>
                  </a:solidFill>
                  <a:cs typeface="+mn-ea"/>
                  <a:sym typeface="+mn-lt"/>
                </a:rPr>
                <a:t>%</a:t>
              </a:r>
              <a:endParaRPr lang="en-GB" sz="5400" b="1">
                <a:solidFill>
                  <a:schemeClr val="bg2"/>
                </a:solidFill>
                <a:cs typeface="+mn-ea"/>
                <a:sym typeface="+mn-lt"/>
              </a:endParaRPr>
            </a:p>
          </p:txBody>
        </p:sp>
      </p:grpSp>
      <p:grpSp>
        <p:nvGrpSpPr>
          <p:cNvPr id="25" name="Group 10"/>
          <p:cNvGrpSpPr/>
          <p:nvPr/>
        </p:nvGrpSpPr>
        <p:grpSpPr>
          <a:xfrm>
            <a:off x="9235139" y="2131361"/>
            <a:ext cx="1619916" cy="1619915"/>
            <a:chOff x="9235139" y="2131361"/>
            <a:chExt cx="1619916" cy="1619915"/>
          </a:xfrm>
        </p:grpSpPr>
        <p:grpSp>
          <p:nvGrpSpPr>
            <p:cNvPr id="26" name="Group 21"/>
            <p:cNvGrpSpPr/>
            <p:nvPr/>
          </p:nvGrpSpPr>
          <p:grpSpPr>
            <a:xfrm>
              <a:off x="9235139" y="2131361"/>
              <a:ext cx="1619916" cy="1619915"/>
              <a:chOff x="2488916" y="3076243"/>
              <a:chExt cx="1619916" cy="1619915"/>
            </a:xfrm>
          </p:grpSpPr>
          <p:sp>
            <p:nvSpPr>
              <p:cNvPr id="27" name="Rectangle 23"/>
              <p:cNvSpPr/>
              <p:nvPr/>
            </p:nvSpPr>
            <p:spPr>
              <a:xfrm>
                <a:off x="2488917" y="3076243"/>
                <a:ext cx="1619915" cy="1619915"/>
              </a:xfrm>
              <a:prstGeom prst="rect">
                <a:avLst/>
              </a:prstGeom>
              <a:solidFill>
                <a:srgbClr val="7AC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28" name="Rectangle 24"/>
              <p:cNvSpPr/>
              <p:nvPr/>
            </p:nvSpPr>
            <p:spPr>
              <a:xfrm>
                <a:off x="2488916" y="4220308"/>
                <a:ext cx="1619915" cy="475849"/>
              </a:xfrm>
              <a:prstGeom prst="rect">
                <a:avLst/>
              </a:prstGeom>
              <a:solidFill>
                <a:srgbClr val="003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cs typeface="+mn-ea"/>
                    <a:sym typeface="+mn-lt"/>
                  </a:rPr>
                  <a:t>THE TEXT</a:t>
                </a:r>
                <a:endParaRPr lang="en-GB" b="1">
                  <a:cs typeface="+mn-ea"/>
                  <a:sym typeface="+mn-lt"/>
                </a:endParaRPr>
              </a:p>
            </p:txBody>
          </p:sp>
        </p:grpSp>
        <p:sp>
          <p:nvSpPr>
            <p:cNvPr id="29" name="TextBox 22"/>
            <p:cNvSpPr txBox="1"/>
            <p:nvPr/>
          </p:nvSpPr>
          <p:spPr>
            <a:xfrm>
              <a:off x="9335606" y="2269985"/>
              <a:ext cx="1418978" cy="923330"/>
            </a:xfrm>
            <a:prstGeom prst="rect">
              <a:avLst/>
            </a:prstGeom>
            <a:noFill/>
          </p:spPr>
          <p:txBody>
            <a:bodyPr wrap="none" rtlCol="0">
              <a:spAutoFit/>
            </a:bodyPr>
            <a:lstStyle/>
            <a:p>
              <a:pPr algn="ctr"/>
              <a:r>
                <a:rPr lang="en-US" sz="5400" b="1" smtClean="0">
                  <a:solidFill>
                    <a:schemeClr val="bg2"/>
                  </a:solidFill>
                  <a:cs typeface="+mn-ea"/>
                  <a:sym typeface="+mn-lt"/>
                </a:rPr>
                <a:t>90</a:t>
              </a:r>
              <a:r>
                <a:rPr lang="en-US" sz="3200" b="1" smtClean="0">
                  <a:solidFill>
                    <a:schemeClr val="bg2"/>
                  </a:solidFill>
                  <a:cs typeface="+mn-ea"/>
                  <a:sym typeface="+mn-lt"/>
                </a:rPr>
                <a:t>%</a:t>
              </a:r>
              <a:endParaRPr lang="en-GB" sz="5400" b="1">
                <a:solidFill>
                  <a:schemeClr val="bg2"/>
                </a:solidFill>
                <a:cs typeface="+mn-ea"/>
                <a:sym typeface="+mn-lt"/>
              </a:endParaRPr>
            </a:p>
          </p:txBody>
        </p:sp>
      </p:grpSp>
      <p:grpSp>
        <p:nvGrpSpPr>
          <p:cNvPr id="31" name="Group 30"/>
          <p:cNvGrpSpPr/>
          <p:nvPr/>
        </p:nvGrpSpPr>
        <p:grpSpPr>
          <a:xfrm>
            <a:off x="1087971" y="4112856"/>
            <a:ext cx="2105238" cy="1568212"/>
            <a:chOff x="1045768" y="4117160"/>
            <a:chExt cx="2105238" cy="1568212"/>
          </a:xfrm>
        </p:grpSpPr>
        <p:sp>
          <p:nvSpPr>
            <p:cNvPr id="30" name="TextBox 27"/>
            <p:cNvSpPr txBox="1"/>
            <p:nvPr/>
          </p:nvSpPr>
          <p:spPr>
            <a:xfrm>
              <a:off x="1312318" y="4117160"/>
              <a:ext cx="1569660" cy="458908"/>
            </a:xfrm>
            <a:prstGeom prst="rect">
              <a:avLst/>
            </a:prstGeom>
            <a:noFill/>
          </p:spPr>
          <p:txBody>
            <a:bodyPr wrap="non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lang="zh-CN" altLang="en-US" noProof="0">
                  <a:ln>
                    <a:noFill/>
                  </a:ln>
                  <a:solidFill>
                    <a:srgbClr val="70BD89"/>
                  </a:solidFill>
                  <a:effectLst/>
                  <a:uLnTx/>
                  <a:uFillTx/>
                  <a:cs typeface="+mn-ea"/>
                  <a:sym typeface="+mn-lt"/>
                </a:rPr>
                <a:t>填写段落标题</a:t>
              </a:r>
              <a:endParaRPr lang="en-GB" b="1">
                <a:cs typeface="+mn-ea"/>
                <a:sym typeface="+mn-lt"/>
              </a:endParaRPr>
            </a:p>
          </p:txBody>
        </p:sp>
        <p:sp>
          <p:nvSpPr>
            <p:cNvPr id="32" name="Rectangle 29"/>
            <p:cNvSpPr/>
            <p:nvPr/>
          </p:nvSpPr>
          <p:spPr>
            <a:xfrm>
              <a:off x="1045768" y="4486492"/>
              <a:ext cx="2105238" cy="119888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1200" noProof="0" dirty="0">
                  <a:ln>
                    <a:noFill/>
                  </a:ln>
                  <a:solidFill>
                    <a:schemeClr val="tx1">
                      <a:lumMod val="75000"/>
                      <a:lumOff val="25000"/>
                    </a:schemeClr>
                  </a:solidFill>
                  <a:effectLst/>
                  <a:uLnTx/>
                  <a:uFillTx/>
                  <a:cs typeface="+mn-ea"/>
                  <a:sym typeface="+mn-lt"/>
                </a:rPr>
                <a:t>您的内容打在这里，或者通过复制您的文本后，在此框中选择粘贴，并选择只保留文字。</a:t>
              </a:r>
              <a:endParaRPr lang="en-GB" sz="1200">
                <a:cs typeface="+mn-ea"/>
                <a:sym typeface="+mn-lt"/>
              </a:endParaRPr>
            </a:p>
          </p:txBody>
        </p:sp>
      </p:grpSp>
      <p:grpSp>
        <p:nvGrpSpPr>
          <p:cNvPr id="42" name="Group 30"/>
          <p:cNvGrpSpPr/>
          <p:nvPr/>
        </p:nvGrpSpPr>
        <p:grpSpPr>
          <a:xfrm>
            <a:off x="3679406" y="4112221"/>
            <a:ext cx="2105238" cy="1568212"/>
            <a:chOff x="1045768" y="4117160"/>
            <a:chExt cx="2105238" cy="1568212"/>
          </a:xfrm>
        </p:grpSpPr>
        <p:sp>
          <p:nvSpPr>
            <p:cNvPr id="43" name="TextBox 27"/>
            <p:cNvSpPr txBox="1"/>
            <p:nvPr/>
          </p:nvSpPr>
          <p:spPr>
            <a:xfrm>
              <a:off x="1312318" y="4117160"/>
              <a:ext cx="1569660" cy="458908"/>
            </a:xfrm>
            <a:prstGeom prst="rect">
              <a:avLst/>
            </a:prstGeom>
            <a:noFill/>
          </p:spPr>
          <p:txBody>
            <a:bodyPr wrap="non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lang="zh-CN" altLang="en-US" noProof="0">
                  <a:ln>
                    <a:noFill/>
                  </a:ln>
                  <a:solidFill>
                    <a:srgbClr val="70BD89"/>
                  </a:solidFill>
                  <a:effectLst/>
                  <a:uLnTx/>
                  <a:uFillTx/>
                  <a:cs typeface="+mn-ea"/>
                  <a:sym typeface="+mn-lt"/>
                </a:rPr>
                <a:t>填写段落标题</a:t>
              </a:r>
              <a:endParaRPr lang="en-GB" b="1">
                <a:cs typeface="+mn-ea"/>
                <a:sym typeface="+mn-lt"/>
              </a:endParaRPr>
            </a:p>
          </p:txBody>
        </p:sp>
        <p:sp>
          <p:nvSpPr>
            <p:cNvPr id="44" name="Rectangle 29"/>
            <p:cNvSpPr/>
            <p:nvPr/>
          </p:nvSpPr>
          <p:spPr>
            <a:xfrm>
              <a:off x="1045768" y="4486492"/>
              <a:ext cx="2105238" cy="119888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1200" noProof="0" dirty="0">
                  <a:ln>
                    <a:noFill/>
                  </a:ln>
                  <a:solidFill>
                    <a:schemeClr val="tx1">
                      <a:lumMod val="75000"/>
                      <a:lumOff val="25000"/>
                    </a:schemeClr>
                  </a:solidFill>
                  <a:effectLst/>
                  <a:uLnTx/>
                  <a:uFillTx/>
                  <a:cs typeface="+mn-ea"/>
                  <a:sym typeface="+mn-lt"/>
                </a:rPr>
                <a:t>您的内容打在这里，或者通过复制您的文本后，在此框中选择粘贴，并选择只保留文字。</a:t>
              </a:r>
              <a:endParaRPr lang="en-GB" sz="1200">
                <a:cs typeface="+mn-ea"/>
                <a:sym typeface="+mn-lt"/>
              </a:endParaRPr>
            </a:p>
          </p:txBody>
        </p:sp>
      </p:grpSp>
      <p:grpSp>
        <p:nvGrpSpPr>
          <p:cNvPr id="45" name="Group 30"/>
          <p:cNvGrpSpPr/>
          <p:nvPr/>
        </p:nvGrpSpPr>
        <p:grpSpPr>
          <a:xfrm>
            <a:off x="6385141" y="4111586"/>
            <a:ext cx="2105238" cy="1568212"/>
            <a:chOff x="1045768" y="4117160"/>
            <a:chExt cx="2105238" cy="1568212"/>
          </a:xfrm>
        </p:grpSpPr>
        <p:sp>
          <p:nvSpPr>
            <p:cNvPr id="46" name="TextBox 27"/>
            <p:cNvSpPr txBox="1"/>
            <p:nvPr/>
          </p:nvSpPr>
          <p:spPr>
            <a:xfrm>
              <a:off x="1312318" y="4117160"/>
              <a:ext cx="1569660" cy="458908"/>
            </a:xfrm>
            <a:prstGeom prst="rect">
              <a:avLst/>
            </a:prstGeom>
            <a:noFill/>
          </p:spPr>
          <p:txBody>
            <a:bodyPr wrap="non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lang="zh-CN" altLang="en-US" noProof="0">
                  <a:ln>
                    <a:noFill/>
                  </a:ln>
                  <a:solidFill>
                    <a:srgbClr val="70BD89"/>
                  </a:solidFill>
                  <a:effectLst/>
                  <a:uLnTx/>
                  <a:uFillTx/>
                  <a:cs typeface="+mn-ea"/>
                  <a:sym typeface="+mn-lt"/>
                </a:rPr>
                <a:t>填写段落标题</a:t>
              </a:r>
              <a:endParaRPr lang="en-GB" b="1">
                <a:cs typeface="+mn-ea"/>
                <a:sym typeface="+mn-lt"/>
              </a:endParaRPr>
            </a:p>
          </p:txBody>
        </p:sp>
        <p:sp>
          <p:nvSpPr>
            <p:cNvPr id="47" name="Rectangle 29"/>
            <p:cNvSpPr/>
            <p:nvPr/>
          </p:nvSpPr>
          <p:spPr>
            <a:xfrm>
              <a:off x="1045768" y="4486492"/>
              <a:ext cx="2105238" cy="119888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1200" noProof="0" dirty="0">
                  <a:ln>
                    <a:noFill/>
                  </a:ln>
                  <a:solidFill>
                    <a:schemeClr val="tx1">
                      <a:lumMod val="75000"/>
                      <a:lumOff val="25000"/>
                    </a:schemeClr>
                  </a:solidFill>
                  <a:effectLst/>
                  <a:uLnTx/>
                  <a:uFillTx/>
                  <a:cs typeface="+mn-ea"/>
                  <a:sym typeface="+mn-lt"/>
                </a:rPr>
                <a:t>您的内容打在这里，或者通过复制您的文本后，在此框中选择粘贴，并选择只保留文字。</a:t>
              </a:r>
              <a:endParaRPr lang="en-GB" sz="1200">
                <a:cs typeface="+mn-ea"/>
                <a:sym typeface="+mn-lt"/>
              </a:endParaRPr>
            </a:p>
          </p:txBody>
        </p:sp>
      </p:grpSp>
      <p:grpSp>
        <p:nvGrpSpPr>
          <p:cNvPr id="48" name="Group 30"/>
          <p:cNvGrpSpPr/>
          <p:nvPr/>
        </p:nvGrpSpPr>
        <p:grpSpPr>
          <a:xfrm>
            <a:off x="9033726" y="4110951"/>
            <a:ext cx="2105238" cy="1568212"/>
            <a:chOff x="1045768" y="4117160"/>
            <a:chExt cx="2105238" cy="1568212"/>
          </a:xfrm>
        </p:grpSpPr>
        <p:sp>
          <p:nvSpPr>
            <p:cNvPr id="49" name="TextBox 27"/>
            <p:cNvSpPr txBox="1"/>
            <p:nvPr/>
          </p:nvSpPr>
          <p:spPr>
            <a:xfrm>
              <a:off x="1312318" y="4117160"/>
              <a:ext cx="1569660" cy="458908"/>
            </a:xfrm>
            <a:prstGeom prst="rect">
              <a:avLst/>
            </a:prstGeom>
            <a:noFill/>
          </p:spPr>
          <p:txBody>
            <a:bodyPr wrap="non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lang="zh-CN" altLang="en-US" noProof="0">
                  <a:ln>
                    <a:noFill/>
                  </a:ln>
                  <a:solidFill>
                    <a:srgbClr val="70BD89"/>
                  </a:solidFill>
                  <a:effectLst/>
                  <a:uLnTx/>
                  <a:uFillTx/>
                  <a:cs typeface="+mn-ea"/>
                  <a:sym typeface="+mn-lt"/>
                </a:rPr>
                <a:t>填写段落标题</a:t>
              </a:r>
              <a:endParaRPr lang="en-GB" b="1">
                <a:cs typeface="+mn-ea"/>
                <a:sym typeface="+mn-lt"/>
              </a:endParaRPr>
            </a:p>
          </p:txBody>
        </p:sp>
        <p:sp>
          <p:nvSpPr>
            <p:cNvPr id="50" name="Rectangle 29"/>
            <p:cNvSpPr/>
            <p:nvPr/>
          </p:nvSpPr>
          <p:spPr>
            <a:xfrm>
              <a:off x="1045768" y="4486492"/>
              <a:ext cx="2105238" cy="119888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1200" noProof="0" dirty="0">
                  <a:ln>
                    <a:noFill/>
                  </a:ln>
                  <a:solidFill>
                    <a:schemeClr val="tx1">
                      <a:lumMod val="75000"/>
                      <a:lumOff val="25000"/>
                    </a:schemeClr>
                  </a:solidFill>
                  <a:effectLst/>
                  <a:uLnTx/>
                  <a:uFillTx/>
                  <a:cs typeface="+mn-ea"/>
                  <a:sym typeface="+mn-lt"/>
                </a:rPr>
                <a:t>您的内容打在这里，或者通过复制您的文本后，在此框中选择粘贴，并选择只保留文字。</a:t>
              </a:r>
              <a:endParaRPr lang="en-GB" sz="1200">
                <a:cs typeface="+mn-ea"/>
                <a:sym typeface="+mn-lt"/>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childTnLst>
                          </p:cTn>
                        </p:par>
                        <p:par>
                          <p:cTn id="41" fill="hold">
                            <p:stCondLst>
                              <p:cond delay="1100"/>
                            </p:stCondLst>
                            <p:childTnLst>
                              <p:par>
                                <p:cTn id="42" presetID="2" presetClass="entr" presetSubtype="4"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ppt_x"/>
                                          </p:val>
                                        </p:tav>
                                        <p:tav tm="100000">
                                          <p:val>
                                            <p:strVal val="#ppt_x"/>
                                          </p:val>
                                        </p:tav>
                                      </p:tavLst>
                                    </p:anim>
                                    <p:anim calcmode="lin" valueType="num">
                                      <p:cBhvr additive="base">
                                        <p:cTn id="45" dur="500" fill="hold"/>
                                        <p:tgtEl>
                                          <p:spTgt spid="2"/>
                                        </p:tgtEl>
                                        <p:attrNameLst>
                                          <p:attrName>ppt_y</p:attrName>
                                        </p:attrNameLst>
                                      </p:cBhvr>
                                      <p:tavLst>
                                        <p:tav tm="0">
                                          <p:val>
                                            <p:strVal val="1+#ppt_h/2"/>
                                          </p:val>
                                        </p:tav>
                                        <p:tav tm="100000">
                                          <p:val>
                                            <p:strVal val="#ppt_y"/>
                                          </p:val>
                                        </p:tav>
                                      </p:tavLst>
                                    </p:anim>
                                  </p:childTnLst>
                                </p:cTn>
                              </p:par>
                              <p:par>
                                <p:cTn id="46" presetID="12" presetClass="entr" presetSubtype="4"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500"/>
                                        <p:tgtEl>
                                          <p:spTgt spid="31"/>
                                        </p:tgtEl>
                                        <p:attrNameLst>
                                          <p:attrName>ppt_y</p:attrName>
                                        </p:attrNameLst>
                                      </p:cBhvr>
                                      <p:tavLst>
                                        <p:tav tm="0">
                                          <p:val>
                                            <p:strVal val="#ppt_y+#ppt_h*1.125000"/>
                                          </p:val>
                                        </p:tav>
                                        <p:tav tm="100000">
                                          <p:val>
                                            <p:strVal val="#ppt_y"/>
                                          </p:val>
                                        </p:tav>
                                      </p:tavLst>
                                    </p:anim>
                                    <p:animEffect transition="in" filter="wipe(up)">
                                      <p:cBhvr>
                                        <p:cTn id="49" dur="500"/>
                                        <p:tgtEl>
                                          <p:spTgt spid="31"/>
                                        </p:tgtEl>
                                      </p:cBhvr>
                                    </p:animEffect>
                                  </p:childTnLst>
                                </p:cTn>
                              </p:par>
                            </p:childTnLst>
                          </p:cTn>
                        </p:par>
                        <p:par>
                          <p:cTn id="50" fill="hold">
                            <p:stCondLst>
                              <p:cond delay="1600"/>
                            </p:stCondLst>
                            <p:childTnLst>
                              <p:par>
                                <p:cTn id="51" presetID="2" presetClass="entr" presetSubtype="4"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childTnLst>
                          </p:cTn>
                        </p:par>
                        <p:par>
                          <p:cTn id="55" fill="hold">
                            <p:stCondLst>
                              <p:cond delay="2100"/>
                            </p:stCondLst>
                            <p:childTnLst>
                              <p:par>
                                <p:cTn id="56" presetID="2" presetClass="entr" presetSubtype="4"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ppt_x"/>
                                          </p:val>
                                        </p:tav>
                                        <p:tav tm="100000">
                                          <p:val>
                                            <p:strVal val="#ppt_x"/>
                                          </p:val>
                                        </p:tav>
                                      </p:tavLst>
                                    </p:anim>
                                    <p:anim calcmode="lin" valueType="num">
                                      <p:cBhvr additive="base">
                                        <p:cTn id="59" dur="500" fill="hold"/>
                                        <p:tgtEl>
                                          <p:spTgt spid="20"/>
                                        </p:tgtEl>
                                        <p:attrNameLst>
                                          <p:attrName>ppt_y</p:attrName>
                                        </p:attrNameLst>
                                      </p:cBhvr>
                                      <p:tavLst>
                                        <p:tav tm="0">
                                          <p:val>
                                            <p:strVal val="1+#ppt_h/2"/>
                                          </p:val>
                                        </p:tav>
                                        <p:tav tm="100000">
                                          <p:val>
                                            <p:strVal val="#ppt_y"/>
                                          </p:val>
                                        </p:tav>
                                      </p:tavLst>
                                    </p:anim>
                                  </p:childTnLst>
                                </p:cTn>
                              </p:par>
                            </p:childTnLst>
                          </p:cTn>
                        </p:par>
                        <p:par>
                          <p:cTn id="60" fill="hold">
                            <p:stCondLst>
                              <p:cond delay="2600"/>
                            </p:stCondLst>
                            <p:childTnLst>
                              <p:par>
                                <p:cTn id="61" presetID="2" presetClass="entr" presetSubtype="4"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ppt_x"/>
                                          </p:val>
                                        </p:tav>
                                        <p:tav tm="100000">
                                          <p:val>
                                            <p:strVal val="#ppt_x"/>
                                          </p:val>
                                        </p:tav>
                                      </p:tavLst>
                                    </p:anim>
                                    <p:anim calcmode="lin" valueType="num">
                                      <p:cBhvr additive="base">
                                        <p:cTn id="64" dur="500" fill="hold"/>
                                        <p:tgtEl>
                                          <p:spTgt spid="25"/>
                                        </p:tgtEl>
                                        <p:attrNameLst>
                                          <p:attrName>ppt_y</p:attrName>
                                        </p:attrNameLst>
                                      </p:cBhvr>
                                      <p:tavLst>
                                        <p:tav tm="0">
                                          <p:val>
                                            <p:strVal val="1+#ppt_h/2"/>
                                          </p:val>
                                        </p:tav>
                                        <p:tav tm="100000">
                                          <p:val>
                                            <p:strVal val="#ppt_y"/>
                                          </p:val>
                                        </p:tav>
                                      </p:tavLst>
                                    </p:anim>
                                  </p:childTnLst>
                                </p:cTn>
                              </p:par>
                              <p:par>
                                <p:cTn id="65" presetID="12" presetClass="entr" presetSubtype="4" fill="hold" nodeType="withEffect">
                                  <p:stCondLst>
                                    <p:cond delay="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500"/>
                                        <p:tgtEl>
                                          <p:spTgt spid="42"/>
                                        </p:tgtEl>
                                        <p:attrNameLst>
                                          <p:attrName>ppt_y</p:attrName>
                                        </p:attrNameLst>
                                      </p:cBhvr>
                                      <p:tavLst>
                                        <p:tav tm="0">
                                          <p:val>
                                            <p:strVal val="#ppt_y+#ppt_h*1.125000"/>
                                          </p:val>
                                        </p:tav>
                                        <p:tav tm="100000">
                                          <p:val>
                                            <p:strVal val="#ppt_y"/>
                                          </p:val>
                                        </p:tav>
                                      </p:tavLst>
                                    </p:anim>
                                    <p:animEffect transition="in" filter="wipe(up)">
                                      <p:cBhvr>
                                        <p:cTn id="68" dur="500"/>
                                        <p:tgtEl>
                                          <p:spTgt spid="42"/>
                                        </p:tgtEl>
                                      </p:cBhvr>
                                    </p:animEffect>
                                  </p:childTnLst>
                                </p:cTn>
                              </p:par>
                              <p:par>
                                <p:cTn id="69" presetID="12" presetClass="entr" presetSubtype="4" fill="hold" nodeType="with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p:tgtEl>
                                          <p:spTgt spid="45"/>
                                        </p:tgtEl>
                                        <p:attrNameLst>
                                          <p:attrName>ppt_y</p:attrName>
                                        </p:attrNameLst>
                                      </p:cBhvr>
                                      <p:tavLst>
                                        <p:tav tm="0">
                                          <p:val>
                                            <p:strVal val="#ppt_y+#ppt_h*1.125000"/>
                                          </p:val>
                                        </p:tav>
                                        <p:tav tm="100000">
                                          <p:val>
                                            <p:strVal val="#ppt_y"/>
                                          </p:val>
                                        </p:tav>
                                      </p:tavLst>
                                    </p:anim>
                                    <p:animEffect transition="in" filter="wipe(up)">
                                      <p:cBhvr>
                                        <p:cTn id="72" dur="500"/>
                                        <p:tgtEl>
                                          <p:spTgt spid="45"/>
                                        </p:tgtEl>
                                      </p:cBhvr>
                                    </p:animEffect>
                                  </p:childTnLst>
                                </p:cTn>
                              </p:par>
                              <p:par>
                                <p:cTn id="73" presetID="12" presetClass="entr" presetSubtype="4" fill="hold" nodeType="withEffect">
                                  <p:stCondLst>
                                    <p:cond delay="0"/>
                                  </p:stCondLst>
                                  <p:childTnLst>
                                    <p:set>
                                      <p:cBhvr>
                                        <p:cTn id="74" dur="1" fill="hold">
                                          <p:stCondLst>
                                            <p:cond delay="0"/>
                                          </p:stCondLst>
                                        </p:cTn>
                                        <p:tgtEl>
                                          <p:spTgt spid="48"/>
                                        </p:tgtEl>
                                        <p:attrNameLst>
                                          <p:attrName>style.visibility</p:attrName>
                                        </p:attrNameLst>
                                      </p:cBhvr>
                                      <p:to>
                                        <p:strVal val="visible"/>
                                      </p:to>
                                    </p:set>
                                    <p:anim calcmode="lin" valueType="num">
                                      <p:cBhvr additive="base">
                                        <p:cTn id="75" dur="500"/>
                                        <p:tgtEl>
                                          <p:spTgt spid="48"/>
                                        </p:tgtEl>
                                        <p:attrNameLst>
                                          <p:attrName>ppt_y</p:attrName>
                                        </p:attrNameLst>
                                      </p:cBhvr>
                                      <p:tavLst>
                                        <p:tav tm="0">
                                          <p:val>
                                            <p:strVal val="#ppt_y+#ppt_h*1.125000"/>
                                          </p:val>
                                        </p:tav>
                                        <p:tav tm="100000">
                                          <p:val>
                                            <p:strVal val="#ppt_y"/>
                                          </p:val>
                                        </p:tav>
                                      </p:tavLst>
                                    </p:anim>
                                    <p:animEffect transition="in" filter="wipe(up)">
                                      <p:cBhvr>
                                        <p:cTn id="7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PA_椭圆 1"/>
          <p:cNvSpPr/>
          <p:nvPr>
            <p:custDataLst>
              <p:tags r:id="rId1"/>
            </p:custDataLst>
          </p:nvPr>
        </p:nvSpPr>
        <p:spPr>
          <a:xfrm>
            <a:off x="5268686" y="490753"/>
            <a:ext cx="1421477" cy="446739"/>
          </a:xfrm>
          <a:prstGeom prst="roundRect">
            <a:avLst>
              <a:gd name="adj" fmla="val 50000"/>
            </a:avLst>
          </a:prstGeom>
          <a:solidFill>
            <a:srgbClr val="BFC8D5"/>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0076C5"/>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sp>
        <p:nvSpPr>
          <p:cNvPr id="11"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2" name="椭圆 11"/>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3"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4" name="矩形 13"/>
          <p:cNvSpPr/>
          <p:nvPr/>
        </p:nvSpPr>
        <p:spPr>
          <a:xfrm>
            <a:off x="1015602" y="642700"/>
            <a:ext cx="3007555"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 FOR PU</a:t>
            </a:r>
            <a:r>
              <a:rPr kumimoji="0" lang="zh-CN" altLang="en-US" sz="1100" b="0" i="0" u="none" strike="noStrike" kern="1200" cap="none" spc="0" normalizeH="0" baseline="0" noProof="0" dirty="0">
                <a:ln>
                  <a:noFill/>
                </a:ln>
                <a:solidFill>
                  <a:srgbClr val="FFFFFF">
                    <a:lumMod val="65000"/>
                  </a:srgbClr>
                </a:solidFill>
                <a:effectLst/>
                <a:uLnTx/>
                <a:uFillTx/>
                <a:cs typeface="+mn-ea"/>
                <a:sym typeface="+mn-lt"/>
              </a:rPr>
              <a:t> </a:t>
            </a: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YUAN</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15" name="文本框 14"/>
          <p:cNvSpPr txBox="1"/>
          <p:nvPr/>
        </p:nvSpPr>
        <p:spPr>
          <a:xfrm>
            <a:off x="1009702" y="159657"/>
            <a:ext cx="19800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5171"/>
                </a:solidFill>
                <a:effectLst/>
                <a:uLnTx/>
                <a:uFillTx/>
                <a:cs typeface="+mn-ea"/>
                <a:sym typeface="+mn-lt"/>
              </a:rPr>
              <a:t>信息化技术</a:t>
            </a:r>
          </a:p>
        </p:txBody>
      </p:sp>
      <p:grpSp>
        <p:nvGrpSpPr>
          <p:cNvPr id="378" name="组合 377"/>
          <p:cNvGrpSpPr/>
          <p:nvPr/>
        </p:nvGrpSpPr>
        <p:grpSpPr>
          <a:xfrm>
            <a:off x="47624" y="2996043"/>
            <a:ext cx="1731479" cy="551245"/>
            <a:chOff x="47624" y="3148443"/>
            <a:chExt cx="1731479" cy="551245"/>
          </a:xfrm>
        </p:grpSpPr>
        <p:sp>
          <p:nvSpPr>
            <p:cNvPr id="379" name="直角三角形 378"/>
            <p:cNvSpPr/>
            <p:nvPr/>
          </p:nvSpPr>
          <p:spPr>
            <a:xfrm rot="16200000" flipH="1">
              <a:off x="41676" y="3601662"/>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380" name="组合 379"/>
            <p:cNvGrpSpPr/>
            <p:nvPr/>
          </p:nvGrpSpPr>
          <p:grpSpPr>
            <a:xfrm>
              <a:off x="47624" y="3148443"/>
              <a:ext cx="1731479" cy="447270"/>
              <a:chOff x="47624" y="2775910"/>
              <a:chExt cx="1731479" cy="447270"/>
            </a:xfrm>
          </p:grpSpPr>
          <p:sp>
            <p:nvSpPr>
              <p:cNvPr id="382" name="五边形 62"/>
              <p:cNvSpPr/>
              <p:nvPr/>
            </p:nvSpPr>
            <p:spPr>
              <a:xfrm>
                <a:off x="47624" y="2775910"/>
                <a:ext cx="1731479" cy="447270"/>
              </a:xfrm>
              <a:prstGeom prst="homePlate">
                <a:avLst/>
              </a:prstGeom>
              <a:solidFill>
                <a:srgbClr val="00B050"/>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cs typeface="+mn-ea"/>
                  <a:sym typeface="+mn-lt"/>
                </a:endParaRPr>
              </a:p>
            </p:txBody>
          </p:sp>
          <p:sp>
            <p:nvSpPr>
              <p:cNvPr id="383" name="矩形 382"/>
              <p:cNvSpPr/>
              <p:nvPr/>
            </p:nvSpPr>
            <p:spPr>
              <a:xfrm>
                <a:off x="507007" y="2820743"/>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内容分析</a:t>
                </a:r>
              </a:p>
            </p:txBody>
          </p:sp>
        </p:grpSp>
        <p:sp>
          <p:nvSpPr>
            <p:cNvPr id="381" name="Freeform 5"/>
            <p:cNvSpPr>
              <a:spLocks noEditPoints="1"/>
            </p:cNvSpPr>
            <p:nvPr/>
          </p:nvSpPr>
          <p:spPr bwMode="auto">
            <a:xfrm>
              <a:off x="223039" y="3239505"/>
              <a:ext cx="239735" cy="265145"/>
            </a:xfrm>
            <a:custGeom>
              <a:avLst/>
              <a:gdLst>
                <a:gd name="T0" fmla="*/ 1341 w 2696"/>
                <a:gd name="T1" fmla="*/ 849 h 2979"/>
                <a:gd name="T2" fmla="*/ 596 w 2696"/>
                <a:gd name="T3" fmla="*/ 849 h 2979"/>
                <a:gd name="T4" fmla="*/ 596 w 2696"/>
                <a:gd name="T5" fmla="*/ 1058 h 2979"/>
                <a:gd name="T6" fmla="*/ 1341 w 2696"/>
                <a:gd name="T7" fmla="*/ 1058 h 2979"/>
                <a:gd name="T8" fmla="*/ 1341 w 2696"/>
                <a:gd name="T9" fmla="*/ 849 h 2979"/>
                <a:gd name="T10" fmla="*/ 596 w 2696"/>
                <a:gd name="T11" fmla="*/ 1683 h 2979"/>
                <a:gd name="T12" fmla="*/ 2085 w 2696"/>
                <a:gd name="T13" fmla="*/ 1683 h 2979"/>
                <a:gd name="T14" fmla="*/ 2085 w 2696"/>
                <a:gd name="T15" fmla="*/ 1475 h 2979"/>
                <a:gd name="T16" fmla="*/ 596 w 2696"/>
                <a:gd name="T17" fmla="*/ 1475 h 2979"/>
                <a:gd name="T18" fmla="*/ 596 w 2696"/>
                <a:gd name="T19" fmla="*/ 1683 h 2979"/>
                <a:gd name="T20" fmla="*/ 596 w 2696"/>
                <a:gd name="T21" fmla="*/ 2309 h 2979"/>
                <a:gd name="T22" fmla="*/ 2085 w 2696"/>
                <a:gd name="T23" fmla="*/ 2309 h 2979"/>
                <a:gd name="T24" fmla="*/ 2085 w 2696"/>
                <a:gd name="T25" fmla="*/ 2100 h 2979"/>
                <a:gd name="T26" fmla="*/ 596 w 2696"/>
                <a:gd name="T27" fmla="*/ 2100 h 2979"/>
                <a:gd name="T28" fmla="*/ 596 w 2696"/>
                <a:gd name="T29" fmla="*/ 2309 h 2979"/>
                <a:gd name="T30" fmla="*/ 2651 w 2696"/>
                <a:gd name="T31" fmla="*/ 685 h 2979"/>
                <a:gd name="T32" fmla="*/ 1936 w 2696"/>
                <a:gd name="T33" fmla="*/ 30 h 2979"/>
                <a:gd name="T34" fmla="*/ 1877 w 2696"/>
                <a:gd name="T35" fmla="*/ 0 h 2979"/>
                <a:gd name="T36" fmla="*/ 104 w 2696"/>
                <a:gd name="T37" fmla="*/ 0 h 2979"/>
                <a:gd name="T38" fmla="*/ 0 w 2696"/>
                <a:gd name="T39" fmla="*/ 104 h 2979"/>
                <a:gd name="T40" fmla="*/ 0 w 2696"/>
                <a:gd name="T41" fmla="*/ 2875 h 2979"/>
                <a:gd name="T42" fmla="*/ 104 w 2696"/>
                <a:gd name="T43" fmla="*/ 2979 h 2979"/>
                <a:gd name="T44" fmla="*/ 2592 w 2696"/>
                <a:gd name="T45" fmla="*/ 2979 h 2979"/>
                <a:gd name="T46" fmla="*/ 2696 w 2696"/>
                <a:gd name="T47" fmla="*/ 2875 h 2979"/>
                <a:gd name="T48" fmla="*/ 2696 w 2696"/>
                <a:gd name="T49" fmla="*/ 760 h 2979"/>
                <a:gd name="T50" fmla="*/ 2651 w 2696"/>
                <a:gd name="T51" fmla="*/ 685 h 2979"/>
                <a:gd name="T52" fmla="*/ 1921 w 2696"/>
                <a:gd name="T53" fmla="*/ 283 h 2979"/>
                <a:gd name="T54" fmla="*/ 2458 w 2696"/>
                <a:gd name="T55" fmla="*/ 789 h 2979"/>
                <a:gd name="T56" fmla="*/ 1921 w 2696"/>
                <a:gd name="T57" fmla="*/ 789 h 2979"/>
                <a:gd name="T58" fmla="*/ 1921 w 2696"/>
                <a:gd name="T59" fmla="*/ 283 h 2979"/>
                <a:gd name="T60" fmla="*/ 2472 w 2696"/>
                <a:gd name="T61" fmla="*/ 2770 h 2979"/>
                <a:gd name="T62" fmla="*/ 209 w 2696"/>
                <a:gd name="T63" fmla="*/ 2770 h 2979"/>
                <a:gd name="T64" fmla="*/ 209 w 2696"/>
                <a:gd name="T65" fmla="*/ 209 h 2979"/>
                <a:gd name="T66" fmla="*/ 1713 w 2696"/>
                <a:gd name="T67" fmla="*/ 209 h 2979"/>
                <a:gd name="T68" fmla="*/ 1713 w 2696"/>
                <a:gd name="T69" fmla="*/ 894 h 2979"/>
                <a:gd name="T70" fmla="*/ 1817 w 2696"/>
                <a:gd name="T71" fmla="*/ 998 h 2979"/>
                <a:gd name="T72" fmla="*/ 2487 w 2696"/>
                <a:gd name="T73" fmla="*/ 998 h 2979"/>
                <a:gd name="T74" fmla="*/ 2487 w 2696"/>
                <a:gd name="T75" fmla="*/ 2770 h 2979"/>
                <a:gd name="T76" fmla="*/ 2472 w 2696"/>
                <a:gd name="T77" fmla="*/ 2770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6" h="2979">
                  <a:moveTo>
                    <a:pt x="1341" y="849"/>
                  </a:moveTo>
                  <a:cubicBezTo>
                    <a:pt x="596" y="849"/>
                    <a:pt x="596" y="849"/>
                    <a:pt x="596" y="849"/>
                  </a:cubicBezTo>
                  <a:cubicBezTo>
                    <a:pt x="596" y="1058"/>
                    <a:pt x="596" y="1058"/>
                    <a:pt x="596" y="1058"/>
                  </a:cubicBezTo>
                  <a:cubicBezTo>
                    <a:pt x="1341" y="1058"/>
                    <a:pt x="1341" y="1058"/>
                    <a:pt x="1341" y="1058"/>
                  </a:cubicBezTo>
                  <a:cubicBezTo>
                    <a:pt x="1341" y="849"/>
                    <a:pt x="1341" y="849"/>
                    <a:pt x="1341" y="849"/>
                  </a:cubicBezTo>
                  <a:close/>
                  <a:moveTo>
                    <a:pt x="596" y="1683"/>
                  </a:moveTo>
                  <a:cubicBezTo>
                    <a:pt x="2085" y="1683"/>
                    <a:pt x="2085" y="1683"/>
                    <a:pt x="2085" y="1683"/>
                  </a:cubicBezTo>
                  <a:cubicBezTo>
                    <a:pt x="2085" y="1475"/>
                    <a:pt x="2085" y="1475"/>
                    <a:pt x="2085" y="1475"/>
                  </a:cubicBezTo>
                  <a:cubicBezTo>
                    <a:pt x="596" y="1475"/>
                    <a:pt x="596" y="1475"/>
                    <a:pt x="596" y="1475"/>
                  </a:cubicBezTo>
                  <a:cubicBezTo>
                    <a:pt x="596" y="1683"/>
                    <a:pt x="596" y="1683"/>
                    <a:pt x="596" y="1683"/>
                  </a:cubicBezTo>
                  <a:close/>
                  <a:moveTo>
                    <a:pt x="596" y="2309"/>
                  </a:moveTo>
                  <a:cubicBezTo>
                    <a:pt x="2085" y="2309"/>
                    <a:pt x="2085" y="2309"/>
                    <a:pt x="2085" y="2309"/>
                  </a:cubicBezTo>
                  <a:cubicBezTo>
                    <a:pt x="2085" y="2100"/>
                    <a:pt x="2085" y="2100"/>
                    <a:pt x="2085" y="2100"/>
                  </a:cubicBezTo>
                  <a:cubicBezTo>
                    <a:pt x="596" y="2100"/>
                    <a:pt x="596" y="2100"/>
                    <a:pt x="596" y="2100"/>
                  </a:cubicBezTo>
                  <a:cubicBezTo>
                    <a:pt x="596" y="2309"/>
                    <a:pt x="596" y="2309"/>
                    <a:pt x="596" y="2309"/>
                  </a:cubicBezTo>
                  <a:close/>
                  <a:moveTo>
                    <a:pt x="2651" y="685"/>
                  </a:moveTo>
                  <a:cubicBezTo>
                    <a:pt x="1936" y="30"/>
                    <a:pt x="1936" y="30"/>
                    <a:pt x="1936" y="30"/>
                  </a:cubicBezTo>
                  <a:cubicBezTo>
                    <a:pt x="1921" y="15"/>
                    <a:pt x="1892" y="0"/>
                    <a:pt x="1877" y="0"/>
                  </a:cubicBezTo>
                  <a:cubicBezTo>
                    <a:pt x="104" y="0"/>
                    <a:pt x="104" y="0"/>
                    <a:pt x="104" y="0"/>
                  </a:cubicBezTo>
                  <a:cubicBezTo>
                    <a:pt x="45" y="0"/>
                    <a:pt x="0" y="45"/>
                    <a:pt x="0" y="104"/>
                  </a:cubicBezTo>
                  <a:cubicBezTo>
                    <a:pt x="0" y="2875"/>
                    <a:pt x="0" y="2875"/>
                    <a:pt x="0" y="2875"/>
                  </a:cubicBezTo>
                  <a:cubicBezTo>
                    <a:pt x="0" y="2934"/>
                    <a:pt x="45" y="2979"/>
                    <a:pt x="104" y="2979"/>
                  </a:cubicBezTo>
                  <a:cubicBezTo>
                    <a:pt x="2592" y="2979"/>
                    <a:pt x="2592" y="2979"/>
                    <a:pt x="2592" y="2979"/>
                  </a:cubicBezTo>
                  <a:cubicBezTo>
                    <a:pt x="2651" y="2979"/>
                    <a:pt x="2696" y="2934"/>
                    <a:pt x="2696" y="2875"/>
                  </a:cubicBezTo>
                  <a:cubicBezTo>
                    <a:pt x="2696" y="760"/>
                    <a:pt x="2696" y="760"/>
                    <a:pt x="2696" y="760"/>
                  </a:cubicBezTo>
                  <a:cubicBezTo>
                    <a:pt x="2681" y="745"/>
                    <a:pt x="2666" y="715"/>
                    <a:pt x="2651" y="685"/>
                  </a:cubicBezTo>
                  <a:close/>
                  <a:moveTo>
                    <a:pt x="1921" y="283"/>
                  </a:moveTo>
                  <a:cubicBezTo>
                    <a:pt x="2458" y="789"/>
                    <a:pt x="2458" y="789"/>
                    <a:pt x="2458" y="789"/>
                  </a:cubicBezTo>
                  <a:cubicBezTo>
                    <a:pt x="1921" y="789"/>
                    <a:pt x="1921" y="789"/>
                    <a:pt x="1921" y="789"/>
                  </a:cubicBezTo>
                  <a:cubicBezTo>
                    <a:pt x="1921" y="283"/>
                    <a:pt x="1921" y="283"/>
                    <a:pt x="1921" y="283"/>
                  </a:cubicBezTo>
                  <a:close/>
                  <a:moveTo>
                    <a:pt x="2472" y="2770"/>
                  </a:moveTo>
                  <a:cubicBezTo>
                    <a:pt x="209" y="2770"/>
                    <a:pt x="209" y="2770"/>
                    <a:pt x="209" y="2770"/>
                  </a:cubicBezTo>
                  <a:cubicBezTo>
                    <a:pt x="209" y="209"/>
                    <a:pt x="209" y="209"/>
                    <a:pt x="209" y="209"/>
                  </a:cubicBezTo>
                  <a:cubicBezTo>
                    <a:pt x="1713" y="209"/>
                    <a:pt x="1713" y="209"/>
                    <a:pt x="1713" y="209"/>
                  </a:cubicBezTo>
                  <a:cubicBezTo>
                    <a:pt x="1713" y="894"/>
                    <a:pt x="1713" y="894"/>
                    <a:pt x="1713" y="894"/>
                  </a:cubicBezTo>
                  <a:cubicBezTo>
                    <a:pt x="1713" y="953"/>
                    <a:pt x="1758" y="998"/>
                    <a:pt x="1817" y="998"/>
                  </a:cubicBezTo>
                  <a:cubicBezTo>
                    <a:pt x="2487" y="998"/>
                    <a:pt x="2487" y="998"/>
                    <a:pt x="2487" y="998"/>
                  </a:cubicBezTo>
                  <a:cubicBezTo>
                    <a:pt x="2487" y="2770"/>
                    <a:pt x="2487" y="2770"/>
                    <a:pt x="2487" y="2770"/>
                  </a:cubicBezTo>
                  <a:cubicBezTo>
                    <a:pt x="2472" y="2770"/>
                    <a:pt x="2472" y="2770"/>
                    <a:pt x="2472" y="277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384" name="组合 383"/>
          <p:cNvGrpSpPr/>
          <p:nvPr/>
        </p:nvGrpSpPr>
        <p:grpSpPr>
          <a:xfrm>
            <a:off x="47624" y="2161827"/>
            <a:ext cx="1731479" cy="551245"/>
            <a:chOff x="47624" y="2314227"/>
            <a:chExt cx="1731479" cy="551245"/>
          </a:xfrm>
        </p:grpSpPr>
        <p:sp>
          <p:nvSpPr>
            <p:cNvPr id="385" name="直角三角形 384"/>
            <p:cNvSpPr/>
            <p:nvPr/>
          </p:nvSpPr>
          <p:spPr>
            <a:xfrm rot="16200000" flipH="1">
              <a:off x="41676" y="2767446"/>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386" name="组合 385"/>
            <p:cNvGrpSpPr/>
            <p:nvPr/>
          </p:nvGrpSpPr>
          <p:grpSpPr>
            <a:xfrm>
              <a:off x="47624" y="2314227"/>
              <a:ext cx="1731479" cy="447270"/>
              <a:chOff x="47624" y="2136427"/>
              <a:chExt cx="1731479" cy="447270"/>
            </a:xfrm>
          </p:grpSpPr>
          <p:sp>
            <p:nvSpPr>
              <p:cNvPr id="388" name="五边形 61"/>
              <p:cNvSpPr/>
              <p:nvPr/>
            </p:nvSpPr>
            <p:spPr>
              <a:xfrm>
                <a:off x="47624" y="2136427"/>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389" name="矩形 388"/>
              <p:cNvSpPr/>
              <p:nvPr/>
            </p:nvSpPr>
            <p:spPr>
              <a:xfrm>
                <a:off x="507007" y="2178679"/>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学情分析</a:t>
                </a:r>
              </a:p>
            </p:txBody>
          </p:sp>
        </p:grpSp>
        <p:sp>
          <p:nvSpPr>
            <p:cNvPr id="387" name="Freeform 5"/>
            <p:cNvSpPr>
              <a:spLocks noEditPoints="1"/>
            </p:cNvSpPr>
            <p:nvPr/>
          </p:nvSpPr>
          <p:spPr bwMode="auto">
            <a:xfrm>
              <a:off x="229178" y="2424088"/>
              <a:ext cx="251428" cy="234844"/>
            </a:xfrm>
            <a:custGeom>
              <a:avLst/>
              <a:gdLst>
                <a:gd name="T0" fmla="*/ 205 w 3072"/>
                <a:gd name="T1" fmla="*/ 717 h 2867"/>
                <a:gd name="T2" fmla="*/ 307 w 3072"/>
                <a:gd name="T3" fmla="*/ 614 h 2867"/>
                <a:gd name="T4" fmla="*/ 348 w 3072"/>
                <a:gd name="T5" fmla="*/ 614 h 2867"/>
                <a:gd name="T6" fmla="*/ 1024 w 3072"/>
                <a:gd name="T7" fmla="*/ 143 h 2867"/>
                <a:gd name="T8" fmla="*/ 1024 w 3072"/>
                <a:gd name="T9" fmla="*/ 123 h 2867"/>
                <a:gd name="T10" fmla="*/ 1126 w 3072"/>
                <a:gd name="T11" fmla="*/ 0 h 2867"/>
                <a:gd name="T12" fmla="*/ 1229 w 3072"/>
                <a:gd name="T13" fmla="*/ 102 h 2867"/>
                <a:gd name="T14" fmla="*/ 1229 w 3072"/>
                <a:gd name="T15" fmla="*/ 123 h 2867"/>
                <a:gd name="T16" fmla="*/ 1905 w 3072"/>
                <a:gd name="T17" fmla="*/ 635 h 2867"/>
                <a:gd name="T18" fmla="*/ 1987 w 3072"/>
                <a:gd name="T19" fmla="*/ 635 h 2867"/>
                <a:gd name="T20" fmla="*/ 2662 w 3072"/>
                <a:gd name="T21" fmla="*/ 123 h 2867"/>
                <a:gd name="T22" fmla="*/ 2662 w 3072"/>
                <a:gd name="T23" fmla="*/ 102 h 2867"/>
                <a:gd name="T24" fmla="*/ 2765 w 3072"/>
                <a:gd name="T25" fmla="*/ 0 h 2867"/>
                <a:gd name="T26" fmla="*/ 2867 w 3072"/>
                <a:gd name="T27" fmla="*/ 102 h 2867"/>
                <a:gd name="T28" fmla="*/ 2765 w 3072"/>
                <a:gd name="T29" fmla="*/ 205 h 2867"/>
                <a:gd name="T30" fmla="*/ 2724 w 3072"/>
                <a:gd name="T31" fmla="*/ 205 h 2867"/>
                <a:gd name="T32" fmla="*/ 2048 w 3072"/>
                <a:gd name="T33" fmla="*/ 717 h 2867"/>
                <a:gd name="T34" fmla="*/ 2048 w 3072"/>
                <a:gd name="T35" fmla="*/ 737 h 2867"/>
                <a:gd name="T36" fmla="*/ 1946 w 3072"/>
                <a:gd name="T37" fmla="*/ 819 h 2867"/>
                <a:gd name="T38" fmla="*/ 1843 w 3072"/>
                <a:gd name="T39" fmla="*/ 717 h 2867"/>
                <a:gd name="T40" fmla="*/ 1843 w 3072"/>
                <a:gd name="T41" fmla="*/ 696 h 2867"/>
                <a:gd name="T42" fmla="*/ 1167 w 3072"/>
                <a:gd name="T43" fmla="*/ 205 h 2867"/>
                <a:gd name="T44" fmla="*/ 1126 w 3072"/>
                <a:gd name="T45" fmla="*/ 205 h 2867"/>
                <a:gd name="T46" fmla="*/ 1106 w 3072"/>
                <a:gd name="T47" fmla="*/ 205 h 2867"/>
                <a:gd name="T48" fmla="*/ 410 w 3072"/>
                <a:gd name="T49" fmla="*/ 717 h 2867"/>
                <a:gd name="T50" fmla="*/ 307 w 3072"/>
                <a:gd name="T51" fmla="*/ 819 h 2867"/>
                <a:gd name="T52" fmla="*/ 205 w 3072"/>
                <a:gd name="T53" fmla="*/ 717 h 2867"/>
                <a:gd name="T54" fmla="*/ 2970 w 3072"/>
                <a:gd name="T55" fmla="*/ 2662 h 2867"/>
                <a:gd name="T56" fmla="*/ 2867 w 3072"/>
                <a:gd name="T57" fmla="*/ 2662 h 2867"/>
                <a:gd name="T58" fmla="*/ 2867 w 3072"/>
                <a:gd name="T59" fmla="*/ 819 h 2867"/>
                <a:gd name="T60" fmla="*/ 2662 w 3072"/>
                <a:gd name="T61" fmla="*/ 819 h 2867"/>
                <a:gd name="T62" fmla="*/ 2662 w 3072"/>
                <a:gd name="T63" fmla="*/ 2662 h 2867"/>
                <a:gd name="T64" fmla="*/ 2048 w 3072"/>
                <a:gd name="T65" fmla="*/ 2662 h 2867"/>
                <a:gd name="T66" fmla="*/ 2048 w 3072"/>
                <a:gd name="T67" fmla="*/ 1229 h 2867"/>
                <a:gd name="T68" fmla="*/ 1843 w 3072"/>
                <a:gd name="T69" fmla="*/ 1229 h 2867"/>
                <a:gd name="T70" fmla="*/ 1843 w 3072"/>
                <a:gd name="T71" fmla="*/ 2662 h 2867"/>
                <a:gd name="T72" fmla="*/ 1229 w 3072"/>
                <a:gd name="T73" fmla="*/ 2662 h 2867"/>
                <a:gd name="T74" fmla="*/ 1229 w 3072"/>
                <a:gd name="T75" fmla="*/ 819 h 2867"/>
                <a:gd name="T76" fmla="*/ 1024 w 3072"/>
                <a:gd name="T77" fmla="*/ 819 h 2867"/>
                <a:gd name="T78" fmla="*/ 1024 w 3072"/>
                <a:gd name="T79" fmla="*/ 2662 h 2867"/>
                <a:gd name="T80" fmla="*/ 410 w 3072"/>
                <a:gd name="T81" fmla="*/ 2662 h 2867"/>
                <a:gd name="T82" fmla="*/ 410 w 3072"/>
                <a:gd name="T83" fmla="*/ 1229 h 2867"/>
                <a:gd name="T84" fmla="*/ 205 w 3072"/>
                <a:gd name="T85" fmla="*/ 1229 h 2867"/>
                <a:gd name="T86" fmla="*/ 205 w 3072"/>
                <a:gd name="T87" fmla="*/ 2662 h 2867"/>
                <a:gd name="T88" fmla="*/ 102 w 3072"/>
                <a:gd name="T89" fmla="*/ 2662 h 2867"/>
                <a:gd name="T90" fmla="*/ 0 w 3072"/>
                <a:gd name="T91" fmla="*/ 2765 h 2867"/>
                <a:gd name="T92" fmla="*/ 102 w 3072"/>
                <a:gd name="T93" fmla="*/ 2867 h 2867"/>
                <a:gd name="T94" fmla="*/ 2970 w 3072"/>
                <a:gd name="T95" fmla="*/ 2867 h 2867"/>
                <a:gd name="T96" fmla="*/ 3072 w 3072"/>
                <a:gd name="T97" fmla="*/ 2765 h 2867"/>
                <a:gd name="T98" fmla="*/ 2970 w 3072"/>
                <a:gd name="T99" fmla="*/ 2662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2" h="2867">
                  <a:moveTo>
                    <a:pt x="205" y="717"/>
                  </a:moveTo>
                  <a:cubicBezTo>
                    <a:pt x="205" y="676"/>
                    <a:pt x="246" y="614"/>
                    <a:pt x="307" y="614"/>
                  </a:cubicBezTo>
                  <a:cubicBezTo>
                    <a:pt x="348" y="614"/>
                    <a:pt x="348" y="614"/>
                    <a:pt x="348" y="614"/>
                  </a:cubicBezTo>
                  <a:cubicBezTo>
                    <a:pt x="1024" y="143"/>
                    <a:pt x="1024" y="143"/>
                    <a:pt x="1024" y="143"/>
                  </a:cubicBezTo>
                  <a:cubicBezTo>
                    <a:pt x="1024" y="123"/>
                    <a:pt x="1024" y="123"/>
                    <a:pt x="1024" y="123"/>
                  </a:cubicBezTo>
                  <a:cubicBezTo>
                    <a:pt x="1024" y="61"/>
                    <a:pt x="1065" y="0"/>
                    <a:pt x="1126" y="0"/>
                  </a:cubicBezTo>
                  <a:cubicBezTo>
                    <a:pt x="1188" y="0"/>
                    <a:pt x="1229" y="61"/>
                    <a:pt x="1229" y="102"/>
                  </a:cubicBezTo>
                  <a:cubicBezTo>
                    <a:pt x="1229" y="123"/>
                    <a:pt x="1229" y="123"/>
                    <a:pt x="1229" y="123"/>
                  </a:cubicBezTo>
                  <a:cubicBezTo>
                    <a:pt x="1905" y="635"/>
                    <a:pt x="1905" y="635"/>
                    <a:pt x="1905" y="635"/>
                  </a:cubicBezTo>
                  <a:cubicBezTo>
                    <a:pt x="1987" y="635"/>
                    <a:pt x="1987" y="635"/>
                    <a:pt x="1987" y="635"/>
                  </a:cubicBezTo>
                  <a:cubicBezTo>
                    <a:pt x="2662" y="123"/>
                    <a:pt x="2662" y="123"/>
                    <a:pt x="2662" y="123"/>
                  </a:cubicBezTo>
                  <a:cubicBezTo>
                    <a:pt x="2662" y="102"/>
                    <a:pt x="2662" y="102"/>
                    <a:pt x="2662" y="102"/>
                  </a:cubicBezTo>
                  <a:cubicBezTo>
                    <a:pt x="2662" y="61"/>
                    <a:pt x="2703" y="0"/>
                    <a:pt x="2765" y="0"/>
                  </a:cubicBezTo>
                  <a:cubicBezTo>
                    <a:pt x="2826" y="0"/>
                    <a:pt x="2867" y="61"/>
                    <a:pt x="2867" y="102"/>
                  </a:cubicBezTo>
                  <a:cubicBezTo>
                    <a:pt x="2867" y="164"/>
                    <a:pt x="2826" y="205"/>
                    <a:pt x="2765" y="205"/>
                  </a:cubicBezTo>
                  <a:cubicBezTo>
                    <a:pt x="2724" y="205"/>
                    <a:pt x="2724" y="205"/>
                    <a:pt x="2724" y="205"/>
                  </a:cubicBezTo>
                  <a:cubicBezTo>
                    <a:pt x="2048" y="717"/>
                    <a:pt x="2048" y="717"/>
                    <a:pt x="2048" y="717"/>
                  </a:cubicBezTo>
                  <a:cubicBezTo>
                    <a:pt x="2048" y="737"/>
                    <a:pt x="2048" y="737"/>
                    <a:pt x="2048" y="737"/>
                  </a:cubicBezTo>
                  <a:cubicBezTo>
                    <a:pt x="2048" y="778"/>
                    <a:pt x="2007" y="819"/>
                    <a:pt x="1946" y="819"/>
                  </a:cubicBezTo>
                  <a:cubicBezTo>
                    <a:pt x="1884" y="819"/>
                    <a:pt x="1843" y="778"/>
                    <a:pt x="1843" y="717"/>
                  </a:cubicBezTo>
                  <a:cubicBezTo>
                    <a:pt x="1843" y="696"/>
                    <a:pt x="1843" y="696"/>
                    <a:pt x="1843" y="696"/>
                  </a:cubicBezTo>
                  <a:cubicBezTo>
                    <a:pt x="1167" y="205"/>
                    <a:pt x="1167" y="205"/>
                    <a:pt x="1167" y="205"/>
                  </a:cubicBezTo>
                  <a:cubicBezTo>
                    <a:pt x="1126" y="205"/>
                    <a:pt x="1126" y="205"/>
                    <a:pt x="1126" y="205"/>
                  </a:cubicBezTo>
                  <a:cubicBezTo>
                    <a:pt x="1106" y="205"/>
                    <a:pt x="1106" y="205"/>
                    <a:pt x="1106" y="205"/>
                  </a:cubicBezTo>
                  <a:cubicBezTo>
                    <a:pt x="410" y="717"/>
                    <a:pt x="410" y="717"/>
                    <a:pt x="410" y="717"/>
                  </a:cubicBezTo>
                  <a:cubicBezTo>
                    <a:pt x="410" y="778"/>
                    <a:pt x="369" y="819"/>
                    <a:pt x="307" y="819"/>
                  </a:cubicBezTo>
                  <a:cubicBezTo>
                    <a:pt x="246" y="819"/>
                    <a:pt x="205" y="778"/>
                    <a:pt x="205" y="717"/>
                  </a:cubicBezTo>
                  <a:close/>
                  <a:moveTo>
                    <a:pt x="2970" y="2662"/>
                  </a:moveTo>
                  <a:cubicBezTo>
                    <a:pt x="2867" y="2662"/>
                    <a:pt x="2867" y="2662"/>
                    <a:pt x="2867" y="2662"/>
                  </a:cubicBezTo>
                  <a:cubicBezTo>
                    <a:pt x="2867" y="819"/>
                    <a:pt x="2867" y="819"/>
                    <a:pt x="2867" y="819"/>
                  </a:cubicBezTo>
                  <a:cubicBezTo>
                    <a:pt x="2662" y="819"/>
                    <a:pt x="2662" y="819"/>
                    <a:pt x="2662" y="819"/>
                  </a:cubicBezTo>
                  <a:cubicBezTo>
                    <a:pt x="2662" y="2662"/>
                    <a:pt x="2662" y="2662"/>
                    <a:pt x="2662" y="2662"/>
                  </a:cubicBezTo>
                  <a:cubicBezTo>
                    <a:pt x="2048" y="2662"/>
                    <a:pt x="2048" y="2662"/>
                    <a:pt x="2048" y="2662"/>
                  </a:cubicBezTo>
                  <a:cubicBezTo>
                    <a:pt x="2048" y="1229"/>
                    <a:pt x="2048" y="1229"/>
                    <a:pt x="2048" y="1229"/>
                  </a:cubicBezTo>
                  <a:cubicBezTo>
                    <a:pt x="1843" y="1229"/>
                    <a:pt x="1843" y="1229"/>
                    <a:pt x="1843" y="1229"/>
                  </a:cubicBezTo>
                  <a:cubicBezTo>
                    <a:pt x="1843" y="2662"/>
                    <a:pt x="1843" y="2662"/>
                    <a:pt x="1843" y="2662"/>
                  </a:cubicBezTo>
                  <a:cubicBezTo>
                    <a:pt x="1229" y="2662"/>
                    <a:pt x="1229" y="2662"/>
                    <a:pt x="1229" y="2662"/>
                  </a:cubicBezTo>
                  <a:cubicBezTo>
                    <a:pt x="1229" y="819"/>
                    <a:pt x="1229" y="819"/>
                    <a:pt x="1229" y="819"/>
                  </a:cubicBezTo>
                  <a:cubicBezTo>
                    <a:pt x="1024" y="819"/>
                    <a:pt x="1024" y="819"/>
                    <a:pt x="1024" y="819"/>
                  </a:cubicBezTo>
                  <a:cubicBezTo>
                    <a:pt x="1024" y="2662"/>
                    <a:pt x="1024" y="2662"/>
                    <a:pt x="1024" y="2662"/>
                  </a:cubicBezTo>
                  <a:cubicBezTo>
                    <a:pt x="410" y="2662"/>
                    <a:pt x="410" y="2662"/>
                    <a:pt x="410" y="2662"/>
                  </a:cubicBezTo>
                  <a:cubicBezTo>
                    <a:pt x="410" y="1229"/>
                    <a:pt x="410" y="1229"/>
                    <a:pt x="410" y="1229"/>
                  </a:cubicBezTo>
                  <a:cubicBezTo>
                    <a:pt x="205" y="1229"/>
                    <a:pt x="205" y="1229"/>
                    <a:pt x="205" y="1229"/>
                  </a:cubicBezTo>
                  <a:cubicBezTo>
                    <a:pt x="205" y="2662"/>
                    <a:pt x="205" y="2662"/>
                    <a:pt x="205" y="2662"/>
                  </a:cubicBezTo>
                  <a:cubicBezTo>
                    <a:pt x="102" y="2662"/>
                    <a:pt x="102" y="2662"/>
                    <a:pt x="102" y="2662"/>
                  </a:cubicBezTo>
                  <a:cubicBezTo>
                    <a:pt x="41" y="2662"/>
                    <a:pt x="0" y="2703"/>
                    <a:pt x="0" y="2765"/>
                  </a:cubicBezTo>
                  <a:cubicBezTo>
                    <a:pt x="0" y="2826"/>
                    <a:pt x="41" y="2867"/>
                    <a:pt x="102" y="2867"/>
                  </a:cubicBezTo>
                  <a:cubicBezTo>
                    <a:pt x="2970" y="2867"/>
                    <a:pt x="2970" y="2867"/>
                    <a:pt x="2970" y="2867"/>
                  </a:cubicBezTo>
                  <a:cubicBezTo>
                    <a:pt x="3031" y="2867"/>
                    <a:pt x="3072" y="2826"/>
                    <a:pt x="3072" y="2765"/>
                  </a:cubicBezTo>
                  <a:cubicBezTo>
                    <a:pt x="3072" y="2703"/>
                    <a:pt x="3031" y="2662"/>
                    <a:pt x="2970" y="2662"/>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390" name="组合 389"/>
          <p:cNvGrpSpPr/>
          <p:nvPr/>
        </p:nvGrpSpPr>
        <p:grpSpPr>
          <a:xfrm>
            <a:off x="47624" y="4664476"/>
            <a:ext cx="1731479" cy="551244"/>
            <a:chOff x="47624" y="4816876"/>
            <a:chExt cx="1731479" cy="551244"/>
          </a:xfrm>
        </p:grpSpPr>
        <p:sp>
          <p:nvSpPr>
            <p:cNvPr id="391" name="直角三角形 390"/>
            <p:cNvSpPr/>
            <p:nvPr/>
          </p:nvSpPr>
          <p:spPr>
            <a:xfrm rot="16200000" flipH="1">
              <a:off x="41676" y="5270094"/>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392" name="组合 391"/>
            <p:cNvGrpSpPr/>
            <p:nvPr/>
          </p:nvGrpSpPr>
          <p:grpSpPr>
            <a:xfrm>
              <a:off x="47624" y="4816876"/>
              <a:ext cx="1731479" cy="447270"/>
              <a:chOff x="47624" y="4054876"/>
              <a:chExt cx="1731479" cy="447270"/>
            </a:xfrm>
          </p:grpSpPr>
          <p:sp>
            <p:nvSpPr>
              <p:cNvPr id="394" name="五边形 64"/>
              <p:cNvSpPr/>
              <p:nvPr/>
            </p:nvSpPr>
            <p:spPr>
              <a:xfrm>
                <a:off x="47624" y="4054876"/>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395" name="矩形 394"/>
              <p:cNvSpPr/>
              <p:nvPr/>
            </p:nvSpPr>
            <p:spPr>
              <a:xfrm>
                <a:off x="507007" y="4104871"/>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教学目标</a:t>
                </a:r>
              </a:p>
            </p:txBody>
          </p:sp>
        </p:grpSp>
        <p:sp>
          <p:nvSpPr>
            <p:cNvPr id="393" name="Freeform 5"/>
            <p:cNvSpPr>
              <a:spLocks noEditPoints="1"/>
            </p:cNvSpPr>
            <p:nvPr/>
          </p:nvSpPr>
          <p:spPr bwMode="auto">
            <a:xfrm>
              <a:off x="216346" y="4901965"/>
              <a:ext cx="277091" cy="277091"/>
            </a:xfrm>
            <a:custGeom>
              <a:avLst/>
              <a:gdLst>
                <a:gd name="T0" fmla="*/ 1767 w 2867"/>
                <a:gd name="T1" fmla="*/ 287 h 2867"/>
                <a:gd name="T2" fmla="*/ 1327 w 2867"/>
                <a:gd name="T3" fmla="*/ 213 h 2867"/>
                <a:gd name="T4" fmla="*/ 0 w 2867"/>
                <a:gd name="T5" fmla="*/ 1540 h 2867"/>
                <a:gd name="T6" fmla="*/ 1327 w 2867"/>
                <a:gd name="T7" fmla="*/ 2867 h 2867"/>
                <a:gd name="T8" fmla="*/ 2654 w 2867"/>
                <a:gd name="T9" fmla="*/ 1540 h 2867"/>
                <a:gd name="T10" fmla="*/ 2582 w 2867"/>
                <a:gd name="T11" fmla="*/ 1105 h 2867"/>
                <a:gd name="T12" fmla="*/ 2403 w 2867"/>
                <a:gd name="T13" fmla="*/ 1284 h 2867"/>
                <a:gd name="T14" fmla="*/ 2433 w 2867"/>
                <a:gd name="T15" fmla="*/ 1540 h 2867"/>
                <a:gd name="T16" fmla="*/ 1327 w 2867"/>
                <a:gd name="T17" fmla="*/ 2646 h 2867"/>
                <a:gd name="T18" fmla="*/ 221 w 2867"/>
                <a:gd name="T19" fmla="*/ 1540 h 2867"/>
                <a:gd name="T20" fmla="*/ 1327 w 2867"/>
                <a:gd name="T21" fmla="*/ 434 h 2867"/>
                <a:gd name="T22" fmla="*/ 1589 w 2867"/>
                <a:gd name="T23" fmla="*/ 465 h 2867"/>
                <a:gd name="T24" fmla="*/ 1767 w 2867"/>
                <a:gd name="T25" fmla="*/ 287 h 2867"/>
                <a:gd name="T26" fmla="*/ 2387 w 2867"/>
                <a:gd name="T27" fmla="*/ 180 h 2867"/>
                <a:gd name="T28" fmla="*/ 2408 w 2867"/>
                <a:gd name="T29" fmla="*/ 426 h 2867"/>
                <a:gd name="T30" fmla="*/ 2445 w 2867"/>
                <a:gd name="T31" fmla="*/ 462 h 2867"/>
                <a:gd name="T32" fmla="*/ 2836 w 2867"/>
                <a:gd name="T33" fmla="*/ 496 h 2867"/>
                <a:gd name="T34" fmla="*/ 2867 w 2867"/>
                <a:gd name="T35" fmla="*/ 502 h 2867"/>
                <a:gd name="T36" fmla="*/ 2849 w 2867"/>
                <a:gd name="T37" fmla="*/ 524 h 2867"/>
                <a:gd name="T38" fmla="*/ 2370 w 2867"/>
                <a:gd name="T39" fmla="*/ 1005 h 2867"/>
                <a:gd name="T40" fmla="*/ 2322 w 2867"/>
                <a:gd name="T41" fmla="*/ 1023 h 2867"/>
                <a:gd name="T42" fmla="*/ 2070 w 2867"/>
                <a:gd name="T43" fmla="*/ 999 h 2867"/>
                <a:gd name="T44" fmla="*/ 2022 w 2867"/>
                <a:gd name="T45" fmla="*/ 1016 h 2867"/>
                <a:gd name="T46" fmla="*/ 1593 w 2867"/>
                <a:gd name="T47" fmla="*/ 1445 h 2867"/>
                <a:gd name="T48" fmla="*/ 1465 w 2867"/>
                <a:gd name="T49" fmla="*/ 1484 h 2867"/>
                <a:gd name="T50" fmla="*/ 1406 w 2867"/>
                <a:gd name="T51" fmla="*/ 1298 h 2867"/>
                <a:gd name="T52" fmla="*/ 1433 w 2867"/>
                <a:gd name="T53" fmla="*/ 1270 h 2867"/>
                <a:gd name="T54" fmla="*/ 1850 w 2867"/>
                <a:gd name="T55" fmla="*/ 853 h 2867"/>
                <a:gd name="T56" fmla="*/ 1871 w 2867"/>
                <a:gd name="T57" fmla="*/ 796 h 2867"/>
                <a:gd name="T58" fmla="*/ 1847 w 2867"/>
                <a:gd name="T59" fmla="*/ 541 h 2867"/>
                <a:gd name="T60" fmla="*/ 1859 w 2867"/>
                <a:gd name="T61" fmla="*/ 507 h 2867"/>
                <a:gd name="T62" fmla="*/ 2360 w 2867"/>
                <a:gd name="T63" fmla="*/ 6 h 2867"/>
                <a:gd name="T64" fmla="*/ 2370 w 2867"/>
                <a:gd name="T65" fmla="*/ 0 h 2867"/>
                <a:gd name="T66" fmla="*/ 2387 w 2867"/>
                <a:gd name="T67" fmla="*/ 180 h 2867"/>
                <a:gd name="T68" fmla="*/ 1880 w 2867"/>
                <a:gd name="T69" fmla="*/ 1540 h 2867"/>
                <a:gd name="T70" fmla="*/ 1327 w 2867"/>
                <a:gd name="T71" fmla="*/ 2093 h 2867"/>
                <a:gd name="T72" fmla="*/ 774 w 2867"/>
                <a:gd name="T73" fmla="*/ 1540 h 2867"/>
                <a:gd name="T74" fmla="*/ 1327 w 2867"/>
                <a:gd name="T75" fmla="*/ 987 h 2867"/>
                <a:gd name="T76" fmla="*/ 1460 w 2867"/>
                <a:gd name="T77" fmla="*/ 1003 h 2867"/>
                <a:gd name="T78" fmla="*/ 1378 w 2867"/>
                <a:gd name="T79" fmla="*/ 1085 h 2867"/>
                <a:gd name="T80" fmla="*/ 1244 w 2867"/>
                <a:gd name="T81" fmla="*/ 1219 h 2867"/>
                <a:gd name="T82" fmla="*/ 995 w 2867"/>
                <a:gd name="T83" fmla="*/ 1540 h 2867"/>
                <a:gd name="T84" fmla="*/ 1327 w 2867"/>
                <a:gd name="T85" fmla="*/ 1872 h 2867"/>
                <a:gd name="T86" fmla="*/ 1653 w 2867"/>
                <a:gd name="T87" fmla="*/ 1602 h 2867"/>
                <a:gd name="T88" fmla="*/ 1773 w 2867"/>
                <a:gd name="T89" fmla="*/ 1482 h 2867"/>
                <a:gd name="T90" fmla="*/ 1861 w 2867"/>
                <a:gd name="T91" fmla="*/ 1394 h 2867"/>
                <a:gd name="T92" fmla="*/ 1880 w 2867"/>
                <a:gd name="T93" fmla="*/ 1540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67" h="2867">
                  <a:moveTo>
                    <a:pt x="1767" y="287"/>
                  </a:moveTo>
                  <a:cubicBezTo>
                    <a:pt x="1629" y="239"/>
                    <a:pt x="1481" y="213"/>
                    <a:pt x="1327" y="213"/>
                  </a:cubicBezTo>
                  <a:cubicBezTo>
                    <a:pt x="594" y="213"/>
                    <a:pt x="0" y="807"/>
                    <a:pt x="0" y="1540"/>
                  </a:cubicBezTo>
                  <a:cubicBezTo>
                    <a:pt x="0" y="2273"/>
                    <a:pt x="594" y="2867"/>
                    <a:pt x="1327" y="2867"/>
                  </a:cubicBezTo>
                  <a:cubicBezTo>
                    <a:pt x="2060" y="2867"/>
                    <a:pt x="2654" y="2273"/>
                    <a:pt x="2654" y="1540"/>
                  </a:cubicBezTo>
                  <a:cubicBezTo>
                    <a:pt x="2654" y="1388"/>
                    <a:pt x="2629" y="1241"/>
                    <a:pt x="2582" y="1105"/>
                  </a:cubicBezTo>
                  <a:cubicBezTo>
                    <a:pt x="2522" y="1165"/>
                    <a:pt x="2463" y="1224"/>
                    <a:pt x="2403" y="1284"/>
                  </a:cubicBezTo>
                  <a:cubicBezTo>
                    <a:pt x="2423" y="1366"/>
                    <a:pt x="2433" y="1452"/>
                    <a:pt x="2433" y="1540"/>
                  </a:cubicBezTo>
                  <a:cubicBezTo>
                    <a:pt x="2433" y="2151"/>
                    <a:pt x="1938" y="2646"/>
                    <a:pt x="1327" y="2646"/>
                  </a:cubicBezTo>
                  <a:cubicBezTo>
                    <a:pt x="716" y="2646"/>
                    <a:pt x="221" y="2151"/>
                    <a:pt x="221" y="1540"/>
                  </a:cubicBezTo>
                  <a:cubicBezTo>
                    <a:pt x="221" y="929"/>
                    <a:pt x="716" y="434"/>
                    <a:pt x="1327" y="434"/>
                  </a:cubicBezTo>
                  <a:cubicBezTo>
                    <a:pt x="1417" y="434"/>
                    <a:pt x="1505" y="445"/>
                    <a:pt x="1589" y="465"/>
                  </a:cubicBezTo>
                  <a:cubicBezTo>
                    <a:pt x="1648" y="406"/>
                    <a:pt x="1707" y="346"/>
                    <a:pt x="1767" y="287"/>
                  </a:cubicBezTo>
                  <a:close/>
                  <a:moveTo>
                    <a:pt x="2387" y="180"/>
                  </a:moveTo>
                  <a:cubicBezTo>
                    <a:pt x="2394" y="262"/>
                    <a:pt x="2403" y="344"/>
                    <a:pt x="2408" y="426"/>
                  </a:cubicBezTo>
                  <a:cubicBezTo>
                    <a:pt x="2410" y="452"/>
                    <a:pt x="2420" y="460"/>
                    <a:pt x="2445" y="462"/>
                  </a:cubicBezTo>
                  <a:cubicBezTo>
                    <a:pt x="2575" y="472"/>
                    <a:pt x="2706" y="484"/>
                    <a:pt x="2836" y="496"/>
                  </a:cubicBezTo>
                  <a:cubicBezTo>
                    <a:pt x="2847" y="497"/>
                    <a:pt x="2858" y="494"/>
                    <a:pt x="2867" y="502"/>
                  </a:cubicBezTo>
                  <a:cubicBezTo>
                    <a:pt x="2865" y="513"/>
                    <a:pt x="2856" y="518"/>
                    <a:pt x="2849" y="524"/>
                  </a:cubicBezTo>
                  <a:cubicBezTo>
                    <a:pt x="2690" y="684"/>
                    <a:pt x="2529" y="844"/>
                    <a:pt x="2370" y="1005"/>
                  </a:cubicBezTo>
                  <a:cubicBezTo>
                    <a:pt x="2356" y="1019"/>
                    <a:pt x="2342" y="1025"/>
                    <a:pt x="2322" y="1023"/>
                  </a:cubicBezTo>
                  <a:cubicBezTo>
                    <a:pt x="2238" y="1014"/>
                    <a:pt x="2154" y="1008"/>
                    <a:pt x="2070" y="999"/>
                  </a:cubicBezTo>
                  <a:cubicBezTo>
                    <a:pt x="2049" y="997"/>
                    <a:pt x="2036" y="1001"/>
                    <a:pt x="2022" y="1016"/>
                  </a:cubicBezTo>
                  <a:cubicBezTo>
                    <a:pt x="1805" y="1233"/>
                    <a:pt x="1810" y="1228"/>
                    <a:pt x="1593" y="1445"/>
                  </a:cubicBezTo>
                  <a:cubicBezTo>
                    <a:pt x="1557" y="1482"/>
                    <a:pt x="1516" y="1500"/>
                    <a:pt x="1465" y="1484"/>
                  </a:cubicBezTo>
                  <a:cubicBezTo>
                    <a:pt x="1384" y="1460"/>
                    <a:pt x="1354" y="1364"/>
                    <a:pt x="1406" y="1298"/>
                  </a:cubicBezTo>
                  <a:cubicBezTo>
                    <a:pt x="1414" y="1288"/>
                    <a:pt x="1423" y="1279"/>
                    <a:pt x="1433" y="1270"/>
                  </a:cubicBezTo>
                  <a:cubicBezTo>
                    <a:pt x="1645" y="1057"/>
                    <a:pt x="1637" y="1065"/>
                    <a:pt x="1850" y="853"/>
                  </a:cubicBezTo>
                  <a:cubicBezTo>
                    <a:pt x="1867" y="836"/>
                    <a:pt x="1874" y="821"/>
                    <a:pt x="1871" y="796"/>
                  </a:cubicBezTo>
                  <a:cubicBezTo>
                    <a:pt x="1861" y="712"/>
                    <a:pt x="1855" y="626"/>
                    <a:pt x="1847" y="541"/>
                  </a:cubicBezTo>
                  <a:cubicBezTo>
                    <a:pt x="1846" y="527"/>
                    <a:pt x="1849" y="517"/>
                    <a:pt x="1859" y="507"/>
                  </a:cubicBezTo>
                  <a:cubicBezTo>
                    <a:pt x="2026" y="340"/>
                    <a:pt x="2193" y="173"/>
                    <a:pt x="2360" y="6"/>
                  </a:cubicBezTo>
                  <a:cubicBezTo>
                    <a:pt x="2361" y="5"/>
                    <a:pt x="2364" y="4"/>
                    <a:pt x="2370" y="0"/>
                  </a:cubicBezTo>
                  <a:cubicBezTo>
                    <a:pt x="2376" y="62"/>
                    <a:pt x="2382" y="121"/>
                    <a:pt x="2387" y="180"/>
                  </a:cubicBezTo>
                  <a:close/>
                  <a:moveTo>
                    <a:pt x="1880" y="1540"/>
                  </a:moveTo>
                  <a:cubicBezTo>
                    <a:pt x="1880" y="1845"/>
                    <a:pt x="1633" y="2093"/>
                    <a:pt x="1327" y="2093"/>
                  </a:cubicBezTo>
                  <a:cubicBezTo>
                    <a:pt x="1022" y="2093"/>
                    <a:pt x="774" y="1845"/>
                    <a:pt x="774" y="1540"/>
                  </a:cubicBezTo>
                  <a:cubicBezTo>
                    <a:pt x="774" y="1234"/>
                    <a:pt x="1022" y="987"/>
                    <a:pt x="1327" y="987"/>
                  </a:cubicBezTo>
                  <a:cubicBezTo>
                    <a:pt x="1373" y="987"/>
                    <a:pt x="1417" y="992"/>
                    <a:pt x="1460" y="1003"/>
                  </a:cubicBezTo>
                  <a:cubicBezTo>
                    <a:pt x="1432" y="1030"/>
                    <a:pt x="1405" y="1057"/>
                    <a:pt x="1378" y="1085"/>
                  </a:cubicBezTo>
                  <a:cubicBezTo>
                    <a:pt x="1333" y="1129"/>
                    <a:pt x="1288" y="1174"/>
                    <a:pt x="1244" y="1219"/>
                  </a:cubicBezTo>
                  <a:cubicBezTo>
                    <a:pt x="1101" y="1256"/>
                    <a:pt x="995" y="1385"/>
                    <a:pt x="995" y="1540"/>
                  </a:cubicBezTo>
                  <a:cubicBezTo>
                    <a:pt x="995" y="1723"/>
                    <a:pt x="1144" y="1872"/>
                    <a:pt x="1327" y="1872"/>
                  </a:cubicBezTo>
                  <a:cubicBezTo>
                    <a:pt x="1489" y="1872"/>
                    <a:pt x="1624" y="1756"/>
                    <a:pt x="1653" y="1602"/>
                  </a:cubicBezTo>
                  <a:cubicBezTo>
                    <a:pt x="1693" y="1562"/>
                    <a:pt x="1733" y="1522"/>
                    <a:pt x="1773" y="1482"/>
                  </a:cubicBezTo>
                  <a:cubicBezTo>
                    <a:pt x="1803" y="1452"/>
                    <a:pt x="1830" y="1425"/>
                    <a:pt x="1861" y="1394"/>
                  </a:cubicBezTo>
                  <a:cubicBezTo>
                    <a:pt x="1873" y="1441"/>
                    <a:pt x="1880" y="1489"/>
                    <a:pt x="1880" y="154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396" name="组合 395"/>
          <p:cNvGrpSpPr/>
          <p:nvPr/>
        </p:nvGrpSpPr>
        <p:grpSpPr>
          <a:xfrm>
            <a:off x="47624" y="3830259"/>
            <a:ext cx="1731479" cy="551244"/>
            <a:chOff x="47624" y="3982659"/>
            <a:chExt cx="1731479" cy="551244"/>
          </a:xfrm>
        </p:grpSpPr>
        <p:sp>
          <p:nvSpPr>
            <p:cNvPr id="397" name="直角三角形 396"/>
            <p:cNvSpPr/>
            <p:nvPr/>
          </p:nvSpPr>
          <p:spPr>
            <a:xfrm rot="16200000" flipH="1">
              <a:off x="41676" y="4435878"/>
              <a:ext cx="103975"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398" name="组合 397"/>
            <p:cNvGrpSpPr/>
            <p:nvPr/>
          </p:nvGrpSpPr>
          <p:grpSpPr>
            <a:xfrm>
              <a:off x="47624" y="3982659"/>
              <a:ext cx="1731479" cy="447270"/>
              <a:chOff x="47624" y="3415393"/>
              <a:chExt cx="1731479" cy="447270"/>
            </a:xfrm>
          </p:grpSpPr>
          <p:sp>
            <p:nvSpPr>
              <p:cNvPr id="402" name="五边形 63"/>
              <p:cNvSpPr/>
              <p:nvPr/>
            </p:nvSpPr>
            <p:spPr>
              <a:xfrm>
                <a:off x="47624" y="3415393"/>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403" name="矩形 402"/>
              <p:cNvSpPr/>
              <p:nvPr/>
            </p:nvSpPr>
            <p:spPr>
              <a:xfrm>
                <a:off x="507007" y="3462807"/>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教材分析</a:t>
                </a:r>
              </a:p>
            </p:txBody>
          </p:sp>
        </p:grpSp>
        <p:grpSp>
          <p:nvGrpSpPr>
            <p:cNvPr id="399" name="Group 4"/>
            <p:cNvGrpSpPr>
              <a:grpSpLocks noChangeAspect="1"/>
            </p:cNvGrpSpPr>
            <p:nvPr/>
          </p:nvGrpSpPr>
          <p:grpSpPr bwMode="auto">
            <a:xfrm>
              <a:off x="204441" y="4076683"/>
              <a:ext cx="259012" cy="259221"/>
              <a:chOff x="1992" y="309"/>
              <a:chExt cx="3698" cy="3701"/>
            </a:xfrm>
            <a:solidFill>
              <a:schemeClr val="tx2"/>
            </a:solidFill>
          </p:grpSpPr>
          <p:sp>
            <p:nvSpPr>
              <p:cNvPr id="400" name="Freeform 5"/>
              <p:cNvSpPr>
                <a:spLocks noEditPoints="1"/>
              </p:cNvSpPr>
              <p:nvPr/>
            </p:nvSpPr>
            <p:spPr bwMode="auto">
              <a:xfrm>
                <a:off x="2883" y="1203"/>
                <a:ext cx="1912" cy="1912"/>
              </a:xfrm>
              <a:custGeom>
                <a:avLst/>
                <a:gdLst>
                  <a:gd name="T0" fmla="*/ 1270 w 1270"/>
                  <a:gd name="T1" fmla="*/ 560 h 1269"/>
                  <a:gd name="T2" fmla="*/ 711 w 1270"/>
                  <a:gd name="T3" fmla="*/ 0 h 1269"/>
                  <a:gd name="T4" fmla="*/ 711 w 1270"/>
                  <a:gd name="T5" fmla="*/ 117 h 1269"/>
                  <a:gd name="T6" fmla="*/ 561 w 1270"/>
                  <a:gd name="T7" fmla="*/ 117 h 1269"/>
                  <a:gd name="T8" fmla="*/ 561 w 1270"/>
                  <a:gd name="T9" fmla="*/ 0 h 1269"/>
                  <a:gd name="T10" fmla="*/ 0 w 1270"/>
                  <a:gd name="T11" fmla="*/ 560 h 1269"/>
                  <a:gd name="T12" fmla="*/ 118 w 1270"/>
                  <a:gd name="T13" fmla="*/ 560 h 1269"/>
                  <a:gd name="T14" fmla="*/ 118 w 1270"/>
                  <a:gd name="T15" fmla="*/ 710 h 1269"/>
                  <a:gd name="T16" fmla="*/ 1 w 1270"/>
                  <a:gd name="T17" fmla="*/ 710 h 1269"/>
                  <a:gd name="T18" fmla="*/ 561 w 1270"/>
                  <a:gd name="T19" fmla="*/ 1269 h 1269"/>
                  <a:gd name="T20" fmla="*/ 561 w 1270"/>
                  <a:gd name="T21" fmla="*/ 1153 h 1269"/>
                  <a:gd name="T22" fmla="*/ 711 w 1270"/>
                  <a:gd name="T23" fmla="*/ 1153 h 1269"/>
                  <a:gd name="T24" fmla="*/ 711 w 1270"/>
                  <a:gd name="T25" fmla="*/ 1269 h 1269"/>
                  <a:gd name="T26" fmla="*/ 1270 w 1270"/>
                  <a:gd name="T27" fmla="*/ 710 h 1269"/>
                  <a:gd name="T28" fmla="*/ 1154 w 1270"/>
                  <a:gd name="T29" fmla="*/ 710 h 1269"/>
                  <a:gd name="T30" fmla="*/ 1154 w 1270"/>
                  <a:gd name="T31" fmla="*/ 560 h 1269"/>
                  <a:gd name="T32" fmla="*/ 1270 w 1270"/>
                  <a:gd name="T33" fmla="*/ 560 h 1269"/>
                  <a:gd name="T34" fmla="*/ 1270 w 1270"/>
                  <a:gd name="T35" fmla="*/ 560 h 1269"/>
                  <a:gd name="T36" fmla="*/ 635 w 1270"/>
                  <a:gd name="T37" fmla="*/ 872 h 1269"/>
                  <a:gd name="T38" fmla="*/ 397 w 1270"/>
                  <a:gd name="T39" fmla="*/ 634 h 1269"/>
                  <a:gd name="T40" fmla="*/ 635 w 1270"/>
                  <a:gd name="T41" fmla="*/ 396 h 1269"/>
                  <a:gd name="T42" fmla="*/ 873 w 1270"/>
                  <a:gd name="T43" fmla="*/ 634 h 1269"/>
                  <a:gd name="T44" fmla="*/ 635 w 1270"/>
                  <a:gd name="T45" fmla="*/ 872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0" h="1269">
                    <a:moveTo>
                      <a:pt x="1270" y="560"/>
                    </a:moveTo>
                    <a:cubicBezTo>
                      <a:pt x="1236" y="268"/>
                      <a:pt x="1003" y="35"/>
                      <a:pt x="711" y="0"/>
                    </a:cubicBezTo>
                    <a:cubicBezTo>
                      <a:pt x="711" y="117"/>
                      <a:pt x="711" y="117"/>
                      <a:pt x="711" y="117"/>
                    </a:cubicBezTo>
                    <a:cubicBezTo>
                      <a:pt x="561" y="117"/>
                      <a:pt x="561" y="117"/>
                      <a:pt x="561" y="117"/>
                    </a:cubicBezTo>
                    <a:cubicBezTo>
                      <a:pt x="561" y="0"/>
                      <a:pt x="561" y="0"/>
                      <a:pt x="561" y="0"/>
                    </a:cubicBezTo>
                    <a:cubicBezTo>
                      <a:pt x="268" y="34"/>
                      <a:pt x="35" y="267"/>
                      <a:pt x="0" y="560"/>
                    </a:cubicBezTo>
                    <a:cubicBezTo>
                      <a:pt x="118" y="560"/>
                      <a:pt x="118" y="560"/>
                      <a:pt x="118" y="560"/>
                    </a:cubicBezTo>
                    <a:cubicBezTo>
                      <a:pt x="118" y="710"/>
                      <a:pt x="118" y="710"/>
                      <a:pt x="118" y="710"/>
                    </a:cubicBezTo>
                    <a:cubicBezTo>
                      <a:pt x="1" y="710"/>
                      <a:pt x="1" y="710"/>
                      <a:pt x="1" y="710"/>
                    </a:cubicBezTo>
                    <a:cubicBezTo>
                      <a:pt x="35" y="1002"/>
                      <a:pt x="268" y="1235"/>
                      <a:pt x="561" y="1269"/>
                    </a:cubicBezTo>
                    <a:cubicBezTo>
                      <a:pt x="561" y="1153"/>
                      <a:pt x="561" y="1153"/>
                      <a:pt x="561" y="1153"/>
                    </a:cubicBezTo>
                    <a:cubicBezTo>
                      <a:pt x="711" y="1153"/>
                      <a:pt x="711" y="1153"/>
                      <a:pt x="711" y="1153"/>
                    </a:cubicBezTo>
                    <a:cubicBezTo>
                      <a:pt x="711" y="1269"/>
                      <a:pt x="711" y="1269"/>
                      <a:pt x="711" y="1269"/>
                    </a:cubicBezTo>
                    <a:cubicBezTo>
                      <a:pt x="1003" y="1234"/>
                      <a:pt x="1235" y="1002"/>
                      <a:pt x="1270" y="710"/>
                    </a:cubicBezTo>
                    <a:cubicBezTo>
                      <a:pt x="1154" y="710"/>
                      <a:pt x="1154" y="710"/>
                      <a:pt x="1154" y="710"/>
                    </a:cubicBezTo>
                    <a:cubicBezTo>
                      <a:pt x="1154" y="560"/>
                      <a:pt x="1154" y="560"/>
                      <a:pt x="1154" y="560"/>
                    </a:cubicBezTo>
                    <a:cubicBezTo>
                      <a:pt x="1270" y="560"/>
                      <a:pt x="1270" y="560"/>
                      <a:pt x="1270" y="560"/>
                    </a:cubicBezTo>
                    <a:cubicBezTo>
                      <a:pt x="1270" y="560"/>
                      <a:pt x="1270" y="560"/>
                      <a:pt x="1270" y="560"/>
                    </a:cubicBezTo>
                    <a:close/>
                    <a:moveTo>
                      <a:pt x="635" y="872"/>
                    </a:moveTo>
                    <a:cubicBezTo>
                      <a:pt x="504" y="872"/>
                      <a:pt x="397" y="766"/>
                      <a:pt x="397" y="634"/>
                    </a:cubicBezTo>
                    <a:cubicBezTo>
                      <a:pt x="397" y="503"/>
                      <a:pt x="504" y="396"/>
                      <a:pt x="635" y="396"/>
                    </a:cubicBezTo>
                    <a:cubicBezTo>
                      <a:pt x="766" y="396"/>
                      <a:pt x="873" y="503"/>
                      <a:pt x="873" y="634"/>
                    </a:cubicBezTo>
                    <a:cubicBezTo>
                      <a:pt x="873" y="766"/>
                      <a:pt x="766" y="872"/>
                      <a:pt x="635" y="8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01" name="Freeform 6"/>
              <p:cNvSpPr>
                <a:spLocks noEditPoints="1"/>
              </p:cNvSpPr>
              <p:nvPr/>
            </p:nvSpPr>
            <p:spPr bwMode="auto">
              <a:xfrm>
                <a:off x="1992" y="309"/>
                <a:ext cx="3698" cy="3701"/>
              </a:xfrm>
              <a:custGeom>
                <a:avLst/>
                <a:gdLst>
                  <a:gd name="T0" fmla="*/ 1228 w 2456"/>
                  <a:gd name="T1" fmla="*/ 0 h 2456"/>
                  <a:gd name="T2" fmla="*/ 0 w 2456"/>
                  <a:gd name="T3" fmla="*/ 1228 h 2456"/>
                  <a:gd name="T4" fmla="*/ 1228 w 2456"/>
                  <a:gd name="T5" fmla="*/ 2456 h 2456"/>
                  <a:gd name="T6" fmla="*/ 2456 w 2456"/>
                  <a:gd name="T7" fmla="*/ 1228 h 2456"/>
                  <a:gd name="T8" fmla="*/ 1228 w 2456"/>
                  <a:gd name="T9" fmla="*/ 0 h 2456"/>
                  <a:gd name="T10" fmla="*/ 2016 w 2456"/>
                  <a:gd name="T11" fmla="*/ 1303 h 2456"/>
                  <a:gd name="T12" fmla="*/ 1788 w 2456"/>
                  <a:gd name="T13" fmla="*/ 1788 h 2456"/>
                  <a:gd name="T14" fmla="*/ 1303 w 2456"/>
                  <a:gd name="T15" fmla="*/ 2016 h 2456"/>
                  <a:gd name="T16" fmla="*/ 1303 w 2456"/>
                  <a:gd name="T17" fmla="*/ 2120 h 2456"/>
                  <a:gd name="T18" fmla="*/ 1153 w 2456"/>
                  <a:gd name="T19" fmla="*/ 2120 h 2456"/>
                  <a:gd name="T20" fmla="*/ 1153 w 2456"/>
                  <a:gd name="T21" fmla="*/ 2017 h 2456"/>
                  <a:gd name="T22" fmla="*/ 666 w 2456"/>
                  <a:gd name="T23" fmla="*/ 1788 h 2456"/>
                  <a:gd name="T24" fmla="*/ 438 w 2456"/>
                  <a:gd name="T25" fmla="*/ 1303 h 2456"/>
                  <a:gd name="T26" fmla="*/ 336 w 2456"/>
                  <a:gd name="T27" fmla="*/ 1303 h 2456"/>
                  <a:gd name="T28" fmla="*/ 336 w 2456"/>
                  <a:gd name="T29" fmla="*/ 1153 h 2456"/>
                  <a:gd name="T30" fmla="*/ 438 w 2456"/>
                  <a:gd name="T31" fmla="*/ 1153 h 2456"/>
                  <a:gd name="T32" fmla="*/ 666 w 2456"/>
                  <a:gd name="T33" fmla="*/ 667 h 2456"/>
                  <a:gd name="T34" fmla="*/ 1153 w 2456"/>
                  <a:gd name="T35" fmla="*/ 438 h 2456"/>
                  <a:gd name="T36" fmla="*/ 1153 w 2456"/>
                  <a:gd name="T37" fmla="*/ 336 h 2456"/>
                  <a:gd name="T38" fmla="*/ 1303 w 2456"/>
                  <a:gd name="T39" fmla="*/ 336 h 2456"/>
                  <a:gd name="T40" fmla="*/ 1303 w 2456"/>
                  <a:gd name="T41" fmla="*/ 438 h 2456"/>
                  <a:gd name="T42" fmla="*/ 1788 w 2456"/>
                  <a:gd name="T43" fmla="*/ 667 h 2456"/>
                  <a:gd name="T44" fmla="*/ 2017 w 2456"/>
                  <a:gd name="T45" fmla="*/ 1153 h 2456"/>
                  <a:gd name="T46" fmla="*/ 2120 w 2456"/>
                  <a:gd name="T47" fmla="*/ 1153 h 2456"/>
                  <a:gd name="T48" fmla="*/ 2120 w 2456"/>
                  <a:gd name="T49" fmla="*/ 1303 h 2456"/>
                  <a:gd name="T50" fmla="*/ 2016 w 2456"/>
                  <a:gd name="T51" fmla="*/ 1303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6" h="2456">
                    <a:moveTo>
                      <a:pt x="1228" y="0"/>
                    </a:moveTo>
                    <a:cubicBezTo>
                      <a:pt x="550" y="0"/>
                      <a:pt x="0" y="550"/>
                      <a:pt x="0" y="1228"/>
                    </a:cubicBezTo>
                    <a:cubicBezTo>
                      <a:pt x="0" y="1906"/>
                      <a:pt x="550" y="2456"/>
                      <a:pt x="1228" y="2456"/>
                    </a:cubicBezTo>
                    <a:cubicBezTo>
                      <a:pt x="1906" y="2456"/>
                      <a:pt x="2456" y="1906"/>
                      <a:pt x="2456" y="1228"/>
                    </a:cubicBezTo>
                    <a:cubicBezTo>
                      <a:pt x="2456" y="550"/>
                      <a:pt x="1906" y="0"/>
                      <a:pt x="1228" y="0"/>
                    </a:cubicBezTo>
                    <a:close/>
                    <a:moveTo>
                      <a:pt x="2016" y="1303"/>
                    </a:moveTo>
                    <a:cubicBezTo>
                      <a:pt x="1999" y="1486"/>
                      <a:pt x="1919" y="1656"/>
                      <a:pt x="1788" y="1788"/>
                    </a:cubicBezTo>
                    <a:cubicBezTo>
                      <a:pt x="1656" y="1920"/>
                      <a:pt x="1486" y="1999"/>
                      <a:pt x="1303" y="2016"/>
                    </a:cubicBezTo>
                    <a:cubicBezTo>
                      <a:pt x="1303" y="2120"/>
                      <a:pt x="1303" y="2120"/>
                      <a:pt x="1303" y="2120"/>
                    </a:cubicBezTo>
                    <a:cubicBezTo>
                      <a:pt x="1153" y="2120"/>
                      <a:pt x="1153" y="2120"/>
                      <a:pt x="1153" y="2120"/>
                    </a:cubicBezTo>
                    <a:cubicBezTo>
                      <a:pt x="1153" y="2017"/>
                      <a:pt x="1153" y="2017"/>
                      <a:pt x="1153" y="2017"/>
                    </a:cubicBezTo>
                    <a:cubicBezTo>
                      <a:pt x="969" y="2000"/>
                      <a:pt x="799" y="1920"/>
                      <a:pt x="666" y="1788"/>
                    </a:cubicBezTo>
                    <a:cubicBezTo>
                      <a:pt x="535" y="1656"/>
                      <a:pt x="455" y="1486"/>
                      <a:pt x="438" y="1303"/>
                    </a:cubicBezTo>
                    <a:cubicBezTo>
                      <a:pt x="336" y="1303"/>
                      <a:pt x="336" y="1303"/>
                      <a:pt x="336" y="1303"/>
                    </a:cubicBezTo>
                    <a:cubicBezTo>
                      <a:pt x="336" y="1153"/>
                      <a:pt x="336" y="1153"/>
                      <a:pt x="336" y="1153"/>
                    </a:cubicBezTo>
                    <a:cubicBezTo>
                      <a:pt x="438" y="1153"/>
                      <a:pt x="438" y="1153"/>
                      <a:pt x="438" y="1153"/>
                    </a:cubicBezTo>
                    <a:cubicBezTo>
                      <a:pt x="455" y="969"/>
                      <a:pt x="534" y="799"/>
                      <a:pt x="666" y="667"/>
                    </a:cubicBezTo>
                    <a:cubicBezTo>
                      <a:pt x="799" y="534"/>
                      <a:pt x="969" y="455"/>
                      <a:pt x="1153" y="438"/>
                    </a:cubicBezTo>
                    <a:cubicBezTo>
                      <a:pt x="1153" y="336"/>
                      <a:pt x="1153" y="336"/>
                      <a:pt x="1153" y="336"/>
                    </a:cubicBezTo>
                    <a:cubicBezTo>
                      <a:pt x="1303" y="336"/>
                      <a:pt x="1303" y="336"/>
                      <a:pt x="1303" y="336"/>
                    </a:cubicBezTo>
                    <a:cubicBezTo>
                      <a:pt x="1303" y="438"/>
                      <a:pt x="1303" y="438"/>
                      <a:pt x="1303" y="438"/>
                    </a:cubicBezTo>
                    <a:cubicBezTo>
                      <a:pt x="1486" y="455"/>
                      <a:pt x="1656" y="535"/>
                      <a:pt x="1788" y="667"/>
                    </a:cubicBezTo>
                    <a:cubicBezTo>
                      <a:pt x="1920" y="799"/>
                      <a:pt x="2000" y="969"/>
                      <a:pt x="2017" y="1153"/>
                    </a:cubicBezTo>
                    <a:cubicBezTo>
                      <a:pt x="2120" y="1153"/>
                      <a:pt x="2120" y="1153"/>
                      <a:pt x="2120" y="1153"/>
                    </a:cubicBezTo>
                    <a:cubicBezTo>
                      <a:pt x="2120" y="1303"/>
                      <a:pt x="2120" y="1303"/>
                      <a:pt x="2120" y="1303"/>
                    </a:cubicBezTo>
                    <a:cubicBezTo>
                      <a:pt x="2016" y="1303"/>
                      <a:pt x="2016" y="1303"/>
                      <a:pt x="2016" y="1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sp>
        <p:nvSpPr>
          <p:cNvPr id="2" name="Text Box 10"/>
          <p:cNvSpPr txBox="1">
            <a:spLocks noChangeArrowheads="1"/>
          </p:cNvSpPr>
          <p:nvPr/>
        </p:nvSpPr>
        <p:spPr bwMode="auto">
          <a:xfrm>
            <a:off x="2045970" y="2764155"/>
            <a:ext cx="2766060" cy="934085"/>
          </a:xfrm>
          <a:prstGeom prst="rect">
            <a:avLst/>
          </a:prstGeom>
          <a:noFill/>
          <a:ln w="9525">
            <a:noFill/>
            <a:miter lim="800000"/>
          </a:ln>
        </p:spPr>
        <p:txBody>
          <a:bodyPr wrap="square" lIns="60960" tIns="30480" rIns="60960" bIns="30480">
            <a:spAutoFit/>
          </a:bodyPr>
          <a:lstStyle/>
          <a:p>
            <a:pPr algn="ctr" defTabSz="1450975">
              <a:lnSpc>
                <a:spcPct val="200000"/>
              </a:lnSpc>
            </a:pPr>
            <a:r>
              <a:rPr lang="zh-CN" altLang="en-US" sz="1400" b="1" dirty="0">
                <a:solidFill>
                  <a:schemeClr val="tx1">
                    <a:lumMod val="65000"/>
                    <a:lumOff val="35000"/>
                  </a:schemeClr>
                </a:solidFill>
                <a:cs typeface="+mn-ea"/>
                <a:sym typeface="+mn-lt"/>
              </a:rPr>
              <a:t>输入标题</a:t>
            </a:r>
            <a:endParaRPr lang="en-US" sz="1400" b="1" dirty="0">
              <a:solidFill>
                <a:schemeClr val="tx1">
                  <a:lumMod val="65000"/>
                  <a:lumOff val="35000"/>
                </a:schemeClr>
              </a:solidFill>
              <a:cs typeface="+mn-ea"/>
              <a:sym typeface="+mn-lt"/>
            </a:endParaRPr>
          </a:p>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200" noProof="0" dirty="0">
                <a:ln>
                  <a:noFill/>
                </a:ln>
                <a:solidFill>
                  <a:srgbClr val="000000">
                    <a:lumMod val="50000"/>
                    <a:lumOff val="50000"/>
                  </a:srgbClr>
                </a:solidFill>
                <a:effectLst/>
                <a:uLnTx/>
                <a:uFillTx/>
                <a:cs typeface="+mn-ea"/>
                <a:sym typeface="+mn-lt"/>
              </a:rPr>
              <a:t>用户可以在投影仪或者计算机上进行演示也可以将演示文稿打印出来制作</a:t>
            </a:r>
            <a:endParaRPr lang="en-US" sz="1200" dirty="0">
              <a:solidFill>
                <a:schemeClr val="bg1">
                  <a:lumMod val="65000"/>
                </a:schemeClr>
              </a:solidFill>
              <a:cs typeface="+mn-ea"/>
              <a:sym typeface="+mn-lt"/>
            </a:endParaRPr>
          </a:p>
        </p:txBody>
      </p:sp>
      <p:grpSp>
        <p:nvGrpSpPr>
          <p:cNvPr id="46" name="Group 41"/>
          <p:cNvGrpSpPr/>
          <p:nvPr/>
        </p:nvGrpSpPr>
        <p:grpSpPr>
          <a:xfrm>
            <a:off x="6363335" y="4082415"/>
            <a:ext cx="911225" cy="916305"/>
            <a:chOff x="5521411" y="3515496"/>
            <a:chExt cx="1011379" cy="1017184"/>
          </a:xfrm>
        </p:grpSpPr>
        <p:sp>
          <p:nvSpPr>
            <p:cNvPr id="47" name="Oval 9"/>
            <p:cNvSpPr/>
            <p:nvPr/>
          </p:nvSpPr>
          <p:spPr>
            <a:xfrm>
              <a:off x="5521411" y="3515496"/>
              <a:ext cx="1011379" cy="1017184"/>
            </a:xfrm>
            <a:prstGeom prst="ellipse">
              <a:avLst/>
            </a:prstGeom>
            <a:solidFill>
              <a:srgbClr val="7AC86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schemeClr val="bg1"/>
                </a:solidFill>
                <a:cs typeface="+mn-ea"/>
                <a:sym typeface="+mn-lt"/>
              </a:endParaRPr>
            </a:p>
          </p:txBody>
        </p:sp>
        <p:sp>
          <p:nvSpPr>
            <p:cNvPr id="48" name="Freeform 5"/>
            <p:cNvSpPr>
              <a:spLocks noEditPoints="1"/>
            </p:cNvSpPr>
            <p:nvPr/>
          </p:nvSpPr>
          <p:spPr bwMode="auto">
            <a:xfrm>
              <a:off x="5854127" y="3887645"/>
              <a:ext cx="345947" cy="272889"/>
            </a:xfrm>
            <a:custGeom>
              <a:avLst/>
              <a:gdLst>
                <a:gd name="T0" fmla="*/ 410 w 411"/>
                <a:gd name="T1" fmla="*/ 309 h 324"/>
                <a:gd name="T2" fmla="*/ 410 w 411"/>
                <a:gd name="T3" fmla="*/ 46 h 324"/>
                <a:gd name="T4" fmla="*/ 395 w 411"/>
                <a:gd name="T5" fmla="*/ 32 h 324"/>
                <a:gd name="T6" fmla="*/ 210 w 411"/>
                <a:gd name="T7" fmla="*/ 32 h 324"/>
                <a:gd name="T8" fmla="*/ 200 w 411"/>
                <a:gd name="T9" fmla="*/ 17 h 324"/>
                <a:gd name="T10" fmla="*/ 200 w 411"/>
                <a:gd name="T11" fmla="*/ 15 h 324"/>
                <a:gd name="T12" fmla="*/ 184 w 411"/>
                <a:gd name="T13" fmla="*/ 0 h 324"/>
                <a:gd name="T14" fmla="*/ 86 w 411"/>
                <a:gd name="T15" fmla="*/ 0 h 324"/>
                <a:gd name="T16" fmla="*/ 70 w 411"/>
                <a:gd name="T17" fmla="*/ 15 h 324"/>
                <a:gd name="T18" fmla="*/ 70 w 411"/>
                <a:gd name="T19" fmla="*/ 17 h 324"/>
                <a:gd name="T20" fmla="*/ 60 w 411"/>
                <a:gd name="T21" fmla="*/ 32 h 324"/>
                <a:gd name="T22" fmla="*/ 60 w 411"/>
                <a:gd name="T23" fmla="*/ 32 h 324"/>
                <a:gd name="T24" fmla="*/ 46 w 411"/>
                <a:gd name="T25" fmla="*/ 46 h 324"/>
                <a:gd name="T26" fmla="*/ 46 w 411"/>
                <a:gd name="T27" fmla="*/ 122 h 324"/>
                <a:gd name="T28" fmla="*/ 14 w 411"/>
                <a:gd name="T29" fmla="*/ 122 h 324"/>
                <a:gd name="T30" fmla="*/ 5 w 411"/>
                <a:gd name="T31" fmla="*/ 138 h 324"/>
                <a:gd name="T32" fmla="*/ 38 w 411"/>
                <a:gd name="T33" fmla="*/ 309 h 324"/>
                <a:gd name="T34" fmla="*/ 53 w 411"/>
                <a:gd name="T35" fmla="*/ 324 h 324"/>
                <a:gd name="T36" fmla="*/ 403 w 411"/>
                <a:gd name="T37" fmla="*/ 324 h 324"/>
                <a:gd name="T38" fmla="*/ 410 w 411"/>
                <a:gd name="T39" fmla="*/ 309 h 324"/>
                <a:gd name="T40" fmla="*/ 392 w 411"/>
                <a:gd name="T41" fmla="*/ 144 h 324"/>
                <a:gd name="T42" fmla="*/ 392 w 411"/>
                <a:gd name="T43" fmla="*/ 316 h 324"/>
                <a:gd name="T44" fmla="*/ 359 w 411"/>
                <a:gd name="T45" fmla="*/ 132 h 324"/>
                <a:gd name="T46" fmla="*/ 345 w 411"/>
                <a:gd name="T47" fmla="*/ 123 h 324"/>
                <a:gd name="T48" fmla="*/ 64 w 411"/>
                <a:gd name="T49" fmla="*/ 123 h 324"/>
                <a:gd name="T50" fmla="*/ 64 w 411"/>
                <a:gd name="T51" fmla="*/ 64 h 324"/>
                <a:gd name="T52" fmla="*/ 392 w 411"/>
                <a:gd name="T53" fmla="*/ 64 h 324"/>
                <a:gd name="T54" fmla="*/ 392 w 411"/>
                <a:gd name="T55" fmla="*/ 14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1" h="324">
                  <a:moveTo>
                    <a:pt x="410" y="309"/>
                  </a:moveTo>
                  <a:cubicBezTo>
                    <a:pt x="410" y="46"/>
                    <a:pt x="410" y="46"/>
                    <a:pt x="410" y="46"/>
                  </a:cubicBezTo>
                  <a:cubicBezTo>
                    <a:pt x="410" y="38"/>
                    <a:pt x="403" y="32"/>
                    <a:pt x="395" y="32"/>
                  </a:cubicBezTo>
                  <a:cubicBezTo>
                    <a:pt x="210" y="32"/>
                    <a:pt x="210" y="32"/>
                    <a:pt x="210" y="32"/>
                  </a:cubicBezTo>
                  <a:cubicBezTo>
                    <a:pt x="204" y="32"/>
                    <a:pt x="200" y="21"/>
                    <a:pt x="200" y="17"/>
                  </a:cubicBezTo>
                  <a:cubicBezTo>
                    <a:pt x="200" y="15"/>
                    <a:pt x="200" y="15"/>
                    <a:pt x="200" y="15"/>
                  </a:cubicBezTo>
                  <a:cubicBezTo>
                    <a:pt x="200" y="7"/>
                    <a:pt x="193" y="0"/>
                    <a:pt x="184" y="0"/>
                  </a:cubicBezTo>
                  <a:cubicBezTo>
                    <a:pt x="86" y="0"/>
                    <a:pt x="86" y="0"/>
                    <a:pt x="86" y="0"/>
                  </a:cubicBezTo>
                  <a:cubicBezTo>
                    <a:pt x="77" y="0"/>
                    <a:pt x="70" y="7"/>
                    <a:pt x="70" y="15"/>
                  </a:cubicBezTo>
                  <a:cubicBezTo>
                    <a:pt x="70" y="17"/>
                    <a:pt x="70" y="17"/>
                    <a:pt x="70" y="17"/>
                  </a:cubicBezTo>
                  <a:cubicBezTo>
                    <a:pt x="70" y="21"/>
                    <a:pt x="66" y="32"/>
                    <a:pt x="60" y="32"/>
                  </a:cubicBezTo>
                  <a:cubicBezTo>
                    <a:pt x="60" y="32"/>
                    <a:pt x="60" y="32"/>
                    <a:pt x="60" y="32"/>
                  </a:cubicBezTo>
                  <a:cubicBezTo>
                    <a:pt x="52" y="32"/>
                    <a:pt x="46" y="38"/>
                    <a:pt x="46" y="46"/>
                  </a:cubicBezTo>
                  <a:cubicBezTo>
                    <a:pt x="46" y="122"/>
                    <a:pt x="46" y="122"/>
                    <a:pt x="46" y="122"/>
                  </a:cubicBezTo>
                  <a:cubicBezTo>
                    <a:pt x="14" y="122"/>
                    <a:pt x="14" y="122"/>
                    <a:pt x="14" y="122"/>
                  </a:cubicBezTo>
                  <a:cubicBezTo>
                    <a:pt x="14" y="122"/>
                    <a:pt x="0" y="122"/>
                    <a:pt x="5" y="138"/>
                  </a:cubicBezTo>
                  <a:cubicBezTo>
                    <a:pt x="38" y="309"/>
                    <a:pt x="38" y="309"/>
                    <a:pt x="38" y="309"/>
                  </a:cubicBezTo>
                  <a:cubicBezTo>
                    <a:pt x="38" y="317"/>
                    <a:pt x="44" y="324"/>
                    <a:pt x="53" y="324"/>
                  </a:cubicBezTo>
                  <a:cubicBezTo>
                    <a:pt x="403" y="324"/>
                    <a:pt x="403" y="324"/>
                    <a:pt x="403" y="324"/>
                  </a:cubicBezTo>
                  <a:cubicBezTo>
                    <a:pt x="411" y="324"/>
                    <a:pt x="410" y="309"/>
                    <a:pt x="410" y="309"/>
                  </a:cubicBezTo>
                  <a:close/>
                  <a:moveTo>
                    <a:pt x="392" y="144"/>
                  </a:moveTo>
                  <a:cubicBezTo>
                    <a:pt x="392" y="316"/>
                    <a:pt x="392" y="316"/>
                    <a:pt x="392" y="316"/>
                  </a:cubicBezTo>
                  <a:cubicBezTo>
                    <a:pt x="359" y="132"/>
                    <a:pt x="359" y="132"/>
                    <a:pt x="359" y="132"/>
                  </a:cubicBezTo>
                  <a:cubicBezTo>
                    <a:pt x="356" y="122"/>
                    <a:pt x="345" y="123"/>
                    <a:pt x="345" y="123"/>
                  </a:cubicBezTo>
                  <a:cubicBezTo>
                    <a:pt x="64" y="123"/>
                    <a:pt x="64" y="123"/>
                    <a:pt x="64" y="123"/>
                  </a:cubicBezTo>
                  <a:cubicBezTo>
                    <a:pt x="64" y="64"/>
                    <a:pt x="64" y="64"/>
                    <a:pt x="64" y="64"/>
                  </a:cubicBezTo>
                  <a:cubicBezTo>
                    <a:pt x="392" y="64"/>
                    <a:pt x="392" y="64"/>
                    <a:pt x="392" y="64"/>
                  </a:cubicBezTo>
                  <a:lnTo>
                    <a:pt x="392" y="144"/>
                  </a:lnTo>
                  <a:close/>
                </a:path>
              </a:pathLst>
            </a:custGeom>
            <a:solidFill>
              <a:schemeClr val="bg1"/>
            </a:solidFill>
            <a:ln>
              <a:noFill/>
            </a:ln>
          </p:spPr>
          <p:txBody>
            <a:bodyPr vert="horz" wrap="square" lIns="121920" tIns="60960" rIns="121920" bIns="60960" numCol="1" anchor="t" anchorCtr="0" compatLnSpc="1"/>
            <a:lstStyle/>
            <a:p>
              <a:endParaRPr lang="en-US" sz="2400">
                <a:cs typeface="+mn-ea"/>
                <a:sym typeface="+mn-lt"/>
              </a:endParaRPr>
            </a:p>
          </p:txBody>
        </p:sp>
      </p:grpSp>
      <p:grpSp>
        <p:nvGrpSpPr>
          <p:cNvPr id="55" name="Group 54"/>
          <p:cNvGrpSpPr/>
          <p:nvPr/>
        </p:nvGrpSpPr>
        <p:grpSpPr>
          <a:xfrm>
            <a:off x="9749790" y="4082415"/>
            <a:ext cx="911225" cy="916305"/>
            <a:chOff x="9280611" y="3515496"/>
            <a:chExt cx="1011379" cy="1017184"/>
          </a:xfrm>
        </p:grpSpPr>
        <p:sp>
          <p:nvSpPr>
            <p:cNvPr id="49" name="Oval 10"/>
            <p:cNvSpPr/>
            <p:nvPr/>
          </p:nvSpPr>
          <p:spPr>
            <a:xfrm>
              <a:off x="9280611" y="3515496"/>
              <a:ext cx="1011379" cy="1017184"/>
            </a:xfrm>
            <a:prstGeom prst="ellipse">
              <a:avLst/>
            </a:prstGeom>
            <a:solidFill>
              <a:srgbClr val="00517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schemeClr val="bg1"/>
                </a:solidFill>
                <a:cs typeface="+mn-ea"/>
                <a:sym typeface="+mn-lt"/>
              </a:endParaRPr>
            </a:p>
          </p:txBody>
        </p:sp>
        <p:grpSp>
          <p:nvGrpSpPr>
            <p:cNvPr id="50" name="Group 15"/>
            <p:cNvGrpSpPr/>
            <p:nvPr/>
          </p:nvGrpSpPr>
          <p:grpSpPr>
            <a:xfrm>
              <a:off x="9548711" y="3786199"/>
              <a:ext cx="475179" cy="475779"/>
              <a:chOff x="4749801" y="3862388"/>
              <a:chExt cx="1258888" cy="1260475"/>
            </a:xfrm>
            <a:solidFill>
              <a:schemeClr val="bg1"/>
            </a:solidFill>
          </p:grpSpPr>
          <p:sp>
            <p:nvSpPr>
              <p:cNvPr id="51" name="Rectangle 6"/>
              <p:cNvSpPr>
                <a:spLocks noChangeArrowheads="1"/>
              </p:cNvSpPr>
              <p:nvPr/>
            </p:nvSpPr>
            <p:spPr bwMode="auto">
              <a:xfrm>
                <a:off x="4749801" y="4902200"/>
                <a:ext cx="1258888" cy="220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52" name="Rectangle 7"/>
              <p:cNvSpPr>
                <a:spLocks noChangeArrowheads="1"/>
              </p:cNvSpPr>
              <p:nvPr/>
            </p:nvSpPr>
            <p:spPr bwMode="auto">
              <a:xfrm>
                <a:off x="4876801" y="4043363"/>
                <a:ext cx="180975" cy="796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53" name="Rectangle 8"/>
              <p:cNvSpPr>
                <a:spLocks noChangeArrowheads="1"/>
              </p:cNvSpPr>
              <p:nvPr/>
            </p:nvSpPr>
            <p:spPr bwMode="auto">
              <a:xfrm>
                <a:off x="5156201" y="4248150"/>
                <a:ext cx="180975" cy="592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54" name="Rectangle 9"/>
              <p:cNvSpPr>
                <a:spLocks noChangeArrowheads="1"/>
              </p:cNvSpPr>
              <p:nvPr/>
            </p:nvSpPr>
            <p:spPr bwMode="auto">
              <a:xfrm>
                <a:off x="5427663" y="4102100"/>
                <a:ext cx="180975" cy="738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56" name="Rectangle 10"/>
              <p:cNvSpPr>
                <a:spLocks noChangeArrowheads="1"/>
              </p:cNvSpPr>
              <p:nvPr/>
            </p:nvSpPr>
            <p:spPr bwMode="auto">
              <a:xfrm>
                <a:off x="5707063" y="3862388"/>
                <a:ext cx="180975" cy="977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grpSp>
      </p:grpSp>
      <p:grpSp>
        <p:nvGrpSpPr>
          <p:cNvPr id="57" name="Group 1"/>
          <p:cNvGrpSpPr/>
          <p:nvPr/>
        </p:nvGrpSpPr>
        <p:grpSpPr>
          <a:xfrm>
            <a:off x="2977515" y="1972310"/>
            <a:ext cx="911225" cy="916305"/>
            <a:chOff x="1762210" y="1557171"/>
            <a:chExt cx="1011381" cy="1017185"/>
          </a:xfrm>
        </p:grpSpPr>
        <p:sp>
          <p:nvSpPr>
            <p:cNvPr id="58" name="Oval 2"/>
            <p:cNvSpPr/>
            <p:nvPr/>
          </p:nvSpPr>
          <p:spPr>
            <a:xfrm>
              <a:off x="1762210" y="1557171"/>
              <a:ext cx="1011381" cy="1017185"/>
            </a:xfrm>
            <a:prstGeom prst="ellipse">
              <a:avLst/>
            </a:prstGeom>
            <a:solidFill>
              <a:srgbClr val="7AC86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schemeClr val="bg1"/>
                </a:solidFill>
                <a:cs typeface="+mn-ea"/>
                <a:sym typeface="+mn-lt"/>
              </a:endParaRPr>
            </a:p>
          </p:txBody>
        </p:sp>
        <p:grpSp>
          <p:nvGrpSpPr>
            <p:cNvPr id="59" name="Group 21"/>
            <p:cNvGrpSpPr/>
            <p:nvPr/>
          </p:nvGrpSpPr>
          <p:grpSpPr>
            <a:xfrm>
              <a:off x="2060240" y="1889056"/>
              <a:ext cx="415320" cy="353413"/>
              <a:chOff x="2057401" y="1725613"/>
              <a:chExt cx="1214438" cy="1073150"/>
            </a:xfrm>
            <a:solidFill>
              <a:schemeClr val="bg1"/>
            </a:solidFill>
          </p:grpSpPr>
          <p:sp>
            <p:nvSpPr>
              <p:cNvPr id="60" name="Oval 11"/>
              <p:cNvSpPr>
                <a:spLocks noChangeArrowheads="1"/>
              </p:cNvSpPr>
              <p:nvPr/>
            </p:nvSpPr>
            <p:spPr bwMode="auto">
              <a:xfrm>
                <a:off x="2500313" y="2616200"/>
                <a:ext cx="182563" cy="1825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61" name="Oval 12"/>
              <p:cNvSpPr>
                <a:spLocks noChangeArrowheads="1"/>
              </p:cNvSpPr>
              <p:nvPr/>
            </p:nvSpPr>
            <p:spPr bwMode="auto">
              <a:xfrm>
                <a:off x="2867026" y="2616200"/>
                <a:ext cx="184150" cy="1825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62" name="Freeform 13"/>
              <p:cNvSpPr>
                <a:spLocks noEditPoints="1"/>
              </p:cNvSpPr>
              <p:nvPr/>
            </p:nvSpPr>
            <p:spPr bwMode="auto">
              <a:xfrm>
                <a:off x="2057401" y="1725613"/>
                <a:ext cx="1214438" cy="823913"/>
              </a:xfrm>
              <a:custGeom>
                <a:avLst/>
                <a:gdLst>
                  <a:gd name="T0" fmla="*/ 383 w 390"/>
                  <a:gd name="T1" fmla="*/ 64 h 265"/>
                  <a:gd name="T2" fmla="*/ 364 w 390"/>
                  <a:gd name="T3" fmla="*/ 57 h 265"/>
                  <a:gd name="T4" fmla="*/ 105 w 390"/>
                  <a:gd name="T5" fmla="*/ 57 h 265"/>
                  <a:gd name="T6" fmla="*/ 102 w 390"/>
                  <a:gd name="T7" fmla="*/ 44 h 265"/>
                  <a:gd name="T8" fmla="*/ 61 w 390"/>
                  <a:gd name="T9" fmla="*/ 0 h 265"/>
                  <a:gd name="T10" fmla="*/ 0 w 390"/>
                  <a:gd name="T11" fmla="*/ 0 h 265"/>
                  <a:gd name="T12" fmla="*/ 14 w 390"/>
                  <a:gd name="T13" fmla="*/ 28 h 265"/>
                  <a:gd name="T14" fmla="*/ 62 w 390"/>
                  <a:gd name="T15" fmla="*/ 28 h 265"/>
                  <a:gd name="T16" fmla="*/ 75 w 390"/>
                  <a:gd name="T17" fmla="*/ 44 h 265"/>
                  <a:gd name="T18" fmla="*/ 116 w 390"/>
                  <a:gd name="T19" fmla="*/ 242 h 265"/>
                  <a:gd name="T20" fmla="*/ 163 w 390"/>
                  <a:gd name="T21" fmla="*/ 265 h 265"/>
                  <a:gd name="T22" fmla="*/ 327 w 390"/>
                  <a:gd name="T23" fmla="*/ 265 h 265"/>
                  <a:gd name="T24" fmla="*/ 352 w 390"/>
                  <a:gd name="T25" fmla="*/ 239 h 265"/>
                  <a:gd name="T26" fmla="*/ 166 w 390"/>
                  <a:gd name="T27" fmla="*/ 239 h 265"/>
                  <a:gd name="T28" fmla="*/ 138 w 390"/>
                  <a:gd name="T29" fmla="*/ 213 h 265"/>
                  <a:gd name="T30" fmla="*/ 130 w 390"/>
                  <a:gd name="T31" fmla="*/ 172 h 265"/>
                  <a:gd name="T32" fmla="*/ 362 w 390"/>
                  <a:gd name="T33" fmla="*/ 172 h 265"/>
                  <a:gd name="T34" fmla="*/ 362 w 390"/>
                  <a:gd name="T35" fmla="*/ 172 h 265"/>
                  <a:gd name="T36" fmla="*/ 382 w 390"/>
                  <a:gd name="T37" fmla="*/ 153 h 265"/>
                  <a:gd name="T38" fmla="*/ 390 w 390"/>
                  <a:gd name="T39" fmla="*/ 81 h 265"/>
                  <a:gd name="T40" fmla="*/ 383 w 390"/>
                  <a:gd name="T41" fmla="*/ 64 h 265"/>
                  <a:gd name="T42" fmla="*/ 356 w 390"/>
                  <a:gd name="T43" fmla="*/ 143 h 265"/>
                  <a:gd name="T44" fmla="*/ 123 w 390"/>
                  <a:gd name="T45" fmla="*/ 143 h 265"/>
                  <a:gd name="T46" fmla="*/ 112 w 390"/>
                  <a:gd name="T47" fmla="*/ 90 h 265"/>
                  <a:gd name="T48" fmla="*/ 362 w 390"/>
                  <a:gd name="T49" fmla="*/ 90 h 265"/>
                  <a:gd name="T50" fmla="*/ 356 w 390"/>
                  <a:gd name="T51" fmla="*/ 14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0" h="265">
                    <a:moveTo>
                      <a:pt x="383" y="64"/>
                    </a:moveTo>
                    <a:cubicBezTo>
                      <a:pt x="377" y="57"/>
                      <a:pt x="364" y="57"/>
                      <a:pt x="364" y="57"/>
                    </a:cubicBezTo>
                    <a:cubicBezTo>
                      <a:pt x="105" y="57"/>
                      <a:pt x="105" y="57"/>
                      <a:pt x="105" y="57"/>
                    </a:cubicBezTo>
                    <a:cubicBezTo>
                      <a:pt x="102" y="44"/>
                      <a:pt x="102" y="44"/>
                      <a:pt x="102" y="44"/>
                    </a:cubicBezTo>
                    <a:cubicBezTo>
                      <a:pt x="102" y="44"/>
                      <a:pt x="96" y="0"/>
                      <a:pt x="61" y="0"/>
                    </a:cubicBezTo>
                    <a:cubicBezTo>
                      <a:pt x="26" y="0"/>
                      <a:pt x="0" y="0"/>
                      <a:pt x="0" y="0"/>
                    </a:cubicBezTo>
                    <a:cubicBezTo>
                      <a:pt x="14" y="28"/>
                      <a:pt x="14" y="28"/>
                      <a:pt x="14" y="28"/>
                    </a:cubicBezTo>
                    <a:cubicBezTo>
                      <a:pt x="62" y="28"/>
                      <a:pt x="62" y="28"/>
                      <a:pt x="62" y="28"/>
                    </a:cubicBezTo>
                    <a:cubicBezTo>
                      <a:pt x="62" y="28"/>
                      <a:pt x="73" y="25"/>
                      <a:pt x="75" y="44"/>
                    </a:cubicBezTo>
                    <a:cubicBezTo>
                      <a:pt x="116" y="242"/>
                      <a:pt x="116" y="242"/>
                      <a:pt x="116" y="242"/>
                    </a:cubicBezTo>
                    <a:cubicBezTo>
                      <a:pt x="116" y="242"/>
                      <a:pt x="123" y="265"/>
                      <a:pt x="163" y="265"/>
                    </a:cubicBezTo>
                    <a:cubicBezTo>
                      <a:pt x="163" y="265"/>
                      <a:pt x="304" y="265"/>
                      <a:pt x="327" y="265"/>
                    </a:cubicBezTo>
                    <a:cubicBezTo>
                      <a:pt x="350" y="265"/>
                      <a:pt x="352" y="239"/>
                      <a:pt x="352" y="239"/>
                    </a:cubicBezTo>
                    <a:cubicBezTo>
                      <a:pt x="166" y="239"/>
                      <a:pt x="166" y="239"/>
                      <a:pt x="166" y="239"/>
                    </a:cubicBezTo>
                    <a:cubicBezTo>
                      <a:pt x="166" y="239"/>
                      <a:pt x="142" y="241"/>
                      <a:pt x="138" y="213"/>
                    </a:cubicBezTo>
                    <a:cubicBezTo>
                      <a:pt x="130" y="172"/>
                      <a:pt x="130" y="172"/>
                      <a:pt x="130" y="172"/>
                    </a:cubicBezTo>
                    <a:cubicBezTo>
                      <a:pt x="362" y="172"/>
                      <a:pt x="362" y="172"/>
                      <a:pt x="362" y="172"/>
                    </a:cubicBezTo>
                    <a:cubicBezTo>
                      <a:pt x="362" y="172"/>
                      <a:pt x="362" y="172"/>
                      <a:pt x="362" y="172"/>
                    </a:cubicBezTo>
                    <a:cubicBezTo>
                      <a:pt x="372" y="171"/>
                      <a:pt x="381" y="163"/>
                      <a:pt x="382" y="153"/>
                    </a:cubicBezTo>
                    <a:cubicBezTo>
                      <a:pt x="390" y="81"/>
                      <a:pt x="390" y="81"/>
                      <a:pt x="390" y="81"/>
                    </a:cubicBezTo>
                    <a:cubicBezTo>
                      <a:pt x="390" y="74"/>
                      <a:pt x="390" y="70"/>
                      <a:pt x="383" y="64"/>
                    </a:cubicBezTo>
                    <a:close/>
                    <a:moveTo>
                      <a:pt x="356" y="143"/>
                    </a:moveTo>
                    <a:cubicBezTo>
                      <a:pt x="123" y="143"/>
                      <a:pt x="123" y="143"/>
                      <a:pt x="123" y="143"/>
                    </a:cubicBezTo>
                    <a:cubicBezTo>
                      <a:pt x="112" y="90"/>
                      <a:pt x="112" y="90"/>
                      <a:pt x="112" y="90"/>
                    </a:cubicBezTo>
                    <a:cubicBezTo>
                      <a:pt x="362" y="90"/>
                      <a:pt x="362" y="90"/>
                      <a:pt x="362" y="90"/>
                    </a:cubicBezTo>
                    <a:lnTo>
                      <a:pt x="356" y="1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grpSp>
      <p:grpSp>
        <p:nvGrpSpPr>
          <p:cNvPr id="63" name="Group 40"/>
          <p:cNvGrpSpPr/>
          <p:nvPr/>
        </p:nvGrpSpPr>
        <p:grpSpPr>
          <a:xfrm>
            <a:off x="6363335" y="1972310"/>
            <a:ext cx="911225" cy="916305"/>
            <a:chOff x="5521411" y="1557170"/>
            <a:chExt cx="1011379" cy="1017184"/>
          </a:xfrm>
        </p:grpSpPr>
        <p:sp>
          <p:nvSpPr>
            <p:cNvPr id="64" name="Oval 3"/>
            <p:cNvSpPr/>
            <p:nvPr/>
          </p:nvSpPr>
          <p:spPr>
            <a:xfrm>
              <a:off x="5521411" y="1557170"/>
              <a:ext cx="1011379" cy="1017184"/>
            </a:xfrm>
            <a:prstGeom prst="ellipse">
              <a:avLst/>
            </a:prstGeom>
            <a:solidFill>
              <a:srgbClr val="00517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schemeClr val="bg1"/>
                </a:solidFill>
                <a:cs typeface="+mn-ea"/>
                <a:sym typeface="+mn-lt"/>
              </a:endParaRPr>
            </a:p>
          </p:txBody>
        </p:sp>
        <p:grpSp>
          <p:nvGrpSpPr>
            <p:cNvPr id="65" name="Group 25"/>
            <p:cNvGrpSpPr/>
            <p:nvPr/>
          </p:nvGrpSpPr>
          <p:grpSpPr>
            <a:xfrm>
              <a:off x="5837906" y="1845487"/>
              <a:ext cx="378389" cy="440553"/>
              <a:chOff x="1868488" y="-9525"/>
              <a:chExt cx="1111250" cy="1293813"/>
            </a:xfrm>
            <a:solidFill>
              <a:schemeClr val="bg1"/>
            </a:solidFill>
          </p:grpSpPr>
          <p:sp>
            <p:nvSpPr>
              <p:cNvPr id="66" name="Freeform 14"/>
              <p:cNvSpPr>
                <a:spLocks noEditPoints="1"/>
              </p:cNvSpPr>
              <p:nvPr/>
            </p:nvSpPr>
            <p:spPr bwMode="auto">
              <a:xfrm>
                <a:off x="1868488" y="-9525"/>
                <a:ext cx="1111250" cy="1293813"/>
              </a:xfrm>
              <a:custGeom>
                <a:avLst/>
                <a:gdLst>
                  <a:gd name="T0" fmla="*/ 293 w 357"/>
                  <a:gd name="T1" fmla="*/ 255 h 416"/>
                  <a:gd name="T2" fmla="*/ 294 w 357"/>
                  <a:gd name="T3" fmla="*/ 245 h 416"/>
                  <a:gd name="T4" fmla="*/ 315 w 357"/>
                  <a:gd name="T5" fmla="*/ 208 h 416"/>
                  <a:gd name="T6" fmla="*/ 324 w 357"/>
                  <a:gd name="T7" fmla="*/ 175 h 416"/>
                  <a:gd name="T8" fmla="*/ 324 w 357"/>
                  <a:gd name="T9" fmla="*/ 132 h 416"/>
                  <a:gd name="T10" fmla="*/ 315 w 357"/>
                  <a:gd name="T11" fmla="*/ 99 h 416"/>
                  <a:gd name="T12" fmla="*/ 294 w 357"/>
                  <a:gd name="T13" fmla="*/ 62 h 416"/>
                  <a:gd name="T14" fmla="*/ 270 w 357"/>
                  <a:gd name="T15" fmla="*/ 38 h 416"/>
                  <a:gd name="T16" fmla="*/ 233 w 357"/>
                  <a:gd name="T17" fmla="*/ 16 h 416"/>
                  <a:gd name="T18" fmla="*/ 199 w 357"/>
                  <a:gd name="T19" fmla="*/ 7 h 416"/>
                  <a:gd name="T20" fmla="*/ 157 w 357"/>
                  <a:gd name="T21" fmla="*/ 7 h 416"/>
                  <a:gd name="T22" fmla="*/ 123 w 357"/>
                  <a:gd name="T23" fmla="*/ 16 h 416"/>
                  <a:gd name="T24" fmla="*/ 87 w 357"/>
                  <a:gd name="T25" fmla="*/ 38 h 416"/>
                  <a:gd name="T26" fmla="*/ 62 w 357"/>
                  <a:gd name="T27" fmla="*/ 62 h 416"/>
                  <a:gd name="T28" fmla="*/ 41 w 357"/>
                  <a:gd name="T29" fmla="*/ 99 h 416"/>
                  <a:gd name="T30" fmla="*/ 32 w 357"/>
                  <a:gd name="T31" fmla="*/ 132 h 416"/>
                  <a:gd name="T32" fmla="*/ 32 w 357"/>
                  <a:gd name="T33" fmla="*/ 175 h 416"/>
                  <a:gd name="T34" fmla="*/ 41 w 357"/>
                  <a:gd name="T35" fmla="*/ 208 h 416"/>
                  <a:gd name="T36" fmla="*/ 62 w 357"/>
                  <a:gd name="T37" fmla="*/ 245 h 416"/>
                  <a:gd name="T38" fmla="*/ 63 w 357"/>
                  <a:gd name="T39" fmla="*/ 253 h 416"/>
                  <a:gd name="T40" fmla="*/ 0 w 357"/>
                  <a:gd name="T41" fmla="*/ 378 h 416"/>
                  <a:gd name="T42" fmla="*/ 53 w 357"/>
                  <a:gd name="T43" fmla="*/ 372 h 416"/>
                  <a:gd name="T44" fmla="*/ 82 w 357"/>
                  <a:gd name="T45" fmla="*/ 416 h 416"/>
                  <a:gd name="T46" fmla="*/ 137 w 357"/>
                  <a:gd name="T47" fmla="*/ 303 h 416"/>
                  <a:gd name="T48" fmla="*/ 157 w 357"/>
                  <a:gd name="T49" fmla="*/ 300 h 416"/>
                  <a:gd name="T50" fmla="*/ 199 w 357"/>
                  <a:gd name="T51" fmla="*/ 300 h 416"/>
                  <a:gd name="T52" fmla="*/ 220 w 357"/>
                  <a:gd name="T53" fmla="*/ 302 h 416"/>
                  <a:gd name="T54" fmla="*/ 286 w 357"/>
                  <a:gd name="T55" fmla="*/ 415 h 416"/>
                  <a:gd name="T56" fmla="*/ 304 w 357"/>
                  <a:gd name="T57" fmla="*/ 367 h 416"/>
                  <a:gd name="T58" fmla="*/ 357 w 357"/>
                  <a:gd name="T59" fmla="*/ 374 h 416"/>
                  <a:gd name="T60" fmla="*/ 293 w 357"/>
                  <a:gd name="T61" fmla="*/ 255 h 416"/>
                  <a:gd name="T62" fmla="*/ 178 w 357"/>
                  <a:gd name="T63" fmla="*/ 250 h 416"/>
                  <a:gd name="T64" fmla="*/ 79 w 357"/>
                  <a:gd name="T65" fmla="*/ 151 h 416"/>
                  <a:gd name="T66" fmla="*/ 178 w 357"/>
                  <a:gd name="T67" fmla="*/ 52 h 416"/>
                  <a:gd name="T68" fmla="*/ 277 w 357"/>
                  <a:gd name="T69" fmla="*/ 151 h 416"/>
                  <a:gd name="T70" fmla="*/ 178 w 357"/>
                  <a:gd name="T71" fmla="*/ 25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7" h="416">
                    <a:moveTo>
                      <a:pt x="293" y="255"/>
                    </a:moveTo>
                    <a:cubicBezTo>
                      <a:pt x="293" y="252"/>
                      <a:pt x="294" y="249"/>
                      <a:pt x="294" y="245"/>
                    </a:cubicBezTo>
                    <a:cubicBezTo>
                      <a:pt x="294" y="229"/>
                      <a:pt x="301" y="217"/>
                      <a:pt x="315" y="208"/>
                    </a:cubicBezTo>
                    <a:cubicBezTo>
                      <a:pt x="329" y="200"/>
                      <a:pt x="332" y="189"/>
                      <a:pt x="324" y="175"/>
                    </a:cubicBezTo>
                    <a:cubicBezTo>
                      <a:pt x="316" y="161"/>
                      <a:pt x="316" y="146"/>
                      <a:pt x="324" y="132"/>
                    </a:cubicBezTo>
                    <a:cubicBezTo>
                      <a:pt x="332" y="118"/>
                      <a:pt x="329" y="107"/>
                      <a:pt x="315" y="99"/>
                    </a:cubicBezTo>
                    <a:cubicBezTo>
                      <a:pt x="301" y="91"/>
                      <a:pt x="294" y="78"/>
                      <a:pt x="294" y="62"/>
                    </a:cubicBezTo>
                    <a:cubicBezTo>
                      <a:pt x="294" y="46"/>
                      <a:pt x="286" y="38"/>
                      <a:pt x="270" y="38"/>
                    </a:cubicBezTo>
                    <a:cubicBezTo>
                      <a:pt x="253" y="37"/>
                      <a:pt x="241" y="30"/>
                      <a:pt x="233" y="16"/>
                    </a:cubicBezTo>
                    <a:cubicBezTo>
                      <a:pt x="225" y="3"/>
                      <a:pt x="213" y="0"/>
                      <a:pt x="199" y="7"/>
                    </a:cubicBezTo>
                    <a:cubicBezTo>
                      <a:pt x="185" y="15"/>
                      <a:pt x="171" y="15"/>
                      <a:pt x="157" y="7"/>
                    </a:cubicBezTo>
                    <a:cubicBezTo>
                      <a:pt x="143" y="0"/>
                      <a:pt x="132" y="3"/>
                      <a:pt x="123" y="16"/>
                    </a:cubicBezTo>
                    <a:cubicBezTo>
                      <a:pt x="115" y="30"/>
                      <a:pt x="103" y="37"/>
                      <a:pt x="87" y="38"/>
                    </a:cubicBezTo>
                    <a:cubicBezTo>
                      <a:pt x="71" y="38"/>
                      <a:pt x="62" y="46"/>
                      <a:pt x="62" y="62"/>
                    </a:cubicBezTo>
                    <a:cubicBezTo>
                      <a:pt x="62" y="78"/>
                      <a:pt x="55" y="91"/>
                      <a:pt x="41" y="99"/>
                    </a:cubicBezTo>
                    <a:cubicBezTo>
                      <a:pt x="27" y="107"/>
                      <a:pt x="24" y="118"/>
                      <a:pt x="32" y="132"/>
                    </a:cubicBezTo>
                    <a:cubicBezTo>
                      <a:pt x="40" y="146"/>
                      <a:pt x="40" y="161"/>
                      <a:pt x="32" y="175"/>
                    </a:cubicBezTo>
                    <a:cubicBezTo>
                      <a:pt x="24" y="189"/>
                      <a:pt x="27" y="200"/>
                      <a:pt x="41" y="208"/>
                    </a:cubicBezTo>
                    <a:cubicBezTo>
                      <a:pt x="55" y="217"/>
                      <a:pt x="62" y="229"/>
                      <a:pt x="62" y="245"/>
                    </a:cubicBezTo>
                    <a:cubicBezTo>
                      <a:pt x="62" y="248"/>
                      <a:pt x="63" y="250"/>
                      <a:pt x="63" y="253"/>
                    </a:cubicBezTo>
                    <a:cubicBezTo>
                      <a:pt x="0" y="378"/>
                      <a:pt x="0" y="378"/>
                      <a:pt x="0" y="378"/>
                    </a:cubicBezTo>
                    <a:cubicBezTo>
                      <a:pt x="53" y="372"/>
                      <a:pt x="53" y="372"/>
                      <a:pt x="53" y="372"/>
                    </a:cubicBezTo>
                    <a:cubicBezTo>
                      <a:pt x="82" y="416"/>
                      <a:pt x="82" y="416"/>
                      <a:pt x="82" y="416"/>
                    </a:cubicBezTo>
                    <a:cubicBezTo>
                      <a:pt x="82" y="416"/>
                      <a:pt x="121" y="336"/>
                      <a:pt x="137" y="303"/>
                    </a:cubicBezTo>
                    <a:cubicBezTo>
                      <a:pt x="143" y="305"/>
                      <a:pt x="150" y="304"/>
                      <a:pt x="157" y="300"/>
                    </a:cubicBezTo>
                    <a:cubicBezTo>
                      <a:pt x="171" y="292"/>
                      <a:pt x="185" y="292"/>
                      <a:pt x="199" y="300"/>
                    </a:cubicBezTo>
                    <a:cubicBezTo>
                      <a:pt x="207" y="304"/>
                      <a:pt x="214" y="305"/>
                      <a:pt x="220" y="302"/>
                    </a:cubicBezTo>
                    <a:cubicBezTo>
                      <a:pt x="286" y="415"/>
                      <a:pt x="286" y="415"/>
                      <a:pt x="286" y="415"/>
                    </a:cubicBezTo>
                    <a:cubicBezTo>
                      <a:pt x="304" y="367"/>
                      <a:pt x="304" y="367"/>
                      <a:pt x="304" y="367"/>
                    </a:cubicBezTo>
                    <a:cubicBezTo>
                      <a:pt x="357" y="374"/>
                      <a:pt x="357" y="374"/>
                      <a:pt x="357" y="374"/>
                    </a:cubicBezTo>
                    <a:lnTo>
                      <a:pt x="293" y="255"/>
                    </a:lnTo>
                    <a:close/>
                    <a:moveTo>
                      <a:pt x="178" y="250"/>
                    </a:moveTo>
                    <a:cubicBezTo>
                      <a:pt x="123" y="250"/>
                      <a:pt x="79" y="206"/>
                      <a:pt x="79" y="151"/>
                    </a:cubicBezTo>
                    <a:cubicBezTo>
                      <a:pt x="79" y="96"/>
                      <a:pt x="123" y="52"/>
                      <a:pt x="178" y="52"/>
                    </a:cubicBezTo>
                    <a:cubicBezTo>
                      <a:pt x="233" y="52"/>
                      <a:pt x="277" y="96"/>
                      <a:pt x="277" y="151"/>
                    </a:cubicBezTo>
                    <a:cubicBezTo>
                      <a:pt x="277" y="206"/>
                      <a:pt x="233" y="250"/>
                      <a:pt x="178" y="2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67" name="Oval 15"/>
              <p:cNvSpPr>
                <a:spLocks noChangeArrowheads="1"/>
              </p:cNvSpPr>
              <p:nvPr/>
            </p:nvSpPr>
            <p:spPr bwMode="auto">
              <a:xfrm>
                <a:off x="2179638" y="220663"/>
                <a:ext cx="485775" cy="4857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grpSp>
      <p:grpSp>
        <p:nvGrpSpPr>
          <p:cNvPr id="68" name="Group 39"/>
          <p:cNvGrpSpPr/>
          <p:nvPr/>
        </p:nvGrpSpPr>
        <p:grpSpPr>
          <a:xfrm>
            <a:off x="2977515" y="4082415"/>
            <a:ext cx="911225" cy="916305"/>
            <a:chOff x="1762210" y="3515497"/>
            <a:chExt cx="1011381" cy="1017185"/>
          </a:xfrm>
        </p:grpSpPr>
        <p:sp>
          <p:nvSpPr>
            <p:cNvPr id="69" name="Oval 8"/>
            <p:cNvSpPr/>
            <p:nvPr/>
          </p:nvSpPr>
          <p:spPr>
            <a:xfrm>
              <a:off x="1762210" y="3515497"/>
              <a:ext cx="1011381" cy="1017185"/>
            </a:xfrm>
            <a:prstGeom prst="ellipse">
              <a:avLst/>
            </a:prstGeom>
            <a:solidFill>
              <a:srgbClr val="00517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schemeClr val="bg1"/>
                </a:solidFill>
                <a:cs typeface="+mn-ea"/>
                <a:sym typeface="+mn-lt"/>
              </a:endParaRPr>
            </a:p>
          </p:txBody>
        </p:sp>
        <p:grpSp>
          <p:nvGrpSpPr>
            <p:cNvPr id="70" name="Group 28"/>
            <p:cNvGrpSpPr/>
            <p:nvPr/>
          </p:nvGrpSpPr>
          <p:grpSpPr>
            <a:xfrm>
              <a:off x="2085051" y="3875263"/>
              <a:ext cx="365699" cy="297651"/>
              <a:chOff x="2005013" y="3849688"/>
              <a:chExt cx="1322388" cy="1076325"/>
            </a:xfrm>
            <a:solidFill>
              <a:schemeClr val="bg1"/>
            </a:solidFill>
          </p:grpSpPr>
          <p:sp>
            <p:nvSpPr>
              <p:cNvPr id="71" name="Freeform 16"/>
              <p:cNvSpPr>
                <a:spLocks noEditPoints="1"/>
              </p:cNvSpPr>
              <p:nvPr/>
            </p:nvSpPr>
            <p:spPr bwMode="auto">
              <a:xfrm>
                <a:off x="2005013" y="3849688"/>
                <a:ext cx="1316038" cy="625475"/>
              </a:xfrm>
              <a:custGeom>
                <a:avLst/>
                <a:gdLst>
                  <a:gd name="T0" fmla="*/ 394 w 423"/>
                  <a:gd name="T1" fmla="*/ 74 h 201"/>
                  <a:gd name="T2" fmla="*/ 282 w 423"/>
                  <a:gd name="T3" fmla="*/ 74 h 201"/>
                  <a:gd name="T4" fmla="*/ 282 w 423"/>
                  <a:gd name="T5" fmla="*/ 60 h 201"/>
                  <a:gd name="T6" fmla="*/ 225 w 423"/>
                  <a:gd name="T7" fmla="*/ 4 h 201"/>
                  <a:gd name="T8" fmla="*/ 198 w 423"/>
                  <a:gd name="T9" fmla="*/ 4 h 201"/>
                  <a:gd name="T10" fmla="*/ 141 w 423"/>
                  <a:gd name="T11" fmla="*/ 61 h 201"/>
                  <a:gd name="T12" fmla="*/ 141 w 423"/>
                  <a:gd name="T13" fmla="*/ 74 h 201"/>
                  <a:gd name="T14" fmla="*/ 29 w 423"/>
                  <a:gd name="T15" fmla="*/ 74 h 201"/>
                  <a:gd name="T16" fmla="*/ 1 w 423"/>
                  <a:gd name="T17" fmla="*/ 102 h 201"/>
                  <a:gd name="T18" fmla="*/ 1 w 423"/>
                  <a:gd name="T19" fmla="*/ 157 h 201"/>
                  <a:gd name="T20" fmla="*/ 211 w 423"/>
                  <a:gd name="T21" fmla="*/ 201 h 201"/>
                  <a:gd name="T22" fmla="*/ 423 w 423"/>
                  <a:gd name="T23" fmla="*/ 157 h 201"/>
                  <a:gd name="T24" fmla="*/ 423 w 423"/>
                  <a:gd name="T25" fmla="*/ 102 h 201"/>
                  <a:gd name="T26" fmla="*/ 394 w 423"/>
                  <a:gd name="T27" fmla="*/ 74 h 201"/>
                  <a:gd name="T28" fmla="*/ 179 w 423"/>
                  <a:gd name="T29" fmla="*/ 59 h 201"/>
                  <a:gd name="T30" fmla="*/ 212 w 423"/>
                  <a:gd name="T31" fmla="*/ 30 h 201"/>
                  <a:gd name="T32" fmla="*/ 245 w 423"/>
                  <a:gd name="T33" fmla="*/ 59 h 201"/>
                  <a:gd name="T34" fmla="*/ 245 w 423"/>
                  <a:gd name="T35" fmla="*/ 74 h 201"/>
                  <a:gd name="T36" fmla="*/ 179 w 423"/>
                  <a:gd name="T37" fmla="*/ 74 h 201"/>
                  <a:gd name="T38" fmla="*/ 179 w 423"/>
                  <a:gd name="T39" fmla="*/ 59 h 201"/>
                  <a:gd name="T40" fmla="*/ 247 w 423"/>
                  <a:gd name="T41" fmla="*/ 191 h 201"/>
                  <a:gd name="T42" fmla="*/ 177 w 423"/>
                  <a:gd name="T43" fmla="*/ 191 h 201"/>
                  <a:gd name="T44" fmla="*/ 177 w 423"/>
                  <a:gd name="T45" fmla="*/ 164 h 201"/>
                  <a:gd name="T46" fmla="*/ 247 w 423"/>
                  <a:gd name="T47" fmla="*/ 164 h 201"/>
                  <a:gd name="T48" fmla="*/ 247 w 423"/>
                  <a:gd name="T49" fmla="*/ 19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3" h="201">
                    <a:moveTo>
                      <a:pt x="394" y="74"/>
                    </a:moveTo>
                    <a:cubicBezTo>
                      <a:pt x="282" y="74"/>
                      <a:pt x="282" y="74"/>
                      <a:pt x="282" y="74"/>
                    </a:cubicBezTo>
                    <a:cubicBezTo>
                      <a:pt x="282" y="60"/>
                      <a:pt x="282" y="60"/>
                      <a:pt x="282" y="60"/>
                    </a:cubicBezTo>
                    <a:cubicBezTo>
                      <a:pt x="282" y="0"/>
                      <a:pt x="225" y="4"/>
                      <a:pt x="225" y="4"/>
                    </a:cubicBezTo>
                    <a:cubicBezTo>
                      <a:pt x="198" y="4"/>
                      <a:pt x="198" y="4"/>
                      <a:pt x="198" y="4"/>
                    </a:cubicBezTo>
                    <a:cubicBezTo>
                      <a:pt x="138" y="4"/>
                      <a:pt x="141" y="61"/>
                      <a:pt x="141" y="61"/>
                    </a:cubicBezTo>
                    <a:cubicBezTo>
                      <a:pt x="141" y="74"/>
                      <a:pt x="141" y="74"/>
                      <a:pt x="141" y="74"/>
                    </a:cubicBezTo>
                    <a:cubicBezTo>
                      <a:pt x="29" y="74"/>
                      <a:pt x="29" y="74"/>
                      <a:pt x="29" y="74"/>
                    </a:cubicBezTo>
                    <a:cubicBezTo>
                      <a:pt x="0" y="74"/>
                      <a:pt x="1" y="102"/>
                      <a:pt x="1" y="102"/>
                    </a:cubicBezTo>
                    <a:cubicBezTo>
                      <a:pt x="1" y="157"/>
                      <a:pt x="1" y="157"/>
                      <a:pt x="1" y="157"/>
                    </a:cubicBezTo>
                    <a:cubicBezTo>
                      <a:pt x="1" y="157"/>
                      <a:pt x="121" y="201"/>
                      <a:pt x="211" y="201"/>
                    </a:cubicBezTo>
                    <a:cubicBezTo>
                      <a:pt x="310" y="201"/>
                      <a:pt x="423" y="157"/>
                      <a:pt x="423" y="157"/>
                    </a:cubicBezTo>
                    <a:cubicBezTo>
                      <a:pt x="423" y="102"/>
                      <a:pt x="423" y="102"/>
                      <a:pt x="423" y="102"/>
                    </a:cubicBezTo>
                    <a:cubicBezTo>
                      <a:pt x="423" y="73"/>
                      <a:pt x="394" y="74"/>
                      <a:pt x="394" y="74"/>
                    </a:cubicBezTo>
                    <a:close/>
                    <a:moveTo>
                      <a:pt x="179" y="59"/>
                    </a:moveTo>
                    <a:cubicBezTo>
                      <a:pt x="179" y="31"/>
                      <a:pt x="212" y="30"/>
                      <a:pt x="212" y="30"/>
                    </a:cubicBezTo>
                    <a:cubicBezTo>
                      <a:pt x="246" y="30"/>
                      <a:pt x="245" y="59"/>
                      <a:pt x="245" y="59"/>
                    </a:cubicBezTo>
                    <a:cubicBezTo>
                      <a:pt x="245" y="74"/>
                      <a:pt x="245" y="74"/>
                      <a:pt x="245" y="74"/>
                    </a:cubicBezTo>
                    <a:cubicBezTo>
                      <a:pt x="179" y="74"/>
                      <a:pt x="179" y="74"/>
                      <a:pt x="179" y="74"/>
                    </a:cubicBezTo>
                    <a:lnTo>
                      <a:pt x="179" y="59"/>
                    </a:lnTo>
                    <a:close/>
                    <a:moveTo>
                      <a:pt x="247" y="191"/>
                    </a:moveTo>
                    <a:cubicBezTo>
                      <a:pt x="177" y="191"/>
                      <a:pt x="177" y="191"/>
                      <a:pt x="177" y="191"/>
                    </a:cubicBezTo>
                    <a:cubicBezTo>
                      <a:pt x="177" y="164"/>
                      <a:pt x="177" y="164"/>
                      <a:pt x="177" y="164"/>
                    </a:cubicBezTo>
                    <a:cubicBezTo>
                      <a:pt x="247" y="164"/>
                      <a:pt x="247" y="164"/>
                      <a:pt x="247" y="164"/>
                    </a:cubicBezTo>
                    <a:lnTo>
                      <a:pt x="247" y="1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72" name="Freeform 17"/>
              <p:cNvSpPr>
                <a:spLocks noEditPoints="1"/>
              </p:cNvSpPr>
              <p:nvPr/>
            </p:nvSpPr>
            <p:spPr bwMode="auto">
              <a:xfrm>
                <a:off x="2008188" y="4397375"/>
                <a:ext cx="1319213" cy="528638"/>
              </a:xfrm>
              <a:custGeom>
                <a:avLst/>
                <a:gdLst>
                  <a:gd name="T0" fmla="*/ 422 w 424"/>
                  <a:gd name="T1" fmla="*/ 142 h 170"/>
                  <a:gd name="T2" fmla="*/ 422 w 424"/>
                  <a:gd name="T3" fmla="*/ 1 h 170"/>
                  <a:gd name="T4" fmla="*/ 210 w 424"/>
                  <a:gd name="T5" fmla="*/ 43 h 170"/>
                  <a:gd name="T6" fmla="*/ 0 w 424"/>
                  <a:gd name="T7" fmla="*/ 0 h 170"/>
                  <a:gd name="T8" fmla="*/ 0 w 424"/>
                  <a:gd name="T9" fmla="*/ 142 h 170"/>
                  <a:gd name="T10" fmla="*/ 27 w 424"/>
                  <a:gd name="T11" fmla="*/ 170 h 170"/>
                  <a:gd name="T12" fmla="*/ 393 w 424"/>
                  <a:gd name="T13" fmla="*/ 170 h 170"/>
                  <a:gd name="T14" fmla="*/ 422 w 424"/>
                  <a:gd name="T15" fmla="*/ 142 h 170"/>
                  <a:gd name="T16" fmla="*/ 246 w 424"/>
                  <a:gd name="T17" fmla="*/ 68 h 170"/>
                  <a:gd name="T18" fmla="*/ 229 w 424"/>
                  <a:gd name="T19" fmla="*/ 85 h 170"/>
                  <a:gd name="T20" fmla="*/ 194 w 424"/>
                  <a:gd name="T21" fmla="*/ 85 h 170"/>
                  <a:gd name="T22" fmla="*/ 176 w 424"/>
                  <a:gd name="T23" fmla="*/ 68 h 170"/>
                  <a:gd name="T24" fmla="*/ 176 w 424"/>
                  <a:gd name="T25" fmla="*/ 49 h 170"/>
                  <a:gd name="T26" fmla="*/ 246 w 424"/>
                  <a:gd name="T27" fmla="*/ 49 h 170"/>
                  <a:gd name="T28" fmla="*/ 246 w 424"/>
                  <a:gd name="T29" fmla="*/ 6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170">
                    <a:moveTo>
                      <a:pt x="422" y="142"/>
                    </a:moveTo>
                    <a:cubicBezTo>
                      <a:pt x="422" y="1"/>
                      <a:pt x="422" y="1"/>
                      <a:pt x="422" y="1"/>
                    </a:cubicBezTo>
                    <a:cubicBezTo>
                      <a:pt x="422" y="1"/>
                      <a:pt x="331" y="43"/>
                      <a:pt x="210" y="43"/>
                    </a:cubicBezTo>
                    <a:cubicBezTo>
                      <a:pt x="98" y="43"/>
                      <a:pt x="0" y="0"/>
                      <a:pt x="0" y="0"/>
                    </a:cubicBezTo>
                    <a:cubicBezTo>
                      <a:pt x="0" y="142"/>
                      <a:pt x="0" y="142"/>
                      <a:pt x="0" y="142"/>
                    </a:cubicBezTo>
                    <a:cubicBezTo>
                      <a:pt x="0" y="170"/>
                      <a:pt x="27" y="170"/>
                      <a:pt x="27" y="170"/>
                    </a:cubicBezTo>
                    <a:cubicBezTo>
                      <a:pt x="393" y="170"/>
                      <a:pt x="393" y="170"/>
                      <a:pt x="393" y="170"/>
                    </a:cubicBezTo>
                    <a:cubicBezTo>
                      <a:pt x="424" y="170"/>
                      <a:pt x="422" y="142"/>
                      <a:pt x="422" y="142"/>
                    </a:cubicBezTo>
                    <a:close/>
                    <a:moveTo>
                      <a:pt x="246" y="68"/>
                    </a:moveTo>
                    <a:cubicBezTo>
                      <a:pt x="246" y="77"/>
                      <a:pt x="238" y="85"/>
                      <a:pt x="229" y="85"/>
                    </a:cubicBezTo>
                    <a:cubicBezTo>
                      <a:pt x="194" y="85"/>
                      <a:pt x="194" y="85"/>
                      <a:pt x="194" y="85"/>
                    </a:cubicBezTo>
                    <a:cubicBezTo>
                      <a:pt x="184" y="85"/>
                      <a:pt x="176" y="77"/>
                      <a:pt x="176" y="68"/>
                    </a:cubicBezTo>
                    <a:cubicBezTo>
                      <a:pt x="176" y="49"/>
                      <a:pt x="176" y="49"/>
                      <a:pt x="176" y="49"/>
                    </a:cubicBezTo>
                    <a:cubicBezTo>
                      <a:pt x="246" y="49"/>
                      <a:pt x="246" y="49"/>
                      <a:pt x="246" y="49"/>
                    </a:cubicBezTo>
                    <a:lnTo>
                      <a:pt x="246"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grpSp>
      <p:grpSp>
        <p:nvGrpSpPr>
          <p:cNvPr id="73" name="Group 43"/>
          <p:cNvGrpSpPr/>
          <p:nvPr/>
        </p:nvGrpSpPr>
        <p:grpSpPr>
          <a:xfrm>
            <a:off x="9749790" y="1972310"/>
            <a:ext cx="911225" cy="916305"/>
            <a:chOff x="9280611" y="1557170"/>
            <a:chExt cx="1011379" cy="1017184"/>
          </a:xfrm>
        </p:grpSpPr>
        <p:sp>
          <p:nvSpPr>
            <p:cNvPr id="74" name="Oval 4"/>
            <p:cNvSpPr/>
            <p:nvPr/>
          </p:nvSpPr>
          <p:spPr>
            <a:xfrm>
              <a:off x="9280611" y="1557170"/>
              <a:ext cx="1011379" cy="1017184"/>
            </a:xfrm>
            <a:prstGeom prst="ellipse">
              <a:avLst/>
            </a:prstGeom>
            <a:solidFill>
              <a:srgbClr val="7AC86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schemeClr val="bg1"/>
                </a:solidFill>
                <a:cs typeface="+mn-ea"/>
                <a:sym typeface="+mn-lt"/>
              </a:endParaRPr>
            </a:p>
          </p:txBody>
        </p:sp>
        <p:grpSp>
          <p:nvGrpSpPr>
            <p:cNvPr id="75" name="Group 31"/>
            <p:cNvGrpSpPr/>
            <p:nvPr/>
          </p:nvGrpSpPr>
          <p:grpSpPr>
            <a:xfrm>
              <a:off x="9583735" y="1891344"/>
              <a:ext cx="405131" cy="348837"/>
              <a:chOff x="5888038" y="5661025"/>
              <a:chExt cx="1393826" cy="1200151"/>
            </a:xfrm>
            <a:solidFill>
              <a:schemeClr val="bg1"/>
            </a:solidFill>
          </p:grpSpPr>
          <p:sp>
            <p:nvSpPr>
              <p:cNvPr id="76" name="Oval 18"/>
              <p:cNvSpPr>
                <a:spLocks noChangeArrowheads="1"/>
              </p:cNvSpPr>
              <p:nvPr/>
            </p:nvSpPr>
            <p:spPr bwMode="auto">
              <a:xfrm>
                <a:off x="6192838" y="5859463"/>
                <a:ext cx="133350" cy="1254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77" name="Oval 19"/>
              <p:cNvSpPr>
                <a:spLocks noChangeArrowheads="1"/>
              </p:cNvSpPr>
              <p:nvPr/>
            </p:nvSpPr>
            <p:spPr bwMode="auto">
              <a:xfrm>
                <a:off x="6454776" y="5661025"/>
                <a:ext cx="230188" cy="211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78" name="Oval 20"/>
              <p:cNvSpPr>
                <a:spLocks noChangeArrowheads="1"/>
              </p:cNvSpPr>
              <p:nvPr/>
            </p:nvSpPr>
            <p:spPr bwMode="auto">
              <a:xfrm>
                <a:off x="6837363" y="5862638"/>
                <a:ext cx="136525" cy="1238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79" name="Rectangle 21"/>
              <p:cNvSpPr>
                <a:spLocks noChangeArrowheads="1"/>
              </p:cNvSpPr>
              <p:nvPr/>
            </p:nvSpPr>
            <p:spPr bwMode="auto">
              <a:xfrm>
                <a:off x="6149976" y="6653213"/>
                <a:ext cx="839788" cy="207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80" name="Oval 22"/>
              <p:cNvSpPr>
                <a:spLocks noChangeArrowheads="1"/>
              </p:cNvSpPr>
              <p:nvPr/>
            </p:nvSpPr>
            <p:spPr bwMode="auto">
              <a:xfrm>
                <a:off x="7048501" y="5797550"/>
                <a:ext cx="233363" cy="2079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81" name="Oval 23"/>
              <p:cNvSpPr>
                <a:spLocks noChangeArrowheads="1"/>
              </p:cNvSpPr>
              <p:nvPr/>
            </p:nvSpPr>
            <p:spPr bwMode="auto">
              <a:xfrm>
                <a:off x="5888038" y="5800725"/>
                <a:ext cx="233363" cy="211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82" name="Freeform 24"/>
              <p:cNvSpPr/>
              <p:nvPr/>
            </p:nvSpPr>
            <p:spPr bwMode="auto">
              <a:xfrm>
                <a:off x="6049963" y="5907088"/>
                <a:ext cx="1076325" cy="704850"/>
              </a:xfrm>
              <a:custGeom>
                <a:avLst/>
                <a:gdLst>
                  <a:gd name="T0" fmla="*/ 316 w 346"/>
                  <a:gd name="T1" fmla="*/ 39 h 227"/>
                  <a:gd name="T2" fmla="*/ 265 w 346"/>
                  <a:gd name="T3" fmla="*/ 85 h 227"/>
                  <a:gd name="T4" fmla="*/ 269 w 346"/>
                  <a:gd name="T5" fmla="*/ 38 h 227"/>
                  <a:gd name="T6" fmla="*/ 253 w 346"/>
                  <a:gd name="T7" fmla="*/ 36 h 227"/>
                  <a:gd name="T8" fmla="*/ 222 w 346"/>
                  <a:gd name="T9" fmla="*/ 75 h 227"/>
                  <a:gd name="T10" fmla="*/ 182 w 346"/>
                  <a:gd name="T11" fmla="*/ 12 h 227"/>
                  <a:gd name="T12" fmla="*/ 152 w 346"/>
                  <a:gd name="T13" fmla="*/ 12 h 227"/>
                  <a:gd name="T14" fmla="*/ 113 w 346"/>
                  <a:gd name="T15" fmla="*/ 74 h 227"/>
                  <a:gd name="T16" fmla="*/ 86 w 346"/>
                  <a:gd name="T17" fmla="*/ 36 h 227"/>
                  <a:gd name="T18" fmla="*/ 71 w 346"/>
                  <a:gd name="T19" fmla="*/ 36 h 227"/>
                  <a:gd name="T20" fmla="*/ 73 w 346"/>
                  <a:gd name="T21" fmla="*/ 88 h 227"/>
                  <a:gd name="T22" fmla="*/ 23 w 346"/>
                  <a:gd name="T23" fmla="*/ 39 h 227"/>
                  <a:gd name="T24" fmla="*/ 0 w 346"/>
                  <a:gd name="T25" fmla="*/ 47 h 227"/>
                  <a:gd name="T26" fmla="*/ 32 w 346"/>
                  <a:gd name="T27" fmla="*/ 227 h 227"/>
                  <a:gd name="T28" fmla="*/ 301 w 346"/>
                  <a:gd name="T29" fmla="*/ 227 h 227"/>
                  <a:gd name="T30" fmla="*/ 346 w 346"/>
                  <a:gd name="T31" fmla="*/ 52 h 227"/>
                  <a:gd name="T32" fmla="*/ 316 w 346"/>
                  <a:gd name="T33" fmla="*/ 3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227">
                    <a:moveTo>
                      <a:pt x="316" y="39"/>
                    </a:moveTo>
                    <a:cubicBezTo>
                      <a:pt x="265" y="85"/>
                      <a:pt x="265" y="85"/>
                      <a:pt x="265" y="85"/>
                    </a:cubicBezTo>
                    <a:cubicBezTo>
                      <a:pt x="269" y="38"/>
                      <a:pt x="269" y="38"/>
                      <a:pt x="269" y="38"/>
                    </a:cubicBezTo>
                    <a:cubicBezTo>
                      <a:pt x="269" y="38"/>
                      <a:pt x="262" y="27"/>
                      <a:pt x="253" y="36"/>
                    </a:cubicBezTo>
                    <a:cubicBezTo>
                      <a:pt x="222" y="75"/>
                      <a:pt x="222" y="75"/>
                      <a:pt x="222" y="75"/>
                    </a:cubicBezTo>
                    <a:cubicBezTo>
                      <a:pt x="182" y="12"/>
                      <a:pt x="182" y="12"/>
                      <a:pt x="182" y="12"/>
                    </a:cubicBezTo>
                    <a:cubicBezTo>
                      <a:pt x="182" y="12"/>
                      <a:pt x="171" y="0"/>
                      <a:pt x="152" y="12"/>
                    </a:cubicBezTo>
                    <a:cubicBezTo>
                      <a:pt x="113" y="74"/>
                      <a:pt x="113" y="74"/>
                      <a:pt x="113" y="74"/>
                    </a:cubicBezTo>
                    <a:cubicBezTo>
                      <a:pt x="86" y="36"/>
                      <a:pt x="86" y="36"/>
                      <a:pt x="86" y="36"/>
                    </a:cubicBezTo>
                    <a:cubicBezTo>
                      <a:pt x="86" y="36"/>
                      <a:pt x="79" y="25"/>
                      <a:pt x="71" y="36"/>
                    </a:cubicBezTo>
                    <a:cubicBezTo>
                      <a:pt x="73" y="88"/>
                      <a:pt x="73" y="88"/>
                      <a:pt x="73" y="88"/>
                    </a:cubicBezTo>
                    <a:cubicBezTo>
                      <a:pt x="23" y="39"/>
                      <a:pt x="23" y="39"/>
                      <a:pt x="23" y="39"/>
                    </a:cubicBezTo>
                    <a:cubicBezTo>
                      <a:pt x="23" y="39"/>
                      <a:pt x="7" y="32"/>
                      <a:pt x="0" y="47"/>
                    </a:cubicBezTo>
                    <a:cubicBezTo>
                      <a:pt x="32" y="227"/>
                      <a:pt x="32" y="227"/>
                      <a:pt x="32" y="227"/>
                    </a:cubicBezTo>
                    <a:cubicBezTo>
                      <a:pt x="301" y="227"/>
                      <a:pt x="301" y="227"/>
                      <a:pt x="301" y="227"/>
                    </a:cubicBezTo>
                    <a:cubicBezTo>
                      <a:pt x="346" y="52"/>
                      <a:pt x="346" y="52"/>
                      <a:pt x="346" y="52"/>
                    </a:cubicBezTo>
                    <a:cubicBezTo>
                      <a:pt x="346" y="52"/>
                      <a:pt x="341" y="29"/>
                      <a:pt x="316"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grpSp>
      <p:sp>
        <p:nvSpPr>
          <p:cNvPr id="373" name="Text Box 10"/>
          <p:cNvSpPr txBox="1">
            <a:spLocks noChangeArrowheads="1"/>
          </p:cNvSpPr>
          <p:nvPr/>
        </p:nvSpPr>
        <p:spPr bwMode="auto">
          <a:xfrm>
            <a:off x="5500370" y="2752090"/>
            <a:ext cx="2766060" cy="934085"/>
          </a:xfrm>
          <a:prstGeom prst="rect">
            <a:avLst/>
          </a:prstGeom>
          <a:noFill/>
          <a:ln w="9525">
            <a:noFill/>
            <a:miter lim="800000"/>
          </a:ln>
        </p:spPr>
        <p:txBody>
          <a:bodyPr wrap="square" lIns="60960" tIns="30480" rIns="60960" bIns="30480">
            <a:spAutoFit/>
          </a:bodyPr>
          <a:lstStyle/>
          <a:p>
            <a:pPr algn="ctr" defTabSz="1450975">
              <a:lnSpc>
                <a:spcPct val="200000"/>
              </a:lnSpc>
            </a:pPr>
            <a:r>
              <a:rPr lang="zh-CN" altLang="en-US" sz="1400" b="1" dirty="0">
                <a:solidFill>
                  <a:schemeClr val="tx1">
                    <a:lumMod val="65000"/>
                    <a:lumOff val="35000"/>
                  </a:schemeClr>
                </a:solidFill>
                <a:cs typeface="+mn-ea"/>
                <a:sym typeface="+mn-lt"/>
              </a:rPr>
              <a:t>输入标题</a:t>
            </a:r>
            <a:endParaRPr lang="en-US" sz="1400" b="1" dirty="0">
              <a:solidFill>
                <a:schemeClr val="tx1">
                  <a:lumMod val="65000"/>
                  <a:lumOff val="35000"/>
                </a:schemeClr>
              </a:solidFill>
              <a:cs typeface="+mn-ea"/>
              <a:sym typeface="+mn-lt"/>
            </a:endParaRPr>
          </a:p>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200" noProof="0" dirty="0">
                <a:ln>
                  <a:noFill/>
                </a:ln>
                <a:solidFill>
                  <a:srgbClr val="000000">
                    <a:lumMod val="50000"/>
                    <a:lumOff val="50000"/>
                  </a:srgbClr>
                </a:solidFill>
                <a:effectLst/>
                <a:uLnTx/>
                <a:uFillTx/>
                <a:cs typeface="+mn-ea"/>
                <a:sym typeface="+mn-lt"/>
              </a:rPr>
              <a:t>用户可以在投影仪或者计算机上进行演示也可以将演示文稿打印出来制作</a:t>
            </a:r>
            <a:endParaRPr lang="en-US" sz="1200" dirty="0">
              <a:solidFill>
                <a:schemeClr val="bg1">
                  <a:lumMod val="65000"/>
                </a:schemeClr>
              </a:solidFill>
              <a:cs typeface="+mn-ea"/>
              <a:sym typeface="+mn-lt"/>
            </a:endParaRPr>
          </a:p>
        </p:txBody>
      </p:sp>
      <p:sp>
        <p:nvSpPr>
          <p:cNvPr id="404" name="Text Box 10"/>
          <p:cNvSpPr txBox="1">
            <a:spLocks noChangeArrowheads="1"/>
          </p:cNvSpPr>
          <p:nvPr/>
        </p:nvSpPr>
        <p:spPr bwMode="auto">
          <a:xfrm>
            <a:off x="8968105" y="2752090"/>
            <a:ext cx="2766060" cy="934085"/>
          </a:xfrm>
          <a:prstGeom prst="rect">
            <a:avLst/>
          </a:prstGeom>
          <a:noFill/>
          <a:ln w="9525">
            <a:noFill/>
            <a:miter lim="800000"/>
          </a:ln>
        </p:spPr>
        <p:txBody>
          <a:bodyPr wrap="square" lIns="60960" tIns="30480" rIns="60960" bIns="30480">
            <a:spAutoFit/>
          </a:bodyPr>
          <a:lstStyle/>
          <a:p>
            <a:pPr algn="ctr" defTabSz="1450975">
              <a:lnSpc>
                <a:spcPct val="200000"/>
              </a:lnSpc>
            </a:pPr>
            <a:r>
              <a:rPr lang="zh-CN" altLang="en-US" sz="1400" b="1" dirty="0">
                <a:solidFill>
                  <a:schemeClr val="tx1">
                    <a:lumMod val="65000"/>
                    <a:lumOff val="35000"/>
                  </a:schemeClr>
                </a:solidFill>
                <a:cs typeface="+mn-ea"/>
                <a:sym typeface="+mn-lt"/>
              </a:rPr>
              <a:t>输入标题</a:t>
            </a:r>
            <a:endParaRPr lang="en-US" sz="1400" b="1" dirty="0">
              <a:solidFill>
                <a:schemeClr val="tx1">
                  <a:lumMod val="65000"/>
                  <a:lumOff val="35000"/>
                </a:schemeClr>
              </a:solidFill>
              <a:cs typeface="+mn-ea"/>
              <a:sym typeface="+mn-lt"/>
            </a:endParaRPr>
          </a:p>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200" noProof="0" dirty="0">
                <a:ln>
                  <a:noFill/>
                </a:ln>
                <a:solidFill>
                  <a:srgbClr val="000000">
                    <a:lumMod val="50000"/>
                    <a:lumOff val="50000"/>
                  </a:srgbClr>
                </a:solidFill>
                <a:effectLst/>
                <a:uLnTx/>
                <a:uFillTx/>
                <a:cs typeface="+mn-ea"/>
                <a:sym typeface="+mn-lt"/>
              </a:rPr>
              <a:t>用户可以在投影仪或者计算机上进行演示也可以将演示文稿打印出来制作</a:t>
            </a:r>
            <a:endParaRPr lang="en-US" sz="1200" dirty="0">
              <a:solidFill>
                <a:schemeClr val="bg1">
                  <a:lumMod val="65000"/>
                </a:schemeClr>
              </a:solidFill>
              <a:cs typeface="+mn-ea"/>
              <a:sym typeface="+mn-lt"/>
            </a:endParaRPr>
          </a:p>
        </p:txBody>
      </p:sp>
      <p:sp>
        <p:nvSpPr>
          <p:cNvPr id="405" name="Text Box 10"/>
          <p:cNvSpPr txBox="1">
            <a:spLocks noChangeArrowheads="1"/>
          </p:cNvSpPr>
          <p:nvPr/>
        </p:nvSpPr>
        <p:spPr bwMode="auto">
          <a:xfrm>
            <a:off x="2046605" y="4964430"/>
            <a:ext cx="2766060" cy="934085"/>
          </a:xfrm>
          <a:prstGeom prst="rect">
            <a:avLst/>
          </a:prstGeom>
          <a:noFill/>
          <a:ln w="9525">
            <a:noFill/>
            <a:miter lim="800000"/>
          </a:ln>
        </p:spPr>
        <p:txBody>
          <a:bodyPr wrap="square" lIns="60960" tIns="30480" rIns="60960" bIns="30480">
            <a:spAutoFit/>
          </a:bodyPr>
          <a:lstStyle/>
          <a:p>
            <a:pPr algn="ctr" defTabSz="1450975">
              <a:lnSpc>
                <a:spcPct val="200000"/>
              </a:lnSpc>
            </a:pPr>
            <a:r>
              <a:rPr lang="zh-CN" altLang="en-US" sz="1400" b="1" dirty="0">
                <a:solidFill>
                  <a:schemeClr val="tx1">
                    <a:lumMod val="65000"/>
                    <a:lumOff val="35000"/>
                  </a:schemeClr>
                </a:solidFill>
                <a:cs typeface="+mn-ea"/>
                <a:sym typeface="+mn-lt"/>
              </a:rPr>
              <a:t>输入标题</a:t>
            </a:r>
            <a:endParaRPr lang="en-US" sz="1400" b="1" dirty="0">
              <a:solidFill>
                <a:schemeClr val="tx1">
                  <a:lumMod val="65000"/>
                  <a:lumOff val="35000"/>
                </a:schemeClr>
              </a:solidFill>
              <a:cs typeface="+mn-ea"/>
              <a:sym typeface="+mn-lt"/>
            </a:endParaRPr>
          </a:p>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200" noProof="0" dirty="0">
                <a:ln>
                  <a:noFill/>
                </a:ln>
                <a:solidFill>
                  <a:srgbClr val="000000">
                    <a:lumMod val="50000"/>
                    <a:lumOff val="50000"/>
                  </a:srgbClr>
                </a:solidFill>
                <a:effectLst/>
                <a:uLnTx/>
                <a:uFillTx/>
                <a:cs typeface="+mn-ea"/>
                <a:sym typeface="+mn-lt"/>
              </a:rPr>
              <a:t>用户可以在投影仪或者计算机上进行演示也可以将演示文稿打印出来制作</a:t>
            </a:r>
            <a:endParaRPr lang="en-US" sz="1200" dirty="0">
              <a:solidFill>
                <a:schemeClr val="bg1">
                  <a:lumMod val="65000"/>
                </a:schemeClr>
              </a:solidFill>
              <a:cs typeface="+mn-ea"/>
              <a:sym typeface="+mn-lt"/>
            </a:endParaRPr>
          </a:p>
        </p:txBody>
      </p:sp>
      <p:sp>
        <p:nvSpPr>
          <p:cNvPr id="406" name="Text Box 10"/>
          <p:cNvSpPr txBox="1">
            <a:spLocks noChangeArrowheads="1"/>
          </p:cNvSpPr>
          <p:nvPr/>
        </p:nvSpPr>
        <p:spPr bwMode="auto">
          <a:xfrm>
            <a:off x="5501005" y="4951730"/>
            <a:ext cx="2766060" cy="934085"/>
          </a:xfrm>
          <a:prstGeom prst="rect">
            <a:avLst/>
          </a:prstGeom>
          <a:noFill/>
          <a:ln w="9525">
            <a:noFill/>
            <a:miter lim="800000"/>
          </a:ln>
        </p:spPr>
        <p:txBody>
          <a:bodyPr wrap="square" lIns="60960" tIns="30480" rIns="60960" bIns="30480">
            <a:spAutoFit/>
          </a:bodyPr>
          <a:lstStyle/>
          <a:p>
            <a:pPr algn="ctr" defTabSz="1450975">
              <a:lnSpc>
                <a:spcPct val="200000"/>
              </a:lnSpc>
            </a:pPr>
            <a:r>
              <a:rPr lang="zh-CN" altLang="en-US" sz="1400" b="1" dirty="0">
                <a:solidFill>
                  <a:schemeClr val="tx1">
                    <a:lumMod val="65000"/>
                    <a:lumOff val="35000"/>
                  </a:schemeClr>
                </a:solidFill>
                <a:cs typeface="+mn-ea"/>
                <a:sym typeface="+mn-lt"/>
              </a:rPr>
              <a:t>输入标题</a:t>
            </a:r>
            <a:endParaRPr lang="en-US" sz="1400" b="1" dirty="0">
              <a:solidFill>
                <a:schemeClr val="tx1">
                  <a:lumMod val="65000"/>
                  <a:lumOff val="35000"/>
                </a:schemeClr>
              </a:solidFill>
              <a:cs typeface="+mn-ea"/>
              <a:sym typeface="+mn-lt"/>
            </a:endParaRPr>
          </a:p>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200" noProof="0" dirty="0">
                <a:ln>
                  <a:noFill/>
                </a:ln>
                <a:solidFill>
                  <a:srgbClr val="000000">
                    <a:lumMod val="50000"/>
                    <a:lumOff val="50000"/>
                  </a:srgbClr>
                </a:solidFill>
                <a:effectLst/>
                <a:uLnTx/>
                <a:uFillTx/>
                <a:cs typeface="+mn-ea"/>
                <a:sym typeface="+mn-lt"/>
              </a:rPr>
              <a:t>用户可以在投影仪或者计算机上进行演示也可以将演示文稿打印出来制作</a:t>
            </a:r>
            <a:endParaRPr lang="en-US" sz="1200" dirty="0">
              <a:solidFill>
                <a:schemeClr val="bg1">
                  <a:lumMod val="65000"/>
                </a:schemeClr>
              </a:solidFill>
              <a:cs typeface="+mn-ea"/>
              <a:sym typeface="+mn-lt"/>
            </a:endParaRPr>
          </a:p>
        </p:txBody>
      </p:sp>
      <p:sp>
        <p:nvSpPr>
          <p:cNvPr id="407" name="Text Box 10"/>
          <p:cNvSpPr txBox="1">
            <a:spLocks noChangeArrowheads="1"/>
          </p:cNvSpPr>
          <p:nvPr/>
        </p:nvSpPr>
        <p:spPr bwMode="auto">
          <a:xfrm>
            <a:off x="8968740" y="4951730"/>
            <a:ext cx="2766060" cy="934085"/>
          </a:xfrm>
          <a:prstGeom prst="rect">
            <a:avLst/>
          </a:prstGeom>
          <a:noFill/>
          <a:ln w="9525">
            <a:noFill/>
            <a:miter lim="800000"/>
          </a:ln>
        </p:spPr>
        <p:txBody>
          <a:bodyPr wrap="square" lIns="60960" tIns="30480" rIns="60960" bIns="30480">
            <a:spAutoFit/>
          </a:bodyPr>
          <a:lstStyle/>
          <a:p>
            <a:pPr algn="ctr" defTabSz="1450975">
              <a:lnSpc>
                <a:spcPct val="200000"/>
              </a:lnSpc>
            </a:pPr>
            <a:r>
              <a:rPr lang="zh-CN" altLang="en-US" sz="1400" b="1" dirty="0">
                <a:solidFill>
                  <a:schemeClr val="tx1">
                    <a:lumMod val="65000"/>
                    <a:lumOff val="35000"/>
                  </a:schemeClr>
                </a:solidFill>
                <a:cs typeface="+mn-ea"/>
                <a:sym typeface="+mn-lt"/>
              </a:rPr>
              <a:t>输入标题</a:t>
            </a:r>
            <a:endParaRPr lang="en-US" sz="1400" b="1" dirty="0">
              <a:solidFill>
                <a:schemeClr val="tx1">
                  <a:lumMod val="65000"/>
                  <a:lumOff val="35000"/>
                </a:schemeClr>
              </a:solidFill>
              <a:cs typeface="+mn-ea"/>
              <a:sym typeface="+mn-lt"/>
            </a:endParaRPr>
          </a:p>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200" noProof="0" dirty="0">
                <a:ln>
                  <a:noFill/>
                </a:ln>
                <a:solidFill>
                  <a:srgbClr val="000000">
                    <a:lumMod val="50000"/>
                    <a:lumOff val="50000"/>
                  </a:srgbClr>
                </a:solidFill>
                <a:effectLst/>
                <a:uLnTx/>
                <a:uFillTx/>
                <a:cs typeface="+mn-ea"/>
                <a:sym typeface="+mn-lt"/>
              </a:rPr>
              <a:t>用户可以在投影仪或者计算机上进行演示也可以将演示文稿打印出来制作</a:t>
            </a:r>
            <a:endParaRPr lang="en-US" sz="1200" dirty="0">
              <a:solidFill>
                <a:schemeClr val="bg1">
                  <a:lumMod val="65000"/>
                </a:schemeClr>
              </a:solidFill>
              <a:cs typeface="+mn-ea"/>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p:nvPr/>
        </p:nvSpPr>
        <p:spPr>
          <a:xfrm>
            <a:off x="2083491" y="2462074"/>
            <a:ext cx="2013640" cy="1754326"/>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lgn="ctr"/>
            <a:r>
              <a:rPr lang="en-US" sz="12000" dirty="0">
                <a:solidFill>
                  <a:schemeClr val="bg1"/>
                </a:solidFill>
                <a:effectLst>
                  <a:outerShdw blurRad="38100" dist="38100" dir="2700000" algn="tl">
                    <a:srgbClr val="000000">
                      <a:alpha val="43137"/>
                    </a:srgbClr>
                  </a:outerShdw>
                </a:effectLst>
                <a:latin typeface="+mn-lt"/>
                <a:ea typeface="+mn-ea"/>
                <a:cs typeface="+mn-ea"/>
                <a:sym typeface="+mn-lt"/>
              </a:rPr>
              <a:t>04</a:t>
            </a:r>
          </a:p>
        </p:txBody>
      </p:sp>
      <p:sp>
        <p:nvSpPr>
          <p:cNvPr id="6" name="文本框 5"/>
          <p:cNvSpPr txBox="1"/>
          <p:nvPr/>
        </p:nvSpPr>
        <p:spPr>
          <a:xfrm>
            <a:off x="6509506" y="2228671"/>
            <a:ext cx="3877985" cy="1200329"/>
          </a:xfrm>
          <a:prstGeom prst="rect">
            <a:avLst/>
          </a:prstGeom>
          <a:noFill/>
        </p:spPr>
        <p:txBody>
          <a:bodyPr wrap="none" rtlCol="0">
            <a:spAutoFit/>
          </a:bodyPr>
          <a:lstStyle/>
          <a:p>
            <a:r>
              <a:rPr kumimoji="1" lang="zh-CN" altLang="en-US" sz="7200" b="1" dirty="0">
                <a:solidFill>
                  <a:srgbClr val="FFFFFF"/>
                </a:solidFill>
                <a:effectLst>
                  <a:outerShdw blurRad="63500" sx="102000" sy="102000" algn="ctr" rotWithShape="0">
                    <a:prstClr val="black">
                      <a:alpha val="40000"/>
                    </a:prstClr>
                  </a:outerShdw>
                </a:effectLst>
                <a:cs typeface="+mn-ea"/>
                <a:sym typeface="+mn-lt"/>
              </a:rPr>
              <a:t>教学效果</a:t>
            </a:r>
          </a:p>
        </p:txBody>
      </p:sp>
      <p:sp>
        <p:nvSpPr>
          <p:cNvPr id="7" name="文本框 6"/>
          <p:cNvSpPr txBox="1"/>
          <p:nvPr/>
        </p:nvSpPr>
        <p:spPr>
          <a:xfrm>
            <a:off x="8535701" y="3520445"/>
            <a:ext cx="1704313" cy="338554"/>
          </a:xfrm>
          <a:prstGeom prst="rect">
            <a:avLst/>
          </a:prstGeom>
          <a:noFill/>
        </p:spPr>
        <p:txBody>
          <a:bodyPr wrap="none" rtlCol="0">
            <a:spAutoFit/>
          </a:bodyPr>
          <a:lstStyle/>
          <a:p>
            <a:pPr marL="285750" indent="-285750">
              <a:buClr>
                <a:srgbClr val="FFFFFF"/>
              </a:buClr>
              <a:buFont typeface="Arial" panose="020B0604020202020204" pitchFamily="34" charset="0"/>
              <a:buChar char="•"/>
            </a:pPr>
            <a:r>
              <a:rPr kumimoji="1" lang="zh-CN" altLang="en-US" sz="1600" dirty="0">
                <a:solidFill>
                  <a:srgbClr val="FFFFFF"/>
                </a:solidFill>
                <a:cs typeface="+mn-ea"/>
                <a:sym typeface="+mn-lt"/>
              </a:rPr>
              <a:t>单击输入文本</a:t>
            </a:r>
          </a:p>
        </p:txBody>
      </p:sp>
      <p:sp>
        <p:nvSpPr>
          <p:cNvPr id="8" name="文本框 7"/>
          <p:cNvSpPr txBox="1"/>
          <p:nvPr/>
        </p:nvSpPr>
        <p:spPr>
          <a:xfrm>
            <a:off x="6531807" y="3952953"/>
            <a:ext cx="1704313" cy="338554"/>
          </a:xfrm>
          <a:prstGeom prst="rect">
            <a:avLst/>
          </a:prstGeom>
          <a:noFill/>
        </p:spPr>
        <p:txBody>
          <a:bodyPr wrap="none" rtlCol="0">
            <a:spAutoFit/>
          </a:bodyPr>
          <a:lstStyle/>
          <a:p>
            <a:pPr marL="285750" indent="-285750">
              <a:buClr>
                <a:srgbClr val="FFFFFF"/>
              </a:buClr>
              <a:buFont typeface="Arial" panose="020B0604020202020204" pitchFamily="34" charset="0"/>
              <a:buChar char="•"/>
            </a:pPr>
            <a:r>
              <a:rPr kumimoji="1" lang="zh-CN" altLang="en-US" sz="1600" dirty="0">
                <a:solidFill>
                  <a:srgbClr val="FFFFFF"/>
                </a:solidFill>
                <a:cs typeface="+mn-ea"/>
                <a:sym typeface="+mn-lt"/>
              </a:rPr>
              <a:t>单击输入文本</a:t>
            </a:r>
          </a:p>
        </p:txBody>
      </p:sp>
      <p:sp>
        <p:nvSpPr>
          <p:cNvPr id="9" name="文本框 8"/>
          <p:cNvSpPr txBox="1"/>
          <p:nvPr/>
        </p:nvSpPr>
        <p:spPr>
          <a:xfrm>
            <a:off x="8535701" y="3947840"/>
            <a:ext cx="1704313" cy="338554"/>
          </a:xfrm>
          <a:prstGeom prst="rect">
            <a:avLst/>
          </a:prstGeom>
          <a:noFill/>
        </p:spPr>
        <p:txBody>
          <a:bodyPr wrap="none" rtlCol="0">
            <a:spAutoFit/>
          </a:bodyPr>
          <a:lstStyle/>
          <a:p>
            <a:pPr marL="285750" indent="-285750">
              <a:buClr>
                <a:srgbClr val="FFFFFF"/>
              </a:buClr>
              <a:buFont typeface="Arial" panose="020B0604020202020204" pitchFamily="34" charset="0"/>
              <a:buChar char="•"/>
            </a:pPr>
            <a:r>
              <a:rPr kumimoji="1" lang="zh-CN" altLang="en-US" sz="1600" dirty="0">
                <a:solidFill>
                  <a:srgbClr val="FFFFFF"/>
                </a:solidFill>
                <a:cs typeface="+mn-ea"/>
                <a:sym typeface="+mn-lt"/>
              </a:rPr>
              <a:t>单击输入文本</a:t>
            </a:r>
          </a:p>
        </p:txBody>
      </p:sp>
      <p:sp>
        <p:nvSpPr>
          <p:cNvPr id="10" name="文本框 9"/>
          <p:cNvSpPr txBox="1"/>
          <p:nvPr/>
        </p:nvSpPr>
        <p:spPr>
          <a:xfrm>
            <a:off x="6531807" y="3525558"/>
            <a:ext cx="1704313" cy="338554"/>
          </a:xfrm>
          <a:prstGeom prst="rect">
            <a:avLst/>
          </a:prstGeom>
          <a:noFill/>
        </p:spPr>
        <p:txBody>
          <a:bodyPr wrap="none" rtlCol="0">
            <a:spAutoFit/>
          </a:bodyPr>
          <a:lstStyle/>
          <a:p>
            <a:pPr marL="285750" indent="-285750">
              <a:buClr>
                <a:srgbClr val="FFFFFF"/>
              </a:buClr>
              <a:buFont typeface="Arial" panose="020B0604020202020204" pitchFamily="34" charset="0"/>
              <a:buChar char="•"/>
            </a:pPr>
            <a:r>
              <a:rPr kumimoji="1" lang="zh-CN" altLang="en-US" sz="1600" dirty="0">
                <a:solidFill>
                  <a:srgbClr val="FFFFFF"/>
                </a:solidFill>
                <a:cs typeface="+mn-ea"/>
                <a:sym typeface="+mn-lt"/>
              </a:rPr>
              <a:t>单击输入文本</a:t>
            </a:r>
          </a:p>
        </p:txBody>
      </p:sp>
      <p:sp>
        <p:nvSpPr>
          <p:cNvPr id="11" name="文本框 281"/>
          <p:cNvSpPr txBox="1"/>
          <p:nvPr/>
        </p:nvSpPr>
        <p:spPr>
          <a:xfrm>
            <a:off x="6435285" y="1705552"/>
            <a:ext cx="1896673" cy="523220"/>
          </a:xfrm>
          <a:prstGeom prst="rect">
            <a:avLst/>
          </a:prstGeom>
          <a:noFill/>
        </p:spPr>
        <p:txBody>
          <a:bodyPr wrap="none" rtlCol="0">
            <a:spAutoFit/>
          </a:bodyPr>
          <a:lstStyle>
            <a:defPPr>
              <a:defRPr lang="zh-CN"/>
            </a:defPPr>
            <a:lvl1pPr>
              <a:defRPr sz="6000">
                <a:gradFill>
                  <a:gsLst>
                    <a:gs pos="0">
                      <a:schemeClr val="bg1"/>
                    </a:gs>
                    <a:gs pos="100000">
                      <a:srgbClr val="CCFFFF"/>
                    </a:gs>
                  </a:gsLst>
                  <a:lin ang="5400000" scaled="1"/>
                </a:gradFill>
                <a:latin typeface="微软雅黑" panose="020B0503020204020204" pitchFamily="34" charset="-122"/>
                <a:ea typeface="微软雅黑" panose="020B0503020204020204" pitchFamily="34" charset="-122"/>
              </a:defRPr>
            </a:lvl1pPr>
          </a:lstStyle>
          <a:p>
            <a:pPr lvl="0" algn="ctr">
              <a:defRPr/>
            </a:pPr>
            <a:r>
              <a:rPr lang="en-US" altLang="zh-CN" sz="2800" dirty="0">
                <a:gradFill>
                  <a:gsLst>
                    <a:gs pos="0">
                      <a:prstClr val="white"/>
                    </a:gs>
                    <a:gs pos="100000">
                      <a:srgbClr val="CCFFFF"/>
                    </a:gs>
                  </a:gsLst>
                  <a:lin ang="5400000" scaled="1"/>
                </a:gradFill>
                <a:latin typeface="+mn-lt"/>
                <a:ea typeface="+mn-ea"/>
                <a:cs typeface="+mn-ea"/>
                <a:sym typeface="+mn-lt"/>
              </a:rPr>
              <a:t>MY LOGO</a:t>
            </a:r>
            <a:endParaRPr lang="zh-CN" altLang="en-US" sz="2800" dirty="0">
              <a:gradFill>
                <a:gsLst>
                  <a:gs pos="0">
                    <a:prstClr val="white"/>
                  </a:gs>
                  <a:gs pos="100000">
                    <a:srgbClr val="CCFFFF"/>
                  </a:gs>
                </a:gsLst>
                <a:lin ang="5400000" scaled="1"/>
              </a:gradFill>
              <a:latin typeface="+mn-lt"/>
              <a:ea typeface="+mn-ea"/>
              <a:cs typeface="+mn-ea"/>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40" fill="hold"/>
                                        <p:tgtEl>
                                          <p:spTgt spid="5"/>
                                        </p:tgtEl>
                                        <p:attrNameLst>
                                          <p:attrName>ppt_w</p:attrName>
                                        </p:attrNameLst>
                                      </p:cBhvr>
                                      <p:tavLst>
                                        <p:tav tm="0">
                                          <p:val>
                                            <p:fltVal val="0"/>
                                          </p:val>
                                        </p:tav>
                                        <p:tav tm="100000">
                                          <p:val>
                                            <p:strVal val="#ppt_w"/>
                                          </p:val>
                                        </p:tav>
                                      </p:tavLst>
                                    </p:anim>
                                    <p:anim calcmode="lin" valueType="num">
                                      <p:cBhvr>
                                        <p:cTn id="8" dur="1040" fill="hold"/>
                                        <p:tgtEl>
                                          <p:spTgt spid="5"/>
                                        </p:tgtEl>
                                        <p:attrNameLst>
                                          <p:attrName>ppt_h</p:attrName>
                                        </p:attrNameLst>
                                      </p:cBhvr>
                                      <p:tavLst>
                                        <p:tav tm="0">
                                          <p:val>
                                            <p:fltVal val="0"/>
                                          </p:val>
                                        </p:tav>
                                        <p:tav tm="100000">
                                          <p:val>
                                            <p:strVal val="#ppt_h"/>
                                          </p:val>
                                        </p:tav>
                                      </p:tavLst>
                                    </p:anim>
                                    <p:animEffect transition="in" filter="fade">
                                      <p:cBhvr>
                                        <p:cTn id="9" dur="1040"/>
                                        <p:tgtEl>
                                          <p:spTgt spid="5"/>
                                        </p:tgtEl>
                                      </p:cBhvr>
                                    </p:animEffect>
                                  </p:childTnLst>
                                </p:cTn>
                              </p:par>
                              <p:par>
                                <p:cTn id="10" presetID="63" presetClass="path" presetSubtype="0" decel="50000" fill="hold" grpId="1" nodeType="withEffect">
                                  <p:stCondLst>
                                    <p:cond delay="0"/>
                                  </p:stCondLst>
                                  <p:iterate type="lt">
                                    <p:tmPct val="13000"/>
                                  </p:iterate>
                                  <p:childTnLst>
                                    <p:animMotion origin="layout" path="M 2.08333E-6 4.44444E-6 L 0.17656 4.44444E-6 " pathEditMode="relative" rAng="0" ptsTypes="AA">
                                      <p:cBhvr>
                                        <p:cTn id="11" dur="960" spd="-100000" fill="hold"/>
                                        <p:tgtEl>
                                          <p:spTgt spid="5"/>
                                        </p:tgtEl>
                                        <p:attrNameLst>
                                          <p:attrName>ppt_x</p:attrName>
                                          <p:attrName>ppt_y</p:attrName>
                                        </p:attrNameLst>
                                      </p:cBhvr>
                                      <p:rCtr x="8828" y="0"/>
                                    </p:animMotion>
                                  </p:childTnLst>
                                </p:cTn>
                              </p:par>
                            </p:childTnLst>
                          </p:cTn>
                        </p:par>
                        <p:par>
                          <p:cTn id="12" fill="hold">
                            <p:stCondLst>
                              <p:cond delay="0"/>
                            </p:stCondLst>
                            <p:childTnLst>
                              <p:par>
                                <p:cTn id="13" presetID="23" presetClass="entr" presetSubtype="16"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par>
                          <p:cTn id="17" fill="hold">
                            <p:stCondLst>
                              <p:cond delay="649"/>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53" presetClass="entr" presetSubtype="16" fill="hold" grpId="0" nodeType="withEffect">
                                  <p:stCondLst>
                                    <p:cond delay="0"/>
                                  </p:stCondLst>
                                  <p:iterate type="lt">
                                    <p:tmPct val="10000"/>
                                  </p:iterate>
                                  <p:childTnLst>
                                    <p:set>
                                      <p:cBhvr>
                                        <p:cTn id="31" dur="1" fill="hold">
                                          <p:stCondLst>
                                            <p:cond delay="0"/>
                                          </p:stCondLst>
                                        </p:cTn>
                                        <p:tgtEl>
                                          <p:spTgt spid="11"/>
                                        </p:tgtEl>
                                        <p:attrNameLst>
                                          <p:attrName>style.visibility</p:attrName>
                                        </p:attrNameLst>
                                      </p:cBhvr>
                                      <p:to>
                                        <p:strVal val="visible"/>
                                      </p:to>
                                    </p:set>
                                    <p:anim calcmode="lin" valueType="num">
                                      <p:cBhvr>
                                        <p:cTn id="32" dur="1040" fill="hold"/>
                                        <p:tgtEl>
                                          <p:spTgt spid="11"/>
                                        </p:tgtEl>
                                        <p:attrNameLst>
                                          <p:attrName>ppt_w</p:attrName>
                                        </p:attrNameLst>
                                      </p:cBhvr>
                                      <p:tavLst>
                                        <p:tav tm="0">
                                          <p:val>
                                            <p:fltVal val="0"/>
                                          </p:val>
                                        </p:tav>
                                        <p:tav tm="100000">
                                          <p:val>
                                            <p:strVal val="#ppt_w"/>
                                          </p:val>
                                        </p:tav>
                                      </p:tavLst>
                                    </p:anim>
                                    <p:anim calcmode="lin" valueType="num">
                                      <p:cBhvr>
                                        <p:cTn id="33" dur="1040" fill="hold"/>
                                        <p:tgtEl>
                                          <p:spTgt spid="11"/>
                                        </p:tgtEl>
                                        <p:attrNameLst>
                                          <p:attrName>ppt_h</p:attrName>
                                        </p:attrNameLst>
                                      </p:cBhvr>
                                      <p:tavLst>
                                        <p:tav tm="0">
                                          <p:val>
                                            <p:fltVal val="0"/>
                                          </p:val>
                                        </p:tav>
                                        <p:tav tm="100000">
                                          <p:val>
                                            <p:strVal val="#ppt_h"/>
                                          </p:val>
                                        </p:tav>
                                      </p:tavLst>
                                    </p:anim>
                                    <p:animEffect transition="in" filter="fade">
                                      <p:cBhvr>
                                        <p:cTn id="34" dur="1040"/>
                                        <p:tgtEl>
                                          <p:spTgt spid="11"/>
                                        </p:tgtEl>
                                      </p:cBhvr>
                                    </p:animEffect>
                                  </p:childTnLst>
                                </p:cTn>
                              </p:par>
                              <p:par>
                                <p:cTn id="35" presetID="63" presetClass="path" presetSubtype="0" decel="50000" fill="hold" grpId="1" nodeType="withEffect">
                                  <p:stCondLst>
                                    <p:cond delay="0"/>
                                  </p:stCondLst>
                                  <p:iterate type="lt">
                                    <p:tmPct val="13000"/>
                                  </p:iterate>
                                  <p:childTnLst>
                                    <p:animMotion origin="layout" path="M 1.45833E-6 3.7037E-7 L 0.17656 3.7037E-7 " pathEditMode="relative" rAng="0" ptsTypes="AA">
                                      <p:cBhvr>
                                        <p:cTn id="36" dur="960" spd="-100000" fill="hold"/>
                                        <p:tgtEl>
                                          <p:spTgt spid="11"/>
                                        </p:tgtEl>
                                        <p:attrNameLst>
                                          <p:attrName>ppt_x</p:attrName>
                                          <p:attrName>ppt_y</p:attrName>
                                        </p:attrNameLst>
                                      </p:cBhvr>
                                      <p:rCtr x="882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7" grpId="0"/>
      <p:bldP spid="8" grpId="0"/>
      <p:bldP spid="9" grpId="0"/>
      <p:bldP spid="10" grpId="0"/>
      <p:bldP spid="11" grpId="0"/>
      <p:bldP spid="11"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PA_椭圆 1"/>
          <p:cNvSpPr/>
          <p:nvPr>
            <p:custDataLst>
              <p:tags r:id="rId1"/>
            </p:custDataLst>
          </p:nvPr>
        </p:nvSpPr>
        <p:spPr>
          <a:xfrm>
            <a:off x="5268686" y="490753"/>
            <a:ext cx="1421477" cy="446739"/>
          </a:xfrm>
          <a:prstGeom prst="roundRect">
            <a:avLst>
              <a:gd name="adj" fmla="val 50000"/>
            </a:avLst>
          </a:prstGeom>
          <a:solidFill>
            <a:srgbClr val="0070C0"/>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sp>
        <p:nvSpPr>
          <p:cNvPr id="73"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4" name="椭圆 73"/>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5"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76" name="矩形 75"/>
          <p:cNvSpPr/>
          <p:nvPr/>
        </p:nvSpPr>
        <p:spPr>
          <a:xfrm>
            <a:off x="1015602" y="642700"/>
            <a:ext cx="2002471"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77" name="文本框 76"/>
          <p:cNvSpPr txBox="1"/>
          <p:nvPr/>
        </p:nvSpPr>
        <p:spPr>
          <a:xfrm>
            <a:off x="1009702" y="159657"/>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5171"/>
                </a:solidFill>
                <a:effectLst/>
                <a:uLnTx/>
                <a:uFillTx/>
                <a:cs typeface="+mn-ea"/>
                <a:sym typeface="+mn-lt"/>
              </a:rPr>
              <a:t>课程分析</a:t>
            </a:r>
          </a:p>
        </p:txBody>
      </p:sp>
      <p:grpSp>
        <p:nvGrpSpPr>
          <p:cNvPr id="31" name="组合 30"/>
          <p:cNvGrpSpPr/>
          <p:nvPr/>
        </p:nvGrpSpPr>
        <p:grpSpPr>
          <a:xfrm>
            <a:off x="47624" y="2996043"/>
            <a:ext cx="1731479" cy="551245"/>
            <a:chOff x="47624" y="3148443"/>
            <a:chExt cx="1731479" cy="551245"/>
          </a:xfrm>
        </p:grpSpPr>
        <p:sp>
          <p:nvSpPr>
            <p:cNvPr id="32" name="直角三角形 31"/>
            <p:cNvSpPr/>
            <p:nvPr/>
          </p:nvSpPr>
          <p:spPr>
            <a:xfrm rot="16200000" flipH="1">
              <a:off x="41676" y="3601662"/>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33" name="组合 32"/>
            <p:cNvGrpSpPr/>
            <p:nvPr/>
          </p:nvGrpSpPr>
          <p:grpSpPr>
            <a:xfrm>
              <a:off x="47624" y="3148443"/>
              <a:ext cx="1731479" cy="447270"/>
              <a:chOff x="47624" y="2775910"/>
              <a:chExt cx="1731479" cy="447270"/>
            </a:xfrm>
          </p:grpSpPr>
          <p:sp>
            <p:nvSpPr>
              <p:cNvPr id="35" name="五边形 62"/>
              <p:cNvSpPr/>
              <p:nvPr/>
            </p:nvSpPr>
            <p:spPr>
              <a:xfrm>
                <a:off x="47624" y="2775910"/>
                <a:ext cx="1731479" cy="447270"/>
              </a:xfrm>
              <a:prstGeom prst="homePlate">
                <a:avLst/>
              </a:prstGeom>
              <a:solidFill>
                <a:srgbClr val="00B050"/>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cs typeface="+mn-ea"/>
                  <a:sym typeface="+mn-lt"/>
                </a:endParaRPr>
              </a:p>
            </p:txBody>
          </p:sp>
          <p:sp>
            <p:nvSpPr>
              <p:cNvPr id="36" name="矩形 35"/>
              <p:cNvSpPr/>
              <p:nvPr/>
            </p:nvSpPr>
            <p:spPr>
              <a:xfrm>
                <a:off x="507007" y="2820743"/>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内容分析</a:t>
                </a:r>
              </a:p>
            </p:txBody>
          </p:sp>
        </p:grpSp>
        <p:sp>
          <p:nvSpPr>
            <p:cNvPr id="34" name="Freeform 5"/>
            <p:cNvSpPr>
              <a:spLocks noEditPoints="1"/>
            </p:cNvSpPr>
            <p:nvPr/>
          </p:nvSpPr>
          <p:spPr bwMode="auto">
            <a:xfrm>
              <a:off x="223039" y="3239505"/>
              <a:ext cx="239735" cy="265145"/>
            </a:xfrm>
            <a:custGeom>
              <a:avLst/>
              <a:gdLst>
                <a:gd name="T0" fmla="*/ 1341 w 2696"/>
                <a:gd name="T1" fmla="*/ 849 h 2979"/>
                <a:gd name="T2" fmla="*/ 596 w 2696"/>
                <a:gd name="T3" fmla="*/ 849 h 2979"/>
                <a:gd name="T4" fmla="*/ 596 w 2696"/>
                <a:gd name="T5" fmla="*/ 1058 h 2979"/>
                <a:gd name="T6" fmla="*/ 1341 w 2696"/>
                <a:gd name="T7" fmla="*/ 1058 h 2979"/>
                <a:gd name="T8" fmla="*/ 1341 w 2696"/>
                <a:gd name="T9" fmla="*/ 849 h 2979"/>
                <a:gd name="T10" fmla="*/ 596 w 2696"/>
                <a:gd name="T11" fmla="*/ 1683 h 2979"/>
                <a:gd name="T12" fmla="*/ 2085 w 2696"/>
                <a:gd name="T13" fmla="*/ 1683 h 2979"/>
                <a:gd name="T14" fmla="*/ 2085 w 2696"/>
                <a:gd name="T15" fmla="*/ 1475 h 2979"/>
                <a:gd name="T16" fmla="*/ 596 w 2696"/>
                <a:gd name="T17" fmla="*/ 1475 h 2979"/>
                <a:gd name="T18" fmla="*/ 596 w 2696"/>
                <a:gd name="T19" fmla="*/ 1683 h 2979"/>
                <a:gd name="T20" fmla="*/ 596 w 2696"/>
                <a:gd name="T21" fmla="*/ 2309 h 2979"/>
                <a:gd name="T22" fmla="*/ 2085 w 2696"/>
                <a:gd name="T23" fmla="*/ 2309 h 2979"/>
                <a:gd name="T24" fmla="*/ 2085 w 2696"/>
                <a:gd name="T25" fmla="*/ 2100 h 2979"/>
                <a:gd name="T26" fmla="*/ 596 w 2696"/>
                <a:gd name="T27" fmla="*/ 2100 h 2979"/>
                <a:gd name="T28" fmla="*/ 596 w 2696"/>
                <a:gd name="T29" fmla="*/ 2309 h 2979"/>
                <a:gd name="T30" fmla="*/ 2651 w 2696"/>
                <a:gd name="T31" fmla="*/ 685 h 2979"/>
                <a:gd name="T32" fmla="*/ 1936 w 2696"/>
                <a:gd name="T33" fmla="*/ 30 h 2979"/>
                <a:gd name="T34" fmla="*/ 1877 w 2696"/>
                <a:gd name="T35" fmla="*/ 0 h 2979"/>
                <a:gd name="T36" fmla="*/ 104 w 2696"/>
                <a:gd name="T37" fmla="*/ 0 h 2979"/>
                <a:gd name="T38" fmla="*/ 0 w 2696"/>
                <a:gd name="T39" fmla="*/ 104 h 2979"/>
                <a:gd name="T40" fmla="*/ 0 w 2696"/>
                <a:gd name="T41" fmla="*/ 2875 h 2979"/>
                <a:gd name="T42" fmla="*/ 104 w 2696"/>
                <a:gd name="T43" fmla="*/ 2979 h 2979"/>
                <a:gd name="T44" fmla="*/ 2592 w 2696"/>
                <a:gd name="T45" fmla="*/ 2979 h 2979"/>
                <a:gd name="T46" fmla="*/ 2696 w 2696"/>
                <a:gd name="T47" fmla="*/ 2875 h 2979"/>
                <a:gd name="T48" fmla="*/ 2696 w 2696"/>
                <a:gd name="T49" fmla="*/ 760 h 2979"/>
                <a:gd name="T50" fmla="*/ 2651 w 2696"/>
                <a:gd name="T51" fmla="*/ 685 h 2979"/>
                <a:gd name="T52" fmla="*/ 1921 w 2696"/>
                <a:gd name="T53" fmla="*/ 283 h 2979"/>
                <a:gd name="T54" fmla="*/ 2458 w 2696"/>
                <a:gd name="T55" fmla="*/ 789 h 2979"/>
                <a:gd name="T56" fmla="*/ 1921 w 2696"/>
                <a:gd name="T57" fmla="*/ 789 h 2979"/>
                <a:gd name="T58" fmla="*/ 1921 w 2696"/>
                <a:gd name="T59" fmla="*/ 283 h 2979"/>
                <a:gd name="T60" fmla="*/ 2472 w 2696"/>
                <a:gd name="T61" fmla="*/ 2770 h 2979"/>
                <a:gd name="T62" fmla="*/ 209 w 2696"/>
                <a:gd name="T63" fmla="*/ 2770 h 2979"/>
                <a:gd name="T64" fmla="*/ 209 w 2696"/>
                <a:gd name="T65" fmla="*/ 209 h 2979"/>
                <a:gd name="T66" fmla="*/ 1713 w 2696"/>
                <a:gd name="T67" fmla="*/ 209 h 2979"/>
                <a:gd name="T68" fmla="*/ 1713 w 2696"/>
                <a:gd name="T69" fmla="*/ 894 h 2979"/>
                <a:gd name="T70" fmla="*/ 1817 w 2696"/>
                <a:gd name="T71" fmla="*/ 998 h 2979"/>
                <a:gd name="T72" fmla="*/ 2487 w 2696"/>
                <a:gd name="T73" fmla="*/ 998 h 2979"/>
                <a:gd name="T74" fmla="*/ 2487 w 2696"/>
                <a:gd name="T75" fmla="*/ 2770 h 2979"/>
                <a:gd name="T76" fmla="*/ 2472 w 2696"/>
                <a:gd name="T77" fmla="*/ 2770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6" h="2979">
                  <a:moveTo>
                    <a:pt x="1341" y="849"/>
                  </a:moveTo>
                  <a:cubicBezTo>
                    <a:pt x="596" y="849"/>
                    <a:pt x="596" y="849"/>
                    <a:pt x="596" y="849"/>
                  </a:cubicBezTo>
                  <a:cubicBezTo>
                    <a:pt x="596" y="1058"/>
                    <a:pt x="596" y="1058"/>
                    <a:pt x="596" y="1058"/>
                  </a:cubicBezTo>
                  <a:cubicBezTo>
                    <a:pt x="1341" y="1058"/>
                    <a:pt x="1341" y="1058"/>
                    <a:pt x="1341" y="1058"/>
                  </a:cubicBezTo>
                  <a:cubicBezTo>
                    <a:pt x="1341" y="849"/>
                    <a:pt x="1341" y="849"/>
                    <a:pt x="1341" y="849"/>
                  </a:cubicBezTo>
                  <a:close/>
                  <a:moveTo>
                    <a:pt x="596" y="1683"/>
                  </a:moveTo>
                  <a:cubicBezTo>
                    <a:pt x="2085" y="1683"/>
                    <a:pt x="2085" y="1683"/>
                    <a:pt x="2085" y="1683"/>
                  </a:cubicBezTo>
                  <a:cubicBezTo>
                    <a:pt x="2085" y="1475"/>
                    <a:pt x="2085" y="1475"/>
                    <a:pt x="2085" y="1475"/>
                  </a:cubicBezTo>
                  <a:cubicBezTo>
                    <a:pt x="596" y="1475"/>
                    <a:pt x="596" y="1475"/>
                    <a:pt x="596" y="1475"/>
                  </a:cubicBezTo>
                  <a:cubicBezTo>
                    <a:pt x="596" y="1683"/>
                    <a:pt x="596" y="1683"/>
                    <a:pt x="596" y="1683"/>
                  </a:cubicBezTo>
                  <a:close/>
                  <a:moveTo>
                    <a:pt x="596" y="2309"/>
                  </a:moveTo>
                  <a:cubicBezTo>
                    <a:pt x="2085" y="2309"/>
                    <a:pt x="2085" y="2309"/>
                    <a:pt x="2085" y="2309"/>
                  </a:cubicBezTo>
                  <a:cubicBezTo>
                    <a:pt x="2085" y="2100"/>
                    <a:pt x="2085" y="2100"/>
                    <a:pt x="2085" y="2100"/>
                  </a:cubicBezTo>
                  <a:cubicBezTo>
                    <a:pt x="596" y="2100"/>
                    <a:pt x="596" y="2100"/>
                    <a:pt x="596" y="2100"/>
                  </a:cubicBezTo>
                  <a:cubicBezTo>
                    <a:pt x="596" y="2309"/>
                    <a:pt x="596" y="2309"/>
                    <a:pt x="596" y="2309"/>
                  </a:cubicBezTo>
                  <a:close/>
                  <a:moveTo>
                    <a:pt x="2651" y="685"/>
                  </a:moveTo>
                  <a:cubicBezTo>
                    <a:pt x="1936" y="30"/>
                    <a:pt x="1936" y="30"/>
                    <a:pt x="1936" y="30"/>
                  </a:cubicBezTo>
                  <a:cubicBezTo>
                    <a:pt x="1921" y="15"/>
                    <a:pt x="1892" y="0"/>
                    <a:pt x="1877" y="0"/>
                  </a:cubicBezTo>
                  <a:cubicBezTo>
                    <a:pt x="104" y="0"/>
                    <a:pt x="104" y="0"/>
                    <a:pt x="104" y="0"/>
                  </a:cubicBezTo>
                  <a:cubicBezTo>
                    <a:pt x="45" y="0"/>
                    <a:pt x="0" y="45"/>
                    <a:pt x="0" y="104"/>
                  </a:cubicBezTo>
                  <a:cubicBezTo>
                    <a:pt x="0" y="2875"/>
                    <a:pt x="0" y="2875"/>
                    <a:pt x="0" y="2875"/>
                  </a:cubicBezTo>
                  <a:cubicBezTo>
                    <a:pt x="0" y="2934"/>
                    <a:pt x="45" y="2979"/>
                    <a:pt x="104" y="2979"/>
                  </a:cubicBezTo>
                  <a:cubicBezTo>
                    <a:pt x="2592" y="2979"/>
                    <a:pt x="2592" y="2979"/>
                    <a:pt x="2592" y="2979"/>
                  </a:cubicBezTo>
                  <a:cubicBezTo>
                    <a:pt x="2651" y="2979"/>
                    <a:pt x="2696" y="2934"/>
                    <a:pt x="2696" y="2875"/>
                  </a:cubicBezTo>
                  <a:cubicBezTo>
                    <a:pt x="2696" y="760"/>
                    <a:pt x="2696" y="760"/>
                    <a:pt x="2696" y="760"/>
                  </a:cubicBezTo>
                  <a:cubicBezTo>
                    <a:pt x="2681" y="745"/>
                    <a:pt x="2666" y="715"/>
                    <a:pt x="2651" y="685"/>
                  </a:cubicBezTo>
                  <a:close/>
                  <a:moveTo>
                    <a:pt x="1921" y="283"/>
                  </a:moveTo>
                  <a:cubicBezTo>
                    <a:pt x="2458" y="789"/>
                    <a:pt x="2458" y="789"/>
                    <a:pt x="2458" y="789"/>
                  </a:cubicBezTo>
                  <a:cubicBezTo>
                    <a:pt x="1921" y="789"/>
                    <a:pt x="1921" y="789"/>
                    <a:pt x="1921" y="789"/>
                  </a:cubicBezTo>
                  <a:cubicBezTo>
                    <a:pt x="1921" y="283"/>
                    <a:pt x="1921" y="283"/>
                    <a:pt x="1921" y="283"/>
                  </a:cubicBezTo>
                  <a:close/>
                  <a:moveTo>
                    <a:pt x="2472" y="2770"/>
                  </a:moveTo>
                  <a:cubicBezTo>
                    <a:pt x="209" y="2770"/>
                    <a:pt x="209" y="2770"/>
                    <a:pt x="209" y="2770"/>
                  </a:cubicBezTo>
                  <a:cubicBezTo>
                    <a:pt x="209" y="209"/>
                    <a:pt x="209" y="209"/>
                    <a:pt x="209" y="209"/>
                  </a:cubicBezTo>
                  <a:cubicBezTo>
                    <a:pt x="1713" y="209"/>
                    <a:pt x="1713" y="209"/>
                    <a:pt x="1713" y="209"/>
                  </a:cubicBezTo>
                  <a:cubicBezTo>
                    <a:pt x="1713" y="894"/>
                    <a:pt x="1713" y="894"/>
                    <a:pt x="1713" y="894"/>
                  </a:cubicBezTo>
                  <a:cubicBezTo>
                    <a:pt x="1713" y="953"/>
                    <a:pt x="1758" y="998"/>
                    <a:pt x="1817" y="998"/>
                  </a:cubicBezTo>
                  <a:cubicBezTo>
                    <a:pt x="2487" y="998"/>
                    <a:pt x="2487" y="998"/>
                    <a:pt x="2487" y="998"/>
                  </a:cubicBezTo>
                  <a:cubicBezTo>
                    <a:pt x="2487" y="2770"/>
                    <a:pt x="2487" y="2770"/>
                    <a:pt x="2487" y="2770"/>
                  </a:cubicBezTo>
                  <a:cubicBezTo>
                    <a:pt x="2472" y="2770"/>
                    <a:pt x="2472" y="2770"/>
                    <a:pt x="2472" y="277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37" name="组合 36"/>
          <p:cNvGrpSpPr/>
          <p:nvPr/>
        </p:nvGrpSpPr>
        <p:grpSpPr>
          <a:xfrm>
            <a:off x="47624" y="2161827"/>
            <a:ext cx="1731479" cy="551245"/>
            <a:chOff x="47624" y="2314227"/>
            <a:chExt cx="1731479" cy="551245"/>
          </a:xfrm>
        </p:grpSpPr>
        <p:sp>
          <p:nvSpPr>
            <p:cNvPr id="38" name="直角三角形 37"/>
            <p:cNvSpPr/>
            <p:nvPr/>
          </p:nvSpPr>
          <p:spPr>
            <a:xfrm rot="16200000" flipH="1">
              <a:off x="41676" y="2767446"/>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39" name="组合 38"/>
            <p:cNvGrpSpPr/>
            <p:nvPr/>
          </p:nvGrpSpPr>
          <p:grpSpPr>
            <a:xfrm>
              <a:off x="47624" y="2314227"/>
              <a:ext cx="1731479" cy="447270"/>
              <a:chOff x="47624" y="2136427"/>
              <a:chExt cx="1731479" cy="447270"/>
            </a:xfrm>
          </p:grpSpPr>
          <p:sp>
            <p:nvSpPr>
              <p:cNvPr id="41" name="五边形 61"/>
              <p:cNvSpPr/>
              <p:nvPr/>
            </p:nvSpPr>
            <p:spPr>
              <a:xfrm>
                <a:off x="47624" y="2136427"/>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42" name="矩形 41"/>
              <p:cNvSpPr/>
              <p:nvPr/>
            </p:nvSpPr>
            <p:spPr>
              <a:xfrm>
                <a:off x="507007" y="2178679"/>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学情分析</a:t>
                </a:r>
              </a:p>
            </p:txBody>
          </p:sp>
        </p:grpSp>
        <p:sp>
          <p:nvSpPr>
            <p:cNvPr id="40" name="Freeform 5"/>
            <p:cNvSpPr>
              <a:spLocks noEditPoints="1"/>
            </p:cNvSpPr>
            <p:nvPr/>
          </p:nvSpPr>
          <p:spPr bwMode="auto">
            <a:xfrm>
              <a:off x="229178" y="2424088"/>
              <a:ext cx="251428" cy="234844"/>
            </a:xfrm>
            <a:custGeom>
              <a:avLst/>
              <a:gdLst>
                <a:gd name="T0" fmla="*/ 205 w 3072"/>
                <a:gd name="T1" fmla="*/ 717 h 2867"/>
                <a:gd name="T2" fmla="*/ 307 w 3072"/>
                <a:gd name="T3" fmla="*/ 614 h 2867"/>
                <a:gd name="T4" fmla="*/ 348 w 3072"/>
                <a:gd name="T5" fmla="*/ 614 h 2867"/>
                <a:gd name="T6" fmla="*/ 1024 w 3072"/>
                <a:gd name="T7" fmla="*/ 143 h 2867"/>
                <a:gd name="T8" fmla="*/ 1024 w 3072"/>
                <a:gd name="T9" fmla="*/ 123 h 2867"/>
                <a:gd name="T10" fmla="*/ 1126 w 3072"/>
                <a:gd name="T11" fmla="*/ 0 h 2867"/>
                <a:gd name="T12" fmla="*/ 1229 w 3072"/>
                <a:gd name="T13" fmla="*/ 102 h 2867"/>
                <a:gd name="T14" fmla="*/ 1229 w 3072"/>
                <a:gd name="T15" fmla="*/ 123 h 2867"/>
                <a:gd name="T16" fmla="*/ 1905 w 3072"/>
                <a:gd name="T17" fmla="*/ 635 h 2867"/>
                <a:gd name="T18" fmla="*/ 1987 w 3072"/>
                <a:gd name="T19" fmla="*/ 635 h 2867"/>
                <a:gd name="T20" fmla="*/ 2662 w 3072"/>
                <a:gd name="T21" fmla="*/ 123 h 2867"/>
                <a:gd name="T22" fmla="*/ 2662 w 3072"/>
                <a:gd name="T23" fmla="*/ 102 h 2867"/>
                <a:gd name="T24" fmla="*/ 2765 w 3072"/>
                <a:gd name="T25" fmla="*/ 0 h 2867"/>
                <a:gd name="T26" fmla="*/ 2867 w 3072"/>
                <a:gd name="T27" fmla="*/ 102 h 2867"/>
                <a:gd name="T28" fmla="*/ 2765 w 3072"/>
                <a:gd name="T29" fmla="*/ 205 h 2867"/>
                <a:gd name="T30" fmla="*/ 2724 w 3072"/>
                <a:gd name="T31" fmla="*/ 205 h 2867"/>
                <a:gd name="T32" fmla="*/ 2048 w 3072"/>
                <a:gd name="T33" fmla="*/ 717 h 2867"/>
                <a:gd name="T34" fmla="*/ 2048 w 3072"/>
                <a:gd name="T35" fmla="*/ 737 h 2867"/>
                <a:gd name="T36" fmla="*/ 1946 w 3072"/>
                <a:gd name="T37" fmla="*/ 819 h 2867"/>
                <a:gd name="T38" fmla="*/ 1843 w 3072"/>
                <a:gd name="T39" fmla="*/ 717 h 2867"/>
                <a:gd name="T40" fmla="*/ 1843 w 3072"/>
                <a:gd name="T41" fmla="*/ 696 h 2867"/>
                <a:gd name="T42" fmla="*/ 1167 w 3072"/>
                <a:gd name="T43" fmla="*/ 205 h 2867"/>
                <a:gd name="T44" fmla="*/ 1126 w 3072"/>
                <a:gd name="T45" fmla="*/ 205 h 2867"/>
                <a:gd name="T46" fmla="*/ 1106 w 3072"/>
                <a:gd name="T47" fmla="*/ 205 h 2867"/>
                <a:gd name="T48" fmla="*/ 410 w 3072"/>
                <a:gd name="T49" fmla="*/ 717 h 2867"/>
                <a:gd name="T50" fmla="*/ 307 w 3072"/>
                <a:gd name="T51" fmla="*/ 819 h 2867"/>
                <a:gd name="T52" fmla="*/ 205 w 3072"/>
                <a:gd name="T53" fmla="*/ 717 h 2867"/>
                <a:gd name="T54" fmla="*/ 2970 w 3072"/>
                <a:gd name="T55" fmla="*/ 2662 h 2867"/>
                <a:gd name="T56" fmla="*/ 2867 w 3072"/>
                <a:gd name="T57" fmla="*/ 2662 h 2867"/>
                <a:gd name="T58" fmla="*/ 2867 w 3072"/>
                <a:gd name="T59" fmla="*/ 819 h 2867"/>
                <a:gd name="T60" fmla="*/ 2662 w 3072"/>
                <a:gd name="T61" fmla="*/ 819 h 2867"/>
                <a:gd name="T62" fmla="*/ 2662 w 3072"/>
                <a:gd name="T63" fmla="*/ 2662 h 2867"/>
                <a:gd name="T64" fmla="*/ 2048 w 3072"/>
                <a:gd name="T65" fmla="*/ 2662 h 2867"/>
                <a:gd name="T66" fmla="*/ 2048 w 3072"/>
                <a:gd name="T67" fmla="*/ 1229 h 2867"/>
                <a:gd name="T68" fmla="*/ 1843 w 3072"/>
                <a:gd name="T69" fmla="*/ 1229 h 2867"/>
                <a:gd name="T70" fmla="*/ 1843 w 3072"/>
                <a:gd name="T71" fmla="*/ 2662 h 2867"/>
                <a:gd name="T72" fmla="*/ 1229 w 3072"/>
                <a:gd name="T73" fmla="*/ 2662 h 2867"/>
                <a:gd name="T74" fmla="*/ 1229 w 3072"/>
                <a:gd name="T75" fmla="*/ 819 h 2867"/>
                <a:gd name="T76" fmla="*/ 1024 w 3072"/>
                <a:gd name="T77" fmla="*/ 819 h 2867"/>
                <a:gd name="T78" fmla="*/ 1024 w 3072"/>
                <a:gd name="T79" fmla="*/ 2662 h 2867"/>
                <a:gd name="T80" fmla="*/ 410 w 3072"/>
                <a:gd name="T81" fmla="*/ 2662 h 2867"/>
                <a:gd name="T82" fmla="*/ 410 w 3072"/>
                <a:gd name="T83" fmla="*/ 1229 h 2867"/>
                <a:gd name="T84" fmla="*/ 205 w 3072"/>
                <a:gd name="T85" fmla="*/ 1229 h 2867"/>
                <a:gd name="T86" fmla="*/ 205 w 3072"/>
                <a:gd name="T87" fmla="*/ 2662 h 2867"/>
                <a:gd name="T88" fmla="*/ 102 w 3072"/>
                <a:gd name="T89" fmla="*/ 2662 h 2867"/>
                <a:gd name="T90" fmla="*/ 0 w 3072"/>
                <a:gd name="T91" fmla="*/ 2765 h 2867"/>
                <a:gd name="T92" fmla="*/ 102 w 3072"/>
                <a:gd name="T93" fmla="*/ 2867 h 2867"/>
                <a:gd name="T94" fmla="*/ 2970 w 3072"/>
                <a:gd name="T95" fmla="*/ 2867 h 2867"/>
                <a:gd name="T96" fmla="*/ 3072 w 3072"/>
                <a:gd name="T97" fmla="*/ 2765 h 2867"/>
                <a:gd name="T98" fmla="*/ 2970 w 3072"/>
                <a:gd name="T99" fmla="*/ 2662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2" h="2867">
                  <a:moveTo>
                    <a:pt x="205" y="717"/>
                  </a:moveTo>
                  <a:cubicBezTo>
                    <a:pt x="205" y="676"/>
                    <a:pt x="246" y="614"/>
                    <a:pt x="307" y="614"/>
                  </a:cubicBezTo>
                  <a:cubicBezTo>
                    <a:pt x="348" y="614"/>
                    <a:pt x="348" y="614"/>
                    <a:pt x="348" y="614"/>
                  </a:cubicBezTo>
                  <a:cubicBezTo>
                    <a:pt x="1024" y="143"/>
                    <a:pt x="1024" y="143"/>
                    <a:pt x="1024" y="143"/>
                  </a:cubicBezTo>
                  <a:cubicBezTo>
                    <a:pt x="1024" y="123"/>
                    <a:pt x="1024" y="123"/>
                    <a:pt x="1024" y="123"/>
                  </a:cubicBezTo>
                  <a:cubicBezTo>
                    <a:pt x="1024" y="61"/>
                    <a:pt x="1065" y="0"/>
                    <a:pt x="1126" y="0"/>
                  </a:cubicBezTo>
                  <a:cubicBezTo>
                    <a:pt x="1188" y="0"/>
                    <a:pt x="1229" y="61"/>
                    <a:pt x="1229" y="102"/>
                  </a:cubicBezTo>
                  <a:cubicBezTo>
                    <a:pt x="1229" y="123"/>
                    <a:pt x="1229" y="123"/>
                    <a:pt x="1229" y="123"/>
                  </a:cubicBezTo>
                  <a:cubicBezTo>
                    <a:pt x="1905" y="635"/>
                    <a:pt x="1905" y="635"/>
                    <a:pt x="1905" y="635"/>
                  </a:cubicBezTo>
                  <a:cubicBezTo>
                    <a:pt x="1987" y="635"/>
                    <a:pt x="1987" y="635"/>
                    <a:pt x="1987" y="635"/>
                  </a:cubicBezTo>
                  <a:cubicBezTo>
                    <a:pt x="2662" y="123"/>
                    <a:pt x="2662" y="123"/>
                    <a:pt x="2662" y="123"/>
                  </a:cubicBezTo>
                  <a:cubicBezTo>
                    <a:pt x="2662" y="102"/>
                    <a:pt x="2662" y="102"/>
                    <a:pt x="2662" y="102"/>
                  </a:cubicBezTo>
                  <a:cubicBezTo>
                    <a:pt x="2662" y="61"/>
                    <a:pt x="2703" y="0"/>
                    <a:pt x="2765" y="0"/>
                  </a:cubicBezTo>
                  <a:cubicBezTo>
                    <a:pt x="2826" y="0"/>
                    <a:pt x="2867" y="61"/>
                    <a:pt x="2867" y="102"/>
                  </a:cubicBezTo>
                  <a:cubicBezTo>
                    <a:pt x="2867" y="164"/>
                    <a:pt x="2826" y="205"/>
                    <a:pt x="2765" y="205"/>
                  </a:cubicBezTo>
                  <a:cubicBezTo>
                    <a:pt x="2724" y="205"/>
                    <a:pt x="2724" y="205"/>
                    <a:pt x="2724" y="205"/>
                  </a:cubicBezTo>
                  <a:cubicBezTo>
                    <a:pt x="2048" y="717"/>
                    <a:pt x="2048" y="717"/>
                    <a:pt x="2048" y="717"/>
                  </a:cubicBezTo>
                  <a:cubicBezTo>
                    <a:pt x="2048" y="737"/>
                    <a:pt x="2048" y="737"/>
                    <a:pt x="2048" y="737"/>
                  </a:cubicBezTo>
                  <a:cubicBezTo>
                    <a:pt x="2048" y="778"/>
                    <a:pt x="2007" y="819"/>
                    <a:pt x="1946" y="819"/>
                  </a:cubicBezTo>
                  <a:cubicBezTo>
                    <a:pt x="1884" y="819"/>
                    <a:pt x="1843" y="778"/>
                    <a:pt x="1843" y="717"/>
                  </a:cubicBezTo>
                  <a:cubicBezTo>
                    <a:pt x="1843" y="696"/>
                    <a:pt x="1843" y="696"/>
                    <a:pt x="1843" y="696"/>
                  </a:cubicBezTo>
                  <a:cubicBezTo>
                    <a:pt x="1167" y="205"/>
                    <a:pt x="1167" y="205"/>
                    <a:pt x="1167" y="205"/>
                  </a:cubicBezTo>
                  <a:cubicBezTo>
                    <a:pt x="1126" y="205"/>
                    <a:pt x="1126" y="205"/>
                    <a:pt x="1126" y="205"/>
                  </a:cubicBezTo>
                  <a:cubicBezTo>
                    <a:pt x="1106" y="205"/>
                    <a:pt x="1106" y="205"/>
                    <a:pt x="1106" y="205"/>
                  </a:cubicBezTo>
                  <a:cubicBezTo>
                    <a:pt x="410" y="717"/>
                    <a:pt x="410" y="717"/>
                    <a:pt x="410" y="717"/>
                  </a:cubicBezTo>
                  <a:cubicBezTo>
                    <a:pt x="410" y="778"/>
                    <a:pt x="369" y="819"/>
                    <a:pt x="307" y="819"/>
                  </a:cubicBezTo>
                  <a:cubicBezTo>
                    <a:pt x="246" y="819"/>
                    <a:pt x="205" y="778"/>
                    <a:pt x="205" y="717"/>
                  </a:cubicBezTo>
                  <a:close/>
                  <a:moveTo>
                    <a:pt x="2970" y="2662"/>
                  </a:moveTo>
                  <a:cubicBezTo>
                    <a:pt x="2867" y="2662"/>
                    <a:pt x="2867" y="2662"/>
                    <a:pt x="2867" y="2662"/>
                  </a:cubicBezTo>
                  <a:cubicBezTo>
                    <a:pt x="2867" y="819"/>
                    <a:pt x="2867" y="819"/>
                    <a:pt x="2867" y="819"/>
                  </a:cubicBezTo>
                  <a:cubicBezTo>
                    <a:pt x="2662" y="819"/>
                    <a:pt x="2662" y="819"/>
                    <a:pt x="2662" y="819"/>
                  </a:cubicBezTo>
                  <a:cubicBezTo>
                    <a:pt x="2662" y="2662"/>
                    <a:pt x="2662" y="2662"/>
                    <a:pt x="2662" y="2662"/>
                  </a:cubicBezTo>
                  <a:cubicBezTo>
                    <a:pt x="2048" y="2662"/>
                    <a:pt x="2048" y="2662"/>
                    <a:pt x="2048" y="2662"/>
                  </a:cubicBezTo>
                  <a:cubicBezTo>
                    <a:pt x="2048" y="1229"/>
                    <a:pt x="2048" y="1229"/>
                    <a:pt x="2048" y="1229"/>
                  </a:cubicBezTo>
                  <a:cubicBezTo>
                    <a:pt x="1843" y="1229"/>
                    <a:pt x="1843" y="1229"/>
                    <a:pt x="1843" y="1229"/>
                  </a:cubicBezTo>
                  <a:cubicBezTo>
                    <a:pt x="1843" y="2662"/>
                    <a:pt x="1843" y="2662"/>
                    <a:pt x="1843" y="2662"/>
                  </a:cubicBezTo>
                  <a:cubicBezTo>
                    <a:pt x="1229" y="2662"/>
                    <a:pt x="1229" y="2662"/>
                    <a:pt x="1229" y="2662"/>
                  </a:cubicBezTo>
                  <a:cubicBezTo>
                    <a:pt x="1229" y="819"/>
                    <a:pt x="1229" y="819"/>
                    <a:pt x="1229" y="819"/>
                  </a:cubicBezTo>
                  <a:cubicBezTo>
                    <a:pt x="1024" y="819"/>
                    <a:pt x="1024" y="819"/>
                    <a:pt x="1024" y="819"/>
                  </a:cubicBezTo>
                  <a:cubicBezTo>
                    <a:pt x="1024" y="2662"/>
                    <a:pt x="1024" y="2662"/>
                    <a:pt x="1024" y="2662"/>
                  </a:cubicBezTo>
                  <a:cubicBezTo>
                    <a:pt x="410" y="2662"/>
                    <a:pt x="410" y="2662"/>
                    <a:pt x="410" y="2662"/>
                  </a:cubicBezTo>
                  <a:cubicBezTo>
                    <a:pt x="410" y="1229"/>
                    <a:pt x="410" y="1229"/>
                    <a:pt x="410" y="1229"/>
                  </a:cubicBezTo>
                  <a:cubicBezTo>
                    <a:pt x="205" y="1229"/>
                    <a:pt x="205" y="1229"/>
                    <a:pt x="205" y="1229"/>
                  </a:cubicBezTo>
                  <a:cubicBezTo>
                    <a:pt x="205" y="2662"/>
                    <a:pt x="205" y="2662"/>
                    <a:pt x="205" y="2662"/>
                  </a:cubicBezTo>
                  <a:cubicBezTo>
                    <a:pt x="102" y="2662"/>
                    <a:pt x="102" y="2662"/>
                    <a:pt x="102" y="2662"/>
                  </a:cubicBezTo>
                  <a:cubicBezTo>
                    <a:pt x="41" y="2662"/>
                    <a:pt x="0" y="2703"/>
                    <a:pt x="0" y="2765"/>
                  </a:cubicBezTo>
                  <a:cubicBezTo>
                    <a:pt x="0" y="2826"/>
                    <a:pt x="41" y="2867"/>
                    <a:pt x="102" y="2867"/>
                  </a:cubicBezTo>
                  <a:cubicBezTo>
                    <a:pt x="2970" y="2867"/>
                    <a:pt x="2970" y="2867"/>
                    <a:pt x="2970" y="2867"/>
                  </a:cubicBezTo>
                  <a:cubicBezTo>
                    <a:pt x="3031" y="2867"/>
                    <a:pt x="3072" y="2826"/>
                    <a:pt x="3072" y="2765"/>
                  </a:cubicBezTo>
                  <a:cubicBezTo>
                    <a:pt x="3072" y="2703"/>
                    <a:pt x="3031" y="2662"/>
                    <a:pt x="2970" y="2662"/>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43" name="组合 42"/>
          <p:cNvGrpSpPr/>
          <p:nvPr/>
        </p:nvGrpSpPr>
        <p:grpSpPr>
          <a:xfrm>
            <a:off x="47624" y="4664476"/>
            <a:ext cx="1731479" cy="551244"/>
            <a:chOff x="47624" y="4816876"/>
            <a:chExt cx="1731479" cy="551244"/>
          </a:xfrm>
        </p:grpSpPr>
        <p:sp>
          <p:nvSpPr>
            <p:cNvPr id="44" name="直角三角形 43"/>
            <p:cNvSpPr/>
            <p:nvPr/>
          </p:nvSpPr>
          <p:spPr>
            <a:xfrm rot="16200000" flipH="1">
              <a:off x="41676" y="5270094"/>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45" name="组合 44"/>
            <p:cNvGrpSpPr/>
            <p:nvPr/>
          </p:nvGrpSpPr>
          <p:grpSpPr>
            <a:xfrm>
              <a:off x="47624" y="4816876"/>
              <a:ext cx="1731479" cy="447270"/>
              <a:chOff x="47624" y="4054876"/>
              <a:chExt cx="1731479" cy="447270"/>
            </a:xfrm>
          </p:grpSpPr>
          <p:sp>
            <p:nvSpPr>
              <p:cNvPr id="47" name="五边形 64"/>
              <p:cNvSpPr/>
              <p:nvPr/>
            </p:nvSpPr>
            <p:spPr>
              <a:xfrm>
                <a:off x="47624" y="4054876"/>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48" name="矩形 47"/>
              <p:cNvSpPr/>
              <p:nvPr/>
            </p:nvSpPr>
            <p:spPr>
              <a:xfrm>
                <a:off x="507007" y="4104871"/>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教学目标</a:t>
                </a:r>
              </a:p>
            </p:txBody>
          </p:sp>
        </p:grpSp>
        <p:sp>
          <p:nvSpPr>
            <p:cNvPr id="46" name="Freeform 5"/>
            <p:cNvSpPr>
              <a:spLocks noEditPoints="1"/>
            </p:cNvSpPr>
            <p:nvPr/>
          </p:nvSpPr>
          <p:spPr bwMode="auto">
            <a:xfrm>
              <a:off x="216346" y="4901965"/>
              <a:ext cx="277091" cy="277091"/>
            </a:xfrm>
            <a:custGeom>
              <a:avLst/>
              <a:gdLst>
                <a:gd name="T0" fmla="*/ 1767 w 2867"/>
                <a:gd name="T1" fmla="*/ 287 h 2867"/>
                <a:gd name="T2" fmla="*/ 1327 w 2867"/>
                <a:gd name="T3" fmla="*/ 213 h 2867"/>
                <a:gd name="T4" fmla="*/ 0 w 2867"/>
                <a:gd name="T5" fmla="*/ 1540 h 2867"/>
                <a:gd name="T6" fmla="*/ 1327 w 2867"/>
                <a:gd name="T7" fmla="*/ 2867 h 2867"/>
                <a:gd name="T8" fmla="*/ 2654 w 2867"/>
                <a:gd name="T9" fmla="*/ 1540 h 2867"/>
                <a:gd name="T10" fmla="*/ 2582 w 2867"/>
                <a:gd name="T11" fmla="*/ 1105 h 2867"/>
                <a:gd name="T12" fmla="*/ 2403 w 2867"/>
                <a:gd name="T13" fmla="*/ 1284 h 2867"/>
                <a:gd name="T14" fmla="*/ 2433 w 2867"/>
                <a:gd name="T15" fmla="*/ 1540 h 2867"/>
                <a:gd name="T16" fmla="*/ 1327 w 2867"/>
                <a:gd name="T17" fmla="*/ 2646 h 2867"/>
                <a:gd name="T18" fmla="*/ 221 w 2867"/>
                <a:gd name="T19" fmla="*/ 1540 h 2867"/>
                <a:gd name="T20" fmla="*/ 1327 w 2867"/>
                <a:gd name="T21" fmla="*/ 434 h 2867"/>
                <a:gd name="T22" fmla="*/ 1589 w 2867"/>
                <a:gd name="T23" fmla="*/ 465 h 2867"/>
                <a:gd name="T24" fmla="*/ 1767 w 2867"/>
                <a:gd name="T25" fmla="*/ 287 h 2867"/>
                <a:gd name="T26" fmla="*/ 2387 w 2867"/>
                <a:gd name="T27" fmla="*/ 180 h 2867"/>
                <a:gd name="T28" fmla="*/ 2408 w 2867"/>
                <a:gd name="T29" fmla="*/ 426 h 2867"/>
                <a:gd name="T30" fmla="*/ 2445 w 2867"/>
                <a:gd name="T31" fmla="*/ 462 h 2867"/>
                <a:gd name="T32" fmla="*/ 2836 w 2867"/>
                <a:gd name="T33" fmla="*/ 496 h 2867"/>
                <a:gd name="T34" fmla="*/ 2867 w 2867"/>
                <a:gd name="T35" fmla="*/ 502 h 2867"/>
                <a:gd name="T36" fmla="*/ 2849 w 2867"/>
                <a:gd name="T37" fmla="*/ 524 h 2867"/>
                <a:gd name="T38" fmla="*/ 2370 w 2867"/>
                <a:gd name="T39" fmla="*/ 1005 h 2867"/>
                <a:gd name="T40" fmla="*/ 2322 w 2867"/>
                <a:gd name="T41" fmla="*/ 1023 h 2867"/>
                <a:gd name="T42" fmla="*/ 2070 w 2867"/>
                <a:gd name="T43" fmla="*/ 999 h 2867"/>
                <a:gd name="T44" fmla="*/ 2022 w 2867"/>
                <a:gd name="T45" fmla="*/ 1016 h 2867"/>
                <a:gd name="T46" fmla="*/ 1593 w 2867"/>
                <a:gd name="T47" fmla="*/ 1445 h 2867"/>
                <a:gd name="T48" fmla="*/ 1465 w 2867"/>
                <a:gd name="T49" fmla="*/ 1484 h 2867"/>
                <a:gd name="T50" fmla="*/ 1406 w 2867"/>
                <a:gd name="T51" fmla="*/ 1298 h 2867"/>
                <a:gd name="T52" fmla="*/ 1433 w 2867"/>
                <a:gd name="T53" fmla="*/ 1270 h 2867"/>
                <a:gd name="T54" fmla="*/ 1850 w 2867"/>
                <a:gd name="T55" fmla="*/ 853 h 2867"/>
                <a:gd name="T56" fmla="*/ 1871 w 2867"/>
                <a:gd name="T57" fmla="*/ 796 h 2867"/>
                <a:gd name="T58" fmla="*/ 1847 w 2867"/>
                <a:gd name="T59" fmla="*/ 541 h 2867"/>
                <a:gd name="T60" fmla="*/ 1859 w 2867"/>
                <a:gd name="T61" fmla="*/ 507 h 2867"/>
                <a:gd name="T62" fmla="*/ 2360 w 2867"/>
                <a:gd name="T63" fmla="*/ 6 h 2867"/>
                <a:gd name="T64" fmla="*/ 2370 w 2867"/>
                <a:gd name="T65" fmla="*/ 0 h 2867"/>
                <a:gd name="T66" fmla="*/ 2387 w 2867"/>
                <a:gd name="T67" fmla="*/ 180 h 2867"/>
                <a:gd name="T68" fmla="*/ 1880 w 2867"/>
                <a:gd name="T69" fmla="*/ 1540 h 2867"/>
                <a:gd name="T70" fmla="*/ 1327 w 2867"/>
                <a:gd name="T71" fmla="*/ 2093 h 2867"/>
                <a:gd name="T72" fmla="*/ 774 w 2867"/>
                <a:gd name="T73" fmla="*/ 1540 h 2867"/>
                <a:gd name="T74" fmla="*/ 1327 w 2867"/>
                <a:gd name="T75" fmla="*/ 987 h 2867"/>
                <a:gd name="T76" fmla="*/ 1460 w 2867"/>
                <a:gd name="T77" fmla="*/ 1003 h 2867"/>
                <a:gd name="T78" fmla="*/ 1378 w 2867"/>
                <a:gd name="T79" fmla="*/ 1085 h 2867"/>
                <a:gd name="T80" fmla="*/ 1244 w 2867"/>
                <a:gd name="T81" fmla="*/ 1219 h 2867"/>
                <a:gd name="T82" fmla="*/ 995 w 2867"/>
                <a:gd name="T83" fmla="*/ 1540 h 2867"/>
                <a:gd name="T84" fmla="*/ 1327 w 2867"/>
                <a:gd name="T85" fmla="*/ 1872 h 2867"/>
                <a:gd name="T86" fmla="*/ 1653 w 2867"/>
                <a:gd name="T87" fmla="*/ 1602 h 2867"/>
                <a:gd name="T88" fmla="*/ 1773 w 2867"/>
                <a:gd name="T89" fmla="*/ 1482 h 2867"/>
                <a:gd name="T90" fmla="*/ 1861 w 2867"/>
                <a:gd name="T91" fmla="*/ 1394 h 2867"/>
                <a:gd name="T92" fmla="*/ 1880 w 2867"/>
                <a:gd name="T93" fmla="*/ 1540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67" h="2867">
                  <a:moveTo>
                    <a:pt x="1767" y="287"/>
                  </a:moveTo>
                  <a:cubicBezTo>
                    <a:pt x="1629" y="239"/>
                    <a:pt x="1481" y="213"/>
                    <a:pt x="1327" y="213"/>
                  </a:cubicBezTo>
                  <a:cubicBezTo>
                    <a:pt x="594" y="213"/>
                    <a:pt x="0" y="807"/>
                    <a:pt x="0" y="1540"/>
                  </a:cubicBezTo>
                  <a:cubicBezTo>
                    <a:pt x="0" y="2273"/>
                    <a:pt x="594" y="2867"/>
                    <a:pt x="1327" y="2867"/>
                  </a:cubicBezTo>
                  <a:cubicBezTo>
                    <a:pt x="2060" y="2867"/>
                    <a:pt x="2654" y="2273"/>
                    <a:pt x="2654" y="1540"/>
                  </a:cubicBezTo>
                  <a:cubicBezTo>
                    <a:pt x="2654" y="1388"/>
                    <a:pt x="2629" y="1241"/>
                    <a:pt x="2582" y="1105"/>
                  </a:cubicBezTo>
                  <a:cubicBezTo>
                    <a:pt x="2522" y="1165"/>
                    <a:pt x="2463" y="1224"/>
                    <a:pt x="2403" y="1284"/>
                  </a:cubicBezTo>
                  <a:cubicBezTo>
                    <a:pt x="2423" y="1366"/>
                    <a:pt x="2433" y="1452"/>
                    <a:pt x="2433" y="1540"/>
                  </a:cubicBezTo>
                  <a:cubicBezTo>
                    <a:pt x="2433" y="2151"/>
                    <a:pt x="1938" y="2646"/>
                    <a:pt x="1327" y="2646"/>
                  </a:cubicBezTo>
                  <a:cubicBezTo>
                    <a:pt x="716" y="2646"/>
                    <a:pt x="221" y="2151"/>
                    <a:pt x="221" y="1540"/>
                  </a:cubicBezTo>
                  <a:cubicBezTo>
                    <a:pt x="221" y="929"/>
                    <a:pt x="716" y="434"/>
                    <a:pt x="1327" y="434"/>
                  </a:cubicBezTo>
                  <a:cubicBezTo>
                    <a:pt x="1417" y="434"/>
                    <a:pt x="1505" y="445"/>
                    <a:pt x="1589" y="465"/>
                  </a:cubicBezTo>
                  <a:cubicBezTo>
                    <a:pt x="1648" y="406"/>
                    <a:pt x="1707" y="346"/>
                    <a:pt x="1767" y="287"/>
                  </a:cubicBezTo>
                  <a:close/>
                  <a:moveTo>
                    <a:pt x="2387" y="180"/>
                  </a:moveTo>
                  <a:cubicBezTo>
                    <a:pt x="2394" y="262"/>
                    <a:pt x="2403" y="344"/>
                    <a:pt x="2408" y="426"/>
                  </a:cubicBezTo>
                  <a:cubicBezTo>
                    <a:pt x="2410" y="452"/>
                    <a:pt x="2420" y="460"/>
                    <a:pt x="2445" y="462"/>
                  </a:cubicBezTo>
                  <a:cubicBezTo>
                    <a:pt x="2575" y="472"/>
                    <a:pt x="2706" y="484"/>
                    <a:pt x="2836" y="496"/>
                  </a:cubicBezTo>
                  <a:cubicBezTo>
                    <a:pt x="2847" y="497"/>
                    <a:pt x="2858" y="494"/>
                    <a:pt x="2867" y="502"/>
                  </a:cubicBezTo>
                  <a:cubicBezTo>
                    <a:pt x="2865" y="513"/>
                    <a:pt x="2856" y="518"/>
                    <a:pt x="2849" y="524"/>
                  </a:cubicBezTo>
                  <a:cubicBezTo>
                    <a:pt x="2690" y="684"/>
                    <a:pt x="2529" y="844"/>
                    <a:pt x="2370" y="1005"/>
                  </a:cubicBezTo>
                  <a:cubicBezTo>
                    <a:pt x="2356" y="1019"/>
                    <a:pt x="2342" y="1025"/>
                    <a:pt x="2322" y="1023"/>
                  </a:cubicBezTo>
                  <a:cubicBezTo>
                    <a:pt x="2238" y="1014"/>
                    <a:pt x="2154" y="1008"/>
                    <a:pt x="2070" y="999"/>
                  </a:cubicBezTo>
                  <a:cubicBezTo>
                    <a:pt x="2049" y="997"/>
                    <a:pt x="2036" y="1001"/>
                    <a:pt x="2022" y="1016"/>
                  </a:cubicBezTo>
                  <a:cubicBezTo>
                    <a:pt x="1805" y="1233"/>
                    <a:pt x="1810" y="1228"/>
                    <a:pt x="1593" y="1445"/>
                  </a:cubicBezTo>
                  <a:cubicBezTo>
                    <a:pt x="1557" y="1482"/>
                    <a:pt x="1516" y="1500"/>
                    <a:pt x="1465" y="1484"/>
                  </a:cubicBezTo>
                  <a:cubicBezTo>
                    <a:pt x="1384" y="1460"/>
                    <a:pt x="1354" y="1364"/>
                    <a:pt x="1406" y="1298"/>
                  </a:cubicBezTo>
                  <a:cubicBezTo>
                    <a:pt x="1414" y="1288"/>
                    <a:pt x="1423" y="1279"/>
                    <a:pt x="1433" y="1270"/>
                  </a:cubicBezTo>
                  <a:cubicBezTo>
                    <a:pt x="1645" y="1057"/>
                    <a:pt x="1637" y="1065"/>
                    <a:pt x="1850" y="853"/>
                  </a:cubicBezTo>
                  <a:cubicBezTo>
                    <a:pt x="1867" y="836"/>
                    <a:pt x="1874" y="821"/>
                    <a:pt x="1871" y="796"/>
                  </a:cubicBezTo>
                  <a:cubicBezTo>
                    <a:pt x="1861" y="712"/>
                    <a:pt x="1855" y="626"/>
                    <a:pt x="1847" y="541"/>
                  </a:cubicBezTo>
                  <a:cubicBezTo>
                    <a:pt x="1846" y="527"/>
                    <a:pt x="1849" y="517"/>
                    <a:pt x="1859" y="507"/>
                  </a:cubicBezTo>
                  <a:cubicBezTo>
                    <a:pt x="2026" y="340"/>
                    <a:pt x="2193" y="173"/>
                    <a:pt x="2360" y="6"/>
                  </a:cubicBezTo>
                  <a:cubicBezTo>
                    <a:pt x="2361" y="5"/>
                    <a:pt x="2364" y="4"/>
                    <a:pt x="2370" y="0"/>
                  </a:cubicBezTo>
                  <a:cubicBezTo>
                    <a:pt x="2376" y="62"/>
                    <a:pt x="2382" y="121"/>
                    <a:pt x="2387" y="180"/>
                  </a:cubicBezTo>
                  <a:close/>
                  <a:moveTo>
                    <a:pt x="1880" y="1540"/>
                  </a:moveTo>
                  <a:cubicBezTo>
                    <a:pt x="1880" y="1845"/>
                    <a:pt x="1633" y="2093"/>
                    <a:pt x="1327" y="2093"/>
                  </a:cubicBezTo>
                  <a:cubicBezTo>
                    <a:pt x="1022" y="2093"/>
                    <a:pt x="774" y="1845"/>
                    <a:pt x="774" y="1540"/>
                  </a:cubicBezTo>
                  <a:cubicBezTo>
                    <a:pt x="774" y="1234"/>
                    <a:pt x="1022" y="987"/>
                    <a:pt x="1327" y="987"/>
                  </a:cubicBezTo>
                  <a:cubicBezTo>
                    <a:pt x="1373" y="987"/>
                    <a:pt x="1417" y="992"/>
                    <a:pt x="1460" y="1003"/>
                  </a:cubicBezTo>
                  <a:cubicBezTo>
                    <a:pt x="1432" y="1030"/>
                    <a:pt x="1405" y="1057"/>
                    <a:pt x="1378" y="1085"/>
                  </a:cubicBezTo>
                  <a:cubicBezTo>
                    <a:pt x="1333" y="1129"/>
                    <a:pt x="1288" y="1174"/>
                    <a:pt x="1244" y="1219"/>
                  </a:cubicBezTo>
                  <a:cubicBezTo>
                    <a:pt x="1101" y="1256"/>
                    <a:pt x="995" y="1385"/>
                    <a:pt x="995" y="1540"/>
                  </a:cubicBezTo>
                  <a:cubicBezTo>
                    <a:pt x="995" y="1723"/>
                    <a:pt x="1144" y="1872"/>
                    <a:pt x="1327" y="1872"/>
                  </a:cubicBezTo>
                  <a:cubicBezTo>
                    <a:pt x="1489" y="1872"/>
                    <a:pt x="1624" y="1756"/>
                    <a:pt x="1653" y="1602"/>
                  </a:cubicBezTo>
                  <a:cubicBezTo>
                    <a:pt x="1693" y="1562"/>
                    <a:pt x="1733" y="1522"/>
                    <a:pt x="1773" y="1482"/>
                  </a:cubicBezTo>
                  <a:cubicBezTo>
                    <a:pt x="1803" y="1452"/>
                    <a:pt x="1830" y="1425"/>
                    <a:pt x="1861" y="1394"/>
                  </a:cubicBezTo>
                  <a:cubicBezTo>
                    <a:pt x="1873" y="1441"/>
                    <a:pt x="1880" y="1489"/>
                    <a:pt x="1880" y="154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49" name="组合 48"/>
          <p:cNvGrpSpPr/>
          <p:nvPr/>
        </p:nvGrpSpPr>
        <p:grpSpPr>
          <a:xfrm>
            <a:off x="47624" y="3830259"/>
            <a:ext cx="1731479" cy="551244"/>
            <a:chOff x="47624" y="3982659"/>
            <a:chExt cx="1731479" cy="551244"/>
          </a:xfrm>
        </p:grpSpPr>
        <p:sp>
          <p:nvSpPr>
            <p:cNvPr id="50" name="直角三角形 49"/>
            <p:cNvSpPr/>
            <p:nvPr/>
          </p:nvSpPr>
          <p:spPr>
            <a:xfrm rot="16200000" flipH="1">
              <a:off x="41676" y="4435878"/>
              <a:ext cx="103975"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51" name="组合 50"/>
            <p:cNvGrpSpPr/>
            <p:nvPr/>
          </p:nvGrpSpPr>
          <p:grpSpPr>
            <a:xfrm>
              <a:off x="47624" y="3982659"/>
              <a:ext cx="1731479" cy="447270"/>
              <a:chOff x="47624" y="3415393"/>
              <a:chExt cx="1731479" cy="447270"/>
            </a:xfrm>
          </p:grpSpPr>
          <p:sp>
            <p:nvSpPr>
              <p:cNvPr id="55" name="五边形 63"/>
              <p:cNvSpPr/>
              <p:nvPr/>
            </p:nvSpPr>
            <p:spPr>
              <a:xfrm>
                <a:off x="47624" y="3415393"/>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56" name="矩形 55"/>
              <p:cNvSpPr/>
              <p:nvPr/>
            </p:nvSpPr>
            <p:spPr>
              <a:xfrm>
                <a:off x="507007" y="3462807"/>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教材分析</a:t>
                </a:r>
              </a:p>
            </p:txBody>
          </p:sp>
        </p:grpSp>
        <p:grpSp>
          <p:nvGrpSpPr>
            <p:cNvPr id="52" name="Group 4"/>
            <p:cNvGrpSpPr>
              <a:grpSpLocks noChangeAspect="1"/>
            </p:cNvGrpSpPr>
            <p:nvPr/>
          </p:nvGrpSpPr>
          <p:grpSpPr bwMode="auto">
            <a:xfrm>
              <a:off x="204441" y="4076683"/>
              <a:ext cx="259012" cy="259221"/>
              <a:chOff x="1992" y="309"/>
              <a:chExt cx="3698" cy="3701"/>
            </a:xfrm>
            <a:solidFill>
              <a:schemeClr val="tx2"/>
            </a:solidFill>
          </p:grpSpPr>
          <p:sp>
            <p:nvSpPr>
              <p:cNvPr id="53" name="Freeform 5"/>
              <p:cNvSpPr>
                <a:spLocks noEditPoints="1"/>
              </p:cNvSpPr>
              <p:nvPr/>
            </p:nvSpPr>
            <p:spPr bwMode="auto">
              <a:xfrm>
                <a:off x="2883" y="1203"/>
                <a:ext cx="1912" cy="1912"/>
              </a:xfrm>
              <a:custGeom>
                <a:avLst/>
                <a:gdLst>
                  <a:gd name="T0" fmla="*/ 1270 w 1270"/>
                  <a:gd name="T1" fmla="*/ 560 h 1269"/>
                  <a:gd name="T2" fmla="*/ 711 w 1270"/>
                  <a:gd name="T3" fmla="*/ 0 h 1269"/>
                  <a:gd name="T4" fmla="*/ 711 w 1270"/>
                  <a:gd name="T5" fmla="*/ 117 h 1269"/>
                  <a:gd name="T6" fmla="*/ 561 w 1270"/>
                  <a:gd name="T7" fmla="*/ 117 h 1269"/>
                  <a:gd name="T8" fmla="*/ 561 w 1270"/>
                  <a:gd name="T9" fmla="*/ 0 h 1269"/>
                  <a:gd name="T10" fmla="*/ 0 w 1270"/>
                  <a:gd name="T11" fmla="*/ 560 h 1269"/>
                  <a:gd name="T12" fmla="*/ 118 w 1270"/>
                  <a:gd name="T13" fmla="*/ 560 h 1269"/>
                  <a:gd name="T14" fmla="*/ 118 w 1270"/>
                  <a:gd name="T15" fmla="*/ 710 h 1269"/>
                  <a:gd name="T16" fmla="*/ 1 w 1270"/>
                  <a:gd name="T17" fmla="*/ 710 h 1269"/>
                  <a:gd name="T18" fmla="*/ 561 w 1270"/>
                  <a:gd name="T19" fmla="*/ 1269 h 1269"/>
                  <a:gd name="T20" fmla="*/ 561 w 1270"/>
                  <a:gd name="T21" fmla="*/ 1153 h 1269"/>
                  <a:gd name="T22" fmla="*/ 711 w 1270"/>
                  <a:gd name="T23" fmla="*/ 1153 h 1269"/>
                  <a:gd name="T24" fmla="*/ 711 w 1270"/>
                  <a:gd name="T25" fmla="*/ 1269 h 1269"/>
                  <a:gd name="T26" fmla="*/ 1270 w 1270"/>
                  <a:gd name="T27" fmla="*/ 710 h 1269"/>
                  <a:gd name="T28" fmla="*/ 1154 w 1270"/>
                  <a:gd name="T29" fmla="*/ 710 h 1269"/>
                  <a:gd name="T30" fmla="*/ 1154 w 1270"/>
                  <a:gd name="T31" fmla="*/ 560 h 1269"/>
                  <a:gd name="T32" fmla="*/ 1270 w 1270"/>
                  <a:gd name="T33" fmla="*/ 560 h 1269"/>
                  <a:gd name="T34" fmla="*/ 1270 w 1270"/>
                  <a:gd name="T35" fmla="*/ 560 h 1269"/>
                  <a:gd name="T36" fmla="*/ 635 w 1270"/>
                  <a:gd name="T37" fmla="*/ 872 h 1269"/>
                  <a:gd name="T38" fmla="*/ 397 w 1270"/>
                  <a:gd name="T39" fmla="*/ 634 h 1269"/>
                  <a:gd name="T40" fmla="*/ 635 w 1270"/>
                  <a:gd name="T41" fmla="*/ 396 h 1269"/>
                  <a:gd name="T42" fmla="*/ 873 w 1270"/>
                  <a:gd name="T43" fmla="*/ 634 h 1269"/>
                  <a:gd name="T44" fmla="*/ 635 w 1270"/>
                  <a:gd name="T45" fmla="*/ 872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0" h="1269">
                    <a:moveTo>
                      <a:pt x="1270" y="560"/>
                    </a:moveTo>
                    <a:cubicBezTo>
                      <a:pt x="1236" y="268"/>
                      <a:pt x="1003" y="35"/>
                      <a:pt x="711" y="0"/>
                    </a:cubicBezTo>
                    <a:cubicBezTo>
                      <a:pt x="711" y="117"/>
                      <a:pt x="711" y="117"/>
                      <a:pt x="711" y="117"/>
                    </a:cubicBezTo>
                    <a:cubicBezTo>
                      <a:pt x="561" y="117"/>
                      <a:pt x="561" y="117"/>
                      <a:pt x="561" y="117"/>
                    </a:cubicBezTo>
                    <a:cubicBezTo>
                      <a:pt x="561" y="0"/>
                      <a:pt x="561" y="0"/>
                      <a:pt x="561" y="0"/>
                    </a:cubicBezTo>
                    <a:cubicBezTo>
                      <a:pt x="268" y="34"/>
                      <a:pt x="35" y="267"/>
                      <a:pt x="0" y="560"/>
                    </a:cubicBezTo>
                    <a:cubicBezTo>
                      <a:pt x="118" y="560"/>
                      <a:pt x="118" y="560"/>
                      <a:pt x="118" y="560"/>
                    </a:cubicBezTo>
                    <a:cubicBezTo>
                      <a:pt x="118" y="710"/>
                      <a:pt x="118" y="710"/>
                      <a:pt x="118" y="710"/>
                    </a:cubicBezTo>
                    <a:cubicBezTo>
                      <a:pt x="1" y="710"/>
                      <a:pt x="1" y="710"/>
                      <a:pt x="1" y="710"/>
                    </a:cubicBezTo>
                    <a:cubicBezTo>
                      <a:pt x="35" y="1002"/>
                      <a:pt x="268" y="1235"/>
                      <a:pt x="561" y="1269"/>
                    </a:cubicBezTo>
                    <a:cubicBezTo>
                      <a:pt x="561" y="1153"/>
                      <a:pt x="561" y="1153"/>
                      <a:pt x="561" y="1153"/>
                    </a:cubicBezTo>
                    <a:cubicBezTo>
                      <a:pt x="711" y="1153"/>
                      <a:pt x="711" y="1153"/>
                      <a:pt x="711" y="1153"/>
                    </a:cubicBezTo>
                    <a:cubicBezTo>
                      <a:pt x="711" y="1269"/>
                      <a:pt x="711" y="1269"/>
                      <a:pt x="711" y="1269"/>
                    </a:cubicBezTo>
                    <a:cubicBezTo>
                      <a:pt x="1003" y="1234"/>
                      <a:pt x="1235" y="1002"/>
                      <a:pt x="1270" y="710"/>
                    </a:cubicBezTo>
                    <a:cubicBezTo>
                      <a:pt x="1154" y="710"/>
                      <a:pt x="1154" y="710"/>
                      <a:pt x="1154" y="710"/>
                    </a:cubicBezTo>
                    <a:cubicBezTo>
                      <a:pt x="1154" y="560"/>
                      <a:pt x="1154" y="560"/>
                      <a:pt x="1154" y="560"/>
                    </a:cubicBezTo>
                    <a:cubicBezTo>
                      <a:pt x="1270" y="560"/>
                      <a:pt x="1270" y="560"/>
                      <a:pt x="1270" y="560"/>
                    </a:cubicBezTo>
                    <a:cubicBezTo>
                      <a:pt x="1270" y="560"/>
                      <a:pt x="1270" y="560"/>
                      <a:pt x="1270" y="560"/>
                    </a:cubicBezTo>
                    <a:close/>
                    <a:moveTo>
                      <a:pt x="635" y="872"/>
                    </a:moveTo>
                    <a:cubicBezTo>
                      <a:pt x="504" y="872"/>
                      <a:pt x="397" y="766"/>
                      <a:pt x="397" y="634"/>
                    </a:cubicBezTo>
                    <a:cubicBezTo>
                      <a:pt x="397" y="503"/>
                      <a:pt x="504" y="396"/>
                      <a:pt x="635" y="396"/>
                    </a:cubicBezTo>
                    <a:cubicBezTo>
                      <a:pt x="766" y="396"/>
                      <a:pt x="873" y="503"/>
                      <a:pt x="873" y="634"/>
                    </a:cubicBezTo>
                    <a:cubicBezTo>
                      <a:pt x="873" y="766"/>
                      <a:pt x="766" y="872"/>
                      <a:pt x="635" y="8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4" name="Freeform 6"/>
              <p:cNvSpPr>
                <a:spLocks noEditPoints="1"/>
              </p:cNvSpPr>
              <p:nvPr/>
            </p:nvSpPr>
            <p:spPr bwMode="auto">
              <a:xfrm>
                <a:off x="1992" y="309"/>
                <a:ext cx="3698" cy="3701"/>
              </a:xfrm>
              <a:custGeom>
                <a:avLst/>
                <a:gdLst>
                  <a:gd name="T0" fmla="*/ 1228 w 2456"/>
                  <a:gd name="T1" fmla="*/ 0 h 2456"/>
                  <a:gd name="T2" fmla="*/ 0 w 2456"/>
                  <a:gd name="T3" fmla="*/ 1228 h 2456"/>
                  <a:gd name="T4" fmla="*/ 1228 w 2456"/>
                  <a:gd name="T5" fmla="*/ 2456 h 2456"/>
                  <a:gd name="T6" fmla="*/ 2456 w 2456"/>
                  <a:gd name="T7" fmla="*/ 1228 h 2456"/>
                  <a:gd name="T8" fmla="*/ 1228 w 2456"/>
                  <a:gd name="T9" fmla="*/ 0 h 2456"/>
                  <a:gd name="T10" fmla="*/ 2016 w 2456"/>
                  <a:gd name="T11" fmla="*/ 1303 h 2456"/>
                  <a:gd name="T12" fmla="*/ 1788 w 2456"/>
                  <a:gd name="T13" fmla="*/ 1788 h 2456"/>
                  <a:gd name="T14" fmla="*/ 1303 w 2456"/>
                  <a:gd name="T15" fmla="*/ 2016 h 2456"/>
                  <a:gd name="T16" fmla="*/ 1303 w 2456"/>
                  <a:gd name="T17" fmla="*/ 2120 h 2456"/>
                  <a:gd name="T18" fmla="*/ 1153 w 2456"/>
                  <a:gd name="T19" fmla="*/ 2120 h 2456"/>
                  <a:gd name="T20" fmla="*/ 1153 w 2456"/>
                  <a:gd name="T21" fmla="*/ 2017 h 2456"/>
                  <a:gd name="T22" fmla="*/ 666 w 2456"/>
                  <a:gd name="T23" fmla="*/ 1788 h 2456"/>
                  <a:gd name="T24" fmla="*/ 438 w 2456"/>
                  <a:gd name="T25" fmla="*/ 1303 h 2456"/>
                  <a:gd name="T26" fmla="*/ 336 w 2456"/>
                  <a:gd name="T27" fmla="*/ 1303 h 2456"/>
                  <a:gd name="T28" fmla="*/ 336 w 2456"/>
                  <a:gd name="T29" fmla="*/ 1153 h 2456"/>
                  <a:gd name="T30" fmla="*/ 438 w 2456"/>
                  <a:gd name="T31" fmla="*/ 1153 h 2456"/>
                  <a:gd name="T32" fmla="*/ 666 w 2456"/>
                  <a:gd name="T33" fmla="*/ 667 h 2456"/>
                  <a:gd name="T34" fmla="*/ 1153 w 2456"/>
                  <a:gd name="T35" fmla="*/ 438 h 2456"/>
                  <a:gd name="T36" fmla="*/ 1153 w 2456"/>
                  <a:gd name="T37" fmla="*/ 336 h 2456"/>
                  <a:gd name="T38" fmla="*/ 1303 w 2456"/>
                  <a:gd name="T39" fmla="*/ 336 h 2456"/>
                  <a:gd name="T40" fmla="*/ 1303 w 2456"/>
                  <a:gd name="T41" fmla="*/ 438 h 2456"/>
                  <a:gd name="T42" fmla="*/ 1788 w 2456"/>
                  <a:gd name="T43" fmla="*/ 667 h 2456"/>
                  <a:gd name="T44" fmla="*/ 2017 w 2456"/>
                  <a:gd name="T45" fmla="*/ 1153 h 2456"/>
                  <a:gd name="T46" fmla="*/ 2120 w 2456"/>
                  <a:gd name="T47" fmla="*/ 1153 h 2456"/>
                  <a:gd name="T48" fmla="*/ 2120 w 2456"/>
                  <a:gd name="T49" fmla="*/ 1303 h 2456"/>
                  <a:gd name="T50" fmla="*/ 2016 w 2456"/>
                  <a:gd name="T51" fmla="*/ 1303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6" h="2456">
                    <a:moveTo>
                      <a:pt x="1228" y="0"/>
                    </a:moveTo>
                    <a:cubicBezTo>
                      <a:pt x="550" y="0"/>
                      <a:pt x="0" y="550"/>
                      <a:pt x="0" y="1228"/>
                    </a:cubicBezTo>
                    <a:cubicBezTo>
                      <a:pt x="0" y="1906"/>
                      <a:pt x="550" y="2456"/>
                      <a:pt x="1228" y="2456"/>
                    </a:cubicBezTo>
                    <a:cubicBezTo>
                      <a:pt x="1906" y="2456"/>
                      <a:pt x="2456" y="1906"/>
                      <a:pt x="2456" y="1228"/>
                    </a:cubicBezTo>
                    <a:cubicBezTo>
                      <a:pt x="2456" y="550"/>
                      <a:pt x="1906" y="0"/>
                      <a:pt x="1228" y="0"/>
                    </a:cubicBezTo>
                    <a:close/>
                    <a:moveTo>
                      <a:pt x="2016" y="1303"/>
                    </a:moveTo>
                    <a:cubicBezTo>
                      <a:pt x="1999" y="1486"/>
                      <a:pt x="1919" y="1656"/>
                      <a:pt x="1788" y="1788"/>
                    </a:cubicBezTo>
                    <a:cubicBezTo>
                      <a:pt x="1656" y="1920"/>
                      <a:pt x="1486" y="1999"/>
                      <a:pt x="1303" y="2016"/>
                    </a:cubicBezTo>
                    <a:cubicBezTo>
                      <a:pt x="1303" y="2120"/>
                      <a:pt x="1303" y="2120"/>
                      <a:pt x="1303" y="2120"/>
                    </a:cubicBezTo>
                    <a:cubicBezTo>
                      <a:pt x="1153" y="2120"/>
                      <a:pt x="1153" y="2120"/>
                      <a:pt x="1153" y="2120"/>
                    </a:cubicBezTo>
                    <a:cubicBezTo>
                      <a:pt x="1153" y="2017"/>
                      <a:pt x="1153" y="2017"/>
                      <a:pt x="1153" y="2017"/>
                    </a:cubicBezTo>
                    <a:cubicBezTo>
                      <a:pt x="969" y="2000"/>
                      <a:pt x="799" y="1920"/>
                      <a:pt x="666" y="1788"/>
                    </a:cubicBezTo>
                    <a:cubicBezTo>
                      <a:pt x="535" y="1656"/>
                      <a:pt x="455" y="1486"/>
                      <a:pt x="438" y="1303"/>
                    </a:cubicBezTo>
                    <a:cubicBezTo>
                      <a:pt x="336" y="1303"/>
                      <a:pt x="336" y="1303"/>
                      <a:pt x="336" y="1303"/>
                    </a:cubicBezTo>
                    <a:cubicBezTo>
                      <a:pt x="336" y="1153"/>
                      <a:pt x="336" y="1153"/>
                      <a:pt x="336" y="1153"/>
                    </a:cubicBezTo>
                    <a:cubicBezTo>
                      <a:pt x="438" y="1153"/>
                      <a:pt x="438" y="1153"/>
                      <a:pt x="438" y="1153"/>
                    </a:cubicBezTo>
                    <a:cubicBezTo>
                      <a:pt x="455" y="969"/>
                      <a:pt x="534" y="799"/>
                      <a:pt x="666" y="667"/>
                    </a:cubicBezTo>
                    <a:cubicBezTo>
                      <a:pt x="799" y="534"/>
                      <a:pt x="969" y="455"/>
                      <a:pt x="1153" y="438"/>
                    </a:cubicBezTo>
                    <a:cubicBezTo>
                      <a:pt x="1153" y="336"/>
                      <a:pt x="1153" y="336"/>
                      <a:pt x="1153" y="336"/>
                    </a:cubicBezTo>
                    <a:cubicBezTo>
                      <a:pt x="1303" y="336"/>
                      <a:pt x="1303" y="336"/>
                      <a:pt x="1303" y="336"/>
                    </a:cubicBezTo>
                    <a:cubicBezTo>
                      <a:pt x="1303" y="438"/>
                      <a:pt x="1303" y="438"/>
                      <a:pt x="1303" y="438"/>
                    </a:cubicBezTo>
                    <a:cubicBezTo>
                      <a:pt x="1486" y="455"/>
                      <a:pt x="1656" y="535"/>
                      <a:pt x="1788" y="667"/>
                    </a:cubicBezTo>
                    <a:cubicBezTo>
                      <a:pt x="1920" y="799"/>
                      <a:pt x="2000" y="969"/>
                      <a:pt x="2017" y="1153"/>
                    </a:cubicBezTo>
                    <a:cubicBezTo>
                      <a:pt x="2120" y="1153"/>
                      <a:pt x="2120" y="1153"/>
                      <a:pt x="2120" y="1153"/>
                    </a:cubicBezTo>
                    <a:cubicBezTo>
                      <a:pt x="2120" y="1303"/>
                      <a:pt x="2120" y="1303"/>
                      <a:pt x="2120" y="1303"/>
                    </a:cubicBezTo>
                    <a:cubicBezTo>
                      <a:pt x="2016" y="1303"/>
                      <a:pt x="2016" y="1303"/>
                      <a:pt x="2016" y="1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grpSp>
        <p:nvGrpSpPr>
          <p:cNvPr id="84" name="组合 83"/>
          <p:cNvGrpSpPr/>
          <p:nvPr/>
        </p:nvGrpSpPr>
        <p:grpSpPr>
          <a:xfrm>
            <a:off x="2269427" y="1678772"/>
            <a:ext cx="9125509" cy="4295684"/>
            <a:chOff x="1355" y="1642"/>
            <a:chExt cx="16320" cy="7682"/>
          </a:xfrm>
        </p:grpSpPr>
        <p:sp>
          <p:nvSpPr>
            <p:cNvPr id="2" name="Text Box 10"/>
            <p:cNvSpPr txBox="1">
              <a:spLocks noChangeArrowheads="1"/>
            </p:cNvSpPr>
            <p:nvPr/>
          </p:nvSpPr>
          <p:spPr bwMode="auto">
            <a:xfrm>
              <a:off x="1768" y="5901"/>
              <a:ext cx="4633" cy="2750"/>
            </a:xfrm>
            <a:prstGeom prst="rect">
              <a:avLst/>
            </a:prstGeom>
            <a:noFill/>
            <a:ln w="9525">
              <a:noFill/>
              <a:miter lim="800000"/>
            </a:ln>
          </p:spPr>
          <p:txBody>
            <a:bodyPr wrap="square" lIns="60960" tIns="30480" rIns="60960" bIns="3048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lang="zh-CN" altLang="en-US" sz="1600" noProof="0" dirty="0">
                  <a:ln>
                    <a:noFill/>
                  </a:ln>
                  <a:solidFill>
                    <a:prstClr val="black">
                      <a:lumMod val="65000"/>
                      <a:lumOff val="35000"/>
                    </a:prstClr>
                  </a:solidFill>
                  <a:effectLst/>
                  <a:uLnTx/>
                  <a:uFillTx/>
                  <a:cs typeface="+mn-ea"/>
                  <a:sym typeface="+mn-lt"/>
                </a:rPr>
                <a:t>此处添加详细文本描述，建议与标题相关并符合整体语言风格，语言描述尽量简洁生动。</a:t>
              </a:r>
              <a:endParaRPr lang="en-US" sz="1200" dirty="0">
                <a:solidFill>
                  <a:schemeClr val="bg1">
                    <a:lumMod val="65000"/>
                  </a:schemeClr>
                </a:solidFill>
                <a:cs typeface="+mn-ea"/>
                <a:sym typeface="+mn-lt"/>
              </a:endParaRPr>
            </a:p>
          </p:txBody>
        </p:sp>
        <p:sp>
          <p:nvSpPr>
            <p:cNvPr id="11" name="Text Box 10"/>
            <p:cNvSpPr txBox="1">
              <a:spLocks noChangeArrowheads="1"/>
            </p:cNvSpPr>
            <p:nvPr/>
          </p:nvSpPr>
          <p:spPr bwMode="auto">
            <a:xfrm>
              <a:off x="12634" y="5901"/>
              <a:ext cx="4633" cy="2750"/>
            </a:xfrm>
            <a:prstGeom prst="rect">
              <a:avLst/>
            </a:prstGeom>
            <a:noFill/>
            <a:ln w="9525">
              <a:noFill/>
              <a:miter lim="800000"/>
            </a:ln>
          </p:spPr>
          <p:txBody>
            <a:bodyPr wrap="square" lIns="60960" tIns="30480" rIns="60960" bIns="3048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lang="zh-CN" altLang="en-US" sz="1600" noProof="0" dirty="0">
                  <a:ln>
                    <a:noFill/>
                  </a:ln>
                  <a:solidFill>
                    <a:prstClr val="black">
                      <a:lumMod val="65000"/>
                      <a:lumOff val="35000"/>
                    </a:prstClr>
                  </a:solidFill>
                  <a:effectLst/>
                  <a:uLnTx/>
                  <a:uFillTx/>
                  <a:cs typeface="+mn-ea"/>
                  <a:sym typeface="+mn-lt"/>
                </a:rPr>
                <a:t>此处添加详细文本描述，建议与标题相关并符合整体语言风格，语言描述尽量简洁生动。</a:t>
              </a:r>
              <a:endParaRPr lang="en-US" sz="1200" dirty="0">
                <a:solidFill>
                  <a:schemeClr val="bg1">
                    <a:lumMod val="65000"/>
                  </a:schemeClr>
                </a:solidFill>
                <a:cs typeface="+mn-ea"/>
                <a:sym typeface="+mn-lt"/>
              </a:endParaRPr>
            </a:p>
          </p:txBody>
        </p:sp>
        <p:sp>
          <p:nvSpPr>
            <p:cNvPr id="12" name="Text Box 10"/>
            <p:cNvSpPr txBox="1">
              <a:spLocks noChangeArrowheads="1"/>
            </p:cNvSpPr>
            <p:nvPr/>
          </p:nvSpPr>
          <p:spPr bwMode="auto">
            <a:xfrm>
              <a:off x="7203" y="2666"/>
              <a:ext cx="4633" cy="2750"/>
            </a:xfrm>
            <a:prstGeom prst="rect">
              <a:avLst/>
            </a:prstGeom>
            <a:noFill/>
            <a:ln w="9525">
              <a:noFill/>
              <a:miter lim="800000"/>
            </a:ln>
          </p:spPr>
          <p:txBody>
            <a:bodyPr wrap="square" lIns="60960" tIns="30480" rIns="60960" bIns="3048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lang="zh-CN" altLang="en-US" sz="1600" noProof="0" dirty="0">
                  <a:ln>
                    <a:noFill/>
                  </a:ln>
                  <a:solidFill>
                    <a:prstClr val="black">
                      <a:lumMod val="65000"/>
                      <a:lumOff val="35000"/>
                    </a:prstClr>
                  </a:solidFill>
                  <a:effectLst/>
                  <a:uLnTx/>
                  <a:uFillTx/>
                  <a:cs typeface="+mn-ea"/>
                  <a:sym typeface="+mn-lt"/>
                </a:rPr>
                <a:t>此处添加详细文本描述，建议与标题相关并符合整体语言风格，语言描述尽量简洁生动。</a:t>
              </a:r>
              <a:endParaRPr lang="en-US" sz="1200" dirty="0">
                <a:solidFill>
                  <a:schemeClr val="bg1">
                    <a:lumMod val="65000"/>
                  </a:schemeClr>
                </a:solidFill>
                <a:cs typeface="+mn-ea"/>
                <a:sym typeface="+mn-lt"/>
              </a:endParaRPr>
            </a:p>
          </p:txBody>
        </p:sp>
        <p:grpSp>
          <p:nvGrpSpPr>
            <p:cNvPr id="13" name="Group 9"/>
            <p:cNvGrpSpPr/>
            <p:nvPr/>
          </p:nvGrpSpPr>
          <p:grpSpPr>
            <a:xfrm>
              <a:off x="12216" y="1679"/>
              <a:ext cx="5459" cy="3841"/>
              <a:chOff x="7757181" y="1066288"/>
              <a:chExt cx="3466373" cy="2439344"/>
            </a:xfrm>
          </p:grpSpPr>
          <p:sp>
            <p:nvSpPr>
              <p:cNvPr id="14" name="Freeform 5"/>
              <p:cNvSpPr/>
              <p:nvPr/>
            </p:nvSpPr>
            <p:spPr bwMode="auto">
              <a:xfrm>
                <a:off x="7757181" y="1066288"/>
                <a:ext cx="3466373" cy="2439344"/>
              </a:xfrm>
              <a:custGeom>
                <a:avLst/>
                <a:gdLst>
                  <a:gd name="T0" fmla="*/ 6 w 1216"/>
                  <a:gd name="T1" fmla="*/ 854 h 854"/>
                  <a:gd name="T2" fmla="*/ 1216 w 1216"/>
                  <a:gd name="T3" fmla="*/ 854 h 854"/>
                </a:gdLst>
                <a:ahLst/>
                <a:cxnLst>
                  <a:cxn ang="0">
                    <a:pos x="T0" y="T1"/>
                  </a:cxn>
                  <a:cxn ang="0">
                    <a:pos x="T2" y="T3"/>
                  </a:cxn>
                </a:cxnLst>
                <a:rect l="0" t="0" r="r" b="b"/>
                <a:pathLst>
                  <a:path w="1216" h="854">
                    <a:moveTo>
                      <a:pt x="6" y="854"/>
                    </a:moveTo>
                    <a:cubicBezTo>
                      <a:pt x="0" y="63"/>
                      <a:pt x="1183" y="0"/>
                      <a:pt x="1216" y="854"/>
                    </a:cubicBezTo>
                  </a:path>
                </a:pathLst>
              </a:custGeom>
              <a:noFill/>
              <a:ln w="114300" cap="flat">
                <a:solidFill>
                  <a:srgbClr val="00517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sz="2400">
                  <a:cs typeface="+mn-ea"/>
                  <a:sym typeface="+mn-lt"/>
                </a:endParaRPr>
              </a:p>
            </p:txBody>
          </p:sp>
          <p:sp>
            <p:nvSpPr>
              <p:cNvPr id="57" name="Freeform 5"/>
              <p:cNvSpPr/>
              <p:nvPr/>
            </p:nvSpPr>
            <p:spPr bwMode="auto">
              <a:xfrm>
                <a:off x="7992403" y="1937594"/>
                <a:ext cx="2995928" cy="1531075"/>
              </a:xfrm>
              <a:custGeom>
                <a:avLst/>
                <a:gdLst>
                  <a:gd name="T0" fmla="*/ 0 w 1000"/>
                  <a:gd name="T1" fmla="*/ 509 h 509"/>
                  <a:gd name="T2" fmla="*/ 500 w 1000"/>
                  <a:gd name="T3" fmla="*/ 508 h 509"/>
                  <a:gd name="T4" fmla="*/ 1000 w 1000"/>
                  <a:gd name="T5" fmla="*/ 509 h 509"/>
                  <a:gd name="T6" fmla="*/ 500 w 1000"/>
                  <a:gd name="T7" fmla="*/ 5 h 509"/>
                  <a:gd name="T8" fmla="*/ 500 w 1000"/>
                  <a:gd name="T9" fmla="*/ 5 h 509"/>
                  <a:gd name="T10" fmla="*/ 0 w 1000"/>
                  <a:gd name="T11" fmla="*/ 509 h 509"/>
                </a:gdLst>
                <a:ahLst/>
                <a:cxnLst>
                  <a:cxn ang="0">
                    <a:pos x="T0" y="T1"/>
                  </a:cxn>
                  <a:cxn ang="0">
                    <a:pos x="T2" y="T3"/>
                  </a:cxn>
                  <a:cxn ang="0">
                    <a:pos x="T4" y="T5"/>
                  </a:cxn>
                  <a:cxn ang="0">
                    <a:pos x="T6" y="T7"/>
                  </a:cxn>
                  <a:cxn ang="0">
                    <a:pos x="T8" y="T9"/>
                  </a:cxn>
                  <a:cxn ang="0">
                    <a:pos x="T10" y="T11"/>
                  </a:cxn>
                </a:cxnLst>
                <a:rect l="0" t="0" r="r" b="b"/>
                <a:pathLst>
                  <a:path w="1000" h="509">
                    <a:moveTo>
                      <a:pt x="0" y="509"/>
                    </a:moveTo>
                    <a:cubicBezTo>
                      <a:pt x="500" y="508"/>
                      <a:pt x="500" y="508"/>
                      <a:pt x="500" y="508"/>
                    </a:cubicBezTo>
                    <a:cubicBezTo>
                      <a:pt x="1000" y="509"/>
                      <a:pt x="1000" y="509"/>
                      <a:pt x="1000" y="509"/>
                    </a:cubicBezTo>
                    <a:cubicBezTo>
                      <a:pt x="959" y="151"/>
                      <a:pt x="729" y="0"/>
                      <a:pt x="500" y="5"/>
                    </a:cubicBezTo>
                    <a:cubicBezTo>
                      <a:pt x="500" y="5"/>
                      <a:pt x="500" y="5"/>
                      <a:pt x="500" y="5"/>
                    </a:cubicBezTo>
                    <a:cubicBezTo>
                      <a:pt x="270" y="0"/>
                      <a:pt x="41" y="151"/>
                      <a:pt x="0" y="509"/>
                    </a:cubicBezTo>
                    <a:close/>
                  </a:path>
                </a:pathLst>
              </a:custGeom>
              <a:solidFill>
                <a:srgbClr val="005171"/>
              </a:solidFill>
              <a:ln>
                <a:noFill/>
              </a:ln>
            </p:spPr>
            <p:txBody>
              <a:bodyPr vert="horz" wrap="square" lIns="121920" tIns="60960" rIns="121920" bIns="60960" numCol="1" anchor="t" anchorCtr="0" compatLnSpc="1"/>
              <a:lstStyle/>
              <a:p>
                <a:endParaRPr lang="en-US" sz="2400">
                  <a:cs typeface="+mn-ea"/>
                  <a:sym typeface="+mn-lt"/>
                </a:endParaRPr>
              </a:p>
            </p:txBody>
          </p:sp>
          <p:sp>
            <p:nvSpPr>
              <p:cNvPr id="58" name="Text Box 7"/>
              <p:cNvSpPr txBox="1">
                <a:spLocks noChangeArrowheads="1"/>
              </p:cNvSpPr>
              <p:nvPr/>
            </p:nvSpPr>
            <p:spPr bwMode="auto">
              <a:xfrm>
                <a:off x="9067465" y="2827183"/>
                <a:ext cx="1277833" cy="628067"/>
              </a:xfrm>
              <a:prstGeom prst="rect">
                <a:avLst/>
              </a:prstGeom>
              <a:noFill/>
              <a:ln w="9525">
                <a:noFill/>
                <a:miter lim="800000"/>
              </a:ln>
            </p:spPr>
            <p:txBody>
              <a:bodyPr wrap="square" lIns="60960" tIns="30480" rIns="60960" bIns="30480">
                <a:spAutoFit/>
              </a:bodyPr>
              <a:lstStyle/>
              <a:p>
                <a:pPr algn="ctr" defTabSz="1450975"/>
                <a:r>
                  <a:rPr lang="en-CA" sz="3200" spc="-200">
                    <a:solidFill>
                      <a:schemeClr val="bg1"/>
                    </a:solidFill>
                    <a:cs typeface="+mn-ea"/>
                    <a:sym typeface="+mn-lt"/>
                  </a:rPr>
                  <a:t>50%</a:t>
                </a:r>
              </a:p>
            </p:txBody>
          </p:sp>
          <p:grpSp>
            <p:nvGrpSpPr>
              <p:cNvPr id="59" name="Group 33"/>
              <p:cNvGrpSpPr/>
              <p:nvPr/>
            </p:nvGrpSpPr>
            <p:grpSpPr>
              <a:xfrm>
                <a:off x="9195826" y="2266068"/>
                <a:ext cx="589083" cy="477320"/>
                <a:chOff x="2336800" y="1054100"/>
                <a:chExt cx="401638" cy="325438"/>
              </a:xfrm>
              <a:solidFill>
                <a:schemeClr val="bg1"/>
              </a:solidFill>
            </p:grpSpPr>
            <p:sp>
              <p:nvSpPr>
                <p:cNvPr id="60" name="Freeform 5"/>
                <p:cNvSpPr>
                  <a:spLocks noEditPoints="1"/>
                </p:cNvSpPr>
                <p:nvPr/>
              </p:nvSpPr>
              <p:spPr bwMode="auto">
                <a:xfrm>
                  <a:off x="2336800" y="1054100"/>
                  <a:ext cx="401638" cy="325438"/>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61" name="Freeform 6"/>
                <p:cNvSpPr/>
                <p:nvPr/>
              </p:nvSpPr>
              <p:spPr bwMode="auto">
                <a:xfrm>
                  <a:off x="2651125" y="1093788"/>
                  <a:ext cx="39688" cy="80963"/>
                </a:xfrm>
                <a:custGeom>
                  <a:avLst/>
                  <a:gdLst>
                    <a:gd name="T0" fmla="*/ 25 w 25"/>
                    <a:gd name="T1" fmla="*/ 51 h 51"/>
                    <a:gd name="T2" fmla="*/ 25 w 25"/>
                    <a:gd name="T3" fmla="*/ 0 h 51"/>
                    <a:gd name="T4" fmla="*/ 0 w 25"/>
                    <a:gd name="T5" fmla="*/ 0 h 51"/>
                    <a:gd name="T6" fmla="*/ 0 w 25"/>
                    <a:gd name="T7" fmla="*/ 29 h 51"/>
                    <a:gd name="T8" fmla="*/ 25 w 25"/>
                    <a:gd name="T9" fmla="*/ 51 h 51"/>
                  </a:gdLst>
                  <a:ahLst/>
                  <a:cxnLst>
                    <a:cxn ang="0">
                      <a:pos x="T0" y="T1"/>
                    </a:cxn>
                    <a:cxn ang="0">
                      <a:pos x="T2" y="T3"/>
                    </a:cxn>
                    <a:cxn ang="0">
                      <a:pos x="T4" y="T5"/>
                    </a:cxn>
                    <a:cxn ang="0">
                      <a:pos x="T6" y="T7"/>
                    </a:cxn>
                    <a:cxn ang="0">
                      <a:pos x="T8" y="T9"/>
                    </a:cxn>
                  </a:cxnLst>
                  <a:rect l="0" t="0" r="r" b="b"/>
                  <a:pathLst>
                    <a:path w="25" h="51">
                      <a:moveTo>
                        <a:pt x="25" y="51"/>
                      </a:moveTo>
                      <a:lnTo>
                        <a:pt x="25" y="0"/>
                      </a:lnTo>
                      <a:lnTo>
                        <a:pt x="0" y="0"/>
                      </a:lnTo>
                      <a:lnTo>
                        <a:pt x="0" y="29"/>
                      </a:lnTo>
                      <a:lnTo>
                        <a:pt x="25"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62" name="Oval 7"/>
                <p:cNvSpPr>
                  <a:spLocks noChangeArrowheads="1"/>
                </p:cNvSpPr>
                <p:nvPr/>
              </p:nvSpPr>
              <p:spPr bwMode="auto">
                <a:xfrm>
                  <a:off x="2513013" y="1187450"/>
                  <a:ext cx="44450"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grpSp>
        <p:grpSp>
          <p:nvGrpSpPr>
            <p:cNvPr id="63" name="Group 1"/>
            <p:cNvGrpSpPr/>
            <p:nvPr/>
          </p:nvGrpSpPr>
          <p:grpSpPr>
            <a:xfrm>
              <a:off x="1355" y="1642"/>
              <a:ext cx="5459" cy="4606"/>
              <a:chOff x="860354" y="1042479"/>
              <a:chExt cx="3466373" cy="2925291"/>
            </a:xfrm>
          </p:grpSpPr>
          <p:sp>
            <p:nvSpPr>
              <p:cNvPr id="64" name="Freeform 5"/>
              <p:cNvSpPr/>
              <p:nvPr/>
            </p:nvSpPr>
            <p:spPr bwMode="auto">
              <a:xfrm>
                <a:off x="1095577" y="1954510"/>
                <a:ext cx="2995928" cy="1531075"/>
              </a:xfrm>
              <a:custGeom>
                <a:avLst/>
                <a:gdLst>
                  <a:gd name="T0" fmla="*/ 0 w 1000"/>
                  <a:gd name="T1" fmla="*/ 509 h 509"/>
                  <a:gd name="T2" fmla="*/ 500 w 1000"/>
                  <a:gd name="T3" fmla="*/ 508 h 509"/>
                  <a:gd name="T4" fmla="*/ 1000 w 1000"/>
                  <a:gd name="T5" fmla="*/ 509 h 509"/>
                  <a:gd name="T6" fmla="*/ 500 w 1000"/>
                  <a:gd name="T7" fmla="*/ 5 h 509"/>
                  <a:gd name="T8" fmla="*/ 500 w 1000"/>
                  <a:gd name="T9" fmla="*/ 5 h 509"/>
                  <a:gd name="T10" fmla="*/ 0 w 1000"/>
                  <a:gd name="T11" fmla="*/ 509 h 509"/>
                </a:gdLst>
                <a:ahLst/>
                <a:cxnLst>
                  <a:cxn ang="0">
                    <a:pos x="T0" y="T1"/>
                  </a:cxn>
                  <a:cxn ang="0">
                    <a:pos x="T2" y="T3"/>
                  </a:cxn>
                  <a:cxn ang="0">
                    <a:pos x="T4" y="T5"/>
                  </a:cxn>
                  <a:cxn ang="0">
                    <a:pos x="T6" y="T7"/>
                  </a:cxn>
                  <a:cxn ang="0">
                    <a:pos x="T8" y="T9"/>
                  </a:cxn>
                  <a:cxn ang="0">
                    <a:pos x="T10" y="T11"/>
                  </a:cxn>
                </a:cxnLst>
                <a:rect l="0" t="0" r="r" b="b"/>
                <a:pathLst>
                  <a:path w="1000" h="509">
                    <a:moveTo>
                      <a:pt x="0" y="509"/>
                    </a:moveTo>
                    <a:cubicBezTo>
                      <a:pt x="500" y="508"/>
                      <a:pt x="500" y="508"/>
                      <a:pt x="500" y="508"/>
                    </a:cubicBezTo>
                    <a:cubicBezTo>
                      <a:pt x="1000" y="509"/>
                      <a:pt x="1000" y="509"/>
                      <a:pt x="1000" y="509"/>
                    </a:cubicBezTo>
                    <a:cubicBezTo>
                      <a:pt x="959" y="151"/>
                      <a:pt x="729" y="0"/>
                      <a:pt x="500" y="5"/>
                    </a:cubicBezTo>
                    <a:cubicBezTo>
                      <a:pt x="500" y="5"/>
                      <a:pt x="500" y="5"/>
                      <a:pt x="500" y="5"/>
                    </a:cubicBezTo>
                    <a:cubicBezTo>
                      <a:pt x="270" y="0"/>
                      <a:pt x="41" y="151"/>
                      <a:pt x="0" y="509"/>
                    </a:cubicBezTo>
                    <a:close/>
                  </a:path>
                </a:pathLst>
              </a:custGeom>
              <a:solidFill>
                <a:srgbClr val="005171"/>
              </a:solidFill>
              <a:ln>
                <a:noFill/>
              </a:ln>
            </p:spPr>
            <p:txBody>
              <a:bodyPr vert="horz" wrap="square" lIns="121920" tIns="60960" rIns="121920" bIns="60960" numCol="1" anchor="t" anchorCtr="0" compatLnSpc="1"/>
              <a:lstStyle/>
              <a:p>
                <a:endParaRPr lang="en-US" sz="2400">
                  <a:cs typeface="+mn-ea"/>
                  <a:sym typeface="+mn-lt"/>
                </a:endParaRPr>
              </a:p>
            </p:txBody>
          </p:sp>
          <p:sp>
            <p:nvSpPr>
              <p:cNvPr id="65" name="Freeform 5"/>
              <p:cNvSpPr/>
              <p:nvPr/>
            </p:nvSpPr>
            <p:spPr bwMode="auto">
              <a:xfrm>
                <a:off x="860354" y="1042479"/>
                <a:ext cx="3466373" cy="2439344"/>
              </a:xfrm>
              <a:custGeom>
                <a:avLst/>
                <a:gdLst>
                  <a:gd name="T0" fmla="*/ 6 w 1216"/>
                  <a:gd name="T1" fmla="*/ 854 h 854"/>
                  <a:gd name="T2" fmla="*/ 1216 w 1216"/>
                  <a:gd name="T3" fmla="*/ 854 h 854"/>
                </a:gdLst>
                <a:ahLst/>
                <a:cxnLst>
                  <a:cxn ang="0">
                    <a:pos x="T0" y="T1"/>
                  </a:cxn>
                  <a:cxn ang="0">
                    <a:pos x="T2" y="T3"/>
                  </a:cxn>
                </a:cxnLst>
                <a:rect l="0" t="0" r="r" b="b"/>
                <a:pathLst>
                  <a:path w="1216" h="854">
                    <a:moveTo>
                      <a:pt x="6" y="854"/>
                    </a:moveTo>
                    <a:cubicBezTo>
                      <a:pt x="0" y="63"/>
                      <a:pt x="1183" y="0"/>
                      <a:pt x="1216" y="854"/>
                    </a:cubicBezTo>
                  </a:path>
                </a:pathLst>
              </a:custGeom>
              <a:noFill/>
              <a:ln w="114300" cap="flat">
                <a:solidFill>
                  <a:srgbClr val="00517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sz="2400">
                  <a:cs typeface="+mn-ea"/>
                  <a:sym typeface="+mn-lt"/>
                </a:endParaRPr>
              </a:p>
            </p:txBody>
          </p:sp>
          <p:sp>
            <p:nvSpPr>
              <p:cNvPr id="66" name="Text Box 7"/>
              <p:cNvSpPr txBox="1">
                <a:spLocks noChangeArrowheads="1"/>
              </p:cNvSpPr>
              <p:nvPr/>
            </p:nvSpPr>
            <p:spPr bwMode="auto">
              <a:xfrm>
                <a:off x="1974941" y="2779332"/>
                <a:ext cx="1237199" cy="1188438"/>
              </a:xfrm>
              <a:prstGeom prst="rect">
                <a:avLst/>
              </a:prstGeom>
              <a:noFill/>
              <a:ln w="9525">
                <a:noFill/>
                <a:miter lim="800000"/>
              </a:ln>
            </p:spPr>
            <p:txBody>
              <a:bodyPr wrap="square" lIns="60960" tIns="30480" rIns="60960" bIns="30480">
                <a:spAutoFit/>
              </a:bodyPr>
              <a:lstStyle/>
              <a:p>
                <a:pPr algn="ctr" defTabSz="1450975"/>
                <a:r>
                  <a:rPr lang="en-CA" sz="3200" spc="-200">
                    <a:solidFill>
                      <a:schemeClr val="bg1"/>
                    </a:solidFill>
                    <a:cs typeface="+mn-ea"/>
                    <a:sym typeface="+mn-lt"/>
                  </a:rPr>
                  <a:t>20.000</a:t>
                </a:r>
              </a:p>
            </p:txBody>
          </p:sp>
          <p:sp>
            <p:nvSpPr>
              <p:cNvPr id="67" name="Freeform 47"/>
              <p:cNvSpPr>
                <a:spLocks noEditPoints="1"/>
              </p:cNvSpPr>
              <p:nvPr/>
            </p:nvSpPr>
            <p:spPr bwMode="auto">
              <a:xfrm>
                <a:off x="2355341" y="2263566"/>
                <a:ext cx="476399" cy="496528"/>
              </a:xfrm>
              <a:custGeom>
                <a:avLst/>
                <a:gdLst>
                  <a:gd name="T0" fmla="*/ 82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1 w 129"/>
                  <a:gd name="T25" fmla="*/ 10 h 135"/>
                  <a:gd name="T26" fmla="*/ 0 w 129"/>
                  <a:gd name="T27" fmla="*/ 21 h 135"/>
                  <a:gd name="T28" fmla="*/ 0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8 w 129"/>
                  <a:gd name="T49" fmla="*/ 135 h 135"/>
                  <a:gd name="T50" fmla="*/ 79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4 w 129"/>
                  <a:gd name="T63" fmla="*/ 106 h 135"/>
                  <a:gd name="T64" fmla="*/ 69 w 129"/>
                  <a:gd name="T65" fmla="*/ 103 h 135"/>
                  <a:gd name="T66" fmla="*/ 69 w 129"/>
                  <a:gd name="T67" fmla="*/ 98 h 135"/>
                  <a:gd name="T68" fmla="*/ 82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0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2" y="92"/>
                    </a:moveTo>
                    <a:cubicBezTo>
                      <a:pt x="129" y="63"/>
                      <a:pt x="127" y="26"/>
                      <a:pt x="127" y="26"/>
                    </a:cubicBezTo>
                    <a:cubicBezTo>
                      <a:pt x="127" y="21"/>
                      <a:pt x="127" y="21"/>
                      <a:pt x="127" y="21"/>
                    </a:cubicBezTo>
                    <a:cubicBezTo>
                      <a:pt x="127" y="21"/>
                      <a:pt x="127"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5" y="7"/>
                      <a:pt x="27" y="0"/>
                      <a:pt x="27" y="0"/>
                    </a:cubicBezTo>
                    <a:cubicBezTo>
                      <a:pt x="27" y="16"/>
                      <a:pt x="27" y="16"/>
                      <a:pt x="27" y="16"/>
                    </a:cubicBezTo>
                    <a:cubicBezTo>
                      <a:pt x="23" y="16"/>
                      <a:pt x="22" y="16"/>
                      <a:pt x="22" y="16"/>
                    </a:cubicBezTo>
                    <a:cubicBezTo>
                      <a:pt x="22" y="16"/>
                      <a:pt x="22" y="10"/>
                      <a:pt x="17" y="10"/>
                    </a:cubicBezTo>
                    <a:cubicBezTo>
                      <a:pt x="17" y="10"/>
                      <a:pt x="14" y="10"/>
                      <a:pt x="11" y="10"/>
                    </a:cubicBezTo>
                    <a:cubicBezTo>
                      <a:pt x="1" y="10"/>
                      <a:pt x="0" y="21"/>
                      <a:pt x="0" y="21"/>
                    </a:cubicBezTo>
                    <a:cubicBezTo>
                      <a:pt x="0" y="26"/>
                      <a:pt x="0" y="26"/>
                      <a:pt x="0" y="26"/>
                    </a:cubicBezTo>
                    <a:cubicBezTo>
                      <a:pt x="0" y="26"/>
                      <a:pt x="0" y="63"/>
                      <a:pt x="46" y="92"/>
                    </a:cubicBezTo>
                    <a:cubicBezTo>
                      <a:pt x="46" y="92"/>
                      <a:pt x="51"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8" y="135"/>
                    </a:cubicBezTo>
                    <a:cubicBezTo>
                      <a:pt x="56" y="135"/>
                      <a:pt x="79" y="135"/>
                      <a:pt x="79"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4" y="109"/>
                      <a:pt x="74" y="106"/>
                    </a:cubicBezTo>
                    <a:cubicBezTo>
                      <a:pt x="74" y="103"/>
                      <a:pt x="69" y="103"/>
                      <a:pt x="69" y="103"/>
                    </a:cubicBezTo>
                    <a:cubicBezTo>
                      <a:pt x="69" y="98"/>
                      <a:pt x="69" y="98"/>
                      <a:pt x="69" y="98"/>
                    </a:cubicBezTo>
                    <a:cubicBezTo>
                      <a:pt x="74" y="98"/>
                      <a:pt x="79" y="96"/>
                      <a:pt x="82" y="92"/>
                    </a:cubicBezTo>
                    <a:close/>
                    <a:moveTo>
                      <a:pt x="101" y="21"/>
                    </a:moveTo>
                    <a:cubicBezTo>
                      <a:pt x="102" y="21"/>
                      <a:pt x="107" y="21"/>
                      <a:pt x="107" y="21"/>
                    </a:cubicBezTo>
                    <a:cubicBezTo>
                      <a:pt x="112" y="21"/>
                      <a:pt x="112" y="16"/>
                      <a:pt x="112" y="16"/>
                    </a:cubicBezTo>
                    <a:cubicBezTo>
                      <a:pt x="117" y="16"/>
                      <a:pt x="117" y="21"/>
                      <a:pt x="117" y="21"/>
                    </a:cubicBezTo>
                    <a:cubicBezTo>
                      <a:pt x="117" y="26"/>
                      <a:pt x="117" y="26"/>
                      <a:pt x="117" y="26"/>
                    </a:cubicBezTo>
                    <a:cubicBezTo>
                      <a:pt x="117" y="26"/>
                      <a:pt x="116" y="47"/>
                      <a:pt x="90" y="71"/>
                    </a:cubicBezTo>
                    <a:cubicBezTo>
                      <a:pt x="96" y="61"/>
                      <a:pt x="101" y="38"/>
                      <a:pt x="101" y="21"/>
                    </a:cubicBezTo>
                    <a:close/>
                    <a:moveTo>
                      <a:pt x="36" y="72"/>
                    </a:moveTo>
                    <a:cubicBezTo>
                      <a:pt x="11" y="48"/>
                      <a:pt x="10" y="27"/>
                      <a:pt x="10" y="27"/>
                    </a:cubicBezTo>
                    <a:cubicBezTo>
                      <a:pt x="10" y="22"/>
                      <a:pt x="10" y="22"/>
                      <a:pt x="10" y="22"/>
                    </a:cubicBezTo>
                    <a:cubicBezTo>
                      <a:pt x="10" y="22"/>
                      <a:pt x="9" y="17"/>
                      <a:pt x="15" y="17"/>
                    </a:cubicBezTo>
                    <a:cubicBezTo>
                      <a:pt x="15" y="17"/>
                      <a:pt x="15" y="22"/>
                      <a:pt x="20" y="22"/>
                    </a:cubicBezTo>
                    <a:cubicBezTo>
                      <a:pt x="20" y="22"/>
                      <a:pt x="24" y="22"/>
                      <a:pt x="26" y="22"/>
                    </a:cubicBezTo>
                    <a:cubicBezTo>
                      <a:pt x="25" y="39"/>
                      <a:pt x="30" y="62"/>
                      <a:pt x="36" y="72"/>
                    </a:cubicBezTo>
                    <a:close/>
                  </a:path>
                </a:pathLst>
              </a:custGeom>
              <a:solidFill>
                <a:schemeClr val="bg1"/>
              </a:solidFill>
              <a:ln>
                <a:noFill/>
              </a:ln>
            </p:spPr>
            <p:txBody>
              <a:bodyPr vert="horz" wrap="square" lIns="121920" tIns="60960" rIns="121920" bIns="60960" numCol="1" anchor="t" anchorCtr="0" compatLnSpc="1"/>
              <a:lstStyle/>
              <a:p>
                <a:endParaRPr lang="en-US" sz="2400">
                  <a:solidFill>
                    <a:schemeClr val="bg1"/>
                  </a:solidFill>
                  <a:cs typeface="+mn-ea"/>
                  <a:sym typeface="+mn-lt"/>
                </a:endParaRPr>
              </a:p>
            </p:txBody>
          </p:sp>
        </p:grpSp>
        <p:grpSp>
          <p:nvGrpSpPr>
            <p:cNvPr id="68" name="Group 2"/>
            <p:cNvGrpSpPr/>
            <p:nvPr/>
          </p:nvGrpSpPr>
          <p:grpSpPr>
            <a:xfrm>
              <a:off x="6785" y="5483"/>
              <a:ext cx="5459" cy="3841"/>
              <a:chOff x="4308768" y="3481823"/>
              <a:chExt cx="3466373" cy="2439344"/>
            </a:xfrm>
          </p:grpSpPr>
          <p:sp>
            <p:nvSpPr>
              <p:cNvPr id="69" name="Freeform 5"/>
              <p:cNvSpPr/>
              <p:nvPr/>
            </p:nvSpPr>
            <p:spPr bwMode="auto">
              <a:xfrm flipV="1">
                <a:off x="4308768" y="3481823"/>
                <a:ext cx="3466373" cy="2439344"/>
              </a:xfrm>
              <a:custGeom>
                <a:avLst/>
                <a:gdLst>
                  <a:gd name="T0" fmla="*/ 6 w 1216"/>
                  <a:gd name="T1" fmla="*/ 854 h 854"/>
                  <a:gd name="T2" fmla="*/ 1216 w 1216"/>
                  <a:gd name="T3" fmla="*/ 854 h 854"/>
                </a:gdLst>
                <a:ahLst/>
                <a:cxnLst>
                  <a:cxn ang="0">
                    <a:pos x="T0" y="T1"/>
                  </a:cxn>
                  <a:cxn ang="0">
                    <a:pos x="T2" y="T3"/>
                  </a:cxn>
                </a:cxnLst>
                <a:rect l="0" t="0" r="r" b="b"/>
                <a:pathLst>
                  <a:path w="1216" h="854">
                    <a:moveTo>
                      <a:pt x="6" y="854"/>
                    </a:moveTo>
                    <a:cubicBezTo>
                      <a:pt x="0" y="63"/>
                      <a:pt x="1183" y="0"/>
                      <a:pt x="1216" y="854"/>
                    </a:cubicBezTo>
                  </a:path>
                </a:pathLst>
              </a:custGeom>
              <a:noFill/>
              <a:ln w="114300" cap="flat">
                <a:solidFill>
                  <a:srgbClr val="7AC86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sz="2400">
                  <a:cs typeface="+mn-ea"/>
                  <a:sym typeface="+mn-lt"/>
                </a:endParaRPr>
              </a:p>
            </p:txBody>
          </p:sp>
          <p:sp>
            <p:nvSpPr>
              <p:cNvPr id="70" name="Freeform 5"/>
              <p:cNvSpPr/>
              <p:nvPr/>
            </p:nvSpPr>
            <p:spPr bwMode="auto">
              <a:xfrm flipV="1">
                <a:off x="4543990" y="3494523"/>
                <a:ext cx="2995928" cy="1531075"/>
              </a:xfrm>
              <a:custGeom>
                <a:avLst/>
                <a:gdLst>
                  <a:gd name="T0" fmla="*/ 0 w 1000"/>
                  <a:gd name="T1" fmla="*/ 509 h 509"/>
                  <a:gd name="T2" fmla="*/ 500 w 1000"/>
                  <a:gd name="T3" fmla="*/ 508 h 509"/>
                  <a:gd name="T4" fmla="*/ 1000 w 1000"/>
                  <a:gd name="T5" fmla="*/ 509 h 509"/>
                  <a:gd name="T6" fmla="*/ 500 w 1000"/>
                  <a:gd name="T7" fmla="*/ 5 h 509"/>
                  <a:gd name="T8" fmla="*/ 500 w 1000"/>
                  <a:gd name="T9" fmla="*/ 5 h 509"/>
                  <a:gd name="T10" fmla="*/ 0 w 1000"/>
                  <a:gd name="T11" fmla="*/ 509 h 509"/>
                </a:gdLst>
                <a:ahLst/>
                <a:cxnLst>
                  <a:cxn ang="0">
                    <a:pos x="T0" y="T1"/>
                  </a:cxn>
                  <a:cxn ang="0">
                    <a:pos x="T2" y="T3"/>
                  </a:cxn>
                  <a:cxn ang="0">
                    <a:pos x="T4" y="T5"/>
                  </a:cxn>
                  <a:cxn ang="0">
                    <a:pos x="T6" y="T7"/>
                  </a:cxn>
                  <a:cxn ang="0">
                    <a:pos x="T8" y="T9"/>
                  </a:cxn>
                  <a:cxn ang="0">
                    <a:pos x="T10" y="T11"/>
                  </a:cxn>
                </a:cxnLst>
                <a:rect l="0" t="0" r="r" b="b"/>
                <a:pathLst>
                  <a:path w="1000" h="509">
                    <a:moveTo>
                      <a:pt x="0" y="509"/>
                    </a:moveTo>
                    <a:cubicBezTo>
                      <a:pt x="500" y="508"/>
                      <a:pt x="500" y="508"/>
                      <a:pt x="500" y="508"/>
                    </a:cubicBezTo>
                    <a:cubicBezTo>
                      <a:pt x="1000" y="509"/>
                      <a:pt x="1000" y="509"/>
                      <a:pt x="1000" y="509"/>
                    </a:cubicBezTo>
                    <a:cubicBezTo>
                      <a:pt x="959" y="151"/>
                      <a:pt x="729" y="0"/>
                      <a:pt x="500" y="5"/>
                    </a:cubicBezTo>
                    <a:cubicBezTo>
                      <a:pt x="500" y="5"/>
                      <a:pt x="500" y="5"/>
                      <a:pt x="500" y="5"/>
                    </a:cubicBezTo>
                    <a:cubicBezTo>
                      <a:pt x="270" y="0"/>
                      <a:pt x="41" y="151"/>
                      <a:pt x="0" y="509"/>
                    </a:cubicBezTo>
                    <a:close/>
                  </a:path>
                </a:pathLst>
              </a:custGeom>
              <a:solidFill>
                <a:srgbClr val="7AC861"/>
              </a:solidFill>
              <a:ln>
                <a:noFill/>
              </a:ln>
            </p:spPr>
            <p:txBody>
              <a:bodyPr vert="horz" wrap="square" lIns="121920" tIns="60960" rIns="121920" bIns="60960" numCol="1" anchor="t" anchorCtr="0" compatLnSpc="1"/>
              <a:lstStyle/>
              <a:p>
                <a:endParaRPr lang="en-US" sz="2400">
                  <a:cs typeface="+mn-ea"/>
                  <a:sym typeface="+mn-lt"/>
                </a:endParaRPr>
              </a:p>
            </p:txBody>
          </p:sp>
          <p:sp>
            <p:nvSpPr>
              <p:cNvPr id="71" name="Text Box 7"/>
              <p:cNvSpPr txBox="1">
                <a:spLocks noChangeArrowheads="1"/>
              </p:cNvSpPr>
              <p:nvPr/>
            </p:nvSpPr>
            <p:spPr bwMode="auto">
              <a:xfrm>
                <a:off x="5376754" y="4249781"/>
                <a:ext cx="1582869" cy="629186"/>
              </a:xfrm>
              <a:prstGeom prst="rect">
                <a:avLst/>
              </a:prstGeom>
              <a:noFill/>
              <a:ln w="9525">
                <a:noFill/>
                <a:miter lim="800000"/>
              </a:ln>
            </p:spPr>
            <p:txBody>
              <a:bodyPr wrap="square" lIns="60960" tIns="30480" rIns="60960" bIns="30480">
                <a:spAutoFit/>
              </a:bodyPr>
              <a:lstStyle/>
              <a:p>
                <a:pPr algn="ctr" defTabSz="1450975"/>
                <a:r>
                  <a:rPr lang="en-CA" sz="3200" spc="-200">
                    <a:solidFill>
                      <a:schemeClr val="bg1"/>
                    </a:solidFill>
                    <a:cs typeface="+mn-ea"/>
                    <a:sym typeface="+mn-lt"/>
                  </a:rPr>
                  <a:t>90.000</a:t>
                </a:r>
              </a:p>
            </p:txBody>
          </p:sp>
          <p:grpSp>
            <p:nvGrpSpPr>
              <p:cNvPr id="72" name="Group 38"/>
              <p:cNvGrpSpPr/>
              <p:nvPr/>
            </p:nvGrpSpPr>
            <p:grpSpPr>
              <a:xfrm>
                <a:off x="5635555" y="3622879"/>
                <a:ext cx="617008" cy="601504"/>
                <a:chOff x="2305050" y="3436938"/>
                <a:chExt cx="315913" cy="307975"/>
              </a:xfrm>
              <a:solidFill>
                <a:schemeClr val="bg1"/>
              </a:solidFill>
            </p:grpSpPr>
            <p:sp>
              <p:nvSpPr>
                <p:cNvPr id="78" name="Freeform 31"/>
                <p:cNvSpPr>
                  <a:spLocks noEditPoints="1"/>
                </p:cNvSpPr>
                <p:nvPr/>
              </p:nvSpPr>
              <p:spPr bwMode="auto">
                <a:xfrm>
                  <a:off x="2452688" y="3579813"/>
                  <a:ext cx="168275" cy="165100"/>
                </a:xfrm>
                <a:custGeom>
                  <a:avLst/>
                  <a:gdLst>
                    <a:gd name="T0" fmla="*/ 58 w 64"/>
                    <a:gd name="T1" fmla="*/ 34 h 63"/>
                    <a:gd name="T2" fmla="*/ 31 w 64"/>
                    <a:gd name="T3" fmla="*/ 7 h 63"/>
                    <a:gd name="T4" fmla="*/ 15 w 64"/>
                    <a:gd name="T5" fmla="*/ 3 h 63"/>
                    <a:gd name="T6" fmla="*/ 11 w 64"/>
                    <a:gd name="T7" fmla="*/ 0 h 63"/>
                    <a:gd name="T8" fmla="*/ 9 w 64"/>
                    <a:gd name="T9" fmla="*/ 4 h 63"/>
                    <a:gd name="T10" fmla="*/ 4 w 64"/>
                    <a:gd name="T11" fmla="*/ 5 h 63"/>
                    <a:gd name="T12" fmla="*/ 2 w 64"/>
                    <a:gd name="T13" fmla="*/ 9 h 63"/>
                    <a:gd name="T14" fmla="*/ 0 w 64"/>
                    <a:gd name="T15" fmla="*/ 11 h 63"/>
                    <a:gd name="T16" fmla="*/ 4 w 64"/>
                    <a:gd name="T17" fmla="*/ 14 h 63"/>
                    <a:gd name="T18" fmla="*/ 8 w 64"/>
                    <a:gd name="T19" fmla="*/ 30 h 63"/>
                    <a:gd name="T20" fmla="*/ 35 w 64"/>
                    <a:gd name="T21" fmla="*/ 57 h 63"/>
                    <a:gd name="T22" fmla="*/ 58 w 64"/>
                    <a:gd name="T23" fmla="*/ 57 h 63"/>
                    <a:gd name="T24" fmla="*/ 58 w 64"/>
                    <a:gd name="T25" fmla="*/ 34 h 63"/>
                    <a:gd name="T26" fmla="*/ 53 w 64"/>
                    <a:gd name="T27" fmla="*/ 52 h 63"/>
                    <a:gd name="T28" fmla="*/ 38 w 64"/>
                    <a:gd name="T29" fmla="*/ 51 h 63"/>
                    <a:gd name="T30" fmla="*/ 14 w 64"/>
                    <a:gd name="T31" fmla="*/ 27 h 63"/>
                    <a:gd name="T32" fmla="*/ 10 w 64"/>
                    <a:gd name="T33" fmla="*/ 21 h 63"/>
                    <a:gd name="T34" fmla="*/ 14 w 64"/>
                    <a:gd name="T35" fmla="*/ 25 h 63"/>
                    <a:gd name="T36" fmla="*/ 26 w 64"/>
                    <a:gd name="T37" fmla="*/ 25 h 63"/>
                    <a:gd name="T38" fmla="*/ 26 w 64"/>
                    <a:gd name="T39" fmla="*/ 14 h 63"/>
                    <a:gd name="T40" fmla="*/ 20 w 64"/>
                    <a:gd name="T41" fmla="*/ 9 h 63"/>
                    <a:gd name="T42" fmla="*/ 29 w 64"/>
                    <a:gd name="T43" fmla="*/ 12 h 63"/>
                    <a:gd name="T44" fmla="*/ 53 w 64"/>
                    <a:gd name="T45" fmla="*/ 36 h 63"/>
                    <a:gd name="T46" fmla="*/ 53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8" y="34"/>
                      </a:moveTo>
                      <a:cubicBezTo>
                        <a:pt x="31" y="7"/>
                        <a:pt x="31" y="7"/>
                        <a:pt x="31" y="7"/>
                      </a:cubicBezTo>
                      <a:cubicBezTo>
                        <a:pt x="27" y="2"/>
                        <a:pt x="20" y="1"/>
                        <a:pt x="15" y="3"/>
                      </a:cubicBezTo>
                      <a:cubicBezTo>
                        <a:pt x="11" y="0"/>
                        <a:pt x="11" y="0"/>
                        <a:pt x="11" y="0"/>
                      </a:cubicBezTo>
                      <a:cubicBezTo>
                        <a:pt x="9" y="4"/>
                        <a:pt x="9" y="4"/>
                        <a:pt x="9" y="4"/>
                      </a:cubicBezTo>
                      <a:cubicBezTo>
                        <a:pt x="4" y="5"/>
                        <a:pt x="4" y="5"/>
                        <a:pt x="4" y="5"/>
                      </a:cubicBezTo>
                      <a:cubicBezTo>
                        <a:pt x="2" y="9"/>
                        <a:pt x="2" y="9"/>
                        <a:pt x="2" y="9"/>
                      </a:cubicBezTo>
                      <a:cubicBezTo>
                        <a:pt x="0" y="11"/>
                        <a:pt x="0" y="11"/>
                        <a:pt x="0" y="11"/>
                      </a:cubicBezTo>
                      <a:cubicBezTo>
                        <a:pt x="4" y="14"/>
                        <a:pt x="4" y="14"/>
                        <a:pt x="4" y="14"/>
                      </a:cubicBezTo>
                      <a:cubicBezTo>
                        <a:pt x="3" y="20"/>
                        <a:pt x="4" y="26"/>
                        <a:pt x="8" y="30"/>
                      </a:cubicBezTo>
                      <a:cubicBezTo>
                        <a:pt x="35" y="57"/>
                        <a:pt x="35" y="57"/>
                        <a:pt x="35" y="57"/>
                      </a:cubicBezTo>
                      <a:cubicBezTo>
                        <a:pt x="41" y="63"/>
                        <a:pt x="52" y="63"/>
                        <a:pt x="58" y="57"/>
                      </a:cubicBezTo>
                      <a:cubicBezTo>
                        <a:pt x="64" y="50"/>
                        <a:pt x="64" y="40"/>
                        <a:pt x="58" y="34"/>
                      </a:cubicBezTo>
                      <a:close/>
                      <a:moveTo>
                        <a:pt x="53" y="52"/>
                      </a:moveTo>
                      <a:cubicBezTo>
                        <a:pt x="49" y="56"/>
                        <a:pt x="42" y="56"/>
                        <a:pt x="38" y="51"/>
                      </a:cubicBezTo>
                      <a:cubicBezTo>
                        <a:pt x="14" y="27"/>
                        <a:pt x="14" y="27"/>
                        <a:pt x="14" y="27"/>
                      </a:cubicBezTo>
                      <a:cubicBezTo>
                        <a:pt x="12" y="26"/>
                        <a:pt x="11" y="23"/>
                        <a:pt x="10" y="21"/>
                      </a:cubicBezTo>
                      <a:cubicBezTo>
                        <a:pt x="14" y="25"/>
                        <a:pt x="14" y="25"/>
                        <a:pt x="14" y="25"/>
                      </a:cubicBezTo>
                      <a:cubicBezTo>
                        <a:pt x="18" y="28"/>
                        <a:pt x="22" y="28"/>
                        <a:pt x="26" y="25"/>
                      </a:cubicBezTo>
                      <a:cubicBezTo>
                        <a:pt x="29" y="22"/>
                        <a:pt x="29" y="17"/>
                        <a:pt x="26" y="14"/>
                      </a:cubicBezTo>
                      <a:cubicBezTo>
                        <a:pt x="20" y="9"/>
                        <a:pt x="20" y="9"/>
                        <a:pt x="20" y="9"/>
                      </a:cubicBezTo>
                      <a:cubicBezTo>
                        <a:pt x="23" y="9"/>
                        <a:pt x="26" y="10"/>
                        <a:pt x="29" y="12"/>
                      </a:cubicBezTo>
                      <a:cubicBezTo>
                        <a:pt x="53" y="36"/>
                        <a:pt x="53" y="36"/>
                        <a:pt x="53" y="36"/>
                      </a:cubicBezTo>
                      <a:cubicBezTo>
                        <a:pt x="57" y="41"/>
                        <a:pt x="57" y="48"/>
                        <a:pt x="53"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79" name="Freeform 32"/>
                <p:cNvSpPr>
                  <a:spLocks noEditPoints="1"/>
                </p:cNvSpPr>
                <p:nvPr/>
              </p:nvSpPr>
              <p:spPr bwMode="auto">
                <a:xfrm>
                  <a:off x="2305050" y="3436938"/>
                  <a:ext cx="171450" cy="161925"/>
                </a:xfrm>
                <a:custGeom>
                  <a:avLst/>
                  <a:gdLst>
                    <a:gd name="T0" fmla="*/ 50 w 65"/>
                    <a:gd name="T1" fmla="*/ 60 h 62"/>
                    <a:gd name="T2" fmla="*/ 53 w 65"/>
                    <a:gd name="T3" fmla="*/ 62 h 62"/>
                    <a:gd name="T4" fmla="*/ 58 w 65"/>
                    <a:gd name="T5" fmla="*/ 60 h 62"/>
                    <a:gd name="T6" fmla="*/ 60 w 65"/>
                    <a:gd name="T7" fmla="*/ 56 h 62"/>
                    <a:gd name="T8" fmla="*/ 63 w 65"/>
                    <a:gd name="T9" fmla="*/ 56 h 62"/>
                    <a:gd name="T10" fmla="*/ 65 w 65"/>
                    <a:gd name="T11" fmla="*/ 52 h 62"/>
                    <a:gd name="T12" fmla="*/ 60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1 w 65"/>
                    <a:gd name="T27" fmla="*/ 27 h 62"/>
                    <a:gd name="T28" fmla="*/ 11 w 65"/>
                    <a:gd name="T29" fmla="*/ 11 h 62"/>
                    <a:gd name="T30" fmla="*/ 27 w 65"/>
                    <a:gd name="T31" fmla="*/ 11 h 62"/>
                    <a:gd name="T32" fmla="*/ 51 w 65"/>
                    <a:gd name="T33" fmla="*/ 35 h 62"/>
                    <a:gd name="T34" fmla="*/ 54 w 65"/>
                    <a:gd name="T35" fmla="*/ 41 h 62"/>
                    <a:gd name="T36" fmla="*/ 43 w 65"/>
                    <a:gd name="T37" fmla="*/ 41 h 62"/>
                    <a:gd name="T38" fmla="*/ 43 w 65"/>
                    <a:gd name="T39" fmla="*/ 52 h 62"/>
                    <a:gd name="T40" fmla="*/ 44 w 65"/>
                    <a:gd name="T41" fmla="*/ 54 h 62"/>
                    <a:gd name="T42" fmla="*/ 35 w 65"/>
                    <a:gd name="T43" fmla="*/ 51 h 62"/>
                    <a:gd name="T44" fmla="*/ 11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6"/>
                        <a:pt x="60" y="56"/>
                        <a:pt x="60" y="56"/>
                      </a:cubicBezTo>
                      <a:cubicBezTo>
                        <a:pt x="63" y="56"/>
                        <a:pt x="63" y="56"/>
                        <a:pt x="63" y="56"/>
                      </a:cubicBezTo>
                      <a:cubicBezTo>
                        <a:pt x="65" y="52"/>
                        <a:pt x="65" y="52"/>
                        <a:pt x="65" y="52"/>
                      </a:cubicBezTo>
                      <a:cubicBezTo>
                        <a:pt x="60" y="48"/>
                        <a:pt x="60" y="48"/>
                        <a:pt x="60" y="48"/>
                      </a:cubicBezTo>
                      <a:cubicBezTo>
                        <a:pt x="62" y="43"/>
                        <a:pt x="60" y="37"/>
                        <a:pt x="56" y="33"/>
                      </a:cubicBezTo>
                      <a:cubicBezTo>
                        <a:pt x="29" y="6"/>
                        <a:pt x="29" y="6"/>
                        <a:pt x="29" y="6"/>
                      </a:cubicBezTo>
                      <a:cubicBezTo>
                        <a:pt x="23" y="0"/>
                        <a:pt x="12" y="0"/>
                        <a:pt x="6" y="6"/>
                      </a:cubicBezTo>
                      <a:cubicBezTo>
                        <a:pt x="0" y="12"/>
                        <a:pt x="0" y="23"/>
                        <a:pt x="6" y="29"/>
                      </a:cubicBezTo>
                      <a:cubicBezTo>
                        <a:pt x="33" y="56"/>
                        <a:pt x="33" y="56"/>
                        <a:pt x="33" y="56"/>
                      </a:cubicBezTo>
                      <a:cubicBezTo>
                        <a:pt x="38" y="61"/>
                        <a:pt x="44" y="62"/>
                        <a:pt x="50" y="60"/>
                      </a:cubicBezTo>
                      <a:close/>
                      <a:moveTo>
                        <a:pt x="11" y="27"/>
                      </a:moveTo>
                      <a:cubicBezTo>
                        <a:pt x="7" y="22"/>
                        <a:pt x="7" y="15"/>
                        <a:pt x="11" y="11"/>
                      </a:cubicBezTo>
                      <a:cubicBezTo>
                        <a:pt x="15" y="7"/>
                        <a:pt x="22" y="7"/>
                        <a:pt x="27" y="11"/>
                      </a:cubicBezTo>
                      <a:cubicBezTo>
                        <a:pt x="51" y="35"/>
                        <a:pt x="51" y="35"/>
                        <a:pt x="51" y="35"/>
                      </a:cubicBezTo>
                      <a:cubicBezTo>
                        <a:pt x="52" y="37"/>
                        <a:pt x="53" y="39"/>
                        <a:pt x="54" y="41"/>
                      </a:cubicBezTo>
                      <a:cubicBezTo>
                        <a:pt x="51" y="38"/>
                        <a:pt x="46" y="38"/>
                        <a:pt x="43" y="41"/>
                      </a:cubicBezTo>
                      <a:cubicBezTo>
                        <a:pt x="40" y="44"/>
                        <a:pt x="40" y="49"/>
                        <a:pt x="43" y="52"/>
                      </a:cubicBezTo>
                      <a:cubicBezTo>
                        <a:pt x="44" y="54"/>
                        <a:pt x="44" y="54"/>
                        <a:pt x="44" y="54"/>
                      </a:cubicBezTo>
                      <a:cubicBezTo>
                        <a:pt x="41" y="54"/>
                        <a:pt x="38" y="53"/>
                        <a:pt x="35" y="51"/>
                      </a:cubicBezTo>
                      <a:lnTo>
                        <a:pt x="11"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80" name="Rectangle 33"/>
                <p:cNvSpPr>
                  <a:spLocks noChangeArrowheads="1"/>
                </p:cNvSpPr>
                <p:nvPr/>
              </p:nvSpPr>
              <p:spPr bwMode="auto">
                <a:xfrm>
                  <a:off x="2481263" y="3533775"/>
                  <a:ext cx="793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81" name="Rectangle 34"/>
                <p:cNvSpPr>
                  <a:spLocks noChangeArrowheads="1"/>
                </p:cNvSpPr>
                <p:nvPr/>
              </p:nvSpPr>
              <p:spPr bwMode="auto">
                <a:xfrm>
                  <a:off x="2492375" y="3563938"/>
                  <a:ext cx="30163"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82" name="Rectangle 35"/>
                <p:cNvSpPr>
                  <a:spLocks noChangeArrowheads="1"/>
                </p:cNvSpPr>
                <p:nvPr/>
              </p:nvSpPr>
              <p:spPr bwMode="auto">
                <a:xfrm>
                  <a:off x="2441575" y="3614738"/>
                  <a:ext cx="7938"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83" name="Rectangle 36"/>
                <p:cNvSpPr>
                  <a:spLocks noChangeArrowheads="1"/>
                </p:cNvSpPr>
                <p:nvPr/>
              </p:nvSpPr>
              <p:spPr bwMode="auto">
                <a:xfrm>
                  <a:off x="2408238" y="3606800"/>
                  <a:ext cx="285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grpSp>
        </p:gr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PA_椭圆 1"/>
          <p:cNvSpPr/>
          <p:nvPr>
            <p:custDataLst>
              <p:tags r:id="rId1"/>
            </p:custDataLst>
          </p:nvPr>
        </p:nvSpPr>
        <p:spPr>
          <a:xfrm>
            <a:off x="5268686" y="490753"/>
            <a:ext cx="1421477" cy="446739"/>
          </a:xfrm>
          <a:prstGeom prst="roundRect">
            <a:avLst>
              <a:gd name="adj" fmla="val 50000"/>
            </a:avLst>
          </a:prstGeom>
          <a:solidFill>
            <a:srgbClr val="0070C0"/>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sp>
        <p:nvSpPr>
          <p:cNvPr id="73"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4" name="椭圆 73"/>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5"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76" name="矩形 75"/>
          <p:cNvSpPr/>
          <p:nvPr/>
        </p:nvSpPr>
        <p:spPr>
          <a:xfrm>
            <a:off x="1015602" y="642700"/>
            <a:ext cx="2002471"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77" name="文本框 76"/>
          <p:cNvSpPr txBox="1"/>
          <p:nvPr/>
        </p:nvSpPr>
        <p:spPr>
          <a:xfrm>
            <a:off x="1009702" y="159657"/>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5171"/>
                </a:solidFill>
                <a:effectLst/>
                <a:uLnTx/>
                <a:uFillTx/>
                <a:cs typeface="+mn-ea"/>
                <a:sym typeface="+mn-lt"/>
              </a:rPr>
              <a:t>课程分析</a:t>
            </a:r>
          </a:p>
        </p:txBody>
      </p:sp>
      <p:grpSp>
        <p:nvGrpSpPr>
          <p:cNvPr id="109" name="组合 108"/>
          <p:cNvGrpSpPr/>
          <p:nvPr/>
        </p:nvGrpSpPr>
        <p:grpSpPr>
          <a:xfrm>
            <a:off x="47624" y="2996043"/>
            <a:ext cx="1731479" cy="551245"/>
            <a:chOff x="47624" y="3148443"/>
            <a:chExt cx="1731479" cy="551245"/>
          </a:xfrm>
        </p:grpSpPr>
        <p:sp>
          <p:nvSpPr>
            <p:cNvPr id="110" name="直角三角形 109"/>
            <p:cNvSpPr/>
            <p:nvPr/>
          </p:nvSpPr>
          <p:spPr>
            <a:xfrm rot="16200000" flipH="1">
              <a:off x="41676" y="3601662"/>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11" name="组合 110"/>
            <p:cNvGrpSpPr/>
            <p:nvPr/>
          </p:nvGrpSpPr>
          <p:grpSpPr>
            <a:xfrm>
              <a:off x="47624" y="3148443"/>
              <a:ext cx="1731479" cy="447270"/>
              <a:chOff x="47624" y="2775910"/>
              <a:chExt cx="1731479" cy="447270"/>
            </a:xfrm>
          </p:grpSpPr>
          <p:sp>
            <p:nvSpPr>
              <p:cNvPr id="113" name="五边形 62"/>
              <p:cNvSpPr/>
              <p:nvPr/>
            </p:nvSpPr>
            <p:spPr>
              <a:xfrm>
                <a:off x="47624" y="2775910"/>
                <a:ext cx="1731479" cy="447270"/>
              </a:xfrm>
              <a:prstGeom prst="homePlate">
                <a:avLst/>
              </a:prstGeom>
              <a:solidFill>
                <a:srgbClr val="00B050"/>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cs typeface="+mn-ea"/>
                  <a:sym typeface="+mn-lt"/>
                </a:endParaRPr>
              </a:p>
            </p:txBody>
          </p:sp>
          <p:sp>
            <p:nvSpPr>
              <p:cNvPr id="114" name="矩形 113"/>
              <p:cNvSpPr/>
              <p:nvPr/>
            </p:nvSpPr>
            <p:spPr>
              <a:xfrm>
                <a:off x="507007" y="2820743"/>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内容分析</a:t>
                </a:r>
              </a:p>
            </p:txBody>
          </p:sp>
        </p:grpSp>
        <p:sp>
          <p:nvSpPr>
            <p:cNvPr id="112" name="Freeform 5"/>
            <p:cNvSpPr>
              <a:spLocks noEditPoints="1"/>
            </p:cNvSpPr>
            <p:nvPr/>
          </p:nvSpPr>
          <p:spPr bwMode="auto">
            <a:xfrm>
              <a:off x="223039" y="3239505"/>
              <a:ext cx="239735" cy="265145"/>
            </a:xfrm>
            <a:custGeom>
              <a:avLst/>
              <a:gdLst>
                <a:gd name="T0" fmla="*/ 1341 w 2696"/>
                <a:gd name="T1" fmla="*/ 849 h 2979"/>
                <a:gd name="T2" fmla="*/ 596 w 2696"/>
                <a:gd name="T3" fmla="*/ 849 h 2979"/>
                <a:gd name="T4" fmla="*/ 596 w 2696"/>
                <a:gd name="T5" fmla="*/ 1058 h 2979"/>
                <a:gd name="T6" fmla="*/ 1341 w 2696"/>
                <a:gd name="T7" fmla="*/ 1058 h 2979"/>
                <a:gd name="T8" fmla="*/ 1341 w 2696"/>
                <a:gd name="T9" fmla="*/ 849 h 2979"/>
                <a:gd name="T10" fmla="*/ 596 w 2696"/>
                <a:gd name="T11" fmla="*/ 1683 h 2979"/>
                <a:gd name="T12" fmla="*/ 2085 w 2696"/>
                <a:gd name="T13" fmla="*/ 1683 h 2979"/>
                <a:gd name="T14" fmla="*/ 2085 w 2696"/>
                <a:gd name="T15" fmla="*/ 1475 h 2979"/>
                <a:gd name="T16" fmla="*/ 596 w 2696"/>
                <a:gd name="T17" fmla="*/ 1475 h 2979"/>
                <a:gd name="T18" fmla="*/ 596 w 2696"/>
                <a:gd name="T19" fmla="*/ 1683 h 2979"/>
                <a:gd name="T20" fmla="*/ 596 w 2696"/>
                <a:gd name="T21" fmla="*/ 2309 h 2979"/>
                <a:gd name="T22" fmla="*/ 2085 w 2696"/>
                <a:gd name="T23" fmla="*/ 2309 h 2979"/>
                <a:gd name="T24" fmla="*/ 2085 w 2696"/>
                <a:gd name="T25" fmla="*/ 2100 h 2979"/>
                <a:gd name="T26" fmla="*/ 596 w 2696"/>
                <a:gd name="T27" fmla="*/ 2100 h 2979"/>
                <a:gd name="T28" fmla="*/ 596 w 2696"/>
                <a:gd name="T29" fmla="*/ 2309 h 2979"/>
                <a:gd name="T30" fmla="*/ 2651 w 2696"/>
                <a:gd name="T31" fmla="*/ 685 h 2979"/>
                <a:gd name="T32" fmla="*/ 1936 w 2696"/>
                <a:gd name="T33" fmla="*/ 30 h 2979"/>
                <a:gd name="T34" fmla="*/ 1877 w 2696"/>
                <a:gd name="T35" fmla="*/ 0 h 2979"/>
                <a:gd name="T36" fmla="*/ 104 w 2696"/>
                <a:gd name="T37" fmla="*/ 0 h 2979"/>
                <a:gd name="T38" fmla="*/ 0 w 2696"/>
                <a:gd name="T39" fmla="*/ 104 h 2979"/>
                <a:gd name="T40" fmla="*/ 0 w 2696"/>
                <a:gd name="T41" fmla="*/ 2875 h 2979"/>
                <a:gd name="T42" fmla="*/ 104 w 2696"/>
                <a:gd name="T43" fmla="*/ 2979 h 2979"/>
                <a:gd name="T44" fmla="*/ 2592 w 2696"/>
                <a:gd name="T45" fmla="*/ 2979 h 2979"/>
                <a:gd name="T46" fmla="*/ 2696 w 2696"/>
                <a:gd name="T47" fmla="*/ 2875 h 2979"/>
                <a:gd name="T48" fmla="*/ 2696 w 2696"/>
                <a:gd name="T49" fmla="*/ 760 h 2979"/>
                <a:gd name="T50" fmla="*/ 2651 w 2696"/>
                <a:gd name="T51" fmla="*/ 685 h 2979"/>
                <a:gd name="T52" fmla="*/ 1921 w 2696"/>
                <a:gd name="T53" fmla="*/ 283 h 2979"/>
                <a:gd name="T54" fmla="*/ 2458 w 2696"/>
                <a:gd name="T55" fmla="*/ 789 h 2979"/>
                <a:gd name="T56" fmla="*/ 1921 w 2696"/>
                <a:gd name="T57" fmla="*/ 789 h 2979"/>
                <a:gd name="T58" fmla="*/ 1921 w 2696"/>
                <a:gd name="T59" fmla="*/ 283 h 2979"/>
                <a:gd name="T60" fmla="*/ 2472 w 2696"/>
                <a:gd name="T61" fmla="*/ 2770 h 2979"/>
                <a:gd name="T62" fmla="*/ 209 w 2696"/>
                <a:gd name="T63" fmla="*/ 2770 h 2979"/>
                <a:gd name="T64" fmla="*/ 209 w 2696"/>
                <a:gd name="T65" fmla="*/ 209 h 2979"/>
                <a:gd name="T66" fmla="*/ 1713 w 2696"/>
                <a:gd name="T67" fmla="*/ 209 h 2979"/>
                <a:gd name="T68" fmla="*/ 1713 w 2696"/>
                <a:gd name="T69" fmla="*/ 894 h 2979"/>
                <a:gd name="T70" fmla="*/ 1817 w 2696"/>
                <a:gd name="T71" fmla="*/ 998 h 2979"/>
                <a:gd name="T72" fmla="*/ 2487 w 2696"/>
                <a:gd name="T73" fmla="*/ 998 h 2979"/>
                <a:gd name="T74" fmla="*/ 2487 w 2696"/>
                <a:gd name="T75" fmla="*/ 2770 h 2979"/>
                <a:gd name="T76" fmla="*/ 2472 w 2696"/>
                <a:gd name="T77" fmla="*/ 2770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6" h="2979">
                  <a:moveTo>
                    <a:pt x="1341" y="849"/>
                  </a:moveTo>
                  <a:cubicBezTo>
                    <a:pt x="596" y="849"/>
                    <a:pt x="596" y="849"/>
                    <a:pt x="596" y="849"/>
                  </a:cubicBezTo>
                  <a:cubicBezTo>
                    <a:pt x="596" y="1058"/>
                    <a:pt x="596" y="1058"/>
                    <a:pt x="596" y="1058"/>
                  </a:cubicBezTo>
                  <a:cubicBezTo>
                    <a:pt x="1341" y="1058"/>
                    <a:pt x="1341" y="1058"/>
                    <a:pt x="1341" y="1058"/>
                  </a:cubicBezTo>
                  <a:cubicBezTo>
                    <a:pt x="1341" y="849"/>
                    <a:pt x="1341" y="849"/>
                    <a:pt x="1341" y="849"/>
                  </a:cubicBezTo>
                  <a:close/>
                  <a:moveTo>
                    <a:pt x="596" y="1683"/>
                  </a:moveTo>
                  <a:cubicBezTo>
                    <a:pt x="2085" y="1683"/>
                    <a:pt x="2085" y="1683"/>
                    <a:pt x="2085" y="1683"/>
                  </a:cubicBezTo>
                  <a:cubicBezTo>
                    <a:pt x="2085" y="1475"/>
                    <a:pt x="2085" y="1475"/>
                    <a:pt x="2085" y="1475"/>
                  </a:cubicBezTo>
                  <a:cubicBezTo>
                    <a:pt x="596" y="1475"/>
                    <a:pt x="596" y="1475"/>
                    <a:pt x="596" y="1475"/>
                  </a:cubicBezTo>
                  <a:cubicBezTo>
                    <a:pt x="596" y="1683"/>
                    <a:pt x="596" y="1683"/>
                    <a:pt x="596" y="1683"/>
                  </a:cubicBezTo>
                  <a:close/>
                  <a:moveTo>
                    <a:pt x="596" y="2309"/>
                  </a:moveTo>
                  <a:cubicBezTo>
                    <a:pt x="2085" y="2309"/>
                    <a:pt x="2085" y="2309"/>
                    <a:pt x="2085" y="2309"/>
                  </a:cubicBezTo>
                  <a:cubicBezTo>
                    <a:pt x="2085" y="2100"/>
                    <a:pt x="2085" y="2100"/>
                    <a:pt x="2085" y="2100"/>
                  </a:cubicBezTo>
                  <a:cubicBezTo>
                    <a:pt x="596" y="2100"/>
                    <a:pt x="596" y="2100"/>
                    <a:pt x="596" y="2100"/>
                  </a:cubicBezTo>
                  <a:cubicBezTo>
                    <a:pt x="596" y="2309"/>
                    <a:pt x="596" y="2309"/>
                    <a:pt x="596" y="2309"/>
                  </a:cubicBezTo>
                  <a:close/>
                  <a:moveTo>
                    <a:pt x="2651" y="685"/>
                  </a:moveTo>
                  <a:cubicBezTo>
                    <a:pt x="1936" y="30"/>
                    <a:pt x="1936" y="30"/>
                    <a:pt x="1936" y="30"/>
                  </a:cubicBezTo>
                  <a:cubicBezTo>
                    <a:pt x="1921" y="15"/>
                    <a:pt x="1892" y="0"/>
                    <a:pt x="1877" y="0"/>
                  </a:cubicBezTo>
                  <a:cubicBezTo>
                    <a:pt x="104" y="0"/>
                    <a:pt x="104" y="0"/>
                    <a:pt x="104" y="0"/>
                  </a:cubicBezTo>
                  <a:cubicBezTo>
                    <a:pt x="45" y="0"/>
                    <a:pt x="0" y="45"/>
                    <a:pt x="0" y="104"/>
                  </a:cubicBezTo>
                  <a:cubicBezTo>
                    <a:pt x="0" y="2875"/>
                    <a:pt x="0" y="2875"/>
                    <a:pt x="0" y="2875"/>
                  </a:cubicBezTo>
                  <a:cubicBezTo>
                    <a:pt x="0" y="2934"/>
                    <a:pt x="45" y="2979"/>
                    <a:pt x="104" y="2979"/>
                  </a:cubicBezTo>
                  <a:cubicBezTo>
                    <a:pt x="2592" y="2979"/>
                    <a:pt x="2592" y="2979"/>
                    <a:pt x="2592" y="2979"/>
                  </a:cubicBezTo>
                  <a:cubicBezTo>
                    <a:pt x="2651" y="2979"/>
                    <a:pt x="2696" y="2934"/>
                    <a:pt x="2696" y="2875"/>
                  </a:cubicBezTo>
                  <a:cubicBezTo>
                    <a:pt x="2696" y="760"/>
                    <a:pt x="2696" y="760"/>
                    <a:pt x="2696" y="760"/>
                  </a:cubicBezTo>
                  <a:cubicBezTo>
                    <a:pt x="2681" y="745"/>
                    <a:pt x="2666" y="715"/>
                    <a:pt x="2651" y="685"/>
                  </a:cubicBezTo>
                  <a:close/>
                  <a:moveTo>
                    <a:pt x="1921" y="283"/>
                  </a:moveTo>
                  <a:cubicBezTo>
                    <a:pt x="2458" y="789"/>
                    <a:pt x="2458" y="789"/>
                    <a:pt x="2458" y="789"/>
                  </a:cubicBezTo>
                  <a:cubicBezTo>
                    <a:pt x="1921" y="789"/>
                    <a:pt x="1921" y="789"/>
                    <a:pt x="1921" y="789"/>
                  </a:cubicBezTo>
                  <a:cubicBezTo>
                    <a:pt x="1921" y="283"/>
                    <a:pt x="1921" y="283"/>
                    <a:pt x="1921" y="283"/>
                  </a:cubicBezTo>
                  <a:close/>
                  <a:moveTo>
                    <a:pt x="2472" y="2770"/>
                  </a:moveTo>
                  <a:cubicBezTo>
                    <a:pt x="209" y="2770"/>
                    <a:pt x="209" y="2770"/>
                    <a:pt x="209" y="2770"/>
                  </a:cubicBezTo>
                  <a:cubicBezTo>
                    <a:pt x="209" y="209"/>
                    <a:pt x="209" y="209"/>
                    <a:pt x="209" y="209"/>
                  </a:cubicBezTo>
                  <a:cubicBezTo>
                    <a:pt x="1713" y="209"/>
                    <a:pt x="1713" y="209"/>
                    <a:pt x="1713" y="209"/>
                  </a:cubicBezTo>
                  <a:cubicBezTo>
                    <a:pt x="1713" y="894"/>
                    <a:pt x="1713" y="894"/>
                    <a:pt x="1713" y="894"/>
                  </a:cubicBezTo>
                  <a:cubicBezTo>
                    <a:pt x="1713" y="953"/>
                    <a:pt x="1758" y="998"/>
                    <a:pt x="1817" y="998"/>
                  </a:cubicBezTo>
                  <a:cubicBezTo>
                    <a:pt x="2487" y="998"/>
                    <a:pt x="2487" y="998"/>
                    <a:pt x="2487" y="998"/>
                  </a:cubicBezTo>
                  <a:cubicBezTo>
                    <a:pt x="2487" y="2770"/>
                    <a:pt x="2487" y="2770"/>
                    <a:pt x="2487" y="2770"/>
                  </a:cubicBezTo>
                  <a:cubicBezTo>
                    <a:pt x="2472" y="2770"/>
                    <a:pt x="2472" y="2770"/>
                    <a:pt x="2472" y="277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15" name="组合 114"/>
          <p:cNvGrpSpPr/>
          <p:nvPr/>
        </p:nvGrpSpPr>
        <p:grpSpPr>
          <a:xfrm>
            <a:off x="47624" y="2161827"/>
            <a:ext cx="1731479" cy="551245"/>
            <a:chOff x="47624" y="2314227"/>
            <a:chExt cx="1731479" cy="551245"/>
          </a:xfrm>
        </p:grpSpPr>
        <p:sp>
          <p:nvSpPr>
            <p:cNvPr id="116" name="直角三角形 115"/>
            <p:cNvSpPr/>
            <p:nvPr/>
          </p:nvSpPr>
          <p:spPr>
            <a:xfrm rot="16200000" flipH="1">
              <a:off x="41676" y="2767446"/>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17" name="组合 116"/>
            <p:cNvGrpSpPr/>
            <p:nvPr/>
          </p:nvGrpSpPr>
          <p:grpSpPr>
            <a:xfrm>
              <a:off x="47624" y="2314227"/>
              <a:ext cx="1731479" cy="447270"/>
              <a:chOff x="47624" y="2136427"/>
              <a:chExt cx="1731479" cy="447270"/>
            </a:xfrm>
          </p:grpSpPr>
          <p:sp>
            <p:nvSpPr>
              <p:cNvPr id="119" name="五边形 61"/>
              <p:cNvSpPr/>
              <p:nvPr/>
            </p:nvSpPr>
            <p:spPr>
              <a:xfrm>
                <a:off x="47624" y="2136427"/>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20" name="矩形 119"/>
              <p:cNvSpPr/>
              <p:nvPr/>
            </p:nvSpPr>
            <p:spPr>
              <a:xfrm>
                <a:off x="507007" y="2178679"/>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学情分析</a:t>
                </a:r>
              </a:p>
            </p:txBody>
          </p:sp>
        </p:grpSp>
        <p:sp>
          <p:nvSpPr>
            <p:cNvPr id="118" name="Freeform 5"/>
            <p:cNvSpPr>
              <a:spLocks noEditPoints="1"/>
            </p:cNvSpPr>
            <p:nvPr/>
          </p:nvSpPr>
          <p:spPr bwMode="auto">
            <a:xfrm>
              <a:off x="229178" y="2424088"/>
              <a:ext cx="251428" cy="234844"/>
            </a:xfrm>
            <a:custGeom>
              <a:avLst/>
              <a:gdLst>
                <a:gd name="T0" fmla="*/ 205 w 3072"/>
                <a:gd name="T1" fmla="*/ 717 h 2867"/>
                <a:gd name="T2" fmla="*/ 307 w 3072"/>
                <a:gd name="T3" fmla="*/ 614 h 2867"/>
                <a:gd name="T4" fmla="*/ 348 w 3072"/>
                <a:gd name="T5" fmla="*/ 614 h 2867"/>
                <a:gd name="T6" fmla="*/ 1024 w 3072"/>
                <a:gd name="T7" fmla="*/ 143 h 2867"/>
                <a:gd name="T8" fmla="*/ 1024 w 3072"/>
                <a:gd name="T9" fmla="*/ 123 h 2867"/>
                <a:gd name="T10" fmla="*/ 1126 w 3072"/>
                <a:gd name="T11" fmla="*/ 0 h 2867"/>
                <a:gd name="T12" fmla="*/ 1229 w 3072"/>
                <a:gd name="T13" fmla="*/ 102 h 2867"/>
                <a:gd name="T14" fmla="*/ 1229 w 3072"/>
                <a:gd name="T15" fmla="*/ 123 h 2867"/>
                <a:gd name="T16" fmla="*/ 1905 w 3072"/>
                <a:gd name="T17" fmla="*/ 635 h 2867"/>
                <a:gd name="T18" fmla="*/ 1987 w 3072"/>
                <a:gd name="T19" fmla="*/ 635 h 2867"/>
                <a:gd name="T20" fmla="*/ 2662 w 3072"/>
                <a:gd name="T21" fmla="*/ 123 h 2867"/>
                <a:gd name="T22" fmla="*/ 2662 w 3072"/>
                <a:gd name="T23" fmla="*/ 102 h 2867"/>
                <a:gd name="T24" fmla="*/ 2765 w 3072"/>
                <a:gd name="T25" fmla="*/ 0 h 2867"/>
                <a:gd name="T26" fmla="*/ 2867 w 3072"/>
                <a:gd name="T27" fmla="*/ 102 h 2867"/>
                <a:gd name="T28" fmla="*/ 2765 w 3072"/>
                <a:gd name="T29" fmla="*/ 205 h 2867"/>
                <a:gd name="T30" fmla="*/ 2724 w 3072"/>
                <a:gd name="T31" fmla="*/ 205 h 2867"/>
                <a:gd name="T32" fmla="*/ 2048 w 3072"/>
                <a:gd name="T33" fmla="*/ 717 h 2867"/>
                <a:gd name="T34" fmla="*/ 2048 w 3072"/>
                <a:gd name="T35" fmla="*/ 737 h 2867"/>
                <a:gd name="T36" fmla="*/ 1946 w 3072"/>
                <a:gd name="T37" fmla="*/ 819 h 2867"/>
                <a:gd name="T38" fmla="*/ 1843 w 3072"/>
                <a:gd name="T39" fmla="*/ 717 h 2867"/>
                <a:gd name="T40" fmla="*/ 1843 w 3072"/>
                <a:gd name="T41" fmla="*/ 696 h 2867"/>
                <a:gd name="T42" fmla="*/ 1167 w 3072"/>
                <a:gd name="T43" fmla="*/ 205 h 2867"/>
                <a:gd name="T44" fmla="*/ 1126 w 3072"/>
                <a:gd name="T45" fmla="*/ 205 h 2867"/>
                <a:gd name="T46" fmla="*/ 1106 w 3072"/>
                <a:gd name="T47" fmla="*/ 205 h 2867"/>
                <a:gd name="T48" fmla="*/ 410 w 3072"/>
                <a:gd name="T49" fmla="*/ 717 h 2867"/>
                <a:gd name="T50" fmla="*/ 307 w 3072"/>
                <a:gd name="T51" fmla="*/ 819 h 2867"/>
                <a:gd name="T52" fmla="*/ 205 w 3072"/>
                <a:gd name="T53" fmla="*/ 717 h 2867"/>
                <a:gd name="T54" fmla="*/ 2970 w 3072"/>
                <a:gd name="T55" fmla="*/ 2662 h 2867"/>
                <a:gd name="T56" fmla="*/ 2867 w 3072"/>
                <a:gd name="T57" fmla="*/ 2662 h 2867"/>
                <a:gd name="T58" fmla="*/ 2867 w 3072"/>
                <a:gd name="T59" fmla="*/ 819 h 2867"/>
                <a:gd name="T60" fmla="*/ 2662 w 3072"/>
                <a:gd name="T61" fmla="*/ 819 h 2867"/>
                <a:gd name="T62" fmla="*/ 2662 w 3072"/>
                <a:gd name="T63" fmla="*/ 2662 h 2867"/>
                <a:gd name="T64" fmla="*/ 2048 w 3072"/>
                <a:gd name="T65" fmla="*/ 2662 h 2867"/>
                <a:gd name="T66" fmla="*/ 2048 w 3072"/>
                <a:gd name="T67" fmla="*/ 1229 h 2867"/>
                <a:gd name="T68" fmla="*/ 1843 w 3072"/>
                <a:gd name="T69" fmla="*/ 1229 h 2867"/>
                <a:gd name="T70" fmla="*/ 1843 w 3072"/>
                <a:gd name="T71" fmla="*/ 2662 h 2867"/>
                <a:gd name="T72" fmla="*/ 1229 w 3072"/>
                <a:gd name="T73" fmla="*/ 2662 h 2867"/>
                <a:gd name="T74" fmla="*/ 1229 w 3072"/>
                <a:gd name="T75" fmla="*/ 819 h 2867"/>
                <a:gd name="T76" fmla="*/ 1024 w 3072"/>
                <a:gd name="T77" fmla="*/ 819 h 2867"/>
                <a:gd name="T78" fmla="*/ 1024 w 3072"/>
                <a:gd name="T79" fmla="*/ 2662 h 2867"/>
                <a:gd name="T80" fmla="*/ 410 w 3072"/>
                <a:gd name="T81" fmla="*/ 2662 h 2867"/>
                <a:gd name="T82" fmla="*/ 410 w 3072"/>
                <a:gd name="T83" fmla="*/ 1229 h 2867"/>
                <a:gd name="T84" fmla="*/ 205 w 3072"/>
                <a:gd name="T85" fmla="*/ 1229 h 2867"/>
                <a:gd name="T86" fmla="*/ 205 w 3072"/>
                <a:gd name="T87" fmla="*/ 2662 h 2867"/>
                <a:gd name="T88" fmla="*/ 102 w 3072"/>
                <a:gd name="T89" fmla="*/ 2662 h 2867"/>
                <a:gd name="T90" fmla="*/ 0 w 3072"/>
                <a:gd name="T91" fmla="*/ 2765 h 2867"/>
                <a:gd name="T92" fmla="*/ 102 w 3072"/>
                <a:gd name="T93" fmla="*/ 2867 h 2867"/>
                <a:gd name="T94" fmla="*/ 2970 w 3072"/>
                <a:gd name="T95" fmla="*/ 2867 h 2867"/>
                <a:gd name="T96" fmla="*/ 3072 w 3072"/>
                <a:gd name="T97" fmla="*/ 2765 h 2867"/>
                <a:gd name="T98" fmla="*/ 2970 w 3072"/>
                <a:gd name="T99" fmla="*/ 2662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2" h="2867">
                  <a:moveTo>
                    <a:pt x="205" y="717"/>
                  </a:moveTo>
                  <a:cubicBezTo>
                    <a:pt x="205" y="676"/>
                    <a:pt x="246" y="614"/>
                    <a:pt x="307" y="614"/>
                  </a:cubicBezTo>
                  <a:cubicBezTo>
                    <a:pt x="348" y="614"/>
                    <a:pt x="348" y="614"/>
                    <a:pt x="348" y="614"/>
                  </a:cubicBezTo>
                  <a:cubicBezTo>
                    <a:pt x="1024" y="143"/>
                    <a:pt x="1024" y="143"/>
                    <a:pt x="1024" y="143"/>
                  </a:cubicBezTo>
                  <a:cubicBezTo>
                    <a:pt x="1024" y="123"/>
                    <a:pt x="1024" y="123"/>
                    <a:pt x="1024" y="123"/>
                  </a:cubicBezTo>
                  <a:cubicBezTo>
                    <a:pt x="1024" y="61"/>
                    <a:pt x="1065" y="0"/>
                    <a:pt x="1126" y="0"/>
                  </a:cubicBezTo>
                  <a:cubicBezTo>
                    <a:pt x="1188" y="0"/>
                    <a:pt x="1229" y="61"/>
                    <a:pt x="1229" y="102"/>
                  </a:cubicBezTo>
                  <a:cubicBezTo>
                    <a:pt x="1229" y="123"/>
                    <a:pt x="1229" y="123"/>
                    <a:pt x="1229" y="123"/>
                  </a:cubicBezTo>
                  <a:cubicBezTo>
                    <a:pt x="1905" y="635"/>
                    <a:pt x="1905" y="635"/>
                    <a:pt x="1905" y="635"/>
                  </a:cubicBezTo>
                  <a:cubicBezTo>
                    <a:pt x="1987" y="635"/>
                    <a:pt x="1987" y="635"/>
                    <a:pt x="1987" y="635"/>
                  </a:cubicBezTo>
                  <a:cubicBezTo>
                    <a:pt x="2662" y="123"/>
                    <a:pt x="2662" y="123"/>
                    <a:pt x="2662" y="123"/>
                  </a:cubicBezTo>
                  <a:cubicBezTo>
                    <a:pt x="2662" y="102"/>
                    <a:pt x="2662" y="102"/>
                    <a:pt x="2662" y="102"/>
                  </a:cubicBezTo>
                  <a:cubicBezTo>
                    <a:pt x="2662" y="61"/>
                    <a:pt x="2703" y="0"/>
                    <a:pt x="2765" y="0"/>
                  </a:cubicBezTo>
                  <a:cubicBezTo>
                    <a:pt x="2826" y="0"/>
                    <a:pt x="2867" y="61"/>
                    <a:pt x="2867" y="102"/>
                  </a:cubicBezTo>
                  <a:cubicBezTo>
                    <a:pt x="2867" y="164"/>
                    <a:pt x="2826" y="205"/>
                    <a:pt x="2765" y="205"/>
                  </a:cubicBezTo>
                  <a:cubicBezTo>
                    <a:pt x="2724" y="205"/>
                    <a:pt x="2724" y="205"/>
                    <a:pt x="2724" y="205"/>
                  </a:cubicBezTo>
                  <a:cubicBezTo>
                    <a:pt x="2048" y="717"/>
                    <a:pt x="2048" y="717"/>
                    <a:pt x="2048" y="717"/>
                  </a:cubicBezTo>
                  <a:cubicBezTo>
                    <a:pt x="2048" y="737"/>
                    <a:pt x="2048" y="737"/>
                    <a:pt x="2048" y="737"/>
                  </a:cubicBezTo>
                  <a:cubicBezTo>
                    <a:pt x="2048" y="778"/>
                    <a:pt x="2007" y="819"/>
                    <a:pt x="1946" y="819"/>
                  </a:cubicBezTo>
                  <a:cubicBezTo>
                    <a:pt x="1884" y="819"/>
                    <a:pt x="1843" y="778"/>
                    <a:pt x="1843" y="717"/>
                  </a:cubicBezTo>
                  <a:cubicBezTo>
                    <a:pt x="1843" y="696"/>
                    <a:pt x="1843" y="696"/>
                    <a:pt x="1843" y="696"/>
                  </a:cubicBezTo>
                  <a:cubicBezTo>
                    <a:pt x="1167" y="205"/>
                    <a:pt x="1167" y="205"/>
                    <a:pt x="1167" y="205"/>
                  </a:cubicBezTo>
                  <a:cubicBezTo>
                    <a:pt x="1126" y="205"/>
                    <a:pt x="1126" y="205"/>
                    <a:pt x="1126" y="205"/>
                  </a:cubicBezTo>
                  <a:cubicBezTo>
                    <a:pt x="1106" y="205"/>
                    <a:pt x="1106" y="205"/>
                    <a:pt x="1106" y="205"/>
                  </a:cubicBezTo>
                  <a:cubicBezTo>
                    <a:pt x="410" y="717"/>
                    <a:pt x="410" y="717"/>
                    <a:pt x="410" y="717"/>
                  </a:cubicBezTo>
                  <a:cubicBezTo>
                    <a:pt x="410" y="778"/>
                    <a:pt x="369" y="819"/>
                    <a:pt x="307" y="819"/>
                  </a:cubicBezTo>
                  <a:cubicBezTo>
                    <a:pt x="246" y="819"/>
                    <a:pt x="205" y="778"/>
                    <a:pt x="205" y="717"/>
                  </a:cubicBezTo>
                  <a:close/>
                  <a:moveTo>
                    <a:pt x="2970" y="2662"/>
                  </a:moveTo>
                  <a:cubicBezTo>
                    <a:pt x="2867" y="2662"/>
                    <a:pt x="2867" y="2662"/>
                    <a:pt x="2867" y="2662"/>
                  </a:cubicBezTo>
                  <a:cubicBezTo>
                    <a:pt x="2867" y="819"/>
                    <a:pt x="2867" y="819"/>
                    <a:pt x="2867" y="819"/>
                  </a:cubicBezTo>
                  <a:cubicBezTo>
                    <a:pt x="2662" y="819"/>
                    <a:pt x="2662" y="819"/>
                    <a:pt x="2662" y="819"/>
                  </a:cubicBezTo>
                  <a:cubicBezTo>
                    <a:pt x="2662" y="2662"/>
                    <a:pt x="2662" y="2662"/>
                    <a:pt x="2662" y="2662"/>
                  </a:cubicBezTo>
                  <a:cubicBezTo>
                    <a:pt x="2048" y="2662"/>
                    <a:pt x="2048" y="2662"/>
                    <a:pt x="2048" y="2662"/>
                  </a:cubicBezTo>
                  <a:cubicBezTo>
                    <a:pt x="2048" y="1229"/>
                    <a:pt x="2048" y="1229"/>
                    <a:pt x="2048" y="1229"/>
                  </a:cubicBezTo>
                  <a:cubicBezTo>
                    <a:pt x="1843" y="1229"/>
                    <a:pt x="1843" y="1229"/>
                    <a:pt x="1843" y="1229"/>
                  </a:cubicBezTo>
                  <a:cubicBezTo>
                    <a:pt x="1843" y="2662"/>
                    <a:pt x="1843" y="2662"/>
                    <a:pt x="1843" y="2662"/>
                  </a:cubicBezTo>
                  <a:cubicBezTo>
                    <a:pt x="1229" y="2662"/>
                    <a:pt x="1229" y="2662"/>
                    <a:pt x="1229" y="2662"/>
                  </a:cubicBezTo>
                  <a:cubicBezTo>
                    <a:pt x="1229" y="819"/>
                    <a:pt x="1229" y="819"/>
                    <a:pt x="1229" y="819"/>
                  </a:cubicBezTo>
                  <a:cubicBezTo>
                    <a:pt x="1024" y="819"/>
                    <a:pt x="1024" y="819"/>
                    <a:pt x="1024" y="819"/>
                  </a:cubicBezTo>
                  <a:cubicBezTo>
                    <a:pt x="1024" y="2662"/>
                    <a:pt x="1024" y="2662"/>
                    <a:pt x="1024" y="2662"/>
                  </a:cubicBezTo>
                  <a:cubicBezTo>
                    <a:pt x="410" y="2662"/>
                    <a:pt x="410" y="2662"/>
                    <a:pt x="410" y="2662"/>
                  </a:cubicBezTo>
                  <a:cubicBezTo>
                    <a:pt x="410" y="1229"/>
                    <a:pt x="410" y="1229"/>
                    <a:pt x="410" y="1229"/>
                  </a:cubicBezTo>
                  <a:cubicBezTo>
                    <a:pt x="205" y="1229"/>
                    <a:pt x="205" y="1229"/>
                    <a:pt x="205" y="1229"/>
                  </a:cubicBezTo>
                  <a:cubicBezTo>
                    <a:pt x="205" y="2662"/>
                    <a:pt x="205" y="2662"/>
                    <a:pt x="205" y="2662"/>
                  </a:cubicBezTo>
                  <a:cubicBezTo>
                    <a:pt x="102" y="2662"/>
                    <a:pt x="102" y="2662"/>
                    <a:pt x="102" y="2662"/>
                  </a:cubicBezTo>
                  <a:cubicBezTo>
                    <a:pt x="41" y="2662"/>
                    <a:pt x="0" y="2703"/>
                    <a:pt x="0" y="2765"/>
                  </a:cubicBezTo>
                  <a:cubicBezTo>
                    <a:pt x="0" y="2826"/>
                    <a:pt x="41" y="2867"/>
                    <a:pt x="102" y="2867"/>
                  </a:cubicBezTo>
                  <a:cubicBezTo>
                    <a:pt x="2970" y="2867"/>
                    <a:pt x="2970" y="2867"/>
                    <a:pt x="2970" y="2867"/>
                  </a:cubicBezTo>
                  <a:cubicBezTo>
                    <a:pt x="3031" y="2867"/>
                    <a:pt x="3072" y="2826"/>
                    <a:pt x="3072" y="2765"/>
                  </a:cubicBezTo>
                  <a:cubicBezTo>
                    <a:pt x="3072" y="2703"/>
                    <a:pt x="3031" y="2662"/>
                    <a:pt x="2970" y="2662"/>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21" name="组合 120"/>
          <p:cNvGrpSpPr/>
          <p:nvPr/>
        </p:nvGrpSpPr>
        <p:grpSpPr>
          <a:xfrm>
            <a:off x="47624" y="4664476"/>
            <a:ext cx="1731479" cy="551244"/>
            <a:chOff x="47624" y="4816876"/>
            <a:chExt cx="1731479" cy="551244"/>
          </a:xfrm>
        </p:grpSpPr>
        <p:sp>
          <p:nvSpPr>
            <p:cNvPr id="122" name="直角三角形 121"/>
            <p:cNvSpPr/>
            <p:nvPr/>
          </p:nvSpPr>
          <p:spPr>
            <a:xfrm rot="16200000" flipH="1">
              <a:off x="41676" y="5270094"/>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23" name="组合 122"/>
            <p:cNvGrpSpPr/>
            <p:nvPr/>
          </p:nvGrpSpPr>
          <p:grpSpPr>
            <a:xfrm>
              <a:off x="47624" y="4816876"/>
              <a:ext cx="1731479" cy="447270"/>
              <a:chOff x="47624" y="4054876"/>
              <a:chExt cx="1731479" cy="447270"/>
            </a:xfrm>
          </p:grpSpPr>
          <p:sp>
            <p:nvSpPr>
              <p:cNvPr id="125" name="五边形 64"/>
              <p:cNvSpPr/>
              <p:nvPr/>
            </p:nvSpPr>
            <p:spPr>
              <a:xfrm>
                <a:off x="47624" y="4054876"/>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26" name="矩形 125"/>
              <p:cNvSpPr/>
              <p:nvPr/>
            </p:nvSpPr>
            <p:spPr>
              <a:xfrm>
                <a:off x="507007" y="4104871"/>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教学目标</a:t>
                </a:r>
              </a:p>
            </p:txBody>
          </p:sp>
        </p:grpSp>
        <p:sp>
          <p:nvSpPr>
            <p:cNvPr id="124" name="Freeform 5"/>
            <p:cNvSpPr>
              <a:spLocks noEditPoints="1"/>
            </p:cNvSpPr>
            <p:nvPr/>
          </p:nvSpPr>
          <p:spPr bwMode="auto">
            <a:xfrm>
              <a:off x="216346" y="4901965"/>
              <a:ext cx="277091" cy="277091"/>
            </a:xfrm>
            <a:custGeom>
              <a:avLst/>
              <a:gdLst>
                <a:gd name="T0" fmla="*/ 1767 w 2867"/>
                <a:gd name="T1" fmla="*/ 287 h 2867"/>
                <a:gd name="T2" fmla="*/ 1327 w 2867"/>
                <a:gd name="T3" fmla="*/ 213 h 2867"/>
                <a:gd name="T4" fmla="*/ 0 w 2867"/>
                <a:gd name="T5" fmla="*/ 1540 h 2867"/>
                <a:gd name="T6" fmla="*/ 1327 w 2867"/>
                <a:gd name="T7" fmla="*/ 2867 h 2867"/>
                <a:gd name="T8" fmla="*/ 2654 w 2867"/>
                <a:gd name="T9" fmla="*/ 1540 h 2867"/>
                <a:gd name="T10" fmla="*/ 2582 w 2867"/>
                <a:gd name="T11" fmla="*/ 1105 h 2867"/>
                <a:gd name="T12" fmla="*/ 2403 w 2867"/>
                <a:gd name="T13" fmla="*/ 1284 h 2867"/>
                <a:gd name="T14" fmla="*/ 2433 w 2867"/>
                <a:gd name="T15" fmla="*/ 1540 h 2867"/>
                <a:gd name="T16" fmla="*/ 1327 w 2867"/>
                <a:gd name="T17" fmla="*/ 2646 h 2867"/>
                <a:gd name="T18" fmla="*/ 221 w 2867"/>
                <a:gd name="T19" fmla="*/ 1540 h 2867"/>
                <a:gd name="T20" fmla="*/ 1327 w 2867"/>
                <a:gd name="T21" fmla="*/ 434 h 2867"/>
                <a:gd name="T22" fmla="*/ 1589 w 2867"/>
                <a:gd name="T23" fmla="*/ 465 h 2867"/>
                <a:gd name="T24" fmla="*/ 1767 w 2867"/>
                <a:gd name="T25" fmla="*/ 287 h 2867"/>
                <a:gd name="T26" fmla="*/ 2387 w 2867"/>
                <a:gd name="T27" fmla="*/ 180 h 2867"/>
                <a:gd name="T28" fmla="*/ 2408 w 2867"/>
                <a:gd name="T29" fmla="*/ 426 h 2867"/>
                <a:gd name="T30" fmla="*/ 2445 w 2867"/>
                <a:gd name="T31" fmla="*/ 462 h 2867"/>
                <a:gd name="T32" fmla="*/ 2836 w 2867"/>
                <a:gd name="T33" fmla="*/ 496 h 2867"/>
                <a:gd name="T34" fmla="*/ 2867 w 2867"/>
                <a:gd name="T35" fmla="*/ 502 h 2867"/>
                <a:gd name="T36" fmla="*/ 2849 w 2867"/>
                <a:gd name="T37" fmla="*/ 524 h 2867"/>
                <a:gd name="T38" fmla="*/ 2370 w 2867"/>
                <a:gd name="T39" fmla="*/ 1005 h 2867"/>
                <a:gd name="T40" fmla="*/ 2322 w 2867"/>
                <a:gd name="T41" fmla="*/ 1023 h 2867"/>
                <a:gd name="T42" fmla="*/ 2070 w 2867"/>
                <a:gd name="T43" fmla="*/ 999 h 2867"/>
                <a:gd name="T44" fmla="*/ 2022 w 2867"/>
                <a:gd name="T45" fmla="*/ 1016 h 2867"/>
                <a:gd name="T46" fmla="*/ 1593 w 2867"/>
                <a:gd name="T47" fmla="*/ 1445 h 2867"/>
                <a:gd name="T48" fmla="*/ 1465 w 2867"/>
                <a:gd name="T49" fmla="*/ 1484 h 2867"/>
                <a:gd name="T50" fmla="*/ 1406 w 2867"/>
                <a:gd name="T51" fmla="*/ 1298 h 2867"/>
                <a:gd name="T52" fmla="*/ 1433 w 2867"/>
                <a:gd name="T53" fmla="*/ 1270 h 2867"/>
                <a:gd name="T54" fmla="*/ 1850 w 2867"/>
                <a:gd name="T55" fmla="*/ 853 h 2867"/>
                <a:gd name="T56" fmla="*/ 1871 w 2867"/>
                <a:gd name="T57" fmla="*/ 796 h 2867"/>
                <a:gd name="T58" fmla="*/ 1847 w 2867"/>
                <a:gd name="T59" fmla="*/ 541 h 2867"/>
                <a:gd name="T60" fmla="*/ 1859 w 2867"/>
                <a:gd name="T61" fmla="*/ 507 h 2867"/>
                <a:gd name="T62" fmla="*/ 2360 w 2867"/>
                <a:gd name="T63" fmla="*/ 6 h 2867"/>
                <a:gd name="T64" fmla="*/ 2370 w 2867"/>
                <a:gd name="T65" fmla="*/ 0 h 2867"/>
                <a:gd name="T66" fmla="*/ 2387 w 2867"/>
                <a:gd name="T67" fmla="*/ 180 h 2867"/>
                <a:gd name="T68" fmla="*/ 1880 w 2867"/>
                <a:gd name="T69" fmla="*/ 1540 h 2867"/>
                <a:gd name="T70" fmla="*/ 1327 w 2867"/>
                <a:gd name="T71" fmla="*/ 2093 h 2867"/>
                <a:gd name="T72" fmla="*/ 774 w 2867"/>
                <a:gd name="T73" fmla="*/ 1540 h 2867"/>
                <a:gd name="T74" fmla="*/ 1327 w 2867"/>
                <a:gd name="T75" fmla="*/ 987 h 2867"/>
                <a:gd name="T76" fmla="*/ 1460 w 2867"/>
                <a:gd name="T77" fmla="*/ 1003 h 2867"/>
                <a:gd name="T78" fmla="*/ 1378 w 2867"/>
                <a:gd name="T79" fmla="*/ 1085 h 2867"/>
                <a:gd name="T80" fmla="*/ 1244 w 2867"/>
                <a:gd name="T81" fmla="*/ 1219 h 2867"/>
                <a:gd name="T82" fmla="*/ 995 w 2867"/>
                <a:gd name="T83" fmla="*/ 1540 h 2867"/>
                <a:gd name="T84" fmla="*/ 1327 w 2867"/>
                <a:gd name="T85" fmla="*/ 1872 h 2867"/>
                <a:gd name="T86" fmla="*/ 1653 w 2867"/>
                <a:gd name="T87" fmla="*/ 1602 h 2867"/>
                <a:gd name="T88" fmla="*/ 1773 w 2867"/>
                <a:gd name="T89" fmla="*/ 1482 h 2867"/>
                <a:gd name="T90" fmla="*/ 1861 w 2867"/>
                <a:gd name="T91" fmla="*/ 1394 h 2867"/>
                <a:gd name="T92" fmla="*/ 1880 w 2867"/>
                <a:gd name="T93" fmla="*/ 1540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67" h="2867">
                  <a:moveTo>
                    <a:pt x="1767" y="287"/>
                  </a:moveTo>
                  <a:cubicBezTo>
                    <a:pt x="1629" y="239"/>
                    <a:pt x="1481" y="213"/>
                    <a:pt x="1327" y="213"/>
                  </a:cubicBezTo>
                  <a:cubicBezTo>
                    <a:pt x="594" y="213"/>
                    <a:pt x="0" y="807"/>
                    <a:pt x="0" y="1540"/>
                  </a:cubicBezTo>
                  <a:cubicBezTo>
                    <a:pt x="0" y="2273"/>
                    <a:pt x="594" y="2867"/>
                    <a:pt x="1327" y="2867"/>
                  </a:cubicBezTo>
                  <a:cubicBezTo>
                    <a:pt x="2060" y="2867"/>
                    <a:pt x="2654" y="2273"/>
                    <a:pt x="2654" y="1540"/>
                  </a:cubicBezTo>
                  <a:cubicBezTo>
                    <a:pt x="2654" y="1388"/>
                    <a:pt x="2629" y="1241"/>
                    <a:pt x="2582" y="1105"/>
                  </a:cubicBezTo>
                  <a:cubicBezTo>
                    <a:pt x="2522" y="1165"/>
                    <a:pt x="2463" y="1224"/>
                    <a:pt x="2403" y="1284"/>
                  </a:cubicBezTo>
                  <a:cubicBezTo>
                    <a:pt x="2423" y="1366"/>
                    <a:pt x="2433" y="1452"/>
                    <a:pt x="2433" y="1540"/>
                  </a:cubicBezTo>
                  <a:cubicBezTo>
                    <a:pt x="2433" y="2151"/>
                    <a:pt x="1938" y="2646"/>
                    <a:pt x="1327" y="2646"/>
                  </a:cubicBezTo>
                  <a:cubicBezTo>
                    <a:pt x="716" y="2646"/>
                    <a:pt x="221" y="2151"/>
                    <a:pt x="221" y="1540"/>
                  </a:cubicBezTo>
                  <a:cubicBezTo>
                    <a:pt x="221" y="929"/>
                    <a:pt x="716" y="434"/>
                    <a:pt x="1327" y="434"/>
                  </a:cubicBezTo>
                  <a:cubicBezTo>
                    <a:pt x="1417" y="434"/>
                    <a:pt x="1505" y="445"/>
                    <a:pt x="1589" y="465"/>
                  </a:cubicBezTo>
                  <a:cubicBezTo>
                    <a:pt x="1648" y="406"/>
                    <a:pt x="1707" y="346"/>
                    <a:pt x="1767" y="287"/>
                  </a:cubicBezTo>
                  <a:close/>
                  <a:moveTo>
                    <a:pt x="2387" y="180"/>
                  </a:moveTo>
                  <a:cubicBezTo>
                    <a:pt x="2394" y="262"/>
                    <a:pt x="2403" y="344"/>
                    <a:pt x="2408" y="426"/>
                  </a:cubicBezTo>
                  <a:cubicBezTo>
                    <a:pt x="2410" y="452"/>
                    <a:pt x="2420" y="460"/>
                    <a:pt x="2445" y="462"/>
                  </a:cubicBezTo>
                  <a:cubicBezTo>
                    <a:pt x="2575" y="472"/>
                    <a:pt x="2706" y="484"/>
                    <a:pt x="2836" y="496"/>
                  </a:cubicBezTo>
                  <a:cubicBezTo>
                    <a:pt x="2847" y="497"/>
                    <a:pt x="2858" y="494"/>
                    <a:pt x="2867" y="502"/>
                  </a:cubicBezTo>
                  <a:cubicBezTo>
                    <a:pt x="2865" y="513"/>
                    <a:pt x="2856" y="518"/>
                    <a:pt x="2849" y="524"/>
                  </a:cubicBezTo>
                  <a:cubicBezTo>
                    <a:pt x="2690" y="684"/>
                    <a:pt x="2529" y="844"/>
                    <a:pt x="2370" y="1005"/>
                  </a:cubicBezTo>
                  <a:cubicBezTo>
                    <a:pt x="2356" y="1019"/>
                    <a:pt x="2342" y="1025"/>
                    <a:pt x="2322" y="1023"/>
                  </a:cubicBezTo>
                  <a:cubicBezTo>
                    <a:pt x="2238" y="1014"/>
                    <a:pt x="2154" y="1008"/>
                    <a:pt x="2070" y="999"/>
                  </a:cubicBezTo>
                  <a:cubicBezTo>
                    <a:pt x="2049" y="997"/>
                    <a:pt x="2036" y="1001"/>
                    <a:pt x="2022" y="1016"/>
                  </a:cubicBezTo>
                  <a:cubicBezTo>
                    <a:pt x="1805" y="1233"/>
                    <a:pt x="1810" y="1228"/>
                    <a:pt x="1593" y="1445"/>
                  </a:cubicBezTo>
                  <a:cubicBezTo>
                    <a:pt x="1557" y="1482"/>
                    <a:pt x="1516" y="1500"/>
                    <a:pt x="1465" y="1484"/>
                  </a:cubicBezTo>
                  <a:cubicBezTo>
                    <a:pt x="1384" y="1460"/>
                    <a:pt x="1354" y="1364"/>
                    <a:pt x="1406" y="1298"/>
                  </a:cubicBezTo>
                  <a:cubicBezTo>
                    <a:pt x="1414" y="1288"/>
                    <a:pt x="1423" y="1279"/>
                    <a:pt x="1433" y="1270"/>
                  </a:cubicBezTo>
                  <a:cubicBezTo>
                    <a:pt x="1645" y="1057"/>
                    <a:pt x="1637" y="1065"/>
                    <a:pt x="1850" y="853"/>
                  </a:cubicBezTo>
                  <a:cubicBezTo>
                    <a:pt x="1867" y="836"/>
                    <a:pt x="1874" y="821"/>
                    <a:pt x="1871" y="796"/>
                  </a:cubicBezTo>
                  <a:cubicBezTo>
                    <a:pt x="1861" y="712"/>
                    <a:pt x="1855" y="626"/>
                    <a:pt x="1847" y="541"/>
                  </a:cubicBezTo>
                  <a:cubicBezTo>
                    <a:pt x="1846" y="527"/>
                    <a:pt x="1849" y="517"/>
                    <a:pt x="1859" y="507"/>
                  </a:cubicBezTo>
                  <a:cubicBezTo>
                    <a:pt x="2026" y="340"/>
                    <a:pt x="2193" y="173"/>
                    <a:pt x="2360" y="6"/>
                  </a:cubicBezTo>
                  <a:cubicBezTo>
                    <a:pt x="2361" y="5"/>
                    <a:pt x="2364" y="4"/>
                    <a:pt x="2370" y="0"/>
                  </a:cubicBezTo>
                  <a:cubicBezTo>
                    <a:pt x="2376" y="62"/>
                    <a:pt x="2382" y="121"/>
                    <a:pt x="2387" y="180"/>
                  </a:cubicBezTo>
                  <a:close/>
                  <a:moveTo>
                    <a:pt x="1880" y="1540"/>
                  </a:moveTo>
                  <a:cubicBezTo>
                    <a:pt x="1880" y="1845"/>
                    <a:pt x="1633" y="2093"/>
                    <a:pt x="1327" y="2093"/>
                  </a:cubicBezTo>
                  <a:cubicBezTo>
                    <a:pt x="1022" y="2093"/>
                    <a:pt x="774" y="1845"/>
                    <a:pt x="774" y="1540"/>
                  </a:cubicBezTo>
                  <a:cubicBezTo>
                    <a:pt x="774" y="1234"/>
                    <a:pt x="1022" y="987"/>
                    <a:pt x="1327" y="987"/>
                  </a:cubicBezTo>
                  <a:cubicBezTo>
                    <a:pt x="1373" y="987"/>
                    <a:pt x="1417" y="992"/>
                    <a:pt x="1460" y="1003"/>
                  </a:cubicBezTo>
                  <a:cubicBezTo>
                    <a:pt x="1432" y="1030"/>
                    <a:pt x="1405" y="1057"/>
                    <a:pt x="1378" y="1085"/>
                  </a:cubicBezTo>
                  <a:cubicBezTo>
                    <a:pt x="1333" y="1129"/>
                    <a:pt x="1288" y="1174"/>
                    <a:pt x="1244" y="1219"/>
                  </a:cubicBezTo>
                  <a:cubicBezTo>
                    <a:pt x="1101" y="1256"/>
                    <a:pt x="995" y="1385"/>
                    <a:pt x="995" y="1540"/>
                  </a:cubicBezTo>
                  <a:cubicBezTo>
                    <a:pt x="995" y="1723"/>
                    <a:pt x="1144" y="1872"/>
                    <a:pt x="1327" y="1872"/>
                  </a:cubicBezTo>
                  <a:cubicBezTo>
                    <a:pt x="1489" y="1872"/>
                    <a:pt x="1624" y="1756"/>
                    <a:pt x="1653" y="1602"/>
                  </a:cubicBezTo>
                  <a:cubicBezTo>
                    <a:pt x="1693" y="1562"/>
                    <a:pt x="1733" y="1522"/>
                    <a:pt x="1773" y="1482"/>
                  </a:cubicBezTo>
                  <a:cubicBezTo>
                    <a:pt x="1803" y="1452"/>
                    <a:pt x="1830" y="1425"/>
                    <a:pt x="1861" y="1394"/>
                  </a:cubicBezTo>
                  <a:cubicBezTo>
                    <a:pt x="1873" y="1441"/>
                    <a:pt x="1880" y="1489"/>
                    <a:pt x="1880" y="154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27" name="组合 126"/>
          <p:cNvGrpSpPr/>
          <p:nvPr/>
        </p:nvGrpSpPr>
        <p:grpSpPr>
          <a:xfrm>
            <a:off x="47624" y="3830259"/>
            <a:ext cx="1731479" cy="551244"/>
            <a:chOff x="47624" y="3982659"/>
            <a:chExt cx="1731479" cy="551244"/>
          </a:xfrm>
        </p:grpSpPr>
        <p:sp>
          <p:nvSpPr>
            <p:cNvPr id="128" name="直角三角形 127"/>
            <p:cNvSpPr/>
            <p:nvPr/>
          </p:nvSpPr>
          <p:spPr>
            <a:xfrm rot="16200000" flipH="1">
              <a:off x="41676" y="4435878"/>
              <a:ext cx="103975"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29" name="组合 128"/>
            <p:cNvGrpSpPr/>
            <p:nvPr/>
          </p:nvGrpSpPr>
          <p:grpSpPr>
            <a:xfrm>
              <a:off x="47624" y="3982659"/>
              <a:ext cx="1731479" cy="447270"/>
              <a:chOff x="47624" y="3415393"/>
              <a:chExt cx="1731479" cy="447270"/>
            </a:xfrm>
          </p:grpSpPr>
          <p:sp>
            <p:nvSpPr>
              <p:cNvPr id="133" name="五边形 63"/>
              <p:cNvSpPr/>
              <p:nvPr/>
            </p:nvSpPr>
            <p:spPr>
              <a:xfrm>
                <a:off x="47624" y="3415393"/>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34" name="矩形 133"/>
              <p:cNvSpPr/>
              <p:nvPr/>
            </p:nvSpPr>
            <p:spPr>
              <a:xfrm>
                <a:off x="507007" y="3462807"/>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教材分析</a:t>
                </a:r>
              </a:p>
            </p:txBody>
          </p:sp>
        </p:grpSp>
        <p:grpSp>
          <p:nvGrpSpPr>
            <p:cNvPr id="130" name="Group 4"/>
            <p:cNvGrpSpPr>
              <a:grpSpLocks noChangeAspect="1"/>
            </p:cNvGrpSpPr>
            <p:nvPr/>
          </p:nvGrpSpPr>
          <p:grpSpPr bwMode="auto">
            <a:xfrm>
              <a:off x="204441" y="4076683"/>
              <a:ext cx="259012" cy="259221"/>
              <a:chOff x="1992" y="309"/>
              <a:chExt cx="3698" cy="3701"/>
            </a:xfrm>
            <a:solidFill>
              <a:schemeClr val="tx2"/>
            </a:solidFill>
          </p:grpSpPr>
          <p:sp>
            <p:nvSpPr>
              <p:cNvPr id="131" name="Freeform 5"/>
              <p:cNvSpPr>
                <a:spLocks noEditPoints="1"/>
              </p:cNvSpPr>
              <p:nvPr/>
            </p:nvSpPr>
            <p:spPr bwMode="auto">
              <a:xfrm>
                <a:off x="2883" y="1203"/>
                <a:ext cx="1912" cy="1912"/>
              </a:xfrm>
              <a:custGeom>
                <a:avLst/>
                <a:gdLst>
                  <a:gd name="T0" fmla="*/ 1270 w 1270"/>
                  <a:gd name="T1" fmla="*/ 560 h 1269"/>
                  <a:gd name="T2" fmla="*/ 711 w 1270"/>
                  <a:gd name="T3" fmla="*/ 0 h 1269"/>
                  <a:gd name="T4" fmla="*/ 711 w 1270"/>
                  <a:gd name="T5" fmla="*/ 117 h 1269"/>
                  <a:gd name="T6" fmla="*/ 561 w 1270"/>
                  <a:gd name="T7" fmla="*/ 117 h 1269"/>
                  <a:gd name="T8" fmla="*/ 561 w 1270"/>
                  <a:gd name="T9" fmla="*/ 0 h 1269"/>
                  <a:gd name="T10" fmla="*/ 0 w 1270"/>
                  <a:gd name="T11" fmla="*/ 560 h 1269"/>
                  <a:gd name="T12" fmla="*/ 118 w 1270"/>
                  <a:gd name="T13" fmla="*/ 560 h 1269"/>
                  <a:gd name="T14" fmla="*/ 118 w 1270"/>
                  <a:gd name="T15" fmla="*/ 710 h 1269"/>
                  <a:gd name="T16" fmla="*/ 1 w 1270"/>
                  <a:gd name="T17" fmla="*/ 710 h 1269"/>
                  <a:gd name="T18" fmla="*/ 561 w 1270"/>
                  <a:gd name="T19" fmla="*/ 1269 h 1269"/>
                  <a:gd name="T20" fmla="*/ 561 w 1270"/>
                  <a:gd name="T21" fmla="*/ 1153 h 1269"/>
                  <a:gd name="T22" fmla="*/ 711 w 1270"/>
                  <a:gd name="T23" fmla="*/ 1153 h 1269"/>
                  <a:gd name="T24" fmla="*/ 711 w 1270"/>
                  <a:gd name="T25" fmla="*/ 1269 h 1269"/>
                  <a:gd name="T26" fmla="*/ 1270 w 1270"/>
                  <a:gd name="T27" fmla="*/ 710 h 1269"/>
                  <a:gd name="T28" fmla="*/ 1154 w 1270"/>
                  <a:gd name="T29" fmla="*/ 710 h 1269"/>
                  <a:gd name="T30" fmla="*/ 1154 w 1270"/>
                  <a:gd name="T31" fmla="*/ 560 h 1269"/>
                  <a:gd name="T32" fmla="*/ 1270 w 1270"/>
                  <a:gd name="T33" fmla="*/ 560 h 1269"/>
                  <a:gd name="T34" fmla="*/ 1270 w 1270"/>
                  <a:gd name="T35" fmla="*/ 560 h 1269"/>
                  <a:gd name="T36" fmla="*/ 635 w 1270"/>
                  <a:gd name="T37" fmla="*/ 872 h 1269"/>
                  <a:gd name="T38" fmla="*/ 397 w 1270"/>
                  <a:gd name="T39" fmla="*/ 634 h 1269"/>
                  <a:gd name="T40" fmla="*/ 635 w 1270"/>
                  <a:gd name="T41" fmla="*/ 396 h 1269"/>
                  <a:gd name="T42" fmla="*/ 873 w 1270"/>
                  <a:gd name="T43" fmla="*/ 634 h 1269"/>
                  <a:gd name="T44" fmla="*/ 635 w 1270"/>
                  <a:gd name="T45" fmla="*/ 872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0" h="1269">
                    <a:moveTo>
                      <a:pt x="1270" y="560"/>
                    </a:moveTo>
                    <a:cubicBezTo>
                      <a:pt x="1236" y="268"/>
                      <a:pt x="1003" y="35"/>
                      <a:pt x="711" y="0"/>
                    </a:cubicBezTo>
                    <a:cubicBezTo>
                      <a:pt x="711" y="117"/>
                      <a:pt x="711" y="117"/>
                      <a:pt x="711" y="117"/>
                    </a:cubicBezTo>
                    <a:cubicBezTo>
                      <a:pt x="561" y="117"/>
                      <a:pt x="561" y="117"/>
                      <a:pt x="561" y="117"/>
                    </a:cubicBezTo>
                    <a:cubicBezTo>
                      <a:pt x="561" y="0"/>
                      <a:pt x="561" y="0"/>
                      <a:pt x="561" y="0"/>
                    </a:cubicBezTo>
                    <a:cubicBezTo>
                      <a:pt x="268" y="34"/>
                      <a:pt x="35" y="267"/>
                      <a:pt x="0" y="560"/>
                    </a:cubicBezTo>
                    <a:cubicBezTo>
                      <a:pt x="118" y="560"/>
                      <a:pt x="118" y="560"/>
                      <a:pt x="118" y="560"/>
                    </a:cubicBezTo>
                    <a:cubicBezTo>
                      <a:pt x="118" y="710"/>
                      <a:pt x="118" y="710"/>
                      <a:pt x="118" y="710"/>
                    </a:cubicBezTo>
                    <a:cubicBezTo>
                      <a:pt x="1" y="710"/>
                      <a:pt x="1" y="710"/>
                      <a:pt x="1" y="710"/>
                    </a:cubicBezTo>
                    <a:cubicBezTo>
                      <a:pt x="35" y="1002"/>
                      <a:pt x="268" y="1235"/>
                      <a:pt x="561" y="1269"/>
                    </a:cubicBezTo>
                    <a:cubicBezTo>
                      <a:pt x="561" y="1153"/>
                      <a:pt x="561" y="1153"/>
                      <a:pt x="561" y="1153"/>
                    </a:cubicBezTo>
                    <a:cubicBezTo>
                      <a:pt x="711" y="1153"/>
                      <a:pt x="711" y="1153"/>
                      <a:pt x="711" y="1153"/>
                    </a:cubicBezTo>
                    <a:cubicBezTo>
                      <a:pt x="711" y="1269"/>
                      <a:pt x="711" y="1269"/>
                      <a:pt x="711" y="1269"/>
                    </a:cubicBezTo>
                    <a:cubicBezTo>
                      <a:pt x="1003" y="1234"/>
                      <a:pt x="1235" y="1002"/>
                      <a:pt x="1270" y="710"/>
                    </a:cubicBezTo>
                    <a:cubicBezTo>
                      <a:pt x="1154" y="710"/>
                      <a:pt x="1154" y="710"/>
                      <a:pt x="1154" y="710"/>
                    </a:cubicBezTo>
                    <a:cubicBezTo>
                      <a:pt x="1154" y="560"/>
                      <a:pt x="1154" y="560"/>
                      <a:pt x="1154" y="560"/>
                    </a:cubicBezTo>
                    <a:cubicBezTo>
                      <a:pt x="1270" y="560"/>
                      <a:pt x="1270" y="560"/>
                      <a:pt x="1270" y="560"/>
                    </a:cubicBezTo>
                    <a:cubicBezTo>
                      <a:pt x="1270" y="560"/>
                      <a:pt x="1270" y="560"/>
                      <a:pt x="1270" y="560"/>
                    </a:cubicBezTo>
                    <a:close/>
                    <a:moveTo>
                      <a:pt x="635" y="872"/>
                    </a:moveTo>
                    <a:cubicBezTo>
                      <a:pt x="504" y="872"/>
                      <a:pt x="397" y="766"/>
                      <a:pt x="397" y="634"/>
                    </a:cubicBezTo>
                    <a:cubicBezTo>
                      <a:pt x="397" y="503"/>
                      <a:pt x="504" y="396"/>
                      <a:pt x="635" y="396"/>
                    </a:cubicBezTo>
                    <a:cubicBezTo>
                      <a:pt x="766" y="396"/>
                      <a:pt x="873" y="503"/>
                      <a:pt x="873" y="634"/>
                    </a:cubicBezTo>
                    <a:cubicBezTo>
                      <a:pt x="873" y="766"/>
                      <a:pt x="766" y="872"/>
                      <a:pt x="635" y="8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32" name="Freeform 6"/>
              <p:cNvSpPr>
                <a:spLocks noEditPoints="1"/>
              </p:cNvSpPr>
              <p:nvPr/>
            </p:nvSpPr>
            <p:spPr bwMode="auto">
              <a:xfrm>
                <a:off x="1992" y="309"/>
                <a:ext cx="3698" cy="3701"/>
              </a:xfrm>
              <a:custGeom>
                <a:avLst/>
                <a:gdLst>
                  <a:gd name="T0" fmla="*/ 1228 w 2456"/>
                  <a:gd name="T1" fmla="*/ 0 h 2456"/>
                  <a:gd name="T2" fmla="*/ 0 w 2456"/>
                  <a:gd name="T3" fmla="*/ 1228 h 2456"/>
                  <a:gd name="T4" fmla="*/ 1228 w 2456"/>
                  <a:gd name="T5" fmla="*/ 2456 h 2456"/>
                  <a:gd name="T6" fmla="*/ 2456 w 2456"/>
                  <a:gd name="T7" fmla="*/ 1228 h 2456"/>
                  <a:gd name="T8" fmla="*/ 1228 w 2456"/>
                  <a:gd name="T9" fmla="*/ 0 h 2456"/>
                  <a:gd name="T10" fmla="*/ 2016 w 2456"/>
                  <a:gd name="T11" fmla="*/ 1303 h 2456"/>
                  <a:gd name="T12" fmla="*/ 1788 w 2456"/>
                  <a:gd name="T13" fmla="*/ 1788 h 2456"/>
                  <a:gd name="T14" fmla="*/ 1303 w 2456"/>
                  <a:gd name="T15" fmla="*/ 2016 h 2456"/>
                  <a:gd name="T16" fmla="*/ 1303 w 2456"/>
                  <a:gd name="T17" fmla="*/ 2120 h 2456"/>
                  <a:gd name="T18" fmla="*/ 1153 w 2456"/>
                  <a:gd name="T19" fmla="*/ 2120 h 2456"/>
                  <a:gd name="T20" fmla="*/ 1153 w 2456"/>
                  <a:gd name="T21" fmla="*/ 2017 h 2456"/>
                  <a:gd name="T22" fmla="*/ 666 w 2456"/>
                  <a:gd name="T23" fmla="*/ 1788 h 2456"/>
                  <a:gd name="T24" fmla="*/ 438 w 2456"/>
                  <a:gd name="T25" fmla="*/ 1303 h 2456"/>
                  <a:gd name="T26" fmla="*/ 336 w 2456"/>
                  <a:gd name="T27" fmla="*/ 1303 h 2456"/>
                  <a:gd name="T28" fmla="*/ 336 w 2456"/>
                  <a:gd name="T29" fmla="*/ 1153 h 2456"/>
                  <a:gd name="T30" fmla="*/ 438 w 2456"/>
                  <a:gd name="T31" fmla="*/ 1153 h 2456"/>
                  <a:gd name="T32" fmla="*/ 666 w 2456"/>
                  <a:gd name="T33" fmla="*/ 667 h 2456"/>
                  <a:gd name="T34" fmla="*/ 1153 w 2456"/>
                  <a:gd name="T35" fmla="*/ 438 h 2456"/>
                  <a:gd name="T36" fmla="*/ 1153 w 2456"/>
                  <a:gd name="T37" fmla="*/ 336 h 2456"/>
                  <a:gd name="T38" fmla="*/ 1303 w 2456"/>
                  <a:gd name="T39" fmla="*/ 336 h 2456"/>
                  <a:gd name="T40" fmla="*/ 1303 w 2456"/>
                  <a:gd name="T41" fmla="*/ 438 h 2456"/>
                  <a:gd name="T42" fmla="*/ 1788 w 2456"/>
                  <a:gd name="T43" fmla="*/ 667 h 2456"/>
                  <a:gd name="T44" fmla="*/ 2017 w 2456"/>
                  <a:gd name="T45" fmla="*/ 1153 h 2456"/>
                  <a:gd name="T46" fmla="*/ 2120 w 2456"/>
                  <a:gd name="T47" fmla="*/ 1153 h 2456"/>
                  <a:gd name="T48" fmla="*/ 2120 w 2456"/>
                  <a:gd name="T49" fmla="*/ 1303 h 2456"/>
                  <a:gd name="T50" fmla="*/ 2016 w 2456"/>
                  <a:gd name="T51" fmla="*/ 1303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6" h="2456">
                    <a:moveTo>
                      <a:pt x="1228" y="0"/>
                    </a:moveTo>
                    <a:cubicBezTo>
                      <a:pt x="550" y="0"/>
                      <a:pt x="0" y="550"/>
                      <a:pt x="0" y="1228"/>
                    </a:cubicBezTo>
                    <a:cubicBezTo>
                      <a:pt x="0" y="1906"/>
                      <a:pt x="550" y="2456"/>
                      <a:pt x="1228" y="2456"/>
                    </a:cubicBezTo>
                    <a:cubicBezTo>
                      <a:pt x="1906" y="2456"/>
                      <a:pt x="2456" y="1906"/>
                      <a:pt x="2456" y="1228"/>
                    </a:cubicBezTo>
                    <a:cubicBezTo>
                      <a:pt x="2456" y="550"/>
                      <a:pt x="1906" y="0"/>
                      <a:pt x="1228" y="0"/>
                    </a:cubicBezTo>
                    <a:close/>
                    <a:moveTo>
                      <a:pt x="2016" y="1303"/>
                    </a:moveTo>
                    <a:cubicBezTo>
                      <a:pt x="1999" y="1486"/>
                      <a:pt x="1919" y="1656"/>
                      <a:pt x="1788" y="1788"/>
                    </a:cubicBezTo>
                    <a:cubicBezTo>
                      <a:pt x="1656" y="1920"/>
                      <a:pt x="1486" y="1999"/>
                      <a:pt x="1303" y="2016"/>
                    </a:cubicBezTo>
                    <a:cubicBezTo>
                      <a:pt x="1303" y="2120"/>
                      <a:pt x="1303" y="2120"/>
                      <a:pt x="1303" y="2120"/>
                    </a:cubicBezTo>
                    <a:cubicBezTo>
                      <a:pt x="1153" y="2120"/>
                      <a:pt x="1153" y="2120"/>
                      <a:pt x="1153" y="2120"/>
                    </a:cubicBezTo>
                    <a:cubicBezTo>
                      <a:pt x="1153" y="2017"/>
                      <a:pt x="1153" y="2017"/>
                      <a:pt x="1153" y="2017"/>
                    </a:cubicBezTo>
                    <a:cubicBezTo>
                      <a:pt x="969" y="2000"/>
                      <a:pt x="799" y="1920"/>
                      <a:pt x="666" y="1788"/>
                    </a:cubicBezTo>
                    <a:cubicBezTo>
                      <a:pt x="535" y="1656"/>
                      <a:pt x="455" y="1486"/>
                      <a:pt x="438" y="1303"/>
                    </a:cubicBezTo>
                    <a:cubicBezTo>
                      <a:pt x="336" y="1303"/>
                      <a:pt x="336" y="1303"/>
                      <a:pt x="336" y="1303"/>
                    </a:cubicBezTo>
                    <a:cubicBezTo>
                      <a:pt x="336" y="1153"/>
                      <a:pt x="336" y="1153"/>
                      <a:pt x="336" y="1153"/>
                    </a:cubicBezTo>
                    <a:cubicBezTo>
                      <a:pt x="438" y="1153"/>
                      <a:pt x="438" y="1153"/>
                      <a:pt x="438" y="1153"/>
                    </a:cubicBezTo>
                    <a:cubicBezTo>
                      <a:pt x="455" y="969"/>
                      <a:pt x="534" y="799"/>
                      <a:pt x="666" y="667"/>
                    </a:cubicBezTo>
                    <a:cubicBezTo>
                      <a:pt x="799" y="534"/>
                      <a:pt x="969" y="455"/>
                      <a:pt x="1153" y="438"/>
                    </a:cubicBezTo>
                    <a:cubicBezTo>
                      <a:pt x="1153" y="336"/>
                      <a:pt x="1153" y="336"/>
                      <a:pt x="1153" y="336"/>
                    </a:cubicBezTo>
                    <a:cubicBezTo>
                      <a:pt x="1303" y="336"/>
                      <a:pt x="1303" y="336"/>
                      <a:pt x="1303" y="336"/>
                    </a:cubicBezTo>
                    <a:cubicBezTo>
                      <a:pt x="1303" y="438"/>
                      <a:pt x="1303" y="438"/>
                      <a:pt x="1303" y="438"/>
                    </a:cubicBezTo>
                    <a:cubicBezTo>
                      <a:pt x="1486" y="455"/>
                      <a:pt x="1656" y="535"/>
                      <a:pt x="1788" y="667"/>
                    </a:cubicBezTo>
                    <a:cubicBezTo>
                      <a:pt x="1920" y="799"/>
                      <a:pt x="2000" y="969"/>
                      <a:pt x="2017" y="1153"/>
                    </a:cubicBezTo>
                    <a:cubicBezTo>
                      <a:pt x="2120" y="1153"/>
                      <a:pt x="2120" y="1153"/>
                      <a:pt x="2120" y="1153"/>
                    </a:cubicBezTo>
                    <a:cubicBezTo>
                      <a:pt x="2120" y="1303"/>
                      <a:pt x="2120" y="1303"/>
                      <a:pt x="2120" y="1303"/>
                    </a:cubicBezTo>
                    <a:cubicBezTo>
                      <a:pt x="2016" y="1303"/>
                      <a:pt x="2016" y="1303"/>
                      <a:pt x="2016" y="1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grpSp>
        <p:nvGrpSpPr>
          <p:cNvPr id="49" name="Group 48"/>
          <p:cNvGrpSpPr/>
          <p:nvPr/>
        </p:nvGrpSpPr>
        <p:grpSpPr>
          <a:xfrm>
            <a:off x="5199958" y="4630140"/>
            <a:ext cx="2430607" cy="2135785"/>
            <a:chOff x="4838008" y="4722215"/>
            <a:chExt cx="2430607" cy="2135785"/>
          </a:xfrm>
        </p:grpSpPr>
        <p:sp>
          <p:nvSpPr>
            <p:cNvPr id="50" name="Freeform 5"/>
            <p:cNvSpPr/>
            <p:nvPr/>
          </p:nvSpPr>
          <p:spPr bwMode="auto">
            <a:xfrm>
              <a:off x="5727808" y="5501290"/>
              <a:ext cx="541617" cy="675020"/>
            </a:xfrm>
            <a:custGeom>
              <a:avLst/>
              <a:gdLst>
                <a:gd name="T0" fmla="*/ 0 w 268"/>
                <a:gd name="T1" fmla="*/ 334 h 334"/>
                <a:gd name="T2" fmla="*/ 234 w 268"/>
                <a:gd name="T3" fmla="*/ 230 h 334"/>
                <a:gd name="T4" fmla="*/ 213 w 268"/>
                <a:gd name="T5" fmla="*/ 0 h 334"/>
                <a:gd name="T6" fmla="*/ 7 w 268"/>
                <a:gd name="T7" fmla="*/ 32 h 334"/>
                <a:gd name="T8" fmla="*/ 0 w 268"/>
                <a:gd name="T9" fmla="*/ 334 h 334"/>
              </a:gdLst>
              <a:ahLst/>
              <a:cxnLst>
                <a:cxn ang="0">
                  <a:pos x="T0" y="T1"/>
                </a:cxn>
                <a:cxn ang="0">
                  <a:pos x="T2" y="T3"/>
                </a:cxn>
                <a:cxn ang="0">
                  <a:pos x="T4" y="T5"/>
                </a:cxn>
                <a:cxn ang="0">
                  <a:pos x="T6" y="T7"/>
                </a:cxn>
                <a:cxn ang="0">
                  <a:pos x="T8" y="T9"/>
                </a:cxn>
              </a:cxnLst>
              <a:rect l="0" t="0" r="r" b="b"/>
              <a:pathLst>
                <a:path w="268" h="334">
                  <a:moveTo>
                    <a:pt x="0" y="334"/>
                  </a:moveTo>
                  <a:cubicBezTo>
                    <a:pt x="0" y="334"/>
                    <a:pt x="201" y="323"/>
                    <a:pt x="234" y="230"/>
                  </a:cubicBezTo>
                  <a:cubicBezTo>
                    <a:pt x="268" y="136"/>
                    <a:pt x="213" y="0"/>
                    <a:pt x="213" y="0"/>
                  </a:cubicBezTo>
                  <a:cubicBezTo>
                    <a:pt x="7" y="32"/>
                    <a:pt x="7" y="32"/>
                    <a:pt x="7" y="32"/>
                  </a:cubicBezTo>
                  <a:cubicBezTo>
                    <a:pt x="0" y="334"/>
                    <a:pt x="0" y="334"/>
                    <a:pt x="0" y="334"/>
                  </a:cubicBezTo>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1" name="Freeform 6"/>
            <p:cNvSpPr/>
            <p:nvPr/>
          </p:nvSpPr>
          <p:spPr bwMode="auto">
            <a:xfrm>
              <a:off x="5825192" y="4722215"/>
              <a:ext cx="660346" cy="1286007"/>
            </a:xfrm>
            <a:custGeom>
              <a:avLst/>
              <a:gdLst>
                <a:gd name="T0" fmla="*/ 296 w 327"/>
                <a:gd name="T1" fmla="*/ 637 h 637"/>
                <a:gd name="T2" fmla="*/ 31 w 327"/>
                <a:gd name="T3" fmla="*/ 637 h 637"/>
                <a:gd name="T4" fmla="*/ 0 w 327"/>
                <a:gd name="T5" fmla="*/ 606 h 637"/>
                <a:gd name="T6" fmla="*/ 0 w 327"/>
                <a:gd name="T7" fmla="*/ 32 h 637"/>
                <a:gd name="T8" fmla="*/ 31 w 327"/>
                <a:gd name="T9" fmla="*/ 0 h 637"/>
                <a:gd name="T10" fmla="*/ 296 w 327"/>
                <a:gd name="T11" fmla="*/ 0 h 637"/>
                <a:gd name="T12" fmla="*/ 327 w 327"/>
                <a:gd name="T13" fmla="*/ 32 h 637"/>
                <a:gd name="T14" fmla="*/ 327 w 327"/>
                <a:gd name="T15" fmla="*/ 606 h 637"/>
                <a:gd name="T16" fmla="*/ 296 w 327"/>
                <a:gd name="T17" fmla="*/ 637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 h="637">
                  <a:moveTo>
                    <a:pt x="296" y="637"/>
                  </a:moveTo>
                  <a:cubicBezTo>
                    <a:pt x="31" y="637"/>
                    <a:pt x="31" y="637"/>
                    <a:pt x="31" y="637"/>
                  </a:cubicBezTo>
                  <a:cubicBezTo>
                    <a:pt x="14" y="637"/>
                    <a:pt x="0" y="623"/>
                    <a:pt x="0" y="606"/>
                  </a:cubicBezTo>
                  <a:cubicBezTo>
                    <a:pt x="0" y="32"/>
                    <a:pt x="0" y="32"/>
                    <a:pt x="0" y="32"/>
                  </a:cubicBezTo>
                  <a:cubicBezTo>
                    <a:pt x="0" y="14"/>
                    <a:pt x="14" y="0"/>
                    <a:pt x="31" y="0"/>
                  </a:cubicBezTo>
                  <a:cubicBezTo>
                    <a:pt x="296" y="0"/>
                    <a:pt x="296" y="0"/>
                    <a:pt x="296" y="0"/>
                  </a:cubicBezTo>
                  <a:cubicBezTo>
                    <a:pt x="313" y="0"/>
                    <a:pt x="327" y="14"/>
                    <a:pt x="327" y="32"/>
                  </a:cubicBezTo>
                  <a:cubicBezTo>
                    <a:pt x="327" y="606"/>
                    <a:pt x="327" y="606"/>
                    <a:pt x="327" y="606"/>
                  </a:cubicBezTo>
                  <a:cubicBezTo>
                    <a:pt x="327" y="623"/>
                    <a:pt x="313" y="637"/>
                    <a:pt x="296" y="637"/>
                  </a:cubicBezTo>
                </a:path>
              </a:pathLst>
            </a:custGeom>
            <a:solidFill>
              <a:srgbClr val="8081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2" name="Freeform 7"/>
            <p:cNvSpPr/>
            <p:nvPr/>
          </p:nvSpPr>
          <p:spPr bwMode="auto">
            <a:xfrm>
              <a:off x="5834530" y="4732888"/>
              <a:ext cx="640335" cy="1265996"/>
            </a:xfrm>
            <a:custGeom>
              <a:avLst/>
              <a:gdLst>
                <a:gd name="T0" fmla="*/ 317 w 317"/>
                <a:gd name="T1" fmla="*/ 601 h 627"/>
                <a:gd name="T2" fmla="*/ 291 w 317"/>
                <a:gd name="T3" fmla="*/ 627 h 627"/>
                <a:gd name="T4" fmla="*/ 26 w 317"/>
                <a:gd name="T5" fmla="*/ 627 h 627"/>
                <a:gd name="T6" fmla="*/ 0 w 317"/>
                <a:gd name="T7" fmla="*/ 601 h 627"/>
                <a:gd name="T8" fmla="*/ 0 w 317"/>
                <a:gd name="T9" fmla="*/ 27 h 627"/>
                <a:gd name="T10" fmla="*/ 26 w 317"/>
                <a:gd name="T11" fmla="*/ 0 h 627"/>
                <a:gd name="T12" fmla="*/ 291 w 317"/>
                <a:gd name="T13" fmla="*/ 0 h 627"/>
                <a:gd name="T14" fmla="*/ 317 w 317"/>
                <a:gd name="T15" fmla="*/ 27 h 627"/>
                <a:gd name="T16" fmla="*/ 317 w 317"/>
                <a:gd name="T17" fmla="*/ 60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7" h="627">
                  <a:moveTo>
                    <a:pt x="317" y="601"/>
                  </a:moveTo>
                  <a:cubicBezTo>
                    <a:pt x="317" y="615"/>
                    <a:pt x="305" y="627"/>
                    <a:pt x="291" y="627"/>
                  </a:cubicBezTo>
                  <a:cubicBezTo>
                    <a:pt x="26" y="627"/>
                    <a:pt x="26" y="627"/>
                    <a:pt x="26" y="627"/>
                  </a:cubicBezTo>
                  <a:cubicBezTo>
                    <a:pt x="12" y="627"/>
                    <a:pt x="0" y="615"/>
                    <a:pt x="0" y="601"/>
                  </a:cubicBezTo>
                  <a:cubicBezTo>
                    <a:pt x="0" y="27"/>
                    <a:pt x="0" y="27"/>
                    <a:pt x="0" y="27"/>
                  </a:cubicBezTo>
                  <a:cubicBezTo>
                    <a:pt x="0" y="12"/>
                    <a:pt x="12" y="0"/>
                    <a:pt x="26" y="0"/>
                  </a:cubicBezTo>
                  <a:cubicBezTo>
                    <a:pt x="291" y="0"/>
                    <a:pt x="291" y="0"/>
                    <a:pt x="291" y="0"/>
                  </a:cubicBezTo>
                  <a:cubicBezTo>
                    <a:pt x="305" y="0"/>
                    <a:pt x="317" y="12"/>
                    <a:pt x="317" y="27"/>
                  </a:cubicBezTo>
                  <a:cubicBezTo>
                    <a:pt x="317" y="601"/>
                    <a:pt x="317" y="601"/>
                    <a:pt x="317" y="60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3" name="Freeform 9"/>
            <p:cNvSpPr/>
            <p:nvPr/>
          </p:nvSpPr>
          <p:spPr bwMode="auto">
            <a:xfrm>
              <a:off x="6057313" y="4778245"/>
              <a:ext cx="196103" cy="34685"/>
            </a:xfrm>
            <a:custGeom>
              <a:avLst/>
              <a:gdLst>
                <a:gd name="T0" fmla="*/ 8 w 97"/>
                <a:gd name="T1" fmla="*/ 17 h 17"/>
                <a:gd name="T2" fmla="*/ 0 w 97"/>
                <a:gd name="T3" fmla="*/ 8 h 17"/>
                <a:gd name="T4" fmla="*/ 8 w 97"/>
                <a:gd name="T5" fmla="*/ 0 h 17"/>
                <a:gd name="T6" fmla="*/ 89 w 97"/>
                <a:gd name="T7" fmla="*/ 0 h 17"/>
                <a:gd name="T8" fmla="*/ 97 w 97"/>
                <a:gd name="T9" fmla="*/ 8 h 17"/>
                <a:gd name="T10" fmla="*/ 89 w 97"/>
                <a:gd name="T11" fmla="*/ 17 h 17"/>
                <a:gd name="T12" fmla="*/ 8 w 97"/>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97" h="17">
                  <a:moveTo>
                    <a:pt x="8" y="17"/>
                  </a:moveTo>
                  <a:cubicBezTo>
                    <a:pt x="4" y="17"/>
                    <a:pt x="0" y="13"/>
                    <a:pt x="0" y="8"/>
                  </a:cubicBezTo>
                  <a:cubicBezTo>
                    <a:pt x="0" y="4"/>
                    <a:pt x="4" y="0"/>
                    <a:pt x="8" y="0"/>
                  </a:cubicBezTo>
                  <a:cubicBezTo>
                    <a:pt x="89" y="0"/>
                    <a:pt x="89" y="0"/>
                    <a:pt x="89" y="0"/>
                  </a:cubicBezTo>
                  <a:cubicBezTo>
                    <a:pt x="93" y="0"/>
                    <a:pt x="97" y="4"/>
                    <a:pt x="97" y="8"/>
                  </a:cubicBezTo>
                  <a:cubicBezTo>
                    <a:pt x="97" y="13"/>
                    <a:pt x="93" y="17"/>
                    <a:pt x="89" y="17"/>
                  </a:cubicBezTo>
                  <a:cubicBezTo>
                    <a:pt x="8" y="17"/>
                    <a:pt x="8" y="17"/>
                    <a:pt x="8" y="17"/>
                  </a:cubicBezTo>
                </a:path>
              </a:pathLst>
            </a:custGeom>
            <a:solidFill>
              <a:srgbClr val="5458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4" name="Freeform 29"/>
            <p:cNvSpPr/>
            <p:nvPr/>
          </p:nvSpPr>
          <p:spPr bwMode="auto">
            <a:xfrm>
              <a:off x="5287577" y="5234484"/>
              <a:ext cx="676354" cy="1145933"/>
            </a:xfrm>
            <a:custGeom>
              <a:avLst/>
              <a:gdLst>
                <a:gd name="T0" fmla="*/ 327 w 335"/>
                <a:gd name="T1" fmla="*/ 0 h 567"/>
                <a:gd name="T2" fmla="*/ 323 w 335"/>
                <a:gd name="T3" fmla="*/ 1 h 567"/>
                <a:gd name="T4" fmla="*/ 191 w 335"/>
                <a:gd name="T5" fmla="*/ 62 h 567"/>
                <a:gd name="T6" fmla="*/ 159 w 335"/>
                <a:gd name="T7" fmla="*/ 106 h 567"/>
                <a:gd name="T8" fmla="*/ 159 w 335"/>
                <a:gd name="T9" fmla="*/ 106 h 567"/>
                <a:gd name="T10" fmla="*/ 149 w 335"/>
                <a:gd name="T11" fmla="*/ 173 h 567"/>
                <a:gd name="T12" fmla="*/ 112 w 335"/>
                <a:gd name="T13" fmla="*/ 337 h 567"/>
                <a:gd name="T14" fmla="*/ 0 w 335"/>
                <a:gd name="T15" fmla="*/ 518 h 567"/>
                <a:gd name="T16" fmla="*/ 15 w 335"/>
                <a:gd name="T17" fmla="*/ 567 h 567"/>
                <a:gd name="T18" fmla="*/ 29 w 335"/>
                <a:gd name="T19" fmla="*/ 567 h 567"/>
                <a:gd name="T20" fmla="*/ 16 w 335"/>
                <a:gd name="T21" fmla="*/ 526 h 567"/>
                <a:gd name="T22" fmla="*/ 128 w 335"/>
                <a:gd name="T23" fmla="*/ 345 h 567"/>
                <a:gd name="T24" fmla="*/ 165 w 335"/>
                <a:gd name="T25" fmla="*/ 181 h 567"/>
                <a:gd name="T26" fmla="*/ 175 w 335"/>
                <a:gd name="T27" fmla="*/ 114 h 567"/>
                <a:gd name="T28" fmla="*/ 175 w 335"/>
                <a:gd name="T29" fmla="*/ 114 h 567"/>
                <a:gd name="T30" fmla="*/ 207 w 335"/>
                <a:gd name="T31" fmla="*/ 70 h 567"/>
                <a:gd name="T32" fmla="*/ 335 w 335"/>
                <a:gd name="T33" fmla="*/ 11 h 567"/>
                <a:gd name="T34" fmla="*/ 333 w 335"/>
                <a:gd name="T35" fmla="*/ 6 h 567"/>
                <a:gd name="T36" fmla="*/ 333 w 335"/>
                <a:gd name="T37" fmla="*/ 6 h 567"/>
                <a:gd name="T38" fmla="*/ 327 w 335"/>
                <a:gd name="T39" fmla="*/ 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5" h="567">
                  <a:moveTo>
                    <a:pt x="327" y="0"/>
                  </a:moveTo>
                  <a:cubicBezTo>
                    <a:pt x="326" y="0"/>
                    <a:pt x="325" y="1"/>
                    <a:pt x="323" y="1"/>
                  </a:cubicBezTo>
                  <a:cubicBezTo>
                    <a:pt x="191" y="62"/>
                    <a:pt x="191" y="62"/>
                    <a:pt x="191" y="62"/>
                  </a:cubicBezTo>
                  <a:cubicBezTo>
                    <a:pt x="173" y="70"/>
                    <a:pt x="161" y="88"/>
                    <a:pt x="159" y="106"/>
                  </a:cubicBezTo>
                  <a:cubicBezTo>
                    <a:pt x="159" y="106"/>
                    <a:pt x="159" y="106"/>
                    <a:pt x="159" y="106"/>
                  </a:cubicBezTo>
                  <a:cubicBezTo>
                    <a:pt x="149" y="173"/>
                    <a:pt x="149" y="173"/>
                    <a:pt x="149" y="173"/>
                  </a:cubicBezTo>
                  <a:cubicBezTo>
                    <a:pt x="140" y="225"/>
                    <a:pt x="126" y="300"/>
                    <a:pt x="112" y="337"/>
                  </a:cubicBezTo>
                  <a:cubicBezTo>
                    <a:pt x="93" y="387"/>
                    <a:pt x="52" y="443"/>
                    <a:pt x="0" y="518"/>
                  </a:cubicBezTo>
                  <a:cubicBezTo>
                    <a:pt x="15" y="567"/>
                    <a:pt x="15" y="567"/>
                    <a:pt x="15" y="567"/>
                  </a:cubicBezTo>
                  <a:cubicBezTo>
                    <a:pt x="29" y="567"/>
                    <a:pt x="29" y="567"/>
                    <a:pt x="29" y="567"/>
                  </a:cubicBezTo>
                  <a:cubicBezTo>
                    <a:pt x="16" y="526"/>
                    <a:pt x="16" y="526"/>
                    <a:pt x="16" y="526"/>
                  </a:cubicBezTo>
                  <a:cubicBezTo>
                    <a:pt x="68" y="451"/>
                    <a:pt x="109" y="395"/>
                    <a:pt x="128" y="345"/>
                  </a:cubicBezTo>
                  <a:cubicBezTo>
                    <a:pt x="142" y="308"/>
                    <a:pt x="156" y="233"/>
                    <a:pt x="165" y="181"/>
                  </a:cubicBezTo>
                  <a:cubicBezTo>
                    <a:pt x="175" y="114"/>
                    <a:pt x="175" y="114"/>
                    <a:pt x="175" y="114"/>
                  </a:cubicBezTo>
                  <a:cubicBezTo>
                    <a:pt x="175" y="114"/>
                    <a:pt x="175" y="114"/>
                    <a:pt x="175" y="114"/>
                  </a:cubicBezTo>
                  <a:cubicBezTo>
                    <a:pt x="177" y="96"/>
                    <a:pt x="189" y="78"/>
                    <a:pt x="207" y="70"/>
                  </a:cubicBezTo>
                  <a:cubicBezTo>
                    <a:pt x="335" y="11"/>
                    <a:pt x="335" y="11"/>
                    <a:pt x="335" y="11"/>
                  </a:cubicBezTo>
                  <a:cubicBezTo>
                    <a:pt x="334" y="9"/>
                    <a:pt x="334" y="7"/>
                    <a:pt x="333" y="6"/>
                  </a:cubicBezTo>
                  <a:cubicBezTo>
                    <a:pt x="333" y="6"/>
                    <a:pt x="333" y="6"/>
                    <a:pt x="333" y="6"/>
                  </a:cubicBezTo>
                  <a:cubicBezTo>
                    <a:pt x="332" y="2"/>
                    <a:pt x="330" y="0"/>
                    <a:pt x="327" y="0"/>
                  </a:cubicBezTo>
                </a:path>
              </a:pathLst>
            </a:custGeom>
            <a:solidFill>
              <a:srgbClr val="F0C4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5" name="Freeform 42"/>
            <p:cNvSpPr>
              <a:spLocks noEditPoints="1"/>
            </p:cNvSpPr>
            <p:nvPr/>
          </p:nvSpPr>
          <p:spPr bwMode="auto">
            <a:xfrm>
              <a:off x="6232072" y="6052245"/>
              <a:ext cx="58697" cy="133403"/>
            </a:xfrm>
            <a:custGeom>
              <a:avLst/>
              <a:gdLst>
                <a:gd name="T0" fmla="*/ 21 w 29"/>
                <a:gd name="T1" fmla="*/ 44 h 66"/>
                <a:gd name="T2" fmla="*/ 29 w 29"/>
                <a:gd name="T3" fmla="*/ 66 h 66"/>
                <a:gd name="T4" fmla="*/ 21 w 29"/>
                <a:gd name="T5" fmla="*/ 44 h 66"/>
                <a:gd name="T6" fmla="*/ 21 w 29"/>
                <a:gd name="T7" fmla="*/ 43 h 66"/>
                <a:gd name="T8" fmla="*/ 21 w 29"/>
                <a:gd name="T9" fmla="*/ 43 h 66"/>
                <a:gd name="T10" fmla="*/ 21 w 29"/>
                <a:gd name="T11" fmla="*/ 43 h 66"/>
                <a:gd name="T12" fmla="*/ 21 w 29"/>
                <a:gd name="T13" fmla="*/ 43 h 66"/>
                <a:gd name="T14" fmla="*/ 21 w 29"/>
                <a:gd name="T15" fmla="*/ 43 h 66"/>
                <a:gd name="T16" fmla="*/ 21 w 29"/>
                <a:gd name="T17" fmla="*/ 43 h 66"/>
                <a:gd name="T18" fmla="*/ 0 w 29"/>
                <a:gd name="T19" fmla="*/ 0 h 66"/>
                <a:gd name="T20" fmla="*/ 0 w 29"/>
                <a:gd name="T21" fmla="*/ 0 h 66"/>
                <a:gd name="T22" fmla="*/ 7 w 29"/>
                <a:gd name="T23" fmla="*/ 14 h 66"/>
                <a:gd name="T24" fmla="*/ 0 w 29"/>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66">
                  <a:moveTo>
                    <a:pt x="21" y="44"/>
                  </a:moveTo>
                  <a:cubicBezTo>
                    <a:pt x="24" y="52"/>
                    <a:pt x="27" y="60"/>
                    <a:pt x="29" y="66"/>
                  </a:cubicBezTo>
                  <a:cubicBezTo>
                    <a:pt x="27" y="60"/>
                    <a:pt x="24" y="52"/>
                    <a:pt x="21" y="44"/>
                  </a:cubicBezTo>
                  <a:moveTo>
                    <a:pt x="21" y="43"/>
                  </a:moveTo>
                  <a:cubicBezTo>
                    <a:pt x="21" y="43"/>
                    <a:pt x="21" y="43"/>
                    <a:pt x="21" y="43"/>
                  </a:cubicBezTo>
                  <a:cubicBezTo>
                    <a:pt x="21" y="43"/>
                    <a:pt x="21" y="43"/>
                    <a:pt x="21" y="43"/>
                  </a:cubicBezTo>
                  <a:moveTo>
                    <a:pt x="21" y="43"/>
                  </a:moveTo>
                  <a:cubicBezTo>
                    <a:pt x="21" y="43"/>
                    <a:pt x="21" y="43"/>
                    <a:pt x="21" y="43"/>
                  </a:cubicBezTo>
                  <a:cubicBezTo>
                    <a:pt x="21" y="43"/>
                    <a:pt x="21" y="43"/>
                    <a:pt x="21" y="43"/>
                  </a:cubicBezTo>
                  <a:moveTo>
                    <a:pt x="0" y="0"/>
                  </a:moveTo>
                  <a:cubicBezTo>
                    <a:pt x="0" y="0"/>
                    <a:pt x="0" y="0"/>
                    <a:pt x="0" y="0"/>
                  </a:cubicBezTo>
                  <a:cubicBezTo>
                    <a:pt x="2" y="5"/>
                    <a:pt x="5" y="9"/>
                    <a:pt x="7" y="14"/>
                  </a:cubicBezTo>
                  <a:cubicBezTo>
                    <a:pt x="5" y="9"/>
                    <a:pt x="2" y="5"/>
                    <a:pt x="0"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6" name="Freeform 43"/>
            <p:cNvSpPr/>
            <p:nvPr/>
          </p:nvSpPr>
          <p:spPr bwMode="auto">
            <a:xfrm>
              <a:off x="6041305" y="5649367"/>
              <a:ext cx="270809" cy="554957"/>
            </a:xfrm>
            <a:custGeom>
              <a:avLst/>
              <a:gdLst>
                <a:gd name="T0" fmla="*/ 1 w 134"/>
                <a:gd name="T1" fmla="*/ 0 h 275"/>
                <a:gd name="T2" fmla="*/ 0 w 134"/>
                <a:gd name="T3" fmla="*/ 10 h 275"/>
                <a:gd name="T4" fmla="*/ 0 w 134"/>
                <a:gd name="T5" fmla="*/ 10 h 275"/>
                <a:gd name="T6" fmla="*/ 0 w 134"/>
                <a:gd name="T7" fmla="*/ 10 h 275"/>
                <a:gd name="T8" fmla="*/ 0 w 134"/>
                <a:gd name="T9" fmla="*/ 10 h 275"/>
                <a:gd name="T10" fmla="*/ 0 w 134"/>
                <a:gd name="T11" fmla="*/ 10 h 275"/>
                <a:gd name="T12" fmla="*/ 0 w 134"/>
                <a:gd name="T13" fmla="*/ 11 h 275"/>
                <a:gd name="T14" fmla="*/ 0 w 134"/>
                <a:gd name="T15" fmla="*/ 11 h 275"/>
                <a:gd name="T16" fmla="*/ 0 w 134"/>
                <a:gd name="T17" fmla="*/ 11 h 275"/>
                <a:gd name="T18" fmla="*/ 0 w 134"/>
                <a:gd name="T19" fmla="*/ 11 h 275"/>
                <a:gd name="T20" fmla="*/ 11 w 134"/>
                <a:gd name="T21" fmla="*/ 39 h 275"/>
                <a:gd name="T22" fmla="*/ 11 w 134"/>
                <a:gd name="T23" fmla="*/ 39 h 275"/>
                <a:gd name="T24" fmla="*/ 70 w 134"/>
                <a:gd name="T25" fmla="*/ 156 h 275"/>
                <a:gd name="T26" fmla="*/ 71 w 134"/>
                <a:gd name="T27" fmla="*/ 158 h 275"/>
                <a:gd name="T28" fmla="*/ 71 w 134"/>
                <a:gd name="T29" fmla="*/ 158 h 275"/>
                <a:gd name="T30" fmla="*/ 80 w 134"/>
                <a:gd name="T31" fmla="*/ 173 h 275"/>
                <a:gd name="T32" fmla="*/ 83 w 134"/>
                <a:gd name="T33" fmla="*/ 178 h 275"/>
                <a:gd name="T34" fmla="*/ 83 w 134"/>
                <a:gd name="T35" fmla="*/ 179 h 275"/>
                <a:gd name="T36" fmla="*/ 95 w 134"/>
                <a:gd name="T37" fmla="*/ 200 h 275"/>
                <a:gd name="T38" fmla="*/ 102 w 134"/>
                <a:gd name="T39" fmla="*/ 214 h 275"/>
                <a:gd name="T40" fmla="*/ 116 w 134"/>
                <a:gd name="T41" fmla="*/ 243 h 275"/>
                <a:gd name="T42" fmla="*/ 116 w 134"/>
                <a:gd name="T43" fmla="*/ 243 h 275"/>
                <a:gd name="T44" fmla="*/ 116 w 134"/>
                <a:gd name="T45" fmla="*/ 243 h 275"/>
                <a:gd name="T46" fmla="*/ 116 w 134"/>
                <a:gd name="T47" fmla="*/ 243 h 275"/>
                <a:gd name="T48" fmla="*/ 116 w 134"/>
                <a:gd name="T49" fmla="*/ 244 h 275"/>
                <a:gd name="T50" fmla="*/ 124 w 134"/>
                <a:gd name="T51" fmla="*/ 266 h 275"/>
                <a:gd name="T52" fmla="*/ 124 w 134"/>
                <a:gd name="T53" fmla="*/ 266 h 275"/>
                <a:gd name="T54" fmla="*/ 127 w 134"/>
                <a:gd name="T55" fmla="*/ 274 h 275"/>
                <a:gd name="T56" fmla="*/ 131 w 134"/>
                <a:gd name="T57" fmla="*/ 275 h 275"/>
                <a:gd name="T58" fmla="*/ 123 w 134"/>
                <a:gd name="T59" fmla="*/ 245 h 275"/>
                <a:gd name="T60" fmla="*/ 69 w 134"/>
                <a:gd name="T61" fmla="*/ 135 h 275"/>
                <a:gd name="T62" fmla="*/ 9 w 134"/>
                <a:gd name="T63" fmla="*/ 18 h 275"/>
                <a:gd name="T64" fmla="*/ 1 w 134"/>
                <a:gd name="T65"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4" h="275">
                  <a:moveTo>
                    <a:pt x="1" y="0"/>
                  </a:moveTo>
                  <a:cubicBezTo>
                    <a:pt x="0" y="3"/>
                    <a:pt x="0" y="6"/>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1"/>
                    <a:pt x="0" y="11"/>
                  </a:cubicBezTo>
                  <a:cubicBezTo>
                    <a:pt x="0" y="11"/>
                    <a:pt x="0" y="11"/>
                    <a:pt x="0" y="11"/>
                  </a:cubicBezTo>
                  <a:cubicBezTo>
                    <a:pt x="0" y="11"/>
                    <a:pt x="0" y="11"/>
                    <a:pt x="0" y="11"/>
                  </a:cubicBezTo>
                  <a:cubicBezTo>
                    <a:pt x="0" y="11"/>
                    <a:pt x="0" y="11"/>
                    <a:pt x="0" y="11"/>
                  </a:cubicBezTo>
                  <a:cubicBezTo>
                    <a:pt x="1" y="18"/>
                    <a:pt x="4" y="28"/>
                    <a:pt x="11" y="39"/>
                  </a:cubicBezTo>
                  <a:cubicBezTo>
                    <a:pt x="11" y="39"/>
                    <a:pt x="11" y="39"/>
                    <a:pt x="11" y="39"/>
                  </a:cubicBezTo>
                  <a:cubicBezTo>
                    <a:pt x="31" y="74"/>
                    <a:pt x="56" y="131"/>
                    <a:pt x="70" y="156"/>
                  </a:cubicBezTo>
                  <a:cubicBezTo>
                    <a:pt x="71" y="157"/>
                    <a:pt x="71" y="157"/>
                    <a:pt x="71" y="158"/>
                  </a:cubicBezTo>
                  <a:cubicBezTo>
                    <a:pt x="71" y="158"/>
                    <a:pt x="71" y="158"/>
                    <a:pt x="71" y="158"/>
                  </a:cubicBezTo>
                  <a:cubicBezTo>
                    <a:pt x="74" y="162"/>
                    <a:pt x="77" y="167"/>
                    <a:pt x="80" y="173"/>
                  </a:cubicBezTo>
                  <a:cubicBezTo>
                    <a:pt x="81" y="175"/>
                    <a:pt x="82" y="176"/>
                    <a:pt x="83" y="178"/>
                  </a:cubicBezTo>
                  <a:cubicBezTo>
                    <a:pt x="83" y="178"/>
                    <a:pt x="83" y="179"/>
                    <a:pt x="83" y="179"/>
                  </a:cubicBezTo>
                  <a:cubicBezTo>
                    <a:pt x="90" y="191"/>
                    <a:pt x="95" y="199"/>
                    <a:pt x="95" y="200"/>
                  </a:cubicBezTo>
                  <a:cubicBezTo>
                    <a:pt x="97" y="205"/>
                    <a:pt x="100" y="209"/>
                    <a:pt x="102" y="214"/>
                  </a:cubicBezTo>
                  <a:cubicBezTo>
                    <a:pt x="107" y="224"/>
                    <a:pt x="112" y="234"/>
                    <a:pt x="116" y="243"/>
                  </a:cubicBezTo>
                  <a:cubicBezTo>
                    <a:pt x="116" y="243"/>
                    <a:pt x="116" y="243"/>
                    <a:pt x="116" y="243"/>
                  </a:cubicBezTo>
                  <a:cubicBezTo>
                    <a:pt x="116" y="243"/>
                    <a:pt x="116" y="243"/>
                    <a:pt x="116" y="243"/>
                  </a:cubicBezTo>
                  <a:cubicBezTo>
                    <a:pt x="116" y="243"/>
                    <a:pt x="116" y="243"/>
                    <a:pt x="116" y="243"/>
                  </a:cubicBezTo>
                  <a:cubicBezTo>
                    <a:pt x="116" y="243"/>
                    <a:pt x="116" y="243"/>
                    <a:pt x="116" y="244"/>
                  </a:cubicBezTo>
                  <a:cubicBezTo>
                    <a:pt x="119" y="252"/>
                    <a:pt x="122" y="260"/>
                    <a:pt x="124" y="266"/>
                  </a:cubicBezTo>
                  <a:cubicBezTo>
                    <a:pt x="124" y="266"/>
                    <a:pt x="124" y="266"/>
                    <a:pt x="124" y="266"/>
                  </a:cubicBezTo>
                  <a:cubicBezTo>
                    <a:pt x="125" y="269"/>
                    <a:pt x="126" y="272"/>
                    <a:pt x="127" y="274"/>
                  </a:cubicBezTo>
                  <a:cubicBezTo>
                    <a:pt x="129" y="275"/>
                    <a:pt x="130" y="275"/>
                    <a:pt x="131" y="275"/>
                  </a:cubicBezTo>
                  <a:cubicBezTo>
                    <a:pt x="134" y="275"/>
                    <a:pt x="130" y="269"/>
                    <a:pt x="123" y="245"/>
                  </a:cubicBezTo>
                  <a:cubicBezTo>
                    <a:pt x="113" y="213"/>
                    <a:pt x="84" y="160"/>
                    <a:pt x="69" y="135"/>
                  </a:cubicBezTo>
                  <a:cubicBezTo>
                    <a:pt x="54" y="110"/>
                    <a:pt x="30" y="53"/>
                    <a:pt x="9" y="18"/>
                  </a:cubicBezTo>
                  <a:cubicBezTo>
                    <a:pt x="5" y="12"/>
                    <a:pt x="2" y="5"/>
                    <a:pt x="1" y="0"/>
                  </a:cubicBezTo>
                </a:path>
              </a:pathLst>
            </a:custGeom>
            <a:solidFill>
              <a:srgbClr val="F0C4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7" name="Freeform 44"/>
            <p:cNvSpPr/>
            <p:nvPr/>
          </p:nvSpPr>
          <p:spPr bwMode="auto">
            <a:xfrm>
              <a:off x="6129351" y="62069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8" name="Freeform 45"/>
            <p:cNvSpPr/>
            <p:nvPr/>
          </p:nvSpPr>
          <p:spPr bwMode="auto">
            <a:xfrm>
              <a:off x="6121347" y="6161635"/>
              <a:ext cx="811091" cy="525609"/>
            </a:xfrm>
            <a:custGeom>
              <a:avLst/>
              <a:gdLst>
                <a:gd name="T0" fmla="*/ 3 w 401"/>
                <a:gd name="T1" fmla="*/ 0 h 260"/>
                <a:gd name="T2" fmla="*/ 4 w 401"/>
                <a:gd name="T3" fmla="*/ 22 h 260"/>
                <a:gd name="T4" fmla="*/ 4 w 401"/>
                <a:gd name="T5" fmla="*/ 22 h 260"/>
                <a:gd name="T6" fmla="*/ 5 w 401"/>
                <a:gd name="T7" fmla="*/ 22 h 260"/>
                <a:gd name="T8" fmla="*/ 44 w 401"/>
                <a:gd name="T9" fmla="*/ 91 h 260"/>
                <a:gd name="T10" fmla="*/ 117 w 401"/>
                <a:gd name="T11" fmla="*/ 140 h 260"/>
                <a:gd name="T12" fmla="*/ 231 w 401"/>
                <a:gd name="T13" fmla="*/ 201 h 260"/>
                <a:gd name="T14" fmla="*/ 274 w 401"/>
                <a:gd name="T15" fmla="*/ 260 h 260"/>
                <a:gd name="T16" fmla="*/ 324 w 401"/>
                <a:gd name="T17" fmla="*/ 257 h 260"/>
                <a:gd name="T18" fmla="*/ 401 w 401"/>
                <a:gd name="T19" fmla="*/ 198 h 260"/>
                <a:gd name="T20" fmla="*/ 396 w 401"/>
                <a:gd name="T21" fmla="*/ 192 h 260"/>
                <a:gd name="T22" fmla="*/ 340 w 401"/>
                <a:gd name="T23" fmla="*/ 235 h 260"/>
                <a:gd name="T24" fmla="*/ 273 w 401"/>
                <a:gd name="T25" fmla="*/ 239 h 260"/>
                <a:gd name="T26" fmla="*/ 230 w 401"/>
                <a:gd name="T27" fmla="*/ 180 h 260"/>
                <a:gd name="T28" fmla="*/ 115 w 401"/>
                <a:gd name="T29" fmla="*/ 119 h 260"/>
                <a:gd name="T30" fmla="*/ 43 w 401"/>
                <a:gd name="T31" fmla="*/ 70 h 260"/>
                <a:gd name="T32" fmla="*/ 3 w 401"/>
                <a:gd name="T33" fmla="*/ 1 h 260"/>
                <a:gd name="T34" fmla="*/ 3 w 401"/>
                <a:gd name="T35"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1" h="260">
                  <a:moveTo>
                    <a:pt x="3" y="0"/>
                  </a:moveTo>
                  <a:cubicBezTo>
                    <a:pt x="0" y="7"/>
                    <a:pt x="0" y="14"/>
                    <a:pt x="4" y="22"/>
                  </a:cubicBezTo>
                  <a:cubicBezTo>
                    <a:pt x="4" y="22"/>
                    <a:pt x="4" y="22"/>
                    <a:pt x="4" y="22"/>
                  </a:cubicBezTo>
                  <a:cubicBezTo>
                    <a:pt x="4" y="22"/>
                    <a:pt x="4" y="22"/>
                    <a:pt x="5" y="22"/>
                  </a:cubicBezTo>
                  <a:cubicBezTo>
                    <a:pt x="17" y="43"/>
                    <a:pt x="37" y="78"/>
                    <a:pt x="44" y="91"/>
                  </a:cubicBezTo>
                  <a:cubicBezTo>
                    <a:pt x="51" y="104"/>
                    <a:pt x="84" y="129"/>
                    <a:pt x="117" y="140"/>
                  </a:cubicBezTo>
                  <a:cubicBezTo>
                    <a:pt x="149" y="151"/>
                    <a:pt x="208" y="174"/>
                    <a:pt x="231" y="201"/>
                  </a:cubicBezTo>
                  <a:cubicBezTo>
                    <a:pt x="239" y="211"/>
                    <a:pt x="256" y="234"/>
                    <a:pt x="274" y="260"/>
                  </a:cubicBezTo>
                  <a:cubicBezTo>
                    <a:pt x="324" y="257"/>
                    <a:pt x="324" y="257"/>
                    <a:pt x="324" y="257"/>
                  </a:cubicBezTo>
                  <a:cubicBezTo>
                    <a:pt x="401" y="198"/>
                    <a:pt x="401" y="198"/>
                    <a:pt x="401" y="198"/>
                  </a:cubicBezTo>
                  <a:cubicBezTo>
                    <a:pt x="399" y="196"/>
                    <a:pt x="397" y="194"/>
                    <a:pt x="396" y="192"/>
                  </a:cubicBezTo>
                  <a:cubicBezTo>
                    <a:pt x="340" y="235"/>
                    <a:pt x="340" y="235"/>
                    <a:pt x="340" y="235"/>
                  </a:cubicBezTo>
                  <a:cubicBezTo>
                    <a:pt x="273" y="239"/>
                    <a:pt x="273" y="239"/>
                    <a:pt x="273" y="239"/>
                  </a:cubicBezTo>
                  <a:cubicBezTo>
                    <a:pt x="254" y="213"/>
                    <a:pt x="238" y="190"/>
                    <a:pt x="230" y="180"/>
                  </a:cubicBezTo>
                  <a:cubicBezTo>
                    <a:pt x="207" y="153"/>
                    <a:pt x="148" y="131"/>
                    <a:pt x="115" y="119"/>
                  </a:cubicBezTo>
                  <a:cubicBezTo>
                    <a:pt x="83" y="108"/>
                    <a:pt x="50" y="83"/>
                    <a:pt x="43" y="70"/>
                  </a:cubicBezTo>
                  <a:cubicBezTo>
                    <a:pt x="36" y="57"/>
                    <a:pt x="15" y="23"/>
                    <a:pt x="3" y="1"/>
                  </a:cubicBezTo>
                  <a:cubicBezTo>
                    <a:pt x="3" y="1"/>
                    <a:pt x="3" y="0"/>
                    <a:pt x="3" y="0"/>
                  </a:cubicBezTo>
                </a:path>
              </a:pathLst>
            </a:custGeom>
            <a:solidFill>
              <a:srgbClr val="F0C4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9" name="Freeform 46"/>
            <p:cNvSpPr/>
            <p:nvPr/>
          </p:nvSpPr>
          <p:spPr bwMode="auto">
            <a:xfrm>
              <a:off x="6964455" y="6515154"/>
              <a:ext cx="20011" cy="30682"/>
            </a:xfrm>
            <a:custGeom>
              <a:avLst/>
              <a:gdLst>
                <a:gd name="T0" fmla="*/ 0 w 10"/>
                <a:gd name="T1" fmla="*/ 0 h 15"/>
                <a:gd name="T2" fmla="*/ 0 w 10"/>
                <a:gd name="T3" fmla="*/ 0 h 15"/>
                <a:gd name="T4" fmla="*/ 10 w 10"/>
                <a:gd name="T5" fmla="*/ 15 h 15"/>
                <a:gd name="T6" fmla="*/ 0 w 10"/>
                <a:gd name="T7" fmla="*/ 0 h 15"/>
              </a:gdLst>
              <a:ahLst/>
              <a:cxnLst>
                <a:cxn ang="0">
                  <a:pos x="T0" y="T1"/>
                </a:cxn>
                <a:cxn ang="0">
                  <a:pos x="T2" y="T3"/>
                </a:cxn>
                <a:cxn ang="0">
                  <a:pos x="T4" y="T5"/>
                </a:cxn>
                <a:cxn ang="0">
                  <a:pos x="T6" y="T7"/>
                </a:cxn>
              </a:cxnLst>
              <a:rect l="0" t="0" r="r" b="b"/>
              <a:pathLst>
                <a:path w="10" h="15">
                  <a:moveTo>
                    <a:pt x="0" y="0"/>
                  </a:moveTo>
                  <a:cubicBezTo>
                    <a:pt x="0" y="0"/>
                    <a:pt x="0" y="0"/>
                    <a:pt x="0" y="0"/>
                  </a:cubicBezTo>
                  <a:cubicBezTo>
                    <a:pt x="3" y="4"/>
                    <a:pt x="6" y="9"/>
                    <a:pt x="10" y="15"/>
                  </a:cubicBezTo>
                  <a:cubicBezTo>
                    <a:pt x="6" y="9"/>
                    <a:pt x="3" y="4"/>
                    <a:pt x="0"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0" name="Freeform 49"/>
            <p:cNvSpPr>
              <a:spLocks noEditPoints="1"/>
            </p:cNvSpPr>
            <p:nvPr/>
          </p:nvSpPr>
          <p:spPr bwMode="auto">
            <a:xfrm>
              <a:off x="6309445" y="5820123"/>
              <a:ext cx="30683" cy="2668"/>
            </a:xfrm>
            <a:custGeom>
              <a:avLst/>
              <a:gdLst>
                <a:gd name="T0" fmla="*/ 0 w 15"/>
                <a:gd name="T1" fmla="*/ 1 h 1"/>
                <a:gd name="T2" fmla="*/ 0 w 15"/>
                <a:gd name="T3" fmla="*/ 1 h 1"/>
                <a:gd name="T4" fmla="*/ 0 w 15"/>
                <a:gd name="T5" fmla="*/ 1 h 1"/>
                <a:gd name="T6" fmla="*/ 0 w 15"/>
                <a:gd name="T7" fmla="*/ 1 h 1"/>
                <a:gd name="T8" fmla="*/ 0 w 15"/>
                <a:gd name="T9" fmla="*/ 1 h 1"/>
                <a:gd name="T10" fmla="*/ 15 w 15"/>
                <a:gd name="T11" fmla="*/ 1 h 1"/>
                <a:gd name="T12" fmla="*/ 15 w 15"/>
                <a:gd name="T13" fmla="*/ 1 h 1"/>
                <a:gd name="T14" fmla="*/ 15 w 15"/>
                <a:gd name="T15" fmla="*/ 1 h 1"/>
                <a:gd name="T16" fmla="*/ 15 w 15"/>
                <a:gd name="T17" fmla="*/ 1 h 1"/>
                <a:gd name="T18" fmla="*/ 15 w 15"/>
                <a:gd name="T19" fmla="*/ 1 h 1"/>
                <a:gd name="T20" fmla="*/ 15 w 15"/>
                <a:gd name="T21" fmla="*/ 1 h 1"/>
                <a:gd name="T22" fmla="*/ 8 w 15"/>
                <a:gd name="T23" fmla="*/ 0 h 1"/>
                <a:gd name="T24" fmla="*/ 4 w 15"/>
                <a:gd name="T25" fmla="*/ 0 h 1"/>
                <a:gd name="T26" fmla="*/ 8 w 15"/>
                <a:gd name="T27" fmla="*/ 0 h 1"/>
                <a:gd name="T28" fmla="*/ 15 w 15"/>
                <a:gd name="T29" fmla="*/ 1 h 1"/>
                <a:gd name="T30" fmla="*/ 8 w 15"/>
                <a:gd name="T3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
                  <a:moveTo>
                    <a:pt x="0" y="1"/>
                  </a:moveTo>
                  <a:cubicBezTo>
                    <a:pt x="0" y="1"/>
                    <a:pt x="0" y="1"/>
                    <a:pt x="0" y="1"/>
                  </a:cubicBezTo>
                  <a:cubicBezTo>
                    <a:pt x="0" y="1"/>
                    <a:pt x="0" y="1"/>
                    <a:pt x="0" y="1"/>
                  </a:cubicBezTo>
                  <a:cubicBezTo>
                    <a:pt x="0" y="1"/>
                    <a:pt x="0" y="1"/>
                    <a:pt x="0" y="1"/>
                  </a:cubicBezTo>
                  <a:cubicBezTo>
                    <a:pt x="0" y="1"/>
                    <a:pt x="0" y="1"/>
                    <a:pt x="0" y="1"/>
                  </a:cubicBezTo>
                  <a:moveTo>
                    <a:pt x="15" y="1"/>
                  </a:moveTo>
                  <a:cubicBezTo>
                    <a:pt x="15" y="1"/>
                    <a:pt x="15" y="1"/>
                    <a:pt x="15" y="1"/>
                  </a:cubicBezTo>
                  <a:cubicBezTo>
                    <a:pt x="15" y="1"/>
                    <a:pt x="15" y="1"/>
                    <a:pt x="15" y="1"/>
                  </a:cubicBezTo>
                  <a:moveTo>
                    <a:pt x="15" y="1"/>
                  </a:moveTo>
                  <a:cubicBezTo>
                    <a:pt x="15" y="1"/>
                    <a:pt x="15" y="1"/>
                    <a:pt x="15" y="1"/>
                  </a:cubicBezTo>
                  <a:cubicBezTo>
                    <a:pt x="15" y="1"/>
                    <a:pt x="15" y="1"/>
                    <a:pt x="15" y="1"/>
                  </a:cubicBezTo>
                  <a:moveTo>
                    <a:pt x="8" y="0"/>
                  </a:moveTo>
                  <a:cubicBezTo>
                    <a:pt x="6" y="0"/>
                    <a:pt x="5" y="0"/>
                    <a:pt x="4" y="0"/>
                  </a:cubicBezTo>
                  <a:cubicBezTo>
                    <a:pt x="5" y="0"/>
                    <a:pt x="6" y="0"/>
                    <a:pt x="8" y="0"/>
                  </a:cubicBezTo>
                  <a:cubicBezTo>
                    <a:pt x="10" y="0"/>
                    <a:pt x="12" y="0"/>
                    <a:pt x="15" y="1"/>
                  </a:cubicBezTo>
                  <a:cubicBezTo>
                    <a:pt x="12" y="0"/>
                    <a:pt x="10" y="0"/>
                    <a:pt x="8" y="0"/>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1" name="Freeform 50"/>
            <p:cNvSpPr/>
            <p:nvPr/>
          </p:nvSpPr>
          <p:spPr bwMode="auto">
            <a:xfrm>
              <a:off x="6278762" y="5820123"/>
              <a:ext cx="86712" cy="58697"/>
            </a:xfrm>
            <a:custGeom>
              <a:avLst/>
              <a:gdLst>
                <a:gd name="T0" fmla="*/ 23 w 43"/>
                <a:gd name="T1" fmla="*/ 0 h 29"/>
                <a:gd name="T2" fmla="*/ 19 w 43"/>
                <a:gd name="T3" fmla="*/ 0 h 29"/>
                <a:gd name="T4" fmla="*/ 15 w 43"/>
                <a:gd name="T5" fmla="*/ 1 h 29"/>
                <a:gd name="T6" fmla="*/ 15 w 43"/>
                <a:gd name="T7" fmla="*/ 1 h 29"/>
                <a:gd name="T8" fmla="*/ 15 w 43"/>
                <a:gd name="T9" fmla="*/ 1 h 29"/>
                <a:gd name="T10" fmla="*/ 0 w 43"/>
                <a:gd name="T11" fmla="*/ 8 h 29"/>
                <a:gd name="T12" fmla="*/ 26 w 43"/>
                <a:gd name="T13" fmla="*/ 29 h 29"/>
                <a:gd name="T14" fmla="*/ 43 w 43"/>
                <a:gd name="T15" fmla="*/ 9 h 29"/>
                <a:gd name="T16" fmla="*/ 30 w 43"/>
                <a:gd name="T17" fmla="*/ 1 h 29"/>
                <a:gd name="T18" fmla="*/ 30 w 43"/>
                <a:gd name="T19" fmla="*/ 1 h 29"/>
                <a:gd name="T20" fmla="*/ 30 w 43"/>
                <a:gd name="T21" fmla="*/ 1 h 29"/>
                <a:gd name="T22" fmla="*/ 30 w 43"/>
                <a:gd name="T23" fmla="*/ 1 h 29"/>
                <a:gd name="T24" fmla="*/ 30 w 43"/>
                <a:gd name="T25" fmla="*/ 1 h 29"/>
                <a:gd name="T26" fmla="*/ 23 w 43"/>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9">
                  <a:moveTo>
                    <a:pt x="23" y="0"/>
                  </a:moveTo>
                  <a:cubicBezTo>
                    <a:pt x="21" y="0"/>
                    <a:pt x="20" y="0"/>
                    <a:pt x="19" y="0"/>
                  </a:cubicBezTo>
                  <a:cubicBezTo>
                    <a:pt x="17" y="0"/>
                    <a:pt x="16" y="1"/>
                    <a:pt x="15" y="1"/>
                  </a:cubicBezTo>
                  <a:cubicBezTo>
                    <a:pt x="15" y="1"/>
                    <a:pt x="15" y="1"/>
                    <a:pt x="15" y="1"/>
                  </a:cubicBezTo>
                  <a:cubicBezTo>
                    <a:pt x="15" y="1"/>
                    <a:pt x="15" y="1"/>
                    <a:pt x="15" y="1"/>
                  </a:cubicBezTo>
                  <a:cubicBezTo>
                    <a:pt x="8" y="3"/>
                    <a:pt x="3" y="6"/>
                    <a:pt x="0" y="8"/>
                  </a:cubicBezTo>
                  <a:cubicBezTo>
                    <a:pt x="16" y="11"/>
                    <a:pt x="26" y="29"/>
                    <a:pt x="26" y="29"/>
                  </a:cubicBezTo>
                  <a:cubicBezTo>
                    <a:pt x="26" y="29"/>
                    <a:pt x="26" y="17"/>
                    <a:pt x="43" y="9"/>
                  </a:cubicBezTo>
                  <a:cubicBezTo>
                    <a:pt x="39" y="5"/>
                    <a:pt x="35" y="2"/>
                    <a:pt x="30" y="1"/>
                  </a:cubicBezTo>
                  <a:cubicBezTo>
                    <a:pt x="30" y="1"/>
                    <a:pt x="30" y="1"/>
                    <a:pt x="30" y="1"/>
                  </a:cubicBezTo>
                  <a:cubicBezTo>
                    <a:pt x="30" y="1"/>
                    <a:pt x="30" y="1"/>
                    <a:pt x="30" y="1"/>
                  </a:cubicBezTo>
                  <a:cubicBezTo>
                    <a:pt x="30" y="1"/>
                    <a:pt x="30" y="1"/>
                    <a:pt x="30" y="1"/>
                  </a:cubicBezTo>
                  <a:cubicBezTo>
                    <a:pt x="30" y="1"/>
                    <a:pt x="30" y="1"/>
                    <a:pt x="30" y="1"/>
                  </a:cubicBezTo>
                  <a:cubicBezTo>
                    <a:pt x="27" y="0"/>
                    <a:pt x="25" y="0"/>
                    <a:pt x="23" y="0"/>
                  </a:cubicBezTo>
                </a:path>
              </a:pathLst>
            </a:custGeom>
            <a:solidFill>
              <a:srgbClr val="FEDD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2" name="Freeform 51"/>
            <p:cNvSpPr/>
            <p:nvPr/>
          </p:nvSpPr>
          <p:spPr bwMode="auto">
            <a:xfrm>
              <a:off x="6474865" y="5826794"/>
              <a:ext cx="6671" cy="4002"/>
            </a:xfrm>
            <a:custGeom>
              <a:avLst/>
              <a:gdLst>
                <a:gd name="T0" fmla="*/ 0 w 3"/>
                <a:gd name="T1" fmla="*/ 0 h 2"/>
                <a:gd name="T2" fmla="*/ 0 w 3"/>
                <a:gd name="T3" fmla="*/ 0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0" y="0"/>
                    <a:pt x="0" y="0"/>
                  </a:cubicBezTo>
                  <a:cubicBezTo>
                    <a:pt x="1" y="0"/>
                    <a:pt x="2" y="1"/>
                    <a:pt x="3" y="2"/>
                  </a:cubicBezTo>
                  <a:cubicBezTo>
                    <a:pt x="2" y="1"/>
                    <a:pt x="1" y="0"/>
                    <a:pt x="0" y="0"/>
                  </a:cubicBezTo>
                </a:path>
              </a:pathLst>
            </a:custGeom>
            <a:solidFill>
              <a:srgbClr val="A6A7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3" name="Freeform 52"/>
            <p:cNvSpPr/>
            <p:nvPr/>
          </p:nvSpPr>
          <p:spPr bwMode="auto">
            <a:xfrm>
              <a:off x="6426840" y="5814787"/>
              <a:ext cx="48025" cy="12006"/>
            </a:xfrm>
            <a:custGeom>
              <a:avLst/>
              <a:gdLst>
                <a:gd name="T0" fmla="*/ 7 w 24"/>
                <a:gd name="T1" fmla="*/ 0 h 6"/>
                <a:gd name="T2" fmla="*/ 0 w 24"/>
                <a:gd name="T3" fmla="*/ 2 h 6"/>
                <a:gd name="T4" fmla="*/ 0 w 24"/>
                <a:gd name="T5" fmla="*/ 2 h 6"/>
                <a:gd name="T6" fmla="*/ 0 w 24"/>
                <a:gd name="T7" fmla="*/ 2 h 6"/>
                <a:gd name="T8" fmla="*/ 7 w 24"/>
                <a:gd name="T9" fmla="*/ 0 h 6"/>
                <a:gd name="T10" fmla="*/ 24 w 24"/>
                <a:gd name="T11" fmla="*/ 6 h 6"/>
                <a:gd name="T12" fmla="*/ 24 w 24"/>
                <a:gd name="T13" fmla="*/ 6 h 6"/>
                <a:gd name="T14" fmla="*/ 7 w 24"/>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6">
                  <a:moveTo>
                    <a:pt x="7" y="0"/>
                  </a:moveTo>
                  <a:cubicBezTo>
                    <a:pt x="4" y="0"/>
                    <a:pt x="2" y="1"/>
                    <a:pt x="0" y="2"/>
                  </a:cubicBezTo>
                  <a:cubicBezTo>
                    <a:pt x="0" y="2"/>
                    <a:pt x="0" y="2"/>
                    <a:pt x="0" y="2"/>
                  </a:cubicBezTo>
                  <a:cubicBezTo>
                    <a:pt x="0" y="2"/>
                    <a:pt x="0" y="2"/>
                    <a:pt x="0" y="2"/>
                  </a:cubicBezTo>
                  <a:cubicBezTo>
                    <a:pt x="2" y="1"/>
                    <a:pt x="4" y="0"/>
                    <a:pt x="7" y="0"/>
                  </a:cubicBezTo>
                  <a:cubicBezTo>
                    <a:pt x="12" y="0"/>
                    <a:pt x="18" y="3"/>
                    <a:pt x="24" y="6"/>
                  </a:cubicBezTo>
                  <a:cubicBezTo>
                    <a:pt x="24" y="6"/>
                    <a:pt x="24" y="6"/>
                    <a:pt x="24" y="6"/>
                  </a:cubicBezTo>
                  <a:cubicBezTo>
                    <a:pt x="18" y="3"/>
                    <a:pt x="12" y="0"/>
                    <a:pt x="7" y="0"/>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4" name="Freeform 53"/>
            <p:cNvSpPr/>
            <p:nvPr/>
          </p:nvSpPr>
          <p:spPr bwMode="auto">
            <a:xfrm>
              <a:off x="6485538" y="5833464"/>
              <a:ext cx="20011" cy="13340"/>
            </a:xfrm>
            <a:custGeom>
              <a:avLst/>
              <a:gdLst>
                <a:gd name="T0" fmla="*/ 0 w 10"/>
                <a:gd name="T1" fmla="*/ 0 h 7"/>
                <a:gd name="T2" fmla="*/ 0 w 10"/>
                <a:gd name="T3" fmla="*/ 0 h 7"/>
                <a:gd name="T4" fmla="*/ 10 w 10"/>
                <a:gd name="T5" fmla="*/ 7 h 7"/>
                <a:gd name="T6" fmla="*/ 10 w 10"/>
                <a:gd name="T7" fmla="*/ 7 h 7"/>
                <a:gd name="T8" fmla="*/ 0 w 10"/>
                <a:gd name="T9" fmla="*/ 0 h 7"/>
              </a:gdLst>
              <a:ahLst/>
              <a:cxnLst>
                <a:cxn ang="0">
                  <a:pos x="T0" y="T1"/>
                </a:cxn>
                <a:cxn ang="0">
                  <a:pos x="T2" y="T3"/>
                </a:cxn>
                <a:cxn ang="0">
                  <a:pos x="T4" y="T5"/>
                </a:cxn>
                <a:cxn ang="0">
                  <a:pos x="T6" y="T7"/>
                </a:cxn>
                <a:cxn ang="0">
                  <a:pos x="T8" y="T9"/>
                </a:cxn>
              </a:cxnLst>
              <a:rect l="0" t="0" r="r" b="b"/>
              <a:pathLst>
                <a:path w="10" h="7">
                  <a:moveTo>
                    <a:pt x="0" y="0"/>
                  </a:moveTo>
                  <a:cubicBezTo>
                    <a:pt x="0" y="0"/>
                    <a:pt x="0" y="0"/>
                    <a:pt x="0" y="0"/>
                  </a:cubicBezTo>
                  <a:cubicBezTo>
                    <a:pt x="4" y="2"/>
                    <a:pt x="7" y="5"/>
                    <a:pt x="10" y="7"/>
                  </a:cubicBezTo>
                  <a:cubicBezTo>
                    <a:pt x="10" y="7"/>
                    <a:pt x="10" y="7"/>
                    <a:pt x="10" y="7"/>
                  </a:cubicBezTo>
                  <a:cubicBezTo>
                    <a:pt x="7" y="5"/>
                    <a:pt x="4" y="2"/>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5" name="Freeform 54"/>
            <p:cNvSpPr/>
            <p:nvPr/>
          </p:nvSpPr>
          <p:spPr bwMode="auto">
            <a:xfrm>
              <a:off x="6481535" y="5830795"/>
              <a:ext cx="4003" cy="2668"/>
            </a:xfrm>
            <a:custGeom>
              <a:avLst/>
              <a:gdLst>
                <a:gd name="T0" fmla="*/ 0 w 2"/>
                <a:gd name="T1" fmla="*/ 0 h 1"/>
                <a:gd name="T2" fmla="*/ 2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2" y="1"/>
                    <a:pt x="2" y="1"/>
                  </a:cubicBezTo>
                  <a:cubicBezTo>
                    <a:pt x="2" y="1"/>
                    <a:pt x="2" y="1"/>
                    <a:pt x="2" y="1"/>
                  </a:cubicBezTo>
                  <a:cubicBezTo>
                    <a:pt x="2" y="1"/>
                    <a:pt x="1" y="0"/>
                    <a:pt x="0" y="0"/>
                  </a:cubicBezTo>
                </a:path>
              </a:pathLst>
            </a:custGeom>
            <a:solidFill>
              <a:srgbClr val="A6A7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6" name="Freeform 55"/>
            <p:cNvSpPr>
              <a:spLocks noEditPoints="1"/>
            </p:cNvSpPr>
            <p:nvPr/>
          </p:nvSpPr>
          <p:spPr bwMode="auto">
            <a:xfrm>
              <a:off x="6400160" y="5814787"/>
              <a:ext cx="125399" cy="70703"/>
            </a:xfrm>
            <a:custGeom>
              <a:avLst/>
              <a:gdLst>
                <a:gd name="T0" fmla="*/ 62 w 62"/>
                <a:gd name="T1" fmla="*/ 26 h 35"/>
                <a:gd name="T2" fmla="*/ 62 w 62"/>
                <a:gd name="T3" fmla="*/ 26 h 35"/>
                <a:gd name="T4" fmla="*/ 62 w 62"/>
                <a:gd name="T5" fmla="*/ 26 h 35"/>
                <a:gd name="T6" fmla="*/ 20 w 62"/>
                <a:gd name="T7" fmla="*/ 0 h 35"/>
                <a:gd name="T8" fmla="*/ 13 w 62"/>
                <a:gd name="T9" fmla="*/ 2 h 35"/>
                <a:gd name="T10" fmla="*/ 13 w 62"/>
                <a:gd name="T11" fmla="*/ 2 h 35"/>
                <a:gd name="T12" fmla="*/ 0 w 62"/>
                <a:gd name="T13" fmla="*/ 10 h 35"/>
                <a:gd name="T14" fmla="*/ 35 w 62"/>
                <a:gd name="T15" fmla="*/ 35 h 35"/>
                <a:gd name="T16" fmla="*/ 38 w 62"/>
                <a:gd name="T17" fmla="*/ 35 h 35"/>
                <a:gd name="T18" fmla="*/ 62 w 62"/>
                <a:gd name="T19" fmla="*/ 26 h 35"/>
                <a:gd name="T20" fmla="*/ 62 w 62"/>
                <a:gd name="T21" fmla="*/ 26 h 35"/>
                <a:gd name="T22" fmla="*/ 52 w 62"/>
                <a:gd name="T23" fmla="*/ 16 h 35"/>
                <a:gd name="T24" fmla="*/ 42 w 62"/>
                <a:gd name="T25" fmla="*/ 9 h 35"/>
                <a:gd name="T26" fmla="*/ 40 w 62"/>
                <a:gd name="T27" fmla="*/ 8 h 35"/>
                <a:gd name="T28" fmla="*/ 40 w 62"/>
                <a:gd name="T29" fmla="*/ 8 h 35"/>
                <a:gd name="T30" fmla="*/ 40 w 62"/>
                <a:gd name="T31" fmla="*/ 8 h 35"/>
                <a:gd name="T32" fmla="*/ 40 w 62"/>
                <a:gd name="T33" fmla="*/ 8 h 35"/>
                <a:gd name="T34" fmla="*/ 37 w 62"/>
                <a:gd name="T35" fmla="*/ 6 h 35"/>
                <a:gd name="T36" fmla="*/ 20 w 62"/>
                <a:gd name="T3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35">
                  <a:moveTo>
                    <a:pt x="62" y="26"/>
                  </a:moveTo>
                  <a:cubicBezTo>
                    <a:pt x="62" y="26"/>
                    <a:pt x="62" y="26"/>
                    <a:pt x="62" y="26"/>
                  </a:cubicBezTo>
                  <a:cubicBezTo>
                    <a:pt x="62" y="26"/>
                    <a:pt x="62" y="26"/>
                    <a:pt x="62" y="26"/>
                  </a:cubicBezTo>
                  <a:moveTo>
                    <a:pt x="20" y="0"/>
                  </a:moveTo>
                  <a:cubicBezTo>
                    <a:pt x="17" y="0"/>
                    <a:pt x="15" y="1"/>
                    <a:pt x="13" y="2"/>
                  </a:cubicBezTo>
                  <a:cubicBezTo>
                    <a:pt x="13" y="2"/>
                    <a:pt x="13" y="2"/>
                    <a:pt x="13" y="2"/>
                  </a:cubicBezTo>
                  <a:cubicBezTo>
                    <a:pt x="7" y="4"/>
                    <a:pt x="3" y="7"/>
                    <a:pt x="0" y="10"/>
                  </a:cubicBezTo>
                  <a:cubicBezTo>
                    <a:pt x="17" y="14"/>
                    <a:pt x="35" y="35"/>
                    <a:pt x="35" y="35"/>
                  </a:cubicBezTo>
                  <a:cubicBezTo>
                    <a:pt x="35" y="35"/>
                    <a:pt x="36" y="35"/>
                    <a:pt x="38" y="35"/>
                  </a:cubicBezTo>
                  <a:cubicBezTo>
                    <a:pt x="42" y="35"/>
                    <a:pt x="50" y="34"/>
                    <a:pt x="62" y="26"/>
                  </a:cubicBezTo>
                  <a:cubicBezTo>
                    <a:pt x="62" y="26"/>
                    <a:pt x="62" y="26"/>
                    <a:pt x="62" y="26"/>
                  </a:cubicBezTo>
                  <a:cubicBezTo>
                    <a:pt x="52" y="16"/>
                    <a:pt x="52" y="16"/>
                    <a:pt x="52" y="16"/>
                  </a:cubicBezTo>
                  <a:cubicBezTo>
                    <a:pt x="49" y="14"/>
                    <a:pt x="46" y="11"/>
                    <a:pt x="42" y="9"/>
                  </a:cubicBezTo>
                  <a:cubicBezTo>
                    <a:pt x="42" y="9"/>
                    <a:pt x="41" y="8"/>
                    <a:pt x="40" y="8"/>
                  </a:cubicBezTo>
                  <a:cubicBezTo>
                    <a:pt x="40" y="8"/>
                    <a:pt x="40" y="8"/>
                    <a:pt x="40" y="8"/>
                  </a:cubicBezTo>
                  <a:cubicBezTo>
                    <a:pt x="40" y="8"/>
                    <a:pt x="40" y="8"/>
                    <a:pt x="40" y="8"/>
                  </a:cubicBezTo>
                  <a:cubicBezTo>
                    <a:pt x="40" y="8"/>
                    <a:pt x="40" y="8"/>
                    <a:pt x="40" y="8"/>
                  </a:cubicBezTo>
                  <a:cubicBezTo>
                    <a:pt x="39" y="7"/>
                    <a:pt x="38" y="6"/>
                    <a:pt x="37" y="6"/>
                  </a:cubicBezTo>
                  <a:cubicBezTo>
                    <a:pt x="31" y="3"/>
                    <a:pt x="25" y="0"/>
                    <a:pt x="20" y="0"/>
                  </a:cubicBezTo>
                </a:path>
              </a:pathLst>
            </a:custGeom>
            <a:solidFill>
              <a:srgbClr val="FEDD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 name="Freeform 56"/>
            <p:cNvSpPr/>
            <p:nvPr/>
          </p:nvSpPr>
          <p:spPr bwMode="auto">
            <a:xfrm>
              <a:off x="6537564" y="5824126"/>
              <a:ext cx="426890" cy="725713"/>
            </a:xfrm>
            <a:custGeom>
              <a:avLst/>
              <a:gdLst>
                <a:gd name="T0" fmla="*/ 18 w 211"/>
                <a:gd name="T1" fmla="*/ 0 h 359"/>
                <a:gd name="T2" fmla="*/ 10 w 211"/>
                <a:gd name="T3" fmla="*/ 3 h 359"/>
                <a:gd name="T4" fmla="*/ 10 w 211"/>
                <a:gd name="T5" fmla="*/ 3 h 359"/>
                <a:gd name="T6" fmla="*/ 0 w 211"/>
                <a:gd name="T7" fmla="*/ 11 h 359"/>
                <a:gd name="T8" fmla="*/ 42 w 211"/>
                <a:gd name="T9" fmla="*/ 47 h 359"/>
                <a:gd name="T10" fmla="*/ 88 w 211"/>
                <a:gd name="T11" fmla="*/ 134 h 359"/>
                <a:gd name="T12" fmla="*/ 133 w 211"/>
                <a:gd name="T13" fmla="*/ 271 h 359"/>
                <a:gd name="T14" fmla="*/ 181 w 211"/>
                <a:gd name="T15" fmla="*/ 344 h 359"/>
                <a:gd name="T16" fmla="*/ 190 w 211"/>
                <a:gd name="T17" fmla="*/ 359 h 359"/>
                <a:gd name="T18" fmla="*/ 211 w 211"/>
                <a:gd name="T19" fmla="*/ 342 h 359"/>
                <a:gd name="T20" fmla="*/ 207 w 211"/>
                <a:gd name="T21" fmla="*/ 336 h 359"/>
                <a:gd name="T22" fmla="*/ 160 w 211"/>
                <a:gd name="T23" fmla="*/ 263 h 359"/>
                <a:gd name="T24" fmla="*/ 115 w 211"/>
                <a:gd name="T25" fmla="*/ 126 h 359"/>
                <a:gd name="T26" fmla="*/ 69 w 211"/>
                <a:gd name="T27" fmla="*/ 39 h 359"/>
                <a:gd name="T28" fmla="*/ 18 w 211"/>
                <a:gd name="T29"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1" h="359">
                  <a:moveTo>
                    <a:pt x="18" y="0"/>
                  </a:moveTo>
                  <a:cubicBezTo>
                    <a:pt x="15" y="0"/>
                    <a:pt x="13" y="1"/>
                    <a:pt x="10" y="3"/>
                  </a:cubicBezTo>
                  <a:cubicBezTo>
                    <a:pt x="10" y="3"/>
                    <a:pt x="10" y="3"/>
                    <a:pt x="10" y="3"/>
                  </a:cubicBezTo>
                  <a:cubicBezTo>
                    <a:pt x="6" y="6"/>
                    <a:pt x="2" y="8"/>
                    <a:pt x="0" y="11"/>
                  </a:cubicBezTo>
                  <a:cubicBezTo>
                    <a:pt x="14" y="16"/>
                    <a:pt x="28" y="34"/>
                    <a:pt x="42" y="47"/>
                  </a:cubicBezTo>
                  <a:cubicBezTo>
                    <a:pt x="62" y="65"/>
                    <a:pt x="78" y="96"/>
                    <a:pt x="88" y="134"/>
                  </a:cubicBezTo>
                  <a:cubicBezTo>
                    <a:pt x="98" y="173"/>
                    <a:pt x="114" y="244"/>
                    <a:pt x="133" y="271"/>
                  </a:cubicBezTo>
                  <a:cubicBezTo>
                    <a:pt x="152" y="299"/>
                    <a:pt x="173" y="327"/>
                    <a:pt x="181" y="344"/>
                  </a:cubicBezTo>
                  <a:cubicBezTo>
                    <a:pt x="182" y="347"/>
                    <a:pt x="186" y="352"/>
                    <a:pt x="190" y="359"/>
                  </a:cubicBezTo>
                  <a:cubicBezTo>
                    <a:pt x="211" y="342"/>
                    <a:pt x="211" y="342"/>
                    <a:pt x="211" y="342"/>
                  </a:cubicBezTo>
                  <a:cubicBezTo>
                    <a:pt x="209" y="340"/>
                    <a:pt x="208" y="338"/>
                    <a:pt x="207" y="336"/>
                  </a:cubicBezTo>
                  <a:cubicBezTo>
                    <a:pt x="199" y="319"/>
                    <a:pt x="179" y="291"/>
                    <a:pt x="160" y="263"/>
                  </a:cubicBezTo>
                  <a:cubicBezTo>
                    <a:pt x="141" y="235"/>
                    <a:pt x="125" y="165"/>
                    <a:pt x="115" y="126"/>
                  </a:cubicBezTo>
                  <a:cubicBezTo>
                    <a:pt x="105" y="87"/>
                    <a:pt x="88" y="57"/>
                    <a:pt x="69" y="39"/>
                  </a:cubicBezTo>
                  <a:cubicBezTo>
                    <a:pt x="52" y="23"/>
                    <a:pt x="34" y="0"/>
                    <a:pt x="18" y="0"/>
                  </a:cubicBezTo>
                </a:path>
              </a:pathLst>
            </a:custGeom>
            <a:solidFill>
              <a:srgbClr val="FEDD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 name="Freeform 57"/>
            <p:cNvSpPr/>
            <p:nvPr/>
          </p:nvSpPr>
          <p:spPr bwMode="auto">
            <a:xfrm>
              <a:off x="6776357" y="6679240"/>
              <a:ext cx="34685" cy="1334"/>
            </a:xfrm>
            <a:custGeom>
              <a:avLst/>
              <a:gdLst>
                <a:gd name="T0" fmla="*/ 26 w 26"/>
                <a:gd name="T1" fmla="*/ 0 h 1"/>
                <a:gd name="T2" fmla="*/ 0 w 26"/>
                <a:gd name="T3" fmla="*/ 1 h 1"/>
                <a:gd name="T4" fmla="*/ 0 w 26"/>
                <a:gd name="T5" fmla="*/ 1 h 1"/>
                <a:gd name="T6" fmla="*/ 26 w 26"/>
                <a:gd name="T7" fmla="*/ 0 h 1"/>
              </a:gdLst>
              <a:ahLst/>
              <a:cxnLst>
                <a:cxn ang="0">
                  <a:pos x="T0" y="T1"/>
                </a:cxn>
                <a:cxn ang="0">
                  <a:pos x="T2" y="T3"/>
                </a:cxn>
                <a:cxn ang="0">
                  <a:pos x="T4" y="T5"/>
                </a:cxn>
                <a:cxn ang="0">
                  <a:pos x="T6" y="T7"/>
                </a:cxn>
              </a:cxnLst>
              <a:rect l="0" t="0" r="r" b="b"/>
              <a:pathLst>
                <a:path w="26" h="1">
                  <a:moveTo>
                    <a:pt x="26" y="0"/>
                  </a:moveTo>
                  <a:lnTo>
                    <a:pt x="0" y="1"/>
                  </a:lnTo>
                  <a:lnTo>
                    <a:pt x="0" y="1"/>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2" name="Freeform 58"/>
            <p:cNvSpPr/>
            <p:nvPr/>
          </p:nvSpPr>
          <p:spPr bwMode="auto">
            <a:xfrm>
              <a:off x="6776357" y="6679240"/>
              <a:ext cx="34685" cy="1334"/>
            </a:xfrm>
            <a:custGeom>
              <a:avLst/>
              <a:gdLst>
                <a:gd name="T0" fmla="*/ 26 w 26"/>
                <a:gd name="T1" fmla="*/ 0 h 1"/>
                <a:gd name="T2" fmla="*/ 0 w 26"/>
                <a:gd name="T3" fmla="*/ 1 h 1"/>
                <a:gd name="T4" fmla="*/ 0 w 26"/>
                <a:gd name="T5" fmla="*/ 1 h 1"/>
                <a:gd name="T6" fmla="*/ 26 w 26"/>
                <a:gd name="T7" fmla="*/ 0 h 1"/>
              </a:gdLst>
              <a:ahLst/>
              <a:cxnLst>
                <a:cxn ang="0">
                  <a:pos x="T0" y="T1"/>
                </a:cxn>
                <a:cxn ang="0">
                  <a:pos x="T2" y="T3"/>
                </a:cxn>
                <a:cxn ang="0">
                  <a:pos x="T4" y="T5"/>
                </a:cxn>
                <a:cxn ang="0">
                  <a:pos x="T6" y="T7"/>
                </a:cxn>
              </a:cxnLst>
              <a:rect l="0" t="0" r="r" b="b"/>
              <a:pathLst>
                <a:path w="26" h="1">
                  <a:moveTo>
                    <a:pt x="26" y="0"/>
                  </a:moveTo>
                  <a:lnTo>
                    <a:pt x="0" y="1"/>
                  </a:lnTo>
                  <a:lnTo>
                    <a:pt x="0" y="1"/>
                  </a:lnTo>
                  <a:lnTo>
                    <a:pt x="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3" name="Freeform 59"/>
            <p:cNvSpPr/>
            <p:nvPr/>
          </p:nvSpPr>
          <p:spPr bwMode="auto">
            <a:xfrm>
              <a:off x="6776357" y="6515154"/>
              <a:ext cx="208109" cy="165420"/>
            </a:xfrm>
            <a:custGeom>
              <a:avLst/>
              <a:gdLst>
                <a:gd name="T0" fmla="*/ 93 w 103"/>
                <a:gd name="T1" fmla="*/ 0 h 82"/>
                <a:gd name="T2" fmla="*/ 72 w 103"/>
                <a:gd name="T3" fmla="*/ 17 h 82"/>
                <a:gd name="T4" fmla="*/ 77 w 103"/>
                <a:gd name="T5" fmla="*/ 23 h 82"/>
                <a:gd name="T6" fmla="*/ 0 w 103"/>
                <a:gd name="T7" fmla="*/ 82 h 82"/>
                <a:gd name="T8" fmla="*/ 17 w 103"/>
                <a:gd name="T9" fmla="*/ 81 h 82"/>
                <a:gd name="T10" fmla="*/ 103 w 103"/>
                <a:gd name="T11" fmla="*/ 15 h 82"/>
                <a:gd name="T12" fmla="*/ 93 w 103"/>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103" h="82">
                  <a:moveTo>
                    <a:pt x="93" y="0"/>
                  </a:moveTo>
                  <a:cubicBezTo>
                    <a:pt x="72" y="17"/>
                    <a:pt x="72" y="17"/>
                    <a:pt x="72" y="17"/>
                  </a:cubicBezTo>
                  <a:cubicBezTo>
                    <a:pt x="73" y="19"/>
                    <a:pt x="75" y="21"/>
                    <a:pt x="77" y="23"/>
                  </a:cubicBezTo>
                  <a:cubicBezTo>
                    <a:pt x="0" y="82"/>
                    <a:pt x="0" y="82"/>
                    <a:pt x="0" y="82"/>
                  </a:cubicBezTo>
                  <a:cubicBezTo>
                    <a:pt x="17" y="81"/>
                    <a:pt x="17" y="81"/>
                    <a:pt x="17" y="81"/>
                  </a:cubicBezTo>
                  <a:cubicBezTo>
                    <a:pt x="103" y="15"/>
                    <a:pt x="103" y="15"/>
                    <a:pt x="103" y="15"/>
                  </a:cubicBezTo>
                  <a:cubicBezTo>
                    <a:pt x="99" y="9"/>
                    <a:pt x="96" y="4"/>
                    <a:pt x="93" y="0"/>
                  </a:cubicBezTo>
                </a:path>
              </a:pathLst>
            </a:custGeom>
            <a:solidFill>
              <a:srgbClr val="F5D6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4" name="Freeform 62"/>
            <p:cNvSpPr/>
            <p:nvPr/>
          </p:nvSpPr>
          <p:spPr bwMode="auto">
            <a:xfrm>
              <a:off x="6650958" y="6531163"/>
              <a:ext cx="617657" cy="326837"/>
            </a:xfrm>
            <a:custGeom>
              <a:avLst/>
              <a:gdLst>
                <a:gd name="T0" fmla="*/ 463 w 463"/>
                <a:gd name="T1" fmla="*/ 245 h 245"/>
                <a:gd name="T2" fmla="*/ 61 w 463"/>
                <a:gd name="T3" fmla="*/ 245 h 245"/>
                <a:gd name="T4" fmla="*/ 0 w 463"/>
                <a:gd name="T5" fmla="*/ 170 h 245"/>
                <a:gd name="T6" fmla="*/ 277 w 463"/>
                <a:gd name="T7" fmla="*/ 0 h 245"/>
                <a:gd name="T8" fmla="*/ 463 w 463"/>
                <a:gd name="T9" fmla="*/ 245 h 245"/>
              </a:gdLst>
              <a:ahLst/>
              <a:cxnLst>
                <a:cxn ang="0">
                  <a:pos x="T0" y="T1"/>
                </a:cxn>
                <a:cxn ang="0">
                  <a:pos x="T2" y="T3"/>
                </a:cxn>
                <a:cxn ang="0">
                  <a:pos x="T4" y="T5"/>
                </a:cxn>
                <a:cxn ang="0">
                  <a:pos x="T6" y="T7"/>
                </a:cxn>
                <a:cxn ang="0">
                  <a:pos x="T8" y="T9"/>
                </a:cxn>
              </a:cxnLst>
              <a:rect l="0" t="0" r="r" b="b"/>
              <a:pathLst>
                <a:path w="463" h="245">
                  <a:moveTo>
                    <a:pt x="463" y="245"/>
                  </a:moveTo>
                  <a:lnTo>
                    <a:pt x="61" y="245"/>
                  </a:lnTo>
                  <a:lnTo>
                    <a:pt x="0" y="170"/>
                  </a:lnTo>
                  <a:lnTo>
                    <a:pt x="277" y="0"/>
                  </a:lnTo>
                  <a:lnTo>
                    <a:pt x="463" y="245"/>
                  </a:lnTo>
                  <a:close/>
                </a:path>
              </a:pathLst>
            </a:custGeom>
            <a:solidFill>
              <a:srgbClr val="2F49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5" name="Freeform 63"/>
            <p:cNvSpPr/>
            <p:nvPr/>
          </p:nvSpPr>
          <p:spPr bwMode="auto">
            <a:xfrm>
              <a:off x="6650958" y="6695248"/>
              <a:ext cx="254800" cy="162752"/>
            </a:xfrm>
            <a:custGeom>
              <a:avLst/>
              <a:gdLst>
                <a:gd name="T0" fmla="*/ 76 w 191"/>
                <a:gd name="T1" fmla="*/ 0 h 122"/>
                <a:gd name="T2" fmla="*/ 0 w 191"/>
                <a:gd name="T3" fmla="*/ 47 h 122"/>
                <a:gd name="T4" fmla="*/ 61 w 191"/>
                <a:gd name="T5" fmla="*/ 122 h 122"/>
                <a:gd name="T6" fmla="*/ 191 w 191"/>
                <a:gd name="T7" fmla="*/ 122 h 122"/>
                <a:gd name="T8" fmla="*/ 76 w 191"/>
                <a:gd name="T9" fmla="*/ 0 h 122"/>
              </a:gdLst>
              <a:ahLst/>
              <a:cxnLst>
                <a:cxn ang="0">
                  <a:pos x="T0" y="T1"/>
                </a:cxn>
                <a:cxn ang="0">
                  <a:pos x="T2" y="T3"/>
                </a:cxn>
                <a:cxn ang="0">
                  <a:pos x="T4" y="T5"/>
                </a:cxn>
                <a:cxn ang="0">
                  <a:pos x="T6" y="T7"/>
                </a:cxn>
                <a:cxn ang="0">
                  <a:pos x="T8" y="T9"/>
                </a:cxn>
              </a:cxnLst>
              <a:rect l="0" t="0" r="r" b="b"/>
              <a:pathLst>
                <a:path w="191" h="122">
                  <a:moveTo>
                    <a:pt x="76" y="0"/>
                  </a:moveTo>
                  <a:lnTo>
                    <a:pt x="0" y="47"/>
                  </a:lnTo>
                  <a:lnTo>
                    <a:pt x="61" y="122"/>
                  </a:lnTo>
                  <a:lnTo>
                    <a:pt x="191" y="122"/>
                  </a:lnTo>
                  <a:lnTo>
                    <a:pt x="76" y="0"/>
                  </a:lnTo>
                  <a:close/>
                </a:path>
              </a:pathLst>
            </a:custGeom>
            <a:solidFill>
              <a:srgbClr val="3D5D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6" name="Freeform 64"/>
            <p:cNvSpPr/>
            <p:nvPr/>
          </p:nvSpPr>
          <p:spPr bwMode="auto">
            <a:xfrm>
              <a:off x="6569581" y="6413768"/>
              <a:ext cx="516271" cy="388203"/>
            </a:xfrm>
            <a:custGeom>
              <a:avLst/>
              <a:gdLst>
                <a:gd name="T0" fmla="*/ 387 w 387"/>
                <a:gd name="T1" fmla="*/ 147 h 291"/>
                <a:gd name="T2" fmla="*/ 67 w 387"/>
                <a:gd name="T3" fmla="*/ 291 h 291"/>
                <a:gd name="T4" fmla="*/ 0 w 387"/>
                <a:gd name="T5" fmla="*/ 182 h 291"/>
                <a:gd name="T6" fmla="*/ 297 w 387"/>
                <a:gd name="T7" fmla="*/ 0 h 291"/>
                <a:gd name="T8" fmla="*/ 387 w 387"/>
                <a:gd name="T9" fmla="*/ 147 h 291"/>
              </a:gdLst>
              <a:ahLst/>
              <a:cxnLst>
                <a:cxn ang="0">
                  <a:pos x="T0" y="T1"/>
                </a:cxn>
                <a:cxn ang="0">
                  <a:pos x="T2" y="T3"/>
                </a:cxn>
                <a:cxn ang="0">
                  <a:pos x="T4" y="T5"/>
                </a:cxn>
                <a:cxn ang="0">
                  <a:pos x="T6" y="T7"/>
                </a:cxn>
                <a:cxn ang="0">
                  <a:pos x="T8" y="T9"/>
                </a:cxn>
              </a:cxnLst>
              <a:rect l="0" t="0" r="r" b="b"/>
              <a:pathLst>
                <a:path w="387" h="291">
                  <a:moveTo>
                    <a:pt x="387" y="147"/>
                  </a:moveTo>
                  <a:lnTo>
                    <a:pt x="67" y="291"/>
                  </a:lnTo>
                  <a:lnTo>
                    <a:pt x="0" y="182"/>
                  </a:lnTo>
                  <a:lnTo>
                    <a:pt x="297" y="0"/>
                  </a:lnTo>
                  <a:lnTo>
                    <a:pt x="387" y="147"/>
                  </a:lnTo>
                  <a:close/>
                </a:path>
              </a:pathLst>
            </a:custGeom>
            <a:solidFill>
              <a:srgbClr val="8DD7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7" name="Freeform 65"/>
            <p:cNvSpPr/>
            <p:nvPr/>
          </p:nvSpPr>
          <p:spPr bwMode="auto">
            <a:xfrm>
              <a:off x="6569581" y="6597864"/>
              <a:ext cx="192101" cy="204106"/>
            </a:xfrm>
            <a:custGeom>
              <a:avLst/>
              <a:gdLst>
                <a:gd name="T0" fmla="*/ 72 w 144"/>
                <a:gd name="T1" fmla="*/ 0 h 153"/>
                <a:gd name="T2" fmla="*/ 0 w 144"/>
                <a:gd name="T3" fmla="*/ 44 h 153"/>
                <a:gd name="T4" fmla="*/ 67 w 144"/>
                <a:gd name="T5" fmla="*/ 153 h 153"/>
                <a:gd name="T6" fmla="*/ 144 w 144"/>
                <a:gd name="T7" fmla="*/ 118 h 153"/>
                <a:gd name="T8" fmla="*/ 72 w 144"/>
                <a:gd name="T9" fmla="*/ 0 h 153"/>
              </a:gdLst>
              <a:ahLst/>
              <a:cxnLst>
                <a:cxn ang="0">
                  <a:pos x="T0" y="T1"/>
                </a:cxn>
                <a:cxn ang="0">
                  <a:pos x="T2" y="T3"/>
                </a:cxn>
                <a:cxn ang="0">
                  <a:pos x="T4" y="T5"/>
                </a:cxn>
                <a:cxn ang="0">
                  <a:pos x="T6" y="T7"/>
                </a:cxn>
                <a:cxn ang="0">
                  <a:pos x="T8" y="T9"/>
                </a:cxn>
              </a:cxnLst>
              <a:rect l="0" t="0" r="r" b="b"/>
              <a:pathLst>
                <a:path w="144" h="153">
                  <a:moveTo>
                    <a:pt x="72" y="0"/>
                  </a:moveTo>
                  <a:lnTo>
                    <a:pt x="0" y="44"/>
                  </a:lnTo>
                  <a:lnTo>
                    <a:pt x="67" y="153"/>
                  </a:lnTo>
                  <a:lnTo>
                    <a:pt x="144" y="118"/>
                  </a:lnTo>
                  <a:lnTo>
                    <a:pt x="72" y="0"/>
                  </a:lnTo>
                  <a:close/>
                </a:path>
              </a:pathLst>
            </a:custGeom>
            <a:solidFill>
              <a:srgbClr val="A9E0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8" name="Freeform 66"/>
            <p:cNvSpPr/>
            <p:nvPr/>
          </p:nvSpPr>
          <p:spPr bwMode="auto">
            <a:xfrm>
              <a:off x="6630947" y="6671236"/>
              <a:ext cx="72038" cy="70703"/>
            </a:xfrm>
            <a:custGeom>
              <a:avLst/>
              <a:gdLst>
                <a:gd name="T0" fmla="*/ 31 w 36"/>
                <a:gd name="T1" fmla="*/ 9 h 35"/>
                <a:gd name="T2" fmla="*/ 26 w 36"/>
                <a:gd name="T3" fmla="*/ 31 h 35"/>
                <a:gd name="T4" fmla="*/ 5 w 36"/>
                <a:gd name="T5" fmla="*/ 25 h 35"/>
                <a:gd name="T6" fmla="*/ 10 w 36"/>
                <a:gd name="T7" fmla="*/ 4 h 35"/>
                <a:gd name="T8" fmla="*/ 31 w 36"/>
                <a:gd name="T9" fmla="*/ 9 h 35"/>
              </a:gdLst>
              <a:ahLst/>
              <a:cxnLst>
                <a:cxn ang="0">
                  <a:pos x="T0" y="T1"/>
                </a:cxn>
                <a:cxn ang="0">
                  <a:pos x="T2" y="T3"/>
                </a:cxn>
                <a:cxn ang="0">
                  <a:pos x="T4" y="T5"/>
                </a:cxn>
                <a:cxn ang="0">
                  <a:pos x="T6" y="T7"/>
                </a:cxn>
                <a:cxn ang="0">
                  <a:pos x="T8" y="T9"/>
                </a:cxn>
              </a:cxnLst>
              <a:rect l="0" t="0" r="r" b="b"/>
              <a:pathLst>
                <a:path w="36" h="35">
                  <a:moveTo>
                    <a:pt x="31" y="9"/>
                  </a:moveTo>
                  <a:cubicBezTo>
                    <a:pt x="36" y="17"/>
                    <a:pt x="33" y="26"/>
                    <a:pt x="26" y="31"/>
                  </a:cubicBezTo>
                  <a:cubicBezTo>
                    <a:pt x="19" y="35"/>
                    <a:pt x="9" y="33"/>
                    <a:pt x="5" y="25"/>
                  </a:cubicBezTo>
                  <a:cubicBezTo>
                    <a:pt x="0" y="18"/>
                    <a:pt x="3" y="9"/>
                    <a:pt x="10" y="4"/>
                  </a:cubicBezTo>
                  <a:cubicBezTo>
                    <a:pt x="17" y="0"/>
                    <a:pt x="27" y="2"/>
                    <a:pt x="31"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9" name="Freeform 71"/>
            <p:cNvSpPr/>
            <p:nvPr/>
          </p:nvSpPr>
          <p:spPr bwMode="auto">
            <a:xfrm>
              <a:off x="6078658" y="4722215"/>
              <a:ext cx="37353" cy="10672"/>
            </a:xfrm>
            <a:custGeom>
              <a:avLst/>
              <a:gdLst>
                <a:gd name="T0" fmla="*/ 14 w 18"/>
                <a:gd name="T1" fmla="*/ 0 h 5"/>
                <a:gd name="T2" fmla="*/ 0 w 18"/>
                <a:gd name="T3" fmla="*/ 0 h 5"/>
                <a:gd name="T4" fmla="*/ 4 w 18"/>
                <a:gd name="T5" fmla="*/ 5 h 5"/>
                <a:gd name="T6" fmla="*/ 18 w 18"/>
                <a:gd name="T7" fmla="*/ 5 h 5"/>
                <a:gd name="T8" fmla="*/ 14 w 18"/>
                <a:gd name="T9" fmla="*/ 0 h 5"/>
              </a:gdLst>
              <a:ahLst/>
              <a:cxnLst>
                <a:cxn ang="0">
                  <a:pos x="T0" y="T1"/>
                </a:cxn>
                <a:cxn ang="0">
                  <a:pos x="T2" y="T3"/>
                </a:cxn>
                <a:cxn ang="0">
                  <a:pos x="T4" y="T5"/>
                </a:cxn>
                <a:cxn ang="0">
                  <a:pos x="T6" y="T7"/>
                </a:cxn>
                <a:cxn ang="0">
                  <a:pos x="T8" y="T9"/>
                </a:cxn>
              </a:cxnLst>
              <a:rect l="0" t="0" r="r" b="b"/>
              <a:pathLst>
                <a:path w="18" h="5">
                  <a:moveTo>
                    <a:pt x="14" y="0"/>
                  </a:moveTo>
                  <a:cubicBezTo>
                    <a:pt x="0" y="0"/>
                    <a:pt x="0" y="0"/>
                    <a:pt x="0" y="0"/>
                  </a:cubicBezTo>
                  <a:cubicBezTo>
                    <a:pt x="1" y="2"/>
                    <a:pt x="3" y="4"/>
                    <a:pt x="4" y="5"/>
                  </a:cubicBezTo>
                  <a:cubicBezTo>
                    <a:pt x="18" y="5"/>
                    <a:pt x="18" y="5"/>
                    <a:pt x="18" y="5"/>
                  </a:cubicBezTo>
                  <a:cubicBezTo>
                    <a:pt x="16" y="4"/>
                    <a:pt x="15" y="2"/>
                    <a:pt x="14" y="0"/>
                  </a:cubicBezTo>
                </a:path>
              </a:pathLst>
            </a:custGeom>
            <a:solidFill>
              <a:srgbClr val="7677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0" name="Freeform 72"/>
            <p:cNvSpPr>
              <a:spLocks noEditPoints="1"/>
            </p:cNvSpPr>
            <p:nvPr/>
          </p:nvSpPr>
          <p:spPr bwMode="auto">
            <a:xfrm>
              <a:off x="6086662" y="4732888"/>
              <a:ext cx="73372" cy="128067"/>
            </a:xfrm>
            <a:custGeom>
              <a:avLst/>
              <a:gdLst>
                <a:gd name="T0" fmla="*/ 31 w 36"/>
                <a:gd name="T1" fmla="*/ 40 h 64"/>
                <a:gd name="T2" fmla="*/ 24 w 36"/>
                <a:gd name="T3" fmla="*/ 40 h 64"/>
                <a:gd name="T4" fmla="*/ 32 w 36"/>
                <a:gd name="T5" fmla="*/ 64 h 64"/>
                <a:gd name="T6" fmla="*/ 36 w 36"/>
                <a:gd name="T7" fmla="*/ 64 h 64"/>
                <a:gd name="T8" fmla="*/ 31 w 36"/>
                <a:gd name="T9" fmla="*/ 40 h 64"/>
                <a:gd name="T10" fmla="*/ 14 w 36"/>
                <a:gd name="T11" fmla="*/ 0 h 64"/>
                <a:gd name="T12" fmla="*/ 0 w 36"/>
                <a:gd name="T13" fmla="*/ 0 h 64"/>
                <a:gd name="T14" fmla="*/ 16 w 36"/>
                <a:gd name="T15" fmla="*/ 23 h 64"/>
                <a:gd name="T16" fmla="*/ 25 w 36"/>
                <a:gd name="T17" fmla="*/ 23 h 64"/>
                <a:gd name="T18" fmla="*/ 14 w 36"/>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64">
                  <a:moveTo>
                    <a:pt x="31" y="40"/>
                  </a:moveTo>
                  <a:cubicBezTo>
                    <a:pt x="24" y="40"/>
                    <a:pt x="24" y="40"/>
                    <a:pt x="24" y="40"/>
                  </a:cubicBezTo>
                  <a:cubicBezTo>
                    <a:pt x="27" y="48"/>
                    <a:pt x="30" y="56"/>
                    <a:pt x="32" y="64"/>
                  </a:cubicBezTo>
                  <a:cubicBezTo>
                    <a:pt x="36" y="64"/>
                    <a:pt x="36" y="64"/>
                    <a:pt x="36" y="64"/>
                  </a:cubicBezTo>
                  <a:cubicBezTo>
                    <a:pt x="35" y="56"/>
                    <a:pt x="34" y="48"/>
                    <a:pt x="31" y="40"/>
                  </a:cubicBezTo>
                  <a:moveTo>
                    <a:pt x="14" y="0"/>
                  </a:moveTo>
                  <a:cubicBezTo>
                    <a:pt x="0" y="0"/>
                    <a:pt x="0" y="0"/>
                    <a:pt x="0" y="0"/>
                  </a:cubicBezTo>
                  <a:cubicBezTo>
                    <a:pt x="6" y="8"/>
                    <a:pt x="11" y="15"/>
                    <a:pt x="16" y="23"/>
                  </a:cubicBezTo>
                  <a:cubicBezTo>
                    <a:pt x="25" y="23"/>
                    <a:pt x="25" y="23"/>
                    <a:pt x="25" y="23"/>
                  </a:cubicBezTo>
                  <a:cubicBezTo>
                    <a:pt x="22" y="15"/>
                    <a:pt x="18" y="8"/>
                    <a:pt x="14" y="0"/>
                  </a:cubicBezTo>
                </a:path>
              </a:pathLst>
            </a:custGeom>
            <a:solidFill>
              <a:srgbClr val="3737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pic>
          <p:nvPicPr>
            <p:cNvPr id="21" name="Picture 73"/>
            <p:cNvPicPr>
              <a:picLocks noChangeAspect="1" noChangeArrowheads="1"/>
            </p:cNvPicPr>
            <p:nvPr/>
          </p:nvPicPr>
          <p:blipFill>
            <a:blip r:embed="rId11"/>
            <a:srcRect/>
            <a:stretch>
              <a:fillRect/>
            </a:stretch>
          </p:blipFill>
          <p:spPr bwMode="auto">
            <a:xfrm>
              <a:off x="6144026" y="4851616"/>
              <a:ext cx="25347" cy="78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reeform 74"/>
            <p:cNvSpPr/>
            <p:nvPr/>
          </p:nvSpPr>
          <p:spPr bwMode="auto">
            <a:xfrm>
              <a:off x="6120013" y="4778245"/>
              <a:ext cx="29349" cy="34685"/>
            </a:xfrm>
            <a:custGeom>
              <a:avLst/>
              <a:gdLst>
                <a:gd name="T0" fmla="*/ 9 w 15"/>
                <a:gd name="T1" fmla="*/ 0 h 17"/>
                <a:gd name="T2" fmla="*/ 0 w 15"/>
                <a:gd name="T3" fmla="*/ 0 h 17"/>
                <a:gd name="T4" fmla="*/ 8 w 15"/>
                <a:gd name="T5" fmla="*/ 17 h 17"/>
                <a:gd name="T6" fmla="*/ 15 w 15"/>
                <a:gd name="T7" fmla="*/ 17 h 17"/>
                <a:gd name="T8" fmla="*/ 9 w 15"/>
                <a:gd name="T9" fmla="*/ 0 h 17"/>
              </a:gdLst>
              <a:ahLst/>
              <a:cxnLst>
                <a:cxn ang="0">
                  <a:pos x="T0" y="T1"/>
                </a:cxn>
                <a:cxn ang="0">
                  <a:pos x="T2" y="T3"/>
                </a:cxn>
                <a:cxn ang="0">
                  <a:pos x="T4" y="T5"/>
                </a:cxn>
                <a:cxn ang="0">
                  <a:pos x="T6" y="T7"/>
                </a:cxn>
                <a:cxn ang="0">
                  <a:pos x="T8" y="T9"/>
                </a:cxn>
              </a:cxnLst>
              <a:rect l="0" t="0" r="r" b="b"/>
              <a:pathLst>
                <a:path w="15" h="17">
                  <a:moveTo>
                    <a:pt x="9" y="0"/>
                  </a:moveTo>
                  <a:cubicBezTo>
                    <a:pt x="0" y="0"/>
                    <a:pt x="0" y="0"/>
                    <a:pt x="0" y="0"/>
                  </a:cubicBezTo>
                  <a:cubicBezTo>
                    <a:pt x="3" y="5"/>
                    <a:pt x="5" y="11"/>
                    <a:pt x="8" y="17"/>
                  </a:cubicBezTo>
                  <a:cubicBezTo>
                    <a:pt x="15" y="17"/>
                    <a:pt x="15" y="17"/>
                    <a:pt x="15" y="17"/>
                  </a:cubicBezTo>
                  <a:cubicBezTo>
                    <a:pt x="14" y="11"/>
                    <a:pt x="12" y="5"/>
                    <a:pt x="9" y="0"/>
                  </a:cubicBezTo>
                </a:path>
              </a:pathLst>
            </a:custGeom>
            <a:solidFill>
              <a:srgbClr val="6163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3" name="Freeform 79"/>
            <p:cNvSpPr/>
            <p:nvPr/>
          </p:nvSpPr>
          <p:spPr>
            <a:xfrm>
              <a:off x="5866547" y="4851616"/>
              <a:ext cx="574968" cy="969841"/>
            </a:xfrm>
            <a:custGeom>
              <a:avLst/>
              <a:gdLst>
                <a:gd name="connsiteX0" fmla="*/ 0 w 574968"/>
                <a:gd name="connsiteY0" fmla="*/ 0 h 969841"/>
                <a:gd name="connsiteX1" fmla="*/ 574968 w 574968"/>
                <a:gd name="connsiteY1" fmla="*/ 0 h 969841"/>
                <a:gd name="connsiteX2" fmla="*/ 574968 w 574968"/>
                <a:gd name="connsiteY2" fmla="*/ 969841 h 969841"/>
                <a:gd name="connsiteX3" fmla="*/ 0 w 574968"/>
                <a:gd name="connsiteY3" fmla="*/ 969841 h 969841"/>
              </a:gdLst>
              <a:ahLst/>
              <a:cxnLst>
                <a:cxn ang="0">
                  <a:pos x="connsiteX0" y="connsiteY0"/>
                </a:cxn>
                <a:cxn ang="0">
                  <a:pos x="connsiteX1" y="connsiteY1"/>
                </a:cxn>
                <a:cxn ang="0">
                  <a:pos x="connsiteX2" y="connsiteY2"/>
                </a:cxn>
                <a:cxn ang="0">
                  <a:pos x="connsiteX3" y="connsiteY3"/>
                </a:cxn>
              </a:cxnLst>
              <a:rect l="l" t="t" r="r" b="b"/>
              <a:pathLst>
                <a:path w="574968" h="969841">
                  <a:moveTo>
                    <a:pt x="0" y="0"/>
                  </a:moveTo>
                  <a:lnTo>
                    <a:pt x="574968" y="0"/>
                  </a:lnTo>
                  <a:lnTo>
                    <a:pt x="574968" y="969841"/>
                  </a:lnTo>
                  <a:lnTo>
                    <a:pt x="0" y="96984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4" name="Freeform 10"/>
            <p:cNvSpPr/>
            <p:nvPr/>
          </p:nvSpPr>
          <p:spPr bwMode="auto">
            <a:xfrm>
              <a:off x="6094666" y="5842802"/>
              <a:ext cx="120063" cy="118728"/>
            </a:xfrm>
            <a:custGeom>
              <a:avLst/>
              <a:gdLst>
                <a:gd name="T0" fmla="*/ 59 w 59"/>
                <a:gd name="T1" fmla="*/ 46 h 59"/>
                <a:gd name="T2" fmla="*/ 46 w 59"/>
                <a:gd name="T3" fmla="*/ 59 h 59"/>
                <a:gd name="T4" fmla="*/ 13 w 59"/>
                <a:gd name="T5" fmla="*/ 59 h 59"/>
                <a:gd name="T6" fmla="*/ 0 w 59"/>
                <a:gd name="T7" fmla="*/ 46 h 59"/>
                <a:gd name="T8" fmla="*/ 0 w 59"/>
                <a:gd name="T9" fmla="*/ 13 h 59"/>
                <a:gd name="T10" fmla="*/ 13 w 59"/>
                <a:gd name="T11" fmla="*/ 0 h 59"/>
                <a:gd name="T12" fmla="*/ 46 w 59"/>
                <a:gd name="T13" fmla="*/ 0 h 59"/>
                <a:gd name="T14" fmla="*/ 59 w 59"/>
                <a:gd name="T15" fmla="*/ 13 h 59"/>
                <a:gd name="T16" fmla="*/ 59 w 59"/>
                <a:gd name="T17" fmla="*/ 4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59">
                  <a:moveTo>
                    <a:pt x="59" y="46"/>
                  </a:moveTo>
                  <a:cubicBezTo>
                    <a:pt x="59" y="53"/>
                    <a:pt x="53" y="59"/>
                    <a:pt x="46" y="59"/>
                  </a:cubicBezTo>
                  <a:cubicBezTo>
                    <a:pt x="13" y="59"/>
                    <a:pt x="13" y="59"/>
                    <a:pt x="13" y="59"/>
                  </a:cubicBezTo>
                  <a:cubicBezTo>
                    <a:pt x="6" y="59"/>
                    <a:pt x="0" y="53"/>
                    <a:pt x="0" y="46"/>
                  </a:cubicBezTo>
                  <a:cubicBezTo>
                    <a:pt x="0" y="13"/>
                    <a:pt x="0" y="13"/>
                    <a:pt x="0" y="13"/>
                  </a:cubicBezTo>
                  <a:cubicBezTo>
                    <a:pt x="0" y="6"/>
                    <a:pt x="6" y="0"/>
                    <a:pt x="13" y="0"/>
                  </a:cubicBezTo>
                  <a:cubicBezTo>
                    <a:pt x="46" y="0"/>
                    <a:pt x="46" y="0"/>
                    <a:pt x="46" y="0"/>
                  </a:cubicBezTo>
                  <a:cubicBezTo>
                    <a:pt x="53" y="0"/>
                    <a:pt x="59" y="6"/>
                    <a:pt x="59" y="13"/>
                  </a:cubicBezTo>
                  <a:cubicBezTo>
                    <a:pt x="59" y="46"/>
                    <a:pt x="59" y="46"/>
                    <a:pt x="59" y="46"/>
                  </a:cubicBezTo>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5" name="Freeform 11"/>
            <p:cNvSpPr/>
            <p:nvPr/>
          </p:nvSpPr>
          <p:spPr bwMode="auto">
            <a:xfrm>
              <a:off x="6105338" y="5853474"/>
              <a:ext cx="98718" cy="98718"/>
            </a:xfrm>
            <a:custGeom>
              <a:avLst/>
              <a:gdLst>
                <a:gd name="T0" fmla="*/ 8 w 49"/>
                <a:gd name="T1" fmla="*/ 0 h 49"/>
                <a:gd name="T2" fmla="*/ 0 w 49"/>
                <a:gd name="T3" fmla="*/ 8 h 49"/>
                <a:gd name="T4" fmla="*/ 0 w 49"/>
                <a:gd name="T5" fmla="*/ 41 h 49"/>
                <a:gd name="T6" fmla="*/ 8 w 49"/>
                <a:gd name="T7" fmla="*/ 49 h 49"/>
                <a:gd name="T8" fmla="*/ 41 w 49"/>
                <a:gd name="T9" fmla="*/ 49 h 49"/>
                <a:gd name="T10" fmla="*/ 49 w 49"/>
                <a:gd name="T11" fmla="*/ 41 h 49"/>
                <a:gd name="T12" fmla="*/ 49 w 49"/>
                <a:gd name="T13" fmla="*/ 8 h 49"/>
                <a:gd name="T14" fmla="*/ 41 w 49"/>
                <a:gd name="T15" fmla="*/ 0 h 49"/>
                <a:gd name="T16" fmla="*/ 8 w 49"/>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9">
                  <a:moveTo>
                    <a:pt x="8" y="0"/>
                  </a:moveTo>
                  <a:cubicBezTo>
                    <a:pt x="4" y="0"/>
                    <a:pt x="0" y="4"/>
                    <a:pt x="0" y="8"/>
                  </a:cubicBezTo>
                  <a:cubicBezTo>
                    <a:pt x="0" y="41"/>
                    <a:pt x="0" y="41"/>
                    <a:pt x="0" y="41"/>
                  </a:cubicBezTo>
                  <a:cubicBezTo>
                    <a:pt x="0" y="45"/>
                    <a:pt x="4" y="49"/>
                    <a:pt x="8" y="49"/>
                  </a:cubicBezTo>
                  <a:cubicBezTo>
                    <a:pt x="41" y="49"/>
                    <a:pt x="41" y="49"/>
                    <a:pt x="41" y="49"/>
                  </a:cubicBezTo>
                  <a:cubicBezTo>
                    <a:pt x="45" y="49"/>
                    <a:pt x="49" y="45"/>
                    <a:pt x="49" y="41"/>
                  </a:cubicBezTo>
                  <a:cubicBezTo>
                    <a:pt x="49" y="8"/>
                    <a:pt x="49" y="8"/>
                    <a:pt x="49" y="8"/>
                  </a:cubicBezTo>
                  <a:cubicBezTo>
                    <a:pt x="49" y="4"/>
                    <a:pt x="45" y="0"/>
                    <a:pt x="41" y="0"/>
                  </a:cubicBezTo>
                  <a:cubicBezTo>
                    <a:pt x="8" y="0"/>
                    <a:pt x="8" y="0"/>
                    <a:pt x="8"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3" name="Freeform 37"/>
            <p:cNvSpPr/>
            <p:nvPr/>
          </p:nvSpPr>
          <p:spPr bwMode="auto">
            <a:xfrm>
              <a:off x="6019960" y="5604010"/>
              <a:ext cx="964505" cy="1083234"/>
            </a:xfrm>
            <a:custGeom>
              <a:avLst/>
              <a:gdLst>
                <a:gd name="T0" fmla="*/ 477 w 477"/>
                <a:gd name="T1" fmla="*/ 466 h 536"/>
                <a:gd name="T2" fmla="*/ 463 w 477"/>
                <a:gd name="T3" fmla="*/ 445 h 536"/>
                <a:gd name="T4" fmla="*/ 416 w 477"/>
                <a:gd name="T5" fmla="*/ 372 h 536"/>
                <a:gd name="T6" fmla="*/ 371 w 477"/>
                <a:gd name="T7" fmla="*/ 235 h 536"/>
                <a:gd name="T8" fmla="*/ 325 w 477"/>
                <a:gd name="T9" fmla="*/ 148 h 536"/>
                <a:gd name="T10" fmla="*/ 266 w 477"/>
                <a:gd name="T11" fmla="*/ 112 h 536"/>
                <a:gd name="T12" fmla="*/ 250 w 477"/>
                <a:gd name="T13" fmla="*/ 130 h 536"/>
                <a:gd name="T14" fmla="*/ 201 w 477"/>
                <a:gd name="T15" fmla="*/ 106 h 536"/>
                <a:gd name="T16" fmla="*/ 181 w 477"/>
                <a:gd name="T17" fmla="*/ 128 h 536"/>
                <a:gd name="T18" fmla="*/ 143 w 477"/>
                <a:gd name="T19" fmla="*/ 108 h 536"/>
                <a:gd name="T20" fmla="*/ 121 w 477"/>
                <a:gd name="T21" fmla="*/ 126 h 536"/>
                <a:gd name="T22" fmla="*/ 64 w 477"/>
                <a:gd name="T23" fmla="*/ 40 h 536"/>
                <a:gd name="T24" fmla="*/ 26 w 477"/>
                <a:gd name="T25" fmla="*/ 5 h 536"/>
                <a:gd name="T26" fmla="*/ 21 w 477"/>
                <a:gd name="T27" fmla="*/ 61 h 536"/>
                <a:gd name="T28" fmla="*/ 80 w 477"/>
                <a:gd name="T29" fmla="*/ 178 h 536"/>
                <a:gd name="T30" fmla="*/ 134 w 477"/>
                <a:gd name="T31" fmla="*/ 288 h 536"/>
                <a:gd name="T32" fmla="*/ 136 w 477"/>
                <a:gd name="T33" fmla="*/ 316 h 536"/>
                <a:gd name="T34" fmla="*/ 115 w 477"/>
                <a:gd name="T35" fmla="*/ 282 h 536"/>
                <a:gd name="T36" fmla="*/ 106 w 477"/>
                <a:gd name="T37" fmla="*/ 240 h 536"/>
                <a:gd name="T38" fmla="*/ 77 w 477"/>
                <a:gd name="T39" fmla="*/ 199 h 536"/>
                <a:gd name="T40" fmla="*/ 65 w 477"/>
                <a:gd name="T41" fmla="*/ 233 h 536"/>
                <a:gd name="T42" fmla="*/ 55 w 477"/>
                <a:gd name="T43" fmla="*/ 298 h 536"/>
                <a:gd name="T44" fmla="*/ 94 w 477"/>
                <a:gd name="T45" fmla="*/ 367 h 536"/>
                <a:gd name="T46" fmla="*/ 167 w 477"/>
                <a:gd name="T47" fmla="*/ 416 h 536"/>
                <a:gd name="T48" fmla="*/ 281 w 477"/>
                <a:gd name="T49" fmla="*/ 477 h 536"/>
                <a:gd name="T50" fmla="*/ 324 w 477"/>
                <a:gd name="T51" fmla="*/ 536 h 536"/>
                <a:gd name="T52" fmla="*/ 391 w 477"/>
                <a:gd name="T53" fmla="*/ 532 h 536"/>
                <a:gd name="T54" fmla="*/ 477 w 477"/>
                <a:gd name="T55" fmla="*/ 46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7" h="536">
                  <a:moveTo>
                    <a:pt x="477" y="466"/>
                  </a:moveTo>
                  <a:cubicBezTo>
                    <a:pt x="470" y="456"/>
                    <a:pt x="465" y="449"/>
                    <a:pt x="463" y="445"/>
                  </a:cubicBezTo>
                  <a:cubicBezTo>
                    <a:pt x="455" y="428"/>
                    <a:pt x="435" y="400"/>
                    <a:pt x="416" y="372"/>
                  </a:cubicBezTo>
                  <a:cubicBezTo>
                    <a:pt x="397" y="344"/>
                    <a:pt x="381" y="274"/>
                    <a:pt x="371" y="235"/>
                  </a:cubicBezTo>
                  <a:cubicBezTo>
                    <a:pt x="361" y="196"/>
                    <a:pt x="344" y="166"/>
                    <a:pt x="325" y="148"/>
                  </a:cubicBezTo>
                  <a:cubicBezTo>
                    <a:pt x="305" y="129"/>
                    <a:pt x="283" y="101"/>
                    <a:pt x="266" y="112"/>
                  </a:cubicBezTo>
                  <a:cubicBezTo>
                    <a:pt x="249" y="123"/>
                    <a:pt x="250" y="130"/>
                    <a:pt x="250" y="130"/>
                  </a:cubicBezTo>
                  <a:cubicBezTo>
                    <a:pt x="250" y="130"/>
                    <a:pt x="221" y="98"/>
                    <a:pt x="201" y="106"/>
                  </a:cubicBezTo>
                  <a:cubicBezTo>
                    <a:pt x="181" y="113"/>
                    <a:pt x="181" y="128"/>
                    <a:pt x="181" y="128"/>
                  </a:cubicBezTo>
                  <a:cubicBezTo>
                    <a:pt x="181" y="128"/>
                    <a:pt x="165" y="101"/>
                    <a:pt x="143" y="108"/>
                  </a:cubicBezTo>
                  <a:cubicBezTo>
                    <a:pt x="121" y="115"/>
                    <a:pt x="121" y="126"/>
                    <a:pt x="121" y="126"/>
                  </a:cubicBezTo>
                  <a:cubicBezTo>
                    <a:pt x="121" y="126"/>
                    <a:pt x="80" y="67"/>
                    <a:pt x="64" y="40"/>
                  </a:cubicBezTo>
                  <a:cubicBezTo>
                    <a:pt x="48" y="13"/>
                    <a:pt x="38" y="0"/>
                    <a:pt x="26" y="5"/>
                  </a:cubicBezTo>
                  <a:cubicBezTo>
                    <a:pt x="13" y="10"/>
                    <a:pt x="0" y="27"/>
                    <a:pt x="21" y="61"/>
                  </a:cubicBezTo>
                  <a:cubicBezTo>
                    <a:pt x="41" y="96"/>
                    <a:pt x="66" y="153"/>
                    <a:pt x="80" y="178"/>
                  </a:cubicBezTo>
                  <a:cubicBezTo>
                    <a:pt x="95" y="203"/>
                    <a:pt x="125" y="256"/>
                    <a:pt x="134" y="288"/>
                  </a:cubicBezTo>
                  <a:cubicBezTo>
                    <a:pt x="144" y="321"/>
                    <a:pt x="147" y="320"/>
                    <a:pt x="136" y="316"/>
                  </a:cubicBezTo>
                  <a:cubicBezTo>
                    <a:pt x="126" y="312"/>
                    <a:pt x="124" y="290"/>
                    <a:pt x="115" y="282"/>
                  </a:cubicBezTo>
                  <a:cubicBezTo>
                    <a:pt x="107" y="274"/>
                    <a:pt x="104" y="251"/>
                    <a:pt x="106" y="240"/>
                  </a:cubicBezTo>
                  <a:cubicBezTo>
                    <a:pt x="109" y="229"/>
                    <a:pt x="89" y="201"/>
                    <a:pt x="77" y="199"/>
                  </a:cubicBezTo>
                  <a:cubicBezTo>
                    <a:pt x="66" y="197"/>
                    <a:pt x="64" y="206"/>
                    <a:pt x="65" y="233"/>
                  </a:cubicBezTo>
                  <a:cubicBezTo>
                    <a:pt x="66" y="260"/>
                    <a:pt x="42" y="277"/>
                    <a:pt x="55" y="298"/>
                  </a:cubicBezTo>
                  <a:cubicBezTo>
                    <a:pt x="67" y="319"/>
                    <a:pt x="87" y="354"/>
                    <a:pt x="94" y="367"/>
                  </a:cubicBezTo>
                  <a:cubicBezTo>
                    <a:pt x="101" y="380"/>
                    <a:pt x="134" y="405"/>
                    <a:pt x="167" y="416"/>
                  </a:cubicBezTo>
                  <a:cubicBezTo>
                    <a:pt x="199" y="427"/>
                    <a:pt x="258" y="450"/>
                    <a:pt x="281" y="477"/>
                  </a:cubicBezTo>
                  <a:cubicBezTo>
                    <a:pt x="289" y="487"/>
                    <a:pt x="306" y="510"/>
                    <a:pt x="324" y="536"/>
                  </a:cubicBezTo>
                  <a:cubicBezTo>
                    <a:pt x="391" y="532"/>
                    <a:pt x="391" y="532"/>
                    <a:pt x="391" y="532"/>
                  </a:cubicBezTo>
                  <a:cubicBezTo>
                    <a:pt x="477" y="466"/>
                    <a:pt x="477" y="466"/>
                    <a:pt x="477" y="466"/>
                  </a:cubicBezTo>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pic>
          <p:nvPicPr>
            <p:cNvPr id="84" name="Picture 38"/>
            <p:cNvPicPr>
              <a:picLocks noChangeAspect="1" noChangeArrowheads="1"/>
            </p:cNvPicPr>
            <p:nvPr/>
          </p:nvPicPr>
          <p:blipFill>
            <a:blip r:embed="rId12"/>
            <a:srcRect/>
            <a:stretch>
              <a:fillRect/>
            </a:stretch>
          </p:blipFill>
          <p:spPr bwMode="auto">
            <a:xfrm>
              <a:off x="6031967" y="5664042"/>
              <a:ext cx="37353" cy="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Freeform 39"/>
            <p:cNvSpPr/>
            <p:nvPr/>
          </p:nvSpPr>
          <p:spPr bwMode="auto">
            <a:xfrm>
              <a:off x="6208059" y="6008222"/>
              <a:ext cx="0" cy="2668"/>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1"/>
                    <a:pt x="0" y="0"/>
                    <a:pt x="0"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6" name="Freeform 40"/>
            <p:cNvSpPr/>
            <p:nvPr/>
          </p:nvSpPr>
          <p:spPr bwMode="auto">
            <a:xfrm>
              <a:off x="6202723" y="5998883"/>
              <a:ext cx="5336" cy="9338"/>
            </a:xfrm>
            <a:custGeom>
              <a:avLst/>
              <a:gdLst>
                <a:gd name="T0" fmla="*/ 0 w 3"/>
                <a:gd name="T1" fmla="*/ 0 h 5"/>
                <a:gd name="T2" fmla="*/ 0 w 3"/>
                <a:gd name="T3" fmla="*/ 0 h 5"/>
                <a:gd name="T4" fmla="*/ 3 w 3"/>
                <a:gd name="T5" fmla="*/ 5 h 5"/>
                <a:gd name="T6" fmla="*/ 3 w 3"/>
                <a:gd name="T7" fmla="*/ 5 h 5"/>
                <a:gd name="T8" fmla="*/ 0 w 3"/>
                <a:gd name="T9" fmla="*/ 0 h 5"/>
              </a:gdLst>
              <a:ahLst/>
              <a:cxnLst>
                <a:cxn ang="0">
                  <a:pos x="T0" y="T1"/>
                </a:cxn>
                <a:cxn ang="0">
                  <a:pos x="T2" y="T3"/>
                </a:cxn>
                <a:cxn ang="0">
                  <a:pos x="T4" y="T5"/>
                </a:cxn>
                <a:cxn ang="0">
                  <a:pos x="T6" y="T7"/>
                </a:cxn>
                <a:cxn ang="0">
                  <a:pos x="T8" y="T9"/>
                </a:cxn>
              </a:cxnLst>
              <a:rect l="0" t="0" r="r" b="b"/>
              <a:pathLst>
                <a:path w="3" h="5">
                  <a:moveTo>
                    <a:pt x="0" y="0"/>
                  </a:moveTo>
                  <a:cubicBezTo>
                    <a:pt x="0" y="0"/>
                    <a:pt x="0" y="0"/>
                    <a:pt x="0" y="0"/>
                  </a:cubicBezTo>
                  <a:cubicBezTo>
                    <a:pt x="1" y="2"/>
                    <a:pt x="2" y="4"/>
                    <a:pt x="3" y="5"/>
                  </a:cubicBezTo>
                  <a:cubicBezTo>
                    <a:pt x="3" y="5"/>
                    <a:pt x="3" y="5"/>
                    <a:pt x="3" y="5"/>
                  </a:cubicBezTo>
                  <a:cubicBezTo>
                    <a:pt x="2" y="3"/>
                    <a:pt x="1" y="2"/>
                    <a:pt x="0" y="0"/>
                  </a:cubicBezTo>
                </a:path>
              </a:pathLst>
            </a:custGeom>
            <a:solidFill>
              <a:srgbClr val="797A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7" name="Freeform 41"/>
            <p:cNvSpPr/>
            <p:nvPr/>
          </p:nvSpPr>
          <p:spPr bwMode="auto">
            <a:xfrm>
              <a:off x="6184047" y="5968201"/>
              <a:ext cx="18676" cy="30682"/>
            </a:xfrm>
            <a:custGeom>
              <a:avLst/>
              <a:gdLst>
                <a:gd name="T0" fmla="*/ 0 w 9"/>
                <a:gd name="T1" fmla="*/ 0 h 15"/>
                <a:gd name="T2" fmla="*/ 9 w 9"/>
                <a:gd name="T3" fmla="*/ 15 h 15"/>
                <a:gd name="T4" fmla="*/ 9 w 9"/>
                <a:gd name="T5" fmla="*/ 15 h 15"/>
                <a:gd name="T6" fmla="*/ 0 w 9"/>
                <a:gd name="T7" fmla="*/ 0 h 15"/>
              </a:gdLst>
              <a:ahLst/>
              <a:cxnLst>
                <a:cxn ang="0">
                  <a:pos x="T0" y="T1"/>
                </a:cxn>
                <a:cxn ang="0">
                  <a:pos x="T2" y="T3"/>
                </a:cxn>
                <a:cxn ang="0">
                  <a:pos x="T4" y="T5"/>
                </a:cxn>
                <a:cxn ang="0">
                  <a:pos x="T6" y="T7"/>
                </a:cxn>
              </a:cxnLst>
              <a:rect l="0" t="0" r="r" b="b"/>
              <a:pathLst>
                <a:path w="9" h="15">
                  <a:moveTo>
                    <a:pt x="0" y="0"/>
                  </a:moveTo>
                  <a:cubicBezTo>
                    <a:pt x="3" y="5"/>
                    <a:pt x="6" y="10"/>
                    <a:pt x="9" y="15"/>
                  </a:cubicBezTo>
                  <a:cubicBezTo>
                    <a:pt x="9" y="15"/>
                    <a:pt x="9" y="15"/>
                    <a:pt x="9" y="15"/>
                  </a:cubicBezTo>
                  <a:cubicBezTo>
                    <a:pt x="6" y="9"/>
                    <a:pt x="3" y="4"/>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8" name="Freeform 47"/>
            <p:cNvSpPr>
              <a:spLocks noEditPoints="1"/>
            </p:cNvSpPr>
            <p:nvPr/>
          </p:nvSpPr>
          <p:spPr bwMode="auto">
            <a:xfrm>
              <a:off x="6234740" y="6077592"/>
              <a:ext cx="1334" cy="20010"/>
            </a:xfrm>
            <a:custGeom>
              <a:avLst/>
              <a:gdLst>
                <a:gd name="T0" fmla="*/ 0 w 1"/>
                <a:gd name="T1" fmla="*/ 6 h 10"/>
                <a:gd name="T2" fmla="*/ 0 w 1"/>
                <a:gd name="T3" fmla="*/ 10 h 10"/>
                <a:gd name="T4" fmla="*/ 0 w 1"/>
                <a:gd name="T5" fmla="*/ 10 h 10"/>
                <a:gd name="T6" fmla="*/ 0 w 1"/>
                <a:gd name="T7" fmla="*/ 6 h 10"/>
                <a:gd name="T8" fmla="*/ 0 w 1"/>
                <a:gd name="T9" fmla="*/ 0 h 10"/>
                <a:gd name="T10" fmla="*/ 0 w 1"/>
                <a:gd name="T11" fmla="*/ 6 h 10"/>
                <a:gd name="T12" fmla="*/ 0 w 1"/>
                <a:gd name="T13" fmla="*/ 0 h 10"/>
                <a:gd name="T14" fmla="*/ 0 w 1"/>
                <a:gd name="T15" fmla="*/ 0 h 10"/>
                <a:gd name="T16" fmla="*/ 0 w 1"/>
                <a:gd name="T17" fmla="*/ 0 h 10"/>
                <a:gd name="T18" fmla="*/ 0 w 1"/>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0">
                  <a:moveTo>
                    <a:pt x="0" y="6"/>
                  </a:moveTo>
                  <a:cubicBezTo>
                    <a:pt x="0" y="7"/>
                    <a:pt x="0" y="8"/>
                    <a:pt x="0" y="10"/>
                  </a:cubicBezTo>
                  <a:cubicBezTo>
                    <a:pt x="0" y="10"/>
                    <a:pt x="0" y="10"/>
                    <a:pt x="0" y="10"/>
                  </a:cubicBezTo>
                  <a:cubicBezTo>
                    <a:pt x="0" y="8"/>
                    <a:pt x="0" y="7"/>
                    <a:pt x="0" y="6"/>
                  </a:cubicBezTo>
                  <a:moveTo>
                    <a:pt x="0" y="0"/>
                  </a:moveTo>
                  <a:cubicBezTo>
                    <a:pt x="1" y="2"/>
                    <a:pt x="1" y="4"/>
                    <a:pt x="0" y="6"/>
                  </a:cubicBezTo>
                  <a:cubicBezTo>
                    <a:pt x="1" y="4"/>
                    <a:pt x="1" y="2"/>
                    <a:pt x="0" y="0"/>
                  </a:cubicBezTo>
                  <a:moveTo>
                    <a:pt x="0" y="0"/>
                  </a:moveTo>
                  <a:cubicBezTo>
                    <a:pt x="0" y="0"/>
                    <a:pt x="0" y="0"/>
                    <a:pt x="0" y="0"/>
                  </a:cubicBezTo>
                  <a:cubicBezTo>
                    <a:pt x="0" y="0"/>
                    <a:pt x="0" y="0"/>
                    <a:pt x="0"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9" name="Freeform 48"/>
            <p:cNvSpPr/>
            <p:nvPr/>
          </p:nvSpPr>
          <p:spPr bwMode="auto">
            <a:xfrm>
              <a:off x="6230737" y="6065585"/>
              <a:ext cx="5336" cy="32017"/>
            </a:xfrm>
            <a:custGeom>
              <a:avLst/>
              <a:gdLst>
                <a:gd name="T0" fmla="*/ 0 w 3"/>
                <a:gd name="T1" fmla="*/ 0 h 16"/>
                <a:gd name="T2" fmla="*/ 2 w 3"/>
                <a:gd name="T3" fmla="*/ 16 h 16"/>
                <a:gd name="T4" fmla="*/ 2 w 3"/>
                <a:gd name="T5" fmla="*/ 12 h 16"/>
                <a:gd name="T6" fmla="*/ 2 w 3"/>
                <a:gd name="T7" fmla="*/ 12 h 16"/>
                <a:gd name="T8" fmla="*/ 2 w 3"/>
                <a:gd name="T9" fmla="*/ 12 h 16"/>
                <a:gd name="T10" fmla="*/ 2 w 3"/>
                <a:gd name="T11" fmla="*/ 6 h 16"/>
                <a:gd name="T12" fmla="*/ 2 w 3"/>
                <a:gd name="T13" fmla="*/ 6 h 16"/>
                <a:gd name="T14" fmla="*/ 2 w 3"/>
                <a:gd name="T15" fmla="*/ 6 h 16"/>
                <a:gd name="T16" fmla="*/ 0 w 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6">
                  <a:moveTo>
                    <a:pt x="0" y="0"/>
                  </a:moveTo>
                  <a:cubicBezTo>
                    <a:pt x="0" y="5"/>
                    <a:pt x="1" y="11"/>
                    <a:pt x="2" y="16"/>
                  </a:cubicBezTo>
                  <a:cubicBezTo>
                    <a:pt x="2" y="14"/>
                    <a:pt x="2" y="13"/>
                    <a:pt x="2" y="12"/>
                  </a:cubicBezTo>
                  <a:cubicBezTo>
                    <a:pt x="2" y="12"/>
                    <a:pt x="2" y="12"/>
                    <a:pt x="2" y="12"/>
                  </a:cubicBezTo>
                  <a:cubicBezTo>
                    <a:pt x="2" y="12"/>
                    <a:pt x="2" y="12"/>
                    <a:pt x="2" y="12"/>
                  </a:cubicBezTo>
                  <a:cubicBezTo>
                    <a:pt x="3" y="10"/>
                    <a:pt x="3" y="8"/>
                    <a:pt x="2" y="6"/>
                  </a:cubicBezTo>
                  <a:cubicBezTo>
                    <a:pt x="2" y="6"/>
                    <a:pt x="2" y="6"/>
                    <a:pt x="2" y="6"/>
                  </a:cubicBezTo>
                  <a:cubicBezTo>
                    <a:pt x="2" y="6"/>
                    <a:pt x="2" y="6"/>
                    <a:pt x="2" y="6"/>
                  </a:cubicBezTo>
                  <a:cubicBezTo>
                    <a:pt x="2" y="4"/>
                    <a:pt x="1" y="3"/>
                    <a:pt x="0" y="0"/>
                  </a:cubicBezTo>
                </a:path>
              </a:pathLst>
            </a:custGeom>
            <a:solidFill>
              <a:srgbClr val="F0C4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0" name="Freeform 60"/>
            <p:cNvSpPr/>
            <p:nvPr/>
          </p:nvSpPr>
          <p:spPr bwMode="auto">
            <a:xfrm>
              <a:off x="6038637" y="5606678"/>
              <a:ext cx="78708" cy="82710"/>
            </a:xfrm>
            <a:custGeom>
              <a:avLst/>
              <a:gdLst>
                <a:gd name="T0" fmla="*/ 14 w 39"/>
                <a:gd name="T1" fmla="*/ 4 h 41"/>
                <a:gd name="T2" fmla="*/ 5 w 39"/>
                <a:gd name="T3" fmla="*/ 22 h 41"/>
                <a:gd name="T4" fmla="*/ 29 w 39"/>
                <a:gd name="T5" fmla="*/ 37 h 41"/>
                <a:gd name="T6" fmla="*/ 32 w 39"/>
                <a:gd name="T7" fmla="*/ 13 h 41"/>
                <a:gd name="T8" fmla="*/ 14 w 39"/>
                <a:gd name="T9" fmla="*/ 4 h 41"/>
              </a:gdLst>
              <a:ahLst/>
              <a:cxnLst>
                <a:cxn ang="0">
                  <a:pos x="T0" y="T1"/>
                </a:cxn>
                <a:cxn ang="0">
                  <a:pos x="T2" y="T3"/>
                </a:cxn>
                <a:cxn ang="0">
                  <a:pos x="T4" y="T5"/>
                </a:cxn>
                <a:cxn ang="0">
                  <a:pos x="T6" y="T7"/>
                </a:cxn>
                <a:cxn ang="0">
                  <a:pos x="T8" y="T9"/>
                </a:cxn>
              </a:cxnLst>
              <a:rect l="0" t="0" r="r" b="b"/>
              <a:pathLst>
                <a:path w="39" h="41">
                  <a:moveTo>
                    <a:pt x="14" y="4"/>
                  </a:moveTo>
                  <a:cubicBezTo>
                    <a:pt x="7" y="8"/>
                    <a:pt x="0" y="14"/>
                    <a:pt x="5" y="22"/>
                  </a:cubicBezTo>
                  <a:cubicBezTo>
                    <a:pt x="10" y="30"/>
                    <a:pt x="21" y="41"/>
                    <a:pt x="29" y="37"/>
                  </a:cubicBezTo>
                  <a:cubicBezTo>
                    <a:pt x="38" y="33"/>
                    <a:pt x="39" y="23"/>
                    <a:pt x="32" y="13"/>
                  </a:cubicBezTo>
                  <a:cubicBezTo>
                    <a:pt x="25" y="3"/>
                    <a:pt x="21" y="0"/>
                    <a:pt x="14" y="4"/>
                  </a:cubicBezTo>
                  <a:close/>
                </a:path>
              </a:pathLst>
            </a:custGeom>
            <a:solidFill>
              <a:srgbClr val="FFE5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1" name="Freeform 61"/>
            <p:cNvSpPr/>
            <p:nvPr/>
          </p:nvSpPr>
          <p:spPr bwMode="auto">
            <a:xfrm>
              <a:off x="6149362" y="6010890"/>
              <a:ext cx="21345" cy="64034"/>
            </a:xfrm>
            <a:custGeom>
              <a:avLst/>
              <a:gdLst>
                <a:gd name="T0" fmla="*/ 5 w 10"/>
                <a:gd name="T1" fmla="*/ 0 h 32"/>
                <a:gd name="T2" fmla="*/ 1 w 10"/>
                <a:gd name="T3" fmla="*/ 32 h 32"/>
                <a:gd name="T4" fmla="*/ 1 w 10"/>
                <a:gd name="T5" fmla="*/ 32 h 32"/>
                <a:gd name="T6" fmla="*/ 9 w 10"/>
                <a:gd name="T7" fmla="*/ 14 h 32"/>
                <a:gd name="T8" fmla="*/ 5 w 10"/>
                <a:gd name="T9" fmla="*/ 0 h 32"/>
              </a:gdLst>
              <a:ahLst/>
              <a:cxnLst>
                <a:cxn ang="0">
                  <a:pos x="T0" y="T1"/>
                </a:cxn>
                <a:cxn ang="0">
                  <a:pos x="T2" y="T3"/>
                </a:cxn>
                <a:cxn ang="0">
                  <a:pos x="T4" y="T5"/>
                </a:cxn>
                <a:cxn ang="0">
                  <a:pos x="T6" y="T7"/>
                </a:cxn>
                <a:cxn ang="0">
                  <a:pos x="T8" y="T9"/>
                </a:cxn>
              </a:cxnLst>
              <a:rect l="0" t="0" r="r" b="b"/>
              <a:pathLst>
                <a:path w="10" h="32">
                  <a:moveTo>
                    <a:pt x="5" y="0"/>
                  </a:moveTo>
                  <a:cubicBezTo>
                    <a:pt x="1" y="4"/>
                    <a:pt x="0" y="14"/>
                    <a:pt x="1" y="32"/>
                  </a:cubicBezTo>
                  <a:cubicBezTo>
                    <a:pt x="1" y="32"/>
                    <a:pt x="1" y="32"/>
                    <a:pt x="1" y="32"/>
                  </a:cubicBezTo>
                  <a:cubicBezTo>
                    <a:pt x="8" y="29"/>
                    <a:pt x="9" y="20"/>
                    <a:pt x="9" y="14"/>
                  </a:cubicBezTo>
                  <a:cubicBezTo>
                    <a:pt x="10" y="7"/>
                    <a:pt x="9" y="2"/>
                    <a:pt x="5" y="0"/>
                  </a:cubicBezTo>
                  <a:close/>
                </a:path>
              </a:pathLst>
            </a:custGeom>
            <a:solidFill>
              <a:srgbClr val="FFE5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2" name="Freeform 12"/>
            <p:cNvSpPr/>
            <p:nvPr/>
          </p:nvSpPr>
          <p:spPr bwMode="auto">
            <a:xfrm>
              <a:off x="6368143" y="5331868"/>
              <a:ext cx="329506" cy="294821"/>
            </a:xfrm>
            <a:custGeom>
              <a:avLst/>
              <a:gdLst>
                <a:gd name="T0" fmla="*/ 153 w 163"/>
                <a:gd name="T1" fmla="*/ 19 h 146"/>
                <a:gd name="T2" fmla="*/ 145 w 163"/>
                <a:gd name="T3" fmla="*/ 65 h 146"/>
                <a:gd name="T4" fmla="*/ 57 w 163"/>
                <a:gd name="T5" fmla="*/ 136 h 146"/>
                <a:gd name="T6" fmla="*/ 11 w 163"/>
                <a:gd name="T7" fmla="*/ 128 h 146"/>
                <a:gd name="T8" fmla="*/ 19 w 163"/>
                <a:gd name="T9" fmla="*/ 82 h 146"/>
                <a:gd name="T10" fmla="*/ 107 w 163"/>
                <a:gd name="T11" fmla="*/ 11 h 146"/>
                <a:gd name="T12" fmla="*/ 153 w 163"/>
                <a:gd name="T13" fmla="*/ 19 h 146"/>
              </a:gdLst>
              <a:ahLst/>
              <a:cxnLst>
                <a:cxn ang="0">
                  <a:pos x="T0" y="T1"/>
                </a:cxn>
                <a:cxn ang="0">
                  <a:pos x="T2" y="T3"/>
                </a:cxn>
                <a:cxn ang="0">
                  <a:pos x="T4" y="T5"/>
                </a:cxn>
                <a:cxn ang="0">
                  <a:pos x="T6" y="T7"/>
                </a:cxn>
                <a:cxn ang="0">
                  <a:pos x="T8" y="T9"/>
                </a:cxn>
                <a:cxn ang="0">
                  <a:pos x="T10" y="T11"/>
                </a:cxn>
                <a:cxn ang="0">
                  <a:pos x="T12" y="T13"/>
                </a:cxn>
              </a:cxnLst>
              <a:rect l="0" t="0" r="r" b="b"/>
              <a:pathLst>
                <a:path w="163" h="146">
                  <a:moveTo>
                    <a:pt x="153" y="19"/>
                  </a:moveTo>
                  <a:cubicBezTo>
                    <a:pt x="163" y="34"/>
                    <a:pt x="160" y="54"/>
                    <a:pt x="145" y="65"/>
                  </a:cubicBezTo>
                  <a:cubicBezTo>
                    <a:pt x="57" y="136"/>
                    <a:pt x="57" y="136"/>
                    <a:pt x="57" y="136"/>
                  </a:cubicBezTo>
                  <a:cubicBezTo>
                    <a:pt x="42" y="146"/>
                    <a:pt x="21" y="143"/>
                    <a:pt x="11" y="128"/>
                  </a:cubicBezTo>
                  <a:cubicBezTo>
                    <a:pt x="0" y="113"/>
                    <a:pt x="4" y="92"/>
                    <a:pt x="19" y="82"/>
                  </a:cubicBezTo>
                  <a:cubicBezTo>
                    <a:pt x="107" y="11"/>
                    <a:pt x="107" y="11"/>
                    <a:pt x="107" y="11"/>
                  </a:cubicBezTo>
                  <a:cubicBezTo>
                    <a:pt x="122" y="0"/>
                    <a:pt x="142" y="4"/>
                    <a:pt x="153" y="19"/>
                  </a:cubicBezTo>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3" name="Freeform 13"/>
            <p:cNvSpPr/>
            <p:nvPr/>
          </p:nvSpPr>
          <p:spPr bwMode="auto">
            <a:xfrm>
              <a:off x="6673636" y="5366552"/>
              <a:ext cx="16008" cy="42689"/>
            </a:xfrm>
            <a:custGeom>
              <a:avLst/>
              <a:gdLst>
                <a:gd name="T0" fmla="*/ 0 w 8"/>
                <a:gd name="T1" fmla="*/ 0 h 21"/>
                <a:gd name="T2" fmla="*/ 2 w 8"/>
                <a:gd name="T3" fmla="*/ 2 h 21"/>
                <a:gd name="T4" fmla="*/ 8 w 8"/>
                <a:gd name="T5" fmla="*/ 21 h 21"/>
                <a:gd name="T6" fmla="*/ 2 w 8"/>
                <a:gd name="T7" fmla="*/ 2 h 21"/>
                <a:gd name="T8" fmla="*/ 0 w 8"/>
                <a:gd name="T9" fmla="*/ 0 h 21"/>
              </a:gdLst>
              <a:ahLst/>
              <a:cxnLst>
                <a:cxn ang="0">
                  <a:pos x="T0" y="T1"/>
                </a:cxn>
                <a:cxn ang="0">
                  <a:pos x="T2" y="T3"/>
                </a:cxn>
                <a:cxn ang="0">
                  <a:pos x="T4" y="T5"/>
                </a:cxn>
                <a:cxn ang="0">
                  <a:pos x="T6" y="T7"/>
                </a:cxn>
                <a:cxn ang="0">
                  <a:pos x="T8" y="T9"/>
                </a:cxn>
              </a:cxnLst>
              <a:rect l="0" t="0" r="r" b="b"/>
              <a:pathLst>
                <a:path w="8" h="21">
                  <a:moveTo>
                    <a:pt x="0" y="0"/>
                  </a:moveTo>
                  <a:cubicBezTo>
                    <a:pt x="1" y="0"/>
                    <a:pt x="1" y="1"/>
                    <a:pt x="2" y="2"/>
                  </a:cubicBezTo>
                  <a:cubicBezTo>
                    <a:pt x="6" y="7"/>
                    <a:pt x="8" y="14"/>
                    <a:pt x="8" y="21"/>
                  </a:cubicBezTo>
                  <a:cubicBezTo>
                    <a:pt x="8" y="14"/>
                    <a:pt x="6" y="7"/>
                    <a:pt x="2" y="2"/>
                  </a:cubicBezTo>
                  <a:cubicBezTo>
                    <a:pt x="1" y="1"/>
                    <a:pt x="1"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4" name="Freeform 14"/>
            <p:cNvSpPr/>
            <p:nvPr/>
          </p:nvSpPr>
          <p:spPr bwMode="auto">
            <a:xfrm>
              <a:off x="6428174" y="5342540"/>
              <a:ext cx="261470" cy="276144"/>
            </a:xfrm>
            <a:custGeom>
              <a:avLst/>
              <a:gdLst>
                <a:gd name="T0" fmla="*/ 96 w 129"/>
                <a:gd name="T1" fmla="*/ 0 h 137"/>
                <a:gd name="T2" fmla="*/ 84 w 129"/>
                <a:gd name="T3" fmla="*/ 2 h 137"/>
                <a:gd name="T4" fmla="*/ 83 w 129"/>
                <a:gd name="T5" fmla="*/ 3 h 137"/>
                <a:gd name="T6" fmla="*/ 102 w 129"/>
                <a:gd name="T7" fmla="*/ 15 h 137"/>
                <a:gd name="T8" fmla="*/ 94 w 129"/>
                <a:gd name="T9" fmla="*/ 61 h 137"/>
                <a:gd name="T10" fmla="*/ 42 w 129"/>
                <a:gd name="T11" fmla="*/ 103 h 137"/>
                <a:gd name="T12" fmla="*/ 30 w 129"/>
                <a:gd name="T13" fmla="*/ 121 h 137"/>
                <a:gd name="T14" fmla="*/ 26 w 129"/>
                <a:gd name="T15" fmla="*/ 124 h 137"/>
                <a:gd name="T16" fmla="*/ 10 w 129"/>
                <a:gd name="T17" fmla="*/ 129 h 137"/>
                <a:gd name="T18" fmla="*/ 10 w 129"/>
                <a:gd name="T19" fmla="*/ 129 h 137"/>
                <a:gd name="T20" fmla="*/ 6 w 129"/>
                <a:gd name="T21" fmla="*/ 132 h 137"/>
                <a:gd name="T22" fmla="*/ 0 w 129"/>
                <a:gd name="T23" fmla="*/ 136 h 137"/>
                <a:gd name="T24" fmla="*/ 8 w 129"/>
                <a:gd name="T25" fmla="*/ 137 h 137"/>
                <a:gd name="T26" fmla="*/ 11 w 129"/>
                <a:gd name="T27" fmla="*/ 137 h 137"/>
                <a:gd name="T28" fmla="*/ 11 w 129"/>
                <a:gd name="T29" fmla="*/ 137 h 137"/>
                <a:gd name="T30" fmla="*/ 91 w 129"/>
                <a:gd name="T31" fmla="*/ 72 h 137"/>
                <a:gd name="T32" fmla="*/ 106 w 129"/>
                <a:gd name="T33" fmla="*/ 66 h 137"/>
                <a:gd name="T34" fmla="*/ 115 w 129"/>
                <a:gd name="T35" fmla="*/ 60 h 137"/>
                <a:gd name="T36" fmla="*/ 129 w 129"/>
                <a:gd name="T37" fmla="*/ 33 h 137"/>
                <a:gd name="T38" fmla="*/ 123 w 129"/>
                <a:gd name="T39" fmla="*/ 14 h 137"/>
                <a:gd name="T40" fmla="*/ 121 w 129"/>
                <a:gd name="T41" fmla="*/ 12 h 137"/>
                <a:gd name="T42" fmla="*/ 96 w 129"/>
                <a:gd name="T4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 h="137">
                  <a:moveTo>
                    <a:pt x="96" y="0"/>
                  </a:moveTo>
                  <a:cubicBezTo>
                    <a:pt x="92" y="0"/>
                    <a:pt x="88" y="1"/>
                    <a:pt x="84" y="2"/>
                  </a:cubicBezTo>
                  <a:cubicBezTo>
                    <a:pt x="83" y="3"/>
                    <a:pt x="83" y="3"/>
                    <a:pt x="83" y="3"/>
                  </a:cubicBezTo>
                  <a:cubicBezTo>
                    <a:pt x="90" y="5"/>
                    <a:pt x="97" y="9"/>
                    <a:pt x="102" y="15"/>
                  </a:cubicBezTo>
                  <a:cubicBezTo>
                    <a:pt x="112" y="30"/>
                    <a:pt x="108" y="51"/>
                    <a:pt x="94" y="61"/>
                  </a:cubicBezTo>
                  <a:cubicBezTo>
                    <a:pt x="42" y="103"/>
                    <a:pt x="42" y="103"/>
                    <a:pt x="42" y="103"/>
                  </a:cubicBezTo>
                  <a:cubicBezTo>
                    <a:pt x="40" y="110"/>
                    <a:pt x="36" y="116"/>
                    <a:pt x="30" y="121"/>
                  </a:cubicBezTo>
                  <a:cubicBezTo>
                    <a:pt x="26" y="124"/>
                    <a:pt x="26" y="124"/>
                    <a:pt x="26" y="124"/>
                  </a:cubicBezTo>
                  <a:cubicBezTo>
                    <a:pt x="21" y="128"/>
                    <a:pt x="15" y="129"/>
                    <a:pt x="10" y="129"/>
                  </a:cubicBezTo>
                  <a:cubicBezTo>
                    <a:pt x="10" y="129"/>
                    <a:pt x="10" y="129"/>
                    <a:pt x="10" y="129"/>
                  </a:cubicBezTo>
                  <a:cubicBezTo>
                    <a:pt x="6" y="132"/>
                    <a:pt x="6" y="132"/>
                    <a:pt x="6" y="132"/>
                  </a:cubicBezTo>
                  <a:cubicBezTo>
                    <a:pt x="4" y="134"/>
                    <a:pt x="2" y="135"/>
                    <a:pt x="0" y="136"/>
                  </a:cubicBezTo>
                  <a:cubicBezTo>
                    <a:pt x="2" y="136"/>
                    <a:pt x="5" y="137"/>
                    <a:pt x="8" y="137"/>
                  </a:cubicBezTo>
                  <a:cubicBezTo>
                    <a:pt x="9" y="137"/>
                    <a:pt x="10" y="137"/>
                    <a:pt x="11" y="137"/>
                  </a:cubicBezTo>
                  <a:cubicBezTo>
                    <a:pt x="11" y="137"/>
                    <a:pt x="11" y="137"/>
                    <a:pt x="11" y="137"/>
                  </a:cubicBezTo>
                  <a:cubicBezTo>
                    <a:pt x="91" y="72"/>
                    <a:pt x="91" y="72"/>
                    <a:pt x="91" y="72"/>
                  </a:cubicBezTo>
                  <a:cubicBezTo>
                    <a:pt x="96" y="69"/>
                    <a:pt x="101" y="67"/>
                    <a:pt x="106" y="66"/>
                  </a:cubicBezTo>
                  <a:cubicBezTo>
                    <a:pt x="115" y="60"/>
                    <a:pt x="115" y="60"/>
                    <a:pt x="115" y="60"/>
                  </a:cubicBezTo>
                  <a:cubicBezTo>
                    <a:pt x="124" y="53"/>
                    <a:pt x="129" y="43"/>
                    <a:pt x="129" y="33"/>
                  </a:cubicBezTo>
                  <a:cubicBezTo>
                    <a:pt x="129" y="26"/>
                    <a:pt x="127" y="19"/>
                    <a:pt x="123" y="14"/>
                  </a:cubicBezTo>
                  <a:cubicBezTo>
                    <a:pt x="122" y="13"/>
                    <a:pt x="122" y="12"/>
                    <a:pt x="121" y="12"/>
                  </a:cubicBezTo>
                  <a:cubicBezTo>
                    <a:pt x="115" y="4"/>
                    <a:pt x="105" y="0"/>
                    <a:pt x="96" y="0"/>
                  </a:cubicBezTo>
                </a:path>
              </a:pathLst>
            </a:custGeom>
            <a:solidFill>
              <a:srgbClr val="FEDD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5" name="Freeform 15"/>
            <p:cNvSpPr/>
            <p:nvPr/>
          </p:nvSpPr>
          <p:spPr bwMode="auto">
            <a:xfrm>
              <a:off x="6384151" y="5475943"/>
              <a:ext cx="137406" cy="134737"/>
            </a:xfrm>
            <a:custGeom>
              <a:avLst/>
              <a:gdLst>
                <a:gd name="T0" fmla="*/ 59 w 68"/>
                <a:gd name="T1" fmla="*/ 16 h 67"/>
                <a:gd name="T2" fmla="*/ 52 w 68"/>
                <a:gd name="T3" fmla="*/ 55 h 67"/>
                <a:gd name="T4" fmla="*/ 48 w 68"/>
                <a:gd name="T5" fmla="*/ 58 h 67"/>
                <a:gd name="T6" fmla="*/ 9 w 68"/>
                <a:gd name="T7" fmla="*/ 51 h 67"/>
                <a:gd name="T8" fmla="*/ 15 w 68"/>
                <a:gd name="T9" fmla="*/ 12 h 67"/>
                <a:gd name="T10" fmla="*/ 20 w 68"/>
                <a:gd name="T11" fmla="*/ 9 h 67"/>
                <a:gd name="T12" fmla="*/ 59 w 68"/>
                <a:gd name="T13" fmla="*/ 16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9" y="16"/>
                  </a:moveTo>
                  <a:cubicBezTo>
                    <a:pt x="68" y="28"/>
                    <a:pt x="65" y="46"/>
                    <a:pt x="52" y="55"/>
                  </a:cubicBezTo>
                  <a:cubicBezTo>
                    <a:pt x="48" y="58"/>
                    <a:pt x="48" y="58"/>
                    <a:pt x="48" y="58"/>
                  </a:cubicBezTo>
                  <a:cubicBezTo>
                    <a:pt x="35" y="67"/>
                    <a:pt x="18" y="64"/>
                    <a:pt x="9" y="51"/>
                  </a:cubicBezTo>
                  <a:cubicBezTo>
                    <a:pt x="0" y="39"/>
                    <a:pt x="3" y="21"/>
                    <a:pt x="15" y="12"/>
                  </a:cubicBezTo>
                  <a:cubicBezTo>
                    <a:pt x="20" y="9"/>
                    <a:pt x="20" y="9"/>
                    <a:pt x="20" y="9"/>
                  </a:cubicBezTo>
                  <a:cubicBezTo>
                    <a:pt x="33" y="0"/>
                    <a:pt x="50" y="3"/>
                    <a:pt x="59" y="16"/>
                  </a:cubicBezTo>
                </a:path>
              </a:pathLst>
            </a:custGeom>
            <a:solidFill>
              <a:srgbClr val="FFF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6" name="Freeform 16"/>
            <p:cNvSpPr/>
            <p:nvPr/>
          </p:nvSpPr>
          <p:spPr bwMode="auto">
            <a:xfrm>
              <a:off x="6416168" y="5467939"/>
              <a:ext cx="298823" cy="268140"/>
            </a:xfrm>
            <a:custGeom>
              <a:avLst/>
              <a:gdLst>
                <a:gd name="T0" fmla="*/ 139 w 148"/>
                <a:gd name="T1" fmla="*/ 17 h 133"/>
                <a:gd name="T2" fmla="*/ 132 w 148"/>
                <a:gd name="T3" fmla="*/ 59 h 133"/>
                <a:gd name="T4" fmla="*/ 52 w 148"/>
                <a:gd name="T5" fmla="*/ 123 h 133"/>
                <a:gd name="T6" fmla="*/ 10 w 148"/>
                <a:gd name="T7" fmla="*/ 116 h 133"/>
                <a:gd name="T8" fmla="*/ 17 w 148"/>
                <a:gd name="T9" fmla="*/ 75 h 133"/>
                <a:gd name="T10" fmla="*/ 97 w 148"/>
                <a:gd name="T11" fmla="*/ 10 h 133"/>
                <a:gd name="T12" fmla="*/ 139 w 148"/>
                <a:gd name="T13" fmla="*/ 17 h 133"/>
              </a:gdLst>
              <a:ahLst/>
              <a:cxnLst>
                <a:cxn ang="0">
                  <a:pos x="T0" y="T1"/>
                </a:cxn>
                <a:cxn ang="0">
                  <a:pos x="T2" y="T3"/>
                </a:cxn>
                <a:cxn ang="0">
                  <a:pos x="T4" y="T5"/>
                </a:cxn>
                <a:cxn ang="0">
                  <a:pos x="T6" y="T7"/>
                </a:cxn>
                <a:cxn ang="0">
                  <a:pos x="T8" y="T9"/>
                </a:cxn>
                <a:cxn ang="0">
                  <a:pos x="T10" y="T11"/>
                </a:cxn>
                <a:cxn ang="0">
                  <a:pos x="T12" y="T13"/>
                </a:cxn>
              </a:cxnLst>
              <a:rect l="0" t="0" r="r" b="b"/>
              <a:pathLst>
                <a:path w="148" h="133">
                  <a:moveTo>
                    <a:pt x="139" y="17"/>
                  </a:moveTo>
                  <a:cubicBezTo>
                    <a:pt x="148" y="31"/>
                    <a:pt x="145" y="49"/>
                    <a:pt x="132" y="59"/>
                  </a:cubicBezTo>
                  <a:cubicBezTo>
                    <a:pt x="52" y="123"/>
                    <a:pt x="52" y="123"/>
                    <a:pt x="52" y="123"/>
                  </a:cubicBezTo>
                  <a:cubicBezTo>
                    <a:pt x="38" y="133"/>
                    <a:pt x="19" y="130"/>
                    <a:pt x="10" y="116"/>
                  </a:cubicBezTo>
                  <a:cubicBezTo>
                    <a:pt x="0" y="103"/>
                    <a:pt x="4" y="84"/>
                    <a:pt x="17" y="75"/>
                  </a:cubicBezTo>
                  <a:cubicBezTo>
                    <a:pt x="97" y="10"/>
                    <a:pt x="97" y="10"/>
                    <a:pt x="97" y="10"/>
                  </a:cubicBezTo>
                  <a:cubicBezTo>
                    <a:pt x="111" y="0"/>
                    <a:pt x="129" y="4"/>
                    <a:pt x="139" y="17"/>
                  </a:cubicBezTo>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7" name="Freeform 17"/>
            <p:cNvSpPr>
              <a:spLocks noEditPoints="1"/>
            </p:cNvSpPr>
            <p:nvPr/>
          </p:nvSpPr>
          <p:spPr bwMode="auto">
            <a:xfrm>
              <a:off x="6505548" y="5491951"/>
              <a:ext cx="201439" cy="233455"/>
            </a:xfrm>
            <a:custGeom>
              <a:avLst/>
              <a:gdLst>
                <a:gd name="T0" fmla="*/ 8 w 100"/>
                <a:gd name="T1" fmla="*/ 111 h 116"/>
                <a:gd name="T2" fmla="*/ 0 w 100"/>
                <a:gd name="T3" fmla="*/ 116 h 116"/>
                <a:gd name="T4" fmla="*/ 8 w 100"/>
                <a:gd name="T5" fmla="*/ 111 h 116"/>
                <a:gd name="T6" fmla="*/ 91 w 100"/>
                <a:gd name="T7" fmla="*/ 0 h 116"/>
                <a:gd name="T8" fmla="*/ 95 w 100"/>
                <a:gd name="T9" fmla="*/ 5 h 116"/>
                <a:gd name="T10" fmla="*/ 100 w 100"/>
                <a:gd name="T11" fmla="*/ 22 h 116"/>
                <a:gd name="T12" fmla="*/ 95 w 100"/>
                <a:gd name="T13" fmla="*/ 5 h 116"/>
                <a:gd name="T14" fmla="*/ 91 w 100"/>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116">
                  <a:moveTo>
                    <a:pt x="8" y="111"/>
                  </a:moveTo>
                  <a:cubicBezTo>
                    <a:pt x="5" y="113"/>
                    <a:pt x="2" y="115"/>
                    <a:pt x="0" y="116"/>
                  </a:cubicBezTo>
                  <a:cubicBezTo>
                    <a:pt x="2" y="115"/>
                    <a:pt x="5" y="113"/>
                    <a:pt x="8" y="111"/>
                  </a:cubicBezTo>
                  <a:moveTo>
                    <a:pt x="91" y="0"/>
                  </a:moveTo>
                  <a:cubicBezTo>
                    <a:pt x="92" y="2"/>
                    <a:pt x="94" y="3"/>
                    <a:pt x="95" y="5"/>
                  </a:cubicBezTo>
                  <a:cubicBezTo>
                    <a:pt x="99" y="10"/>
                    <a:pt x="100" y="16"/>
                    <a:pt x="100" y="22"/>
                  </a:cubicBezTo>
                  <a:cubicBezTo>
                    <a:pt x="100" y="16"/>
                    <a:pt x="99" y="10"/>
                    <a:pt x="95" y="5"/>
                  </a:cubicBezTo>
                  <a:cubicBezTo>
                    <a:pt x="94" y="3"/>
                    <a:pt x="92" y="2"/>
                    <a:pt x="9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8" name="Freeform 18"/>
            <p:cNvSpPr/>
            <p:nvPr/>
          </p:nvSpPr>
          <p:spPr bwMode="auto">
            <a:xfrm>
              <a:off x="6470863" y="5475943"/>
              <a:ext cx="236124" cy="252132"/>
            </a:xfrm>
            <a:custGeom>
              <a:avLst/>
              <a:gdLst>
                <a:gd name="T0" fmla="*/ 87 w 117"/>
                <a:gd name="T1" fmla="*/ 0 h 125"/>
                <a:gd name="T2" fmla="*/ 76 w 117"/>
                <a:gd name="T3" fmla="*/ 3 h 125"/>
                <a:gd name="T4" fmla="*/ 93 w 117"/>
                <a:gd name="T5" fmla="*/ 15 h 125"/>
                <a:gd name="T6" fmla="*/ 85 w 117"/>
                <a:gd name="T7" fmla="*/ 56 h 125"/>
                <a:gd name="T8" fmla="*/ 5 w 117"/>
                <a:gd name="T9" fmla="*/ 121 h 125"/>
                <a:gd name="T10" fmla="*/ 0 w 117"/>
                <a:gd name="T11" fmla="*/ 124 h 125"/>
                <a:gd name="T12" fmla="*/ 7 w 117"/>
                <a:gd name="T13" fmla="*/ 125 h 125"/>
                <a:gd name="T14" fmla="*/ 17 w 117"/>
                <a:gd name="T15" fmla="*/ 124 h 125"/>
                <a:gd name="T16" fmla="*/ 25 w 117"/>
                <a:gd name="T17" fmla="*/ 119 h 125"/>
                <a:gd name="T18" fmla="*/ 25 w 117"/>
                <a:gd name="T19" fmla="*/ 119 h 125"/>
                <a:gd name="T20" fmla="*/ 105 w 117"/>
                <a:gd name="T21" fmla="*/ 55 h 125"/>
                <a:gd name="T22" fmla="*/ 117 w 117"/>
                <a:gd name="T23" fmla="*/ 30 h 125"/>
                <a:gd name="T24" fmla="*/ 112 w 117"/>
                <a:gd name="T25" fmla="*/ 13 h 125"/>
                <a:gd name="T26" fmla="*/ 108 w 117"/>
                <a:gd name="T27" fmla="*/ 8 h 125"/>
                <a:gd name="T28" fmla="*/ 87 w 117"/>
                <a:gd name="T2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25">
                  <a:moveTo>
                    <a:pt x="87" y="0"/>
                  </a:moveTo>
                  <a:cubicBezTo>
                    <a:pt x="83" y="0"/>
                    <a:pt x="79" y="1"/>
                    <a:pt x="76" y="3"/>
                  </a:cubicBezTo>
                  <a:cubicBezTo>
                    <a:pt x="82" y="5"/>
                    <a:pt x="88" y="9"/>
                    <a:pt x="93" y="15"/>
                  </a:cubicBezTo>
                  <a:cubicBezTo>
                    <a:pt x="102" y="28"/>
                    <a:pt x="99" y="47"/>
                    <a:pt x="85" y="56"/>
                  </a:cubicBezTo>
                  <a:cubicBezTo>
                    <a:pt x="5" y="121"/>
                    <a:pt x="5" y="121"/>
                    <a:pt x="5" y="121"/>
                  </a:cubicBezTo>
                  <a:cubicBezTo>
                    <a:pt x="4" y="122"/>
                    <a:pt x="2" y="123"/>
                    <a:pt x="0" y="124"/>
                  </a:cubicBezTo>
                  <a:cubicBezTo>
                    <a:pt x="2" y="125"/>
                    <a:pt x="5" y="125"/>
                    <a:pt x="7" y="125"/>
                  </a:cubicBezTo>
                  <a:cubicBezTo>
                    <a:pt x="11" y="125"/>
                    <a:pt x="14" y="125"/>
                    <a:pt x="17" y="124"/>
                  </a:cubicBezTo>
                  <a:cubicBezTo>
                    <a:pt x="19" y="123"/>
                    <a:pt x="22" y="121"/>
                    <a:pt x="25" y="119"/>
                  </a:cubicBezTo>
                  <a:cubicBezTo>
                    <a:pt x="25" y="119"/>
                    <a:pt x="25" y="119"/>
                    <a:pt x="25" y="119"/>
                  </a:cubicBezTo>
                  <a:cubicBezTo>
                    <a:pt x="105" y="55"/>
                    <a:pt x="105" y="55"/>
                    <a:pt x="105" y="55"/>
                  </a:cubicBezTo>
                  <a:cubicBezTo>
                    <a:pt x="113" y="49"/>
                    <a:pt x="117" y="40"/>
                    <a:pt x="117" y="30"/>
                  </a:cubicBezTo>
                  <a:cubicBezTo>
                    <a:pt x="117" y="24"/>
                    <a:pt x="116" y="18"/>
                    <a:pt x="112" y="13"/>
                  </a:cubicBezTo>
                  <a:cubicBezTo>
                    <a:pt x="111" y="11"/>
                    <a:pt x="109" y="10"/>
                    <a:pt x="108" y="8"/>
                  </a:cubicBezTo>
                  <a:cubicBezTo>
                    <a:pt x="102" y="3"/>
                    <a:pt x="95" y="0"/>
                    <a:pt x="87" y="0"/>
                  </a:cubicBezTo>
                </a:path>
              </a:pathLst>
            </a:custGeom>
            <a:solidFill>
              <a:srgbClr val="FEDD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9" name="Freeform 19"/>
            <p:cNvSpPr/>
            <p:nvPr/>
          </p:nvSpPr>
          <p:spPr bwMode="auto">
            <a:xfrm>
              <a:off x="6430842" y="5598674"/>
              <a:ext cx="125399" cy="122731"/>
            </a:xfrm>
            <a:custGeom>
              <a:avLst/>
              <a:gdLst>
                <a:gd name="T0" fmla="*/ 54 w 62"/>
                <a:gd name="T1" fmla="*/ 14 h 61"/>
                <a:gd name="T2" fmla="*/ 54 w 62"/>
                <a:gd name="T3" fmla="*/ 14 h 61"/>
                <a:gd name="T4" fmla="*/ 48 w 62"/>
                <a:gd name="T5" fmla="*/ 49 h 61"/>
                <a:gd name="T6" fmla="*/ 44 w 62"/>
                <a:gd name="T7" fmla="*/ 52 h 61"/>
                <a:gd name="T8" fmla="*/ 8 w 62"/>
                <a:gd name="T9" fmla="*/ 46 h 61"/>
                <a:gd name="T10" fmla="*/ 14 w 62"/>
                <a:gd name="T11" fmla="*/ 11 h 61"/>
                <a:gd name="T12" fmla="*/ 18 w 62"/>
                <a:gd name="T13" fmla="*/ 8 h 61"/>
                <a:gd name="T14" fmla="*/ 54 w 62"/>
                <a:gd name="T15" fmla="*/ 14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61">
                  <a:moveTo>
                    <a:pt x="54" y="14"/>
                  </a:moveTo>
                  <a:cubicBezTo>
                    <a:pt x="54" y="14"/>
                    <a:pt x="54" y="14"/>
                    <a:pt x="54" y="14"/>
                  </a:cubicBezTo>
                  <a:cubicBezTo>
                    <a:pt x="62" y="25"/>
                    <a:pt x="59" y="41"/>
                    <a:pt x="48" y="49"/>
                  </a:cubicBezTo>
                  <a:cubicBezTo>
                    <a:pt x="44" y="52"/>
                    <a:pt x="44" y="52"/>
                    <a:pt x="44" y="52"/>
                  </a:cubicBezTo>
                  <a:cubicBezTo>
                    <a:pt x="32" y="61"/>
                    <a:pt x="16" y="58"/>
                    <a:pt x="8" y="46"/>
                  </a:cubicBezTo>
                  <a:cubicBezTo>
                    <a:pt x="0" y="35"/>
                    <a:pt x="3" y="19"/>
                    <a:pt x="14" y="11"/>
                  </a:cubicBezTo>
                  <a:cubicBezTo>
                    <a:pt x="18" y="8"/>
                    <a:pt x="18" y="8"/>
                    <a:pt x="18" y="8"/>
                  </a:cubicBezTo>
                  <a:cubicBezTo>
                    <a:pt x="30" y="0"/>
                    <a:pt x="46" y="3"/>
                    <a:pt x="54" y="14"/>
                  </a:cubicBezTo>
                  <a:close/>
                </a:path>
              </a:pathLst>
            </a:custGeom>
            <a:solidFill>
              <a:srgbClr val="FFF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0" name="Freeform 20"/>
            <p:cNvSpPr/>
            <p:nvPr/>
          </p:nvSpPr>
          <p:spPr bwMode="auto">
            <a:xfrm>
              <a:off x="6313447" y="5178454"/>
              <a:ext cx="369527" cy="325504"/>
            </a:xfrm>
            <a:custGeom>
              <a:avLst/>
              <a:gdLst>
                <a:gd name="T0" fmla="*/ 173 w 183"/>
                <a:gd name="T1" fmla="*/ 18 h 161"/>
                <a:gd name="T2" fmla="*/ 165 w 183"/>
                <a:gd name="T3" fmla="*/ 64 h 161"/>
                <a:gd name="T4" fmla="*/ 57 w 183"/>
                <a:gd name="T5" fmla="*/ 151 h 161"/>
                <a:gd name="T6" fmla="*/ 11 w 183"/>
                <a:gd name="T7" fmla="*/ 143 h 161"/>
                <a:gd name="T8" fmla="*/ 19 w 183"/>
                <a:gd name="T9" fmla="*/ 97 h 161"/>
                <a:gd name="T10" fmla="*/ 127 w 183"/>
                <a:gd name="T11" fmla="*/ 10 h 161"/>
                <a:gd name="T12" fmla="*/ 173 w 183"/>
                <a:gd name="T13" fmla="*/ 18 h 161"/>
              </a:gdLst>
              <a:ahLst/>
              <a:cxnLst>
                <a:cxn ang="0">
                  <a:pos x="T0" y="T1"/>
                </a:cxn>
                <a:cxn ang="0">
                  <a:pos x="T2" y="T3"/>
                </a:cxn>
                <a:cxn ang="0">
                  <a:pos x="T4" y="T5"/>
                </a:cxn>
                <a:cxn ang="0">
                  <a:pos x="T6" y="T7"/>
                </a:cxn>
                <a:cxn ang="0">
                  <a:pos x="T8" y="T9"/>
                </a:cxn>
                <a:cxn ang="0">
                  <a:pos x="T10" y="T11"/>
                </a:cxn>
                <a:cxn ang="0">
                  <a:pos x="T12" y="T13"/>
                </a:cxn>
              </a:cxnLst>
              <a:rect l="0" t="0" r="r" b="b"/>
              <a:pathLst>
                <a:path w="183" h="161">
                  <a:moveTo>
                    <a:pt x="173" y="18"/>
                  </a:moveTo>
                  <a:cubicBezTo>
                    <a:pt x="183" y="33"/>
                    <a:pt x="179" y="53"/>
                    <a:pt x="165" y="64"/>
                  </a:cubicBezTo>
                  <a:cubicBezTo>
                    <a:pt x="57" y="151"/>
                    <a:pt x="57" y="151"/>
                    <a:pt x="57" y="151"/>
                  </a:cubicBezTo>
                  <a:cubicBezTo>
                    <a:pt x="42" y="161"/>
                    <a:pt x="21" y="158"/>
                    <a:pt x="11" y="143"/>
                  </a:cubicBezTo>
                  <a:cubicBezTo>
                    <a:pt x="0" y="128"/>
                    <a:pt x="4" y="108"/>
                    <a:pt x="19" y="97"/>
                  </a:cubicBezTo>
                  <a:cubicBezTo>
                    <a:pt x="127" y="10"/>
                    <a:pt x="127" y="10"/>
                    <a:pt x="127" y="10"/>
                  </a:cubicBezTo>
                  <a:cubicBezTo>
                    <a:pt x="141" y="0"/>
                    <a:pt x="162" y="3"/>
                    <a:pt x="173" y="18"/>
                  </a:cubicBezTo>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1" name="Freeform 21"/>
            <p:cNvSpPr/>
            <p:nvPr/>
          </p:nvSpPr>
          <p:spPr bwMode="auto">
            <a:xfrm>
              <a:off x="6661630" y="5214473"/>
              <a:ext cx="13340" cy="38687"/>
            </a:xfrm>
            <a:custGeom>
              <a:avLst/>
              <a:gdLst>
                <a:gd name="T0" fmla="*/ 0 w 7"/>
                <a:gd name="T1" fmla="*/ 0 h 19"/>
                <a:gd name="T2" fmla="*/ 1 w 7"/>
                <a:gd name="T3" fmla="*/ 0 h 19"/>
                <a:gd name="T4" fmla="*/ 7 w 7"/>
                <a:gd name="T5" fmla="*/ 19 h 19"/>
                <a:gd name="T6" fmla="*/ 1 w 7"/>
                <a:gd name="T7" fmla="*/ 0 h 19"/>
                <a:gd name="T8" fmla="*/ 0 w 7"/>
                <a:gd name="T9" fmla="*/ 0 h 19"/>
              </a:gdLst>
              <a:ahLst/>
              <a:cxnLst>
                <a:cxn ang="0">
                  <a:pos x="T0" y="T1"/>
                </a:cxn>
                <a:cxn ang="0">
                  <a:pos x="T2" y="T3"/>
                </a:cxn>
                <a:cxn ang="0">
                  <a:pos x="T4" y="T5"/>
                </a:cxn>
                <a:cxn ang="0">
                  <a:pos x="T6" y="T7"/>
                </a:cxn>
                <a:cxn ang="0">
                  <a:pos x="T8" y="T9"/>
                </a:cxn>
              </a:cxnLst>
              <a:rect l="0" t="0" r="r" b="b"/>
              <a:pathLst>
                <a:path w="7" h="19">
                  <a:moveTo>
                    <a:pt x="0" y="0"/>
                  </a:moveTo>
                  <a:cubicBezTo>
                    <a:pt x="0" y="0"/>
                    <a:pt x="0" y="0"/>
                    <a:pt x="1" y="0"/>
                  </a:cubicBezTo>
                  <a:cubicBezTo>
                    <a:pt x="5" y="6"/>
                    <a:pt x="7" y="12"/>
                    <a:pt x="7" y="19"/>
                  </a:cubicBezTo>
                  <a:cubicBezTo>
                    <a:pt x="7" y="12"/>
                    <a:pt x="5" y="6"/>
                    <a:pt x="1"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2" name="Freeform 22"/>
            <p:cNvSpPr/>
            <p:nvPr/>
          </p:nvSpPr>
          <p:spPr bwMode="auto">
            <a:xfrm>
              <a:off x="6373479" y="5186459"/>
              <a:ext cx="301491" cy="309495"/>
            </a:xfrm>
            <a:custGeom>
              <a:avLst/>
              <a:gdLst>
                <a:gd name="T0" fmla="*/ 116 w 149"/>
                <a:gd name="T1" fmla="*/ 0 h 153"/>
                <a:gd name="T2" fmla="*/ 103 w 149"/>
                <a:gd name="T3" fmla="*/ 2 h 153"/>
                <a:gd name="T4" fmla="*/ 103 w 149"/>
                <a:gd name="T5" fmla="*/ 3 h 153"/>
                <a:gd name="T6" fmla="*/ 121 w 149"/>
                <a:gd name="T7" fmla="*/ 16 h 153"/>
                <a:gd name="T8" fmla="*/ 114 w 149"/>
                <a:gd name="T9" fmla="*/ 62 h 153"/>
                <a:gd name="T10" fmla="*/ 6 w 149"/>
                <a:gd name="T11" fmla="*/ 149 h 153"/>
                <a:gd name="T12" fmla="*/ 0 w 149"/>
                <a:gd name="T13" fmla="*/ 152 h 153"/>
                <a:gd name="T14" fmla="*/ 8 w 149"/>
                <a:gd name="T15" fmla="*/ 153 h 153"/>
                <a:gd name="T16" fmla="*/ 27 w 149"/>
                <a:gd name="T17" fmla="*/ 147 h 153"/>
                <a:gd name="T18" fmla="*/ 135 w 149"/>
                <a:gd name="T19" fmla="*/ 60 h 153"/>
                <a:gd name="T20" fmla="*/ 149 w 149"/>
                <a:gd name="T21" fmla="*/ 33 h 153"/>
                <a:gd name="T22" fmla="*/ 143 w 149"/>
                <a:gd name="T23" fmla="*/ 14 h 153"/>
                <a:gd name="T24" fmla="*/ 142 w 149"/>
                <a:gd name="T25" fmla="*/ 14 h 153"/>
                <a:gd name="T26" fmla="*/ 116 w 149"/>
                <a:gd name="T2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153">
                  <a:moveTo>
                    <a:pt x="116" y="0"/>
                  </a:moveTo>
                  <a:cubicBezTo>
                    <a:pt x="112" y="0"/>
                    <a:pt x="107" y="1"/>
                    <a:pt x="103" y="2"/>
                  </a:cubicBezTo>
                  <a:cubicBezTo>
                    <a:pt x="103" y="3"/>
                    <a:pt x="103" y="3"/>
                    <a:pt x="103" y="3"/>
                  </a:cubicBezTo>
                  <a:cubicBezTo>
                    <a:pt x="110" y="5"/>
                    <a:pt x="117" y="9"/>
                    <a:pt x="121" y="16"/>
                  </a:cubicBezTo>
                  <a:cubicBezTo>
                    <a:pt x="132" y="30"/>
                    <a:pt x="128" y="51"/>
                    <a:pt x="114" y="62"/>
                  </a:cubicBezTo>
                  <a:cubicBezTo>
                    <a:pt x="6" y="149"/>
                    <a:pt x="6" y="149"/>
                    <a:pt x="6" y="149"/>
                  </a:cubicBezTo>
                  <a:cubicBezTo>
                    <a:pt x="4" y="150"/>
                    <a:pt x="2" y="151"/>
                    <a:pt x="0" y="152"/>
                  </a:cubicBezTo>
                  <a:cubicBezTo>
                    <a:pt x="2" y="153"/>
                    <a:pt x="5" y="153"/>
                    <a:pt x="8" y="153"/>
                  </a:cubicBezTo>
                  <a:cubicBezTo>
                    <a:pt x="15" y="153"/>
                    <a:pt x="21" y="151"/>
                    <a:pt x="27" y="147"/>
                  </a:cubicBezTo>
                  <a:cubicBezTo>
                    <a:pt x="135" y="60"/>
                    <a:pt x="135" y="60"/>
                    <a:pt x="135" y="60"/>
                  </a:cubicBezTo>
                  <a:cubicBezTo>
                    <a:pt x="144" y="54"/>
                    <a:pt x="149" y="43"/>
                    <a:pt x="149" y="33"/>
                  </a:cubicBezTo>
                  <a:cubicBezTo>
                    <a:pt x="149" y="26"/>
                    <a:pt x="147" y="20"/>
                    <a:pt x="143" y="14"/>
                  </a:cubicBezTo>
                  <a:cubicBezTo>
                    <a:pt x="142" y="14"/>
                    <a:pt x="142" y="14"/>
                    <a:pt x="142" y="14"/>
                  </a:cubicBezTo>
                  <a:cubicBezTo>
                    <a:pt x="136" y="5"/>
                    <a:pt x="126" y="0"/>
                    <a:pt x="116" y="0"/>
                  </a:cubicBezTo>
                </a:path>
              </a:pathLst>
            </a:custGeom>
            <a:solidFill>
              <a:srgbClr val="FEDD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3" name="Freeform 23"/>
            <p:cNvSpPr/>
            <p:nvPr/>
          </p:nvSpPr>
          <p:spPr bwMode="auto">
            <a:xfrm>
              <a:off x="6329456" y="5354547"/>
              <a:ext cx="137406" cy="133403"/>
            </a:xfrm>
            <a:custGeom>
              <a:avLst/>
              <a:gdLst>
                <a:gd name="T0" fmla="*/ 59 w 68"/>
                <a:gd name="T1" fmla="*/ 15 h 66"/>
                <a:gd name="T2" fmla="*/ 59 w 68"/>
                <a:gd name="T3" fmla="*/ 15 h 66"/>
                <a:gd name="T4" fmla="*/ 52 w 68"/>
                <a:gd name="T5" fmla="*/ 54 h 66"/>
                <a:gd name="T6" fmla="*/ 48 w 68"/>
                <a:gd name="T7" fmla="*/ 57 h 66"/>
                <a:gd name="T8" fmla="*/ 9 w 68"/>
                <a:gd name="T9" fmla="*/ 51 h 66"/>
                <a:gd name="T10" fmla="*/ 15 w 68"/>
                <a:gd name="T11" fmla="*/ 12 h 66"/>
                <a:gd name="T12" fmla="*/ 20 w 68"/>
                <a:gd name="T13" fmla="*/ 8 h 66"/>
                <a:gd name="T14" fmla="*/ 59 w 68"/>
                <a:gd name="T15" fmla="*/ 15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66">
                  <a:moveTo>
                    <a:pt x="59" y="15"/>
                  </a:moveTo>
                  <a:cubicBezTo>
                    <a:pt x="59" y="15"/>
                    <a:pt x="59" y="15"/>
                    <a:pt x="59" y="15"/>
                  </a:cubicBezTo>
                  <a:cubicBezTo>
                    <a:pt x="68" y="28"/>
                    <a:pt x="65" y="45"/>
                    <a:pt x="52" y="54"/>
                  </a:cubicBezTo>
                  <a:cubicBezTo>
                    <a:pt x="48" y="57"/>
                    <a:pt x="48" y="57"/>
                    <a:pt x="48" y="57"/>
                  </a:cubicBezTo>
                  <a:cubicBezTo>
                    <a:pt x="35" y="66"/>
                    <a:pt x="18" y="63"/>
                    <a:pt x="9" y="51"/>
                  </a:cubicBezTo>
                  <a:cubicBezTo>
                    <a:pt x="0" y="38"/>
                    <a:pt x="3" y="21"/>
                    <a:pt x="15" y="12"/>
                  </a:cubicBezTo>
                  <a:cubicBezTo>
                    <a:pt x="20" y="8"/>
                    <a:pt x="20" y="8"/>
                    <a:pt x="20" y="8"/>
                  </a:cubicBezTo>
                  <a:cubicBezTo>
                    <a:pt x="33" y="0"/>
                    <a:pt x="50" y="3"/>
                    <a:pt x="59" y="15"/>
                  </a:cubicBezTo>
                  <a:close/>
                </a:path>
              </a:pathLst>
            </a:custGeom>
            <a:solidFill>
              <a:srgbClr val="FFF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4" name="Freeform 24"/>
            <p:cNvSpPr/>
            <p:nvPr/>
          </p:nvSpPr>
          <p:spPr bwMode="auto">
            <a:xfrm>
              <a:off x="6301441" y="5053055"/>
              <a:ext cx="329506" cy="294821"/>
            </a:xfrm>
            <a:custGeom>
              <a:avLst/>
              <a:gdLst>
                <a:gd name="T0" fmla="*/ 153 w 163"/>
                <a:gd name="T1" fmla="*/ 18 h 146"/>
                <a:gd name="T2" fmla="*/ 145 w 163"/>
                <a:gd name="T3" fmla="*/ 64 h 146"/>
                <a:gd name="T4" fmla="*/ 57 w 163"/>
                <a:gd name="T5" fmla="*/ 135 h 146"/>
                <a:gd name="T6" fmla="*/ 11 w 163"/>
                <a:gd name="T7" fmla="*/ 127 h 146"/>
                <a:gd name="T8" fmla="*/ 19 w 163"/>
                <a:gd name="T9" fmla="*/ 81 h 146"/>
                <a:gd name="T10" fmla="*/ 107 w 163"/>
                <a:gd name="T11" fmla="*/ 10 h 146"/>
                <a:gd name="T12" fmla="*/ 153 w 163"/>
                <a:gd name="T13" fmla="*/ 18 h 146"/>
              </a:gdLst>
              <a:ahLst/>
              <a:cxnLst>
                <a:cxn ang="0">
                  <a:pos x="T0" y="T1"/>
                </a:cxn>
                <a:cxn ang="0">
                  <a:pos x="T2" y="T3"/>
                </a:cxn>
                <a:cxn ang="0">
                  <a:pos x="T4" y="T5"/>
                </a:cxn>
                <a:cxn ang="0">
                  <a:pos x="T6" y="T7"/>
                </a:cxn>
                <a:cxn ang="0">
                  <a:pos x="T8" y="T9"/>
                </a:cxn>
                <a:cxn ang="0">
                  <a:pos x="T10" y="T11"/>
                </a:cxn>
                <a:cxn ang="0">
                  <a:pos x="T12" y="T13"/>
                </a:cxn>
              </a:cxnLst>
              <a:rect l="0" t="0" r="r" b="b"/>
              <a:pathLst>
                <a:path w="163" h="146">
                  <a:moveTo>
                    <a:pt x="153" y="18"/>
                  </a:moveTo>
                  <a:cubicBezTo>
                    <a:pt x="163" y="33"/>
                    <a:pt x="159" y="54"/>
                    <a:pt x="145" y="64"/>
                  </a:cubicBezTo>
                  <a:cubicBezTo>
                    <a:pt x="57" y="135"/>
                    <a:pt x="57" y="135"/>
                    <a:pt x="57" y="135"/>
                  </a:cubicBezTo>
                  <a:cubicBezTo>
                    <a:pt x="42" y="146"/>
                    <a:pt x="21" y="142"/>
                    <a:pt x="11" y="127"/>
                  </a:cubicBezTo>
                  <a:cubicBezTo>
                    <a:pt x="0" y="113"/>
                    <a:pt x="4" y="92"/>
                    <a:pt x="19" y="81"/>
                  </a:cubicBezTo>
                  <a:cubicBezTo>
                    <a:pt x="107" y="10"/>
                    <a:pt x="107" y="10"/>
                    <a:pt x="107" y="10"/>
                  </a:cubicBezTo>
                  <a:cubicBezTo>
                    <a:pt x="121" y="0"/>
                    <a:pt x="142" y="3"/>
                    <a:pt x="153" y="18"/>
                  </a:cubicBezTo>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5" name="Freeform 25"/>
            <p:cNvSpPr/>
            <p:nvPr/>
          </p:nvSpPr>
          <p:spPr bwMode="auto">
            <a:xfrm>
              <a:off x="6604266" y="5083738"/>
              <a:ext cx="18676" cy="44023"/>
            </a:xfrm>
            <a:custGeom>
              <a:avLst/>
              <a:gdLst>
                <a:gd name="T0" fmla="*/ 0 w 9"/>
                <a:gd name="T1" fmla="*/ 0 h 22"/>
                <a:gd name="T2" fmla="*/ 3 w 9"/>
                <a:gd name="T3" fmla="*/ 3 h 22"/>
                <a:gd name="T4" fmla="*/ 9 w 9"/>
                <a:gd name="T5" fmla="*/ 22 h 22"/>
                <a:gd name="T6" fmla="*/ 3 w 9"/>
                <a:gd name="T7" fmla="*/ 3 h 22"/>
                <a:gd name="T8" fmla="*/ 0 w 9"/>
                <a:gd name="T9" fmla="*/ 0 h 22"/>
              </a:gdLst>
              <a:ahLst/>
              <a:cxnLst>
                <a:cxn ang="0">
                  <a:pos x="T0" y="T1"/>
                </a:cxn>
                <a:cxn ang="0">
                  <a:pos x="T2" y="T3"/>
                </a:cxn>
                <a:cxn ang="0">
                  <a:pos x="T4" y="T5"/>
                </a:cxn>
                <a:cxn ang="0">
                  <a:pos x="T6" y="T7"/>
                </a:cxn>
                <a:cxn ang="0">
                  <a:pos x="T8" y="T9"/>
                </a:cxn>
              </a:cxnLst>
              <a:rect l="0" t="0" r="r" b="b"/>
              <a:pathLst>
                <a:path w="9" h="22">
                  <a:moveTo>
                    <a:pt x="0" y="0"/>
                  </a:moveTo>
                  <a:cubicBezTo>
                    <a:pt x="1" y="1"/>
                    <a:pt x="2" y="2"/>
                    <a:pt x="3" y="3"/>
                  </a:cubicBezTo>
                  <a:cubicBezTo>
                    <a:pt x="7" y="9"/>
                    <a:pt x="9" y="16"/>
                    <a:pt x="9" y="22"/>
                  </a:cubicBezTo>
                  <a:cubicBezTo>
                    <a:pt x="9" y="16"/>
                    <a:pt x="7" y="9"/>
                    <a:pt x="3" y="3"/>
                  </a:cubicBezTo>
                  <a:cubicBezTo>
                    <a:pt x="2" y="2"/>
                    <a:pt x="1" y="1"/>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6" name="Freeform 26"/>
            <p:cNvSpPr/>
            <p:nvPr/>
          </p:nvSpPr>
          <p:spPr bwMode="auto">
            <a:xfrm>
              <a:off x="6361472" y="5061060"/>
              <a:ext cx="261470" cy="277479"/>
            </a:xfrm>
            <a:custGeom>
              <a:avLst/>
              <a:gdLst>
                <a:gd name="T0" fmla="*/ 96 w 129"/>
                <a:gd name="T1" fmla="*/ 0 h 137"/>
                <a:gd name="T2" fmla="*/ 83 w 129"/>
                <a:gd name="T3" fmla="*/ 3 h 137"/>
                <a:gd name="T4" fmla="*/ 101 w 129"/>
                <a:gd name="T5" fmla="*/ 16 h 137"/>
                <a:gd name="T6" fmla="*/ 94 w 129"/>
                <a:gd name="T7" fmla="*/ 62 h 137"/>
                <a:gd name="T8" fmla="*/ 6 w 129"/>
                <a:gd name="T9" fmla="*/ 133 h 137"/>
                <a:gd name="T10" fmla="*/ 0 w 129"/>
                <a:gd name="T11" fmla="*/ 136 h 137"/>
                <a:gd name="T12" fmla="*/ 8 w 129"/>
                <a:gd name="T13" fmla="*/ 137 h 137"/>
                <a:gd name="T14" fmla="*/ 27 w 129"/>
                <a:gd name="T15" fmla="*/ 131 h 137"/>
                <a:gd name="T16" fmla="*/ 115 w 129"/>
                <a:gd name="T17" fmla="*/ 60 h 137"/>
                <a:gd name="T18" fmla="*/ 129 w 129"/>
                <a:gd name="T19" fmla="*/ 33 h 137"/>
                <a:gd name="T20" fmla="*/ 123 w 129"/>
                <a:gd name="T21" fmla="*/ 14 h 137"/>
                <a:gd name="T22" fmla="*/ 120 w 129"/>
                <a:gd name="T23" fmla="*/ 11 h 137"/>
                <a:gd name="T24" fmla="*/ 96 w 129"/>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7">
                  <a:moveTo>
                    <a:pt x="96" y="0"/>
                  </a:moveTo>
                  <a:cubicBezTo>
                    <a:pt x="91" y="0"/>
                    <a:pt x="87" y="1"/>
                    <a:pt x="83" y="3"/>
                  </a:cubicBezTo>
                  <a:cubicBezTo>
                    <a:pt x="90" y="5"/>
                    <a:pt x="97" y="9"/>
                    <a:pt x="101" y="16"/>
                  </a:cubicBezTo>
                  <a:cubicBezTo>
                    <a:pt x="112" y="31"/>
                    <a:pt x="108" y="51"/>
                    <a:pt x="94" y="62"/>
                  </a:cubicBezTo>
                  <a:cubicBezTo>
                    <a:pt x="6" y="133"/>
                    <a:pt x="6" y="133"/>
                    <a:pt x="6" y="133"/>
                  </a:cubicBezTo>
                  <a:cubicBezTo>
                    <a:pt x="4" y="134"/>
                    <a:pt x="2" y="135"/>
                    <a:pt x="0" y="136"/>
                  </a:cubicBezTo>
                  <a:cubicBezTo>
                    <a:pt x="2" y="137"/>
                    <a:pt x="5" y="137"/>
                    <a:pt x="8" y="137"/>
                  </a:cubicBezTo>
                  <a:cubicBezTo>
                    <a:pt x="14" y="137"/>
                    <a:pt x="21" y="135"/>
                    <a:pt x="27" y="131"/>
                  </a:cubicBezTo>
                  <a:cubicBezTo>
                    <a:pt x="115" y="60"/>
                    <a:pt x="115" y="60"/>
                    <a:pt x="115" y="60"/>
                  </a:cubicBezTo>
                  <a:cubicBezTo>
                    <a:pt x="124" y="54"/>
                    <a:pt x="129" y="44"/>
                    <a:pt x="129" y="33"/>
                  </a:cubicBezTo>
                  <a:cubicBezTo>
                    <a:pt x="129" y="27"/>
                    <a:pt x="127" y="20"/>
                    <a:pt x="123" y="14"/>
                  </a:cubicBezTo>
                  <a:cubicBezTo>
                    <a:pt x="122" y="13"/>
                    <a:pt x="121" y="12"/>
                    <a:pt x="120" y="11"/>
                  </a:cubicBezTo>
                  <a:cubicBezTo>
                    <a:pt x="113" y="4"/>
                    <a:pt x="105" y="0"/>
                    <a:pt x="96" y="0"/>
                  </a:cubicBezTo>
                </a:path>
              </a:pathLst>
            </a:custGeom>
            <a:solidFill>
              <a:srgbClr val="FEDD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7" name="Freeform 27"/>
            <p:cNvSpPr/>
            <p:nvPr/>
          </p:nvSpPr>
          <p:spPr bwMode="auto">
            <a:xfrm>
              <a:off x="6317450" y="5197131"/>
              <a:ext cx="137406" cy="133403"/>
            </a:xfrm>
            <a:custGeom>
              <a:avLst/>
              <a:gdLst>
                <a:gd name="T0" fmla="*/ 59 w 68"/>
                <a:gd name="T1" fmla="*/ 15 h 66"/>
                <a:gd name="T2" fmla="*/ 59 w 68"/>
                <a:gd name="T3" fmla="*/ 15 h 66"/>
                <a:gd name="T4" fmla="*/ 52 w 68"/>
                <a:gd name="T5" fmla="*/ 54 h 66"/>
                <a:gd name="T6" fmla="*/ 48 w 68"/>
                <a:gd name="T7" fmla="*/ 58 h 66"/>
                <a:gd name="T8" fmla="*/ 9 w 68"/>
                <a:gd name="T9" fmla="*/ 51 h 66"/>
                <a:gd name="T10" fmla="*/ 15 w 68"/>
                <a:gd name="T11" fmla="*/ 12 h 66"/>
                <a:gd name="T12" fmla="*/ 20 w 68"/>
                <a:gd name="T13" fmla="*/ 9 h 66"/>
                <a:gd name="T14" fmla="*/ 59 w 68"/>
                <a:gd name="T15" fmla="*/ 15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66">
                  <a:moveTo>
                    <a:pt x="59" y="15"/>
                  </a:moveTo>
                  <a:cubicBezTo>
                    <a:pt x="59" y="15"/>
                    <a:pt x="59" y="15"/>
                    <a:pt x="59" y="15"/>
                  </a:cubicBezTo>
                  <a:cubicBezTo>
                    <a:pt x="68" y="28"/>
                    <a:pt x="65" y="45"/>
                    <a:pt x="52" y="54"/>
                  </a:cubicBezTo>
                  <a:cubicBezTo>
                    <a:pt x="48" y="58"/>
                    <a:pt x="48" y="58"/>
                    <a:pt x="48" y="58"/>
                  </a:cubicBezTo>
                  <a:cubicBezTo>
                    <a:pt x="35" y="66"/>
                    <a:pt x="17" y="63"/>
                    <a:pt x="9" y="51"/>
                  </a:cubicBezTo>
                  <a:cubicBezTo>
                    <a:pt x="0" y="38"/>
                    <a:pt x="3" y="21"/>
                    <a:pt x="15" y="12"/>
                  </a:cubicBezTo>
                  <a:cubicBezTo>
                    <a:pt x="20" y="9"/>
                    <a:pt x="20" y="9"/>
                    <a:pt x="20" y="9"/>
                  </a:cubicBezTo>
                  <a:cubicBezTo>
                    <a:pt x="32" y="0"/>
                    <a:pt x="50" y="3"/>
                    <a:pt x="59" y="15"/>
                  </a:cubicBezTo>
                  <a:close/>
                </a:path>
              </a:pathLst>
            </a:custGeom>
            <a:solidFill>
              <a:srgbClr val="FFF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8" name="Freeform 28"/>
            <p:cNvSpPr/>
            <p:nvPr/>
          </p:nvSpPr>
          <p:spPr bwMode="auto">
            <a:xfrm>
              <a:off x="5287577" y="5233149"/>
              <a:ext cx="696365" cy="1147267"/>
            </a:xfrm>
            <a:custGeom>
              <a:avLst/>
              <a:gdLst>
                <a:gd name="T0" fmla="*/ 253 w 345"/>
                <a:gd name="T1" fmla="*/ 147 h 568"/>
                <a:gd name="T2" fmla="*/ 265 w 345"/>
                <a:gd name="T3" fmla="*/ 111 h 568"/>
                <a:gd name="T4" fmla="*/ 296 w 345"/>
                <a:gd name="T5" fmla="*/ 96 h 568"/>
                <a:gd name="T6" fmla="*/ 333 w 345"/>
                <a:gd name="T7" fmla="*/ 7 h 568"/>
                <a:gd name="T8" fmla="*/ 323 w 345"/>
                <a:gd name="T9" fmla="*/ 2 h 568"/>
                <a:gd name="T10" fmla="*/ 191 w 345"/>
                <a:gd name="T11" fmla="*/ 63 h 568"/>
                <a:gd name="T12" fmla="*/ 159 w 345"/>
                <a:gd name="T13" fmla="*/ 107 h 568"/>
                <a:gd name="T14" fmla="*/ 159 w 345"/>
                <a:gd name="T15" fmla="*/ 107 h 568"/>
                <a:gd name="T16" fmla="*/ 149 w 345"/>
                <a:gd name="T17" fmla="*/ 174 h 568"/>
                <a:gd name="T18" fmla="*/ 112 w 345"/>
                <a:gd name="T19" fmla="*/ 338 h 568"/>
                <a:gd name="T20" fmla="*/ 0 w 345"/>
                <a:gd name="T21" fmla="*/ 519 h 568"/>
                <a:gd name="T22" fmla="*/ 15 w 345"/>
                <a:gd name="T23" fmla="*/ 568 h 568"/>
                <a:gd name="T24" fmla="*/ 138 w 345"/>
                <a:gd name="T25" fmla="*/ 568 h 568"/>
                <a:gd name="T26" fmla="*/ 197 w 345"/>
                <a:gd name="T27" fmla="*/ 509 h 568"/>
                <a:gd name="T28" fmla="*/ 261 w 345"/>
                <a:gd name="T29" fmla="*/ 428 h 568"/>
                <a:gd name="T30" fmla="*/ 253 w 345"/>
                <a:gd name="T31" fmla="*/ 147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68">
                  <a:moveTo>
                    <a:pt x="253" y="147"/>
                  </a:moveTo>
                  <a:cubicBezTo>
                    <a:pt x="265" y="111"/>
                    <a:pt x="265" y="111"/>
                    <a:pt x="265" y="111"/>
                  </a:cubicBezTo>
                  <a:cubicBezTo>
                    <a:pt x="296" y="96"/>
                    <a:pt x="296" y="96"/>
                    <a:pt x="296" y="96"/>
                  </a:cubicBezTo>
                  <a:cubicBezTo>
                    <a:pt x="345" y="74"/>
                    <a:pt x="344" y="38"/>
                    <a:pt x="333" y="7"/>
                  </a:cubicBezTo>
                  <a:cubicBezTo>
                    <a:pt x="331" y="2"/>
                    <a:pt x="328" y="0"/>
                    <a:pt x="323" y="2"/>
                  </a:cubicBezTo>
                  <a:cubicBezTo>
                    <a:pt x="191" y="63"/>
                    <a:pt x="191" y="63"/>
                    <a:pt x="191" y="63"/>
                  </a:cubicBezTo>
                  <a:cubicBezTo>
                    <a:pt x="173" y="71"/>
                    <a:pt x="161" y="89"/>
                    <a:pt x="159" y="107"/>
                  </a:cubicBezTo>
                  <a:cubicBezTo>
                    <a:pt x="159" y="107"/>
                    <a:pt x="159" y="107"/>
                    <a:pt x="159" y="107"/>
                  </a:cubicBezTo>
                  <a:cubicBezTo>
                    <a:pt x="149" y="174"/>
                    <a:pt x="149" y="174"/>
                    <a:pt x="149" y="174"/>
                  </a:cubicBezTo>
                  <a:cubicBezTo>
                    <a:pt x="140" y="226"/>
                    <a:pt x="126" y="301"/>
                    <a:pt x="112" y="338"/>
                  </a:cubicBezTo>
                  <a:cubicBezTo>
                    <a:pt x="93" y="388"/>
                    <a:pt x="52" y="444"/>
                    <a:pt x="0" y="519"/>
                  </a:cubicBezTo>
                  <a:cubicBezTo>
                    <a:pt x="15" y="568"/>
                    <a:pt x="15" y="568"/>
                    <a:pt x="15" y="568"/>
                  </a:cubicBezTo>
                  <a:cubicBezTo>
                    <a:pt x="138" y="568"/>
                    <a:pt x="138" y="568"/>
                    <a:pt x="138" y="568"/>
                  </a:cubicBezTo>
                  <a:cubicBezTo>
                    <a:pt x="162" y="548"/>
                    <a:pt x="182" y="529"/>
                    <a:pt x="197" y="509"/>
                  </a:cubicBezTo>
                  <a:cubicBezTo>
                    <a:pt x="245" y="444"/>
                    <a:pt x="222" y="498"/>
                    <a:pt x="261" y="428"/>
                  </a:cubicBezTo>
                  <a:cubicBezTo>
                    <a:pt x="342" y="285"/>
                    <a:pt x="253" y="147"/>
                    <a:pt x="253" y="147"/>
                  </a:cubicBezTo>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6" name="Freeform 30"/>
            <p:cNvSpPr/>
            <p:nvPr/>
          </p:nvSpPr>
          <p:spPr bwMode="auto">
            <a:xfrm>
              <a:off x="5838532" y="5230481"/>
              <a:ext cx="141407" cy="104054"/>
            </a:xfrm>
            <a:custGeom>
              <a:avLst/>
              <a:gdLst>
                <a:gd name="T0" fmla="*/ 68 w 70"/>
                <a:gd name="T1" fmla="*/ 5 h 51"/>
                <a:gd name="T2" fmla="*/ 60 w 70"/>
                <a:gd name="T3" fmla="*/ 2 h 51"/>
                <a:gd name="T4" fmla="*/ 0 w 70"/>
                <a:gd name="T5" fmla="*/ 30 h 51"/>
                <a:gd name="T6" fmla="*/ 65 w 70"/>
                <a:gd name="T7" fmla="*/ 22 h 51"/>
                <a:gd name="T8" fmla="*/ 68 w 70"/>
                <a:gd name="T9" fmla="*/ 5 h 51"/>
              </a:gdLst>
              <a:ahLst/>
              <a:cxnLst>
                <a:cxn ang="0">
                  <a:pos x="T0" y="T1"/>
                </a:cxn>
                <a:cxn ang="0">
                  <a:pos x="T2" y="T3"/>
                </a:cxn>
                <a:cxn ang="0">
                  <a:pos x="T4" y="T5"/>
                </a:cxn>
                <a:cxn ang="0">
                  <a:pos x="T6" y="T7"/>
                </a:cxn>
                <a:cxn ang="0">
                  <a:pos x="T8" y="T9"/>
                </a:cxn>
              </a:cxnLst>
              <a:rect l="0" t="0" r="r" b="b"/>
              <a:pathLst>
                <a:path w="70" h="51">
                  <a:moveTo>
                    <a:pt x="68" y="5"/>
                  </a:moveTo>
                  <a:cubicBezTo>
                    <a:pt x="66" y="0"/>
                    <a:pt x="62" y="1"/>
                    <a:pt x="60" y="2"/>
                  </a:cubicBezTo>
                  <a:cubicBezTo>
                    <a:pt x="0" y="30"/>
                    <a:pt x="0" y="30"/>
                    <a:pt x="0" y="30"/>
                  </a:cubicBezTo>
                  <a:cubicBezTo>
                    <a:pt x="12" y="51"/>
                    <a:pt x="44" y="40"/>
                    <a:pt x="65" y="22"/>
                  </a:cubicBezTo>
                  <a:cubicBezTo>
                    <a:pt x="68" y="20"/>
                    <a:pt x="70" y="12"/>
                    <a:pt x="68" y="5"/>
                  </a:cubicBezTo>
                  <a:close/>
                </a:path>
              </a:pathLst>
            </a:custGeom>
            <a:solidFill>
              <a:srgbClr val="FFF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7" name="Freeform 31"/>
            <p:cNvSpPr/>
            <p:nvPr/>
          </p:nvSpPr>
          <p:spPr bwMode="auto">
            <a:xfrm>
              <a:off x="4838008" y="6109609"/>
              <a:ext cx="905808" cy="748391"/>
            </a:xfrm>
            <a:custGeom>
              <a:avLst/>
              <a:gdLst>
                <a:gd name="T0" fmla="*/ 0 w 679"/>
                <a:gd name="T1" fmla="*/ 561 h 561"/>
                <a:gd name="T2" fmla="*/ 400 w 679"/>
                <a:gd name="T3" fmla="*/ 561 h 561"/>
                <a:gd name="T4" fmla="*/ 679 w 679"/>
                <a:gd name="T5" fmla="*/ 169 h 561"/>
                <a:gd name="T6" fmla="*/ 402 w 679"/>
                <a:gd name="T7" fmla="*/ 0 h 561"/>
                <a:gd name="T8" fmla="*/ 0 w 679"/>
                <a:gd name="T9" fmla="*/ 561 h 561"/>
              </a:gdLst>
              <a:ahLst/>
              <a:cxnLst>
                <a:cxn ang="0">
                  <a:pos x="T0" y="T1"/>
                </a:cxn>
                <a:cxn ang="0">
                  <a:pos x="T2" y="T3"/>
                </a:cxn>
                <a:cxn ang="0">
                  <a:pos x="T4" y="T5"/>
                </a:cxn>
                <a:cxn ang="0">
                  <a:pos x="T6" y="T7"/>
                </a:cxn>
                <a:cxn ang="0">
                  <a:pos x="T8" y="T9"/>
                </a:cxn>
              </a:cxnLst>
              <a:rect l="0" t="0" r="r" b="b"/>
              <a:pathLst>
                <a:path w="679" h="561">
                  <a:moveTo>
                    <a:pt x="0" y="561"/>
                  </a:moveTo>
                  <a:lnTo>
                    <a:pt x="400" y="561"/>
                  </a:lnTo>
                  <a:lnTo>
                    <a:pt x="679" y="169"/>
                  </a:lnTo>
                  <a:lnTo>
                    <a:pt x="402" y="0"/>
                  </a:lnTo>
                  <a:lnTo>
                    <a:pt x="0" y="561"/>
                  </a:lnTo>
                  <a:close/>
                </a:path>
              </a:pathLst>
            </a:custGeom>
            <a:solidFill>
              <a:srgbClr val="2F49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8" name="Freeform 32"/>
            <p:cNvSpPr/>
            <p:nvPr/>
          </p:nvSpPr>
          <p:spPr bwMode="auto">
            <a:xfrm>
              <a:off x="5234216" y="6272360"/>
              <a:ext cx="509600" cy="585640"/>
            </a:xfrm>
            <a:custGeom>
              <a:avLst/>
              <a:gdLst>
                <a:gd name="T0" fmla="*/ 305 w 382"/>
                <a:gd name="T1" fmla="*/ 0 h 439"/>
                <a:gd name="T2" fmla="*/ 382 w 382"/>
                <a:gd name="T3" fmla="*/ 47 h 439"/>
                <a:gd name="T4" fmla="*/ 103 w 382"/>
                <a:gd name="T5" fmla="*/ 439 h 439"/>
                <a:gd name="T6" fmla="*/ 0 w 382"/>
                <a:gd name="T7" fmla="*/ 439 h 439"/>
                <a:gd name="T8" fmla="*/ 305 w 382"/>
                <a:gd name="T9" fmla="*/ 0 h 439"/>
              </a:gdLst>
              <a:ahLst/>
              <a:cxnLst>
                <a:cxn ang="0">
                  <a:pos x="T0" y="T1"/>
                </a:cxn>
                <a:cxn ang="0">
                  <a:pos x="T2" y="T3"/>
                </a:cxn>
                <a:cxn ang="0">
                  <a:pos x="T4" y="T5"/>
                </a:cxn>
                <a:cxn ang="0">
                  <a:pos x="T6" y="T7"/>
                </a:cxn>
                <a:cxn ang="0">
                  <a:pos x="T8" y="T9"/>
                </a:cxn>
              </a:cxnLst>
              <a:rect l="0" t="0" r="r" b="b"/>
              <a:pathLst>
                <a:path w="382" h="439">
                  <a:moveTo>
                    <a:pt x="305" y="0"/>
                  </a:moveTo>
                  <a:lnTo>
                    <a:pt x="382" y="47"/>
                  </a:lnTo>
                  <a:lnTo>
                    <a:pt x="103" y="439"/>
                  </a:lnTo>
                  <a:lnTo>
                    <a:pt x="0" y="439"/>
                  </a:lnTo>
                  <a:lnTo>
                    <a:pt x="305" y="0"/>
                  </a:lnTo>
                  <a:close/>
                </a:path>
              </a:pathLst>
            </a:custGeom>
            <a:solidFill>
              <a:srgbClr val="3D5D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9" name="Freeform 33"/>
            <p:cNvSpPr/>
            <p:nvPr/>
          </p:nvSpPr>
          <p:spPr bwMode="auto">
            <a:xfrm>
              <a:off x="5307587" y="5992214"/>
              <a:ext cx="517604" cy="388203"/>
            </a:xfrm>
            <a:custGeom>
              <a:avLst/>
              <a:gdLst>
                <a:gd name="T0" fmla="*/ 0 w 388"/>
                <a:gd name="T1" fmla="*/ 147 h 291"/>
                <a:gd name="T2" fmla="*/ 321 w 388"/>
                <a:gd name="T3" fmla="*/ 291 h 291"/>
                <a:gd name="T4" fmla="*/ 388 w 388"/>
                <a:gd name="T5" fmla="*/ 182 h 291"/>
                <a:gd name="T6" fmla="*/ 91 w 388"/>
                <a:gd name="T7" fmla="*/ 0 h 291"/>
                <a:gd name="T8" fmla="*/ 0 w 388"/>
                <a:gd name="T9" fmla="*/ 147 h 291"/>
              </a:gdLst>
              <a:ahLst/>
              <a:cxnLst>
                <a:cxn ang="0">
                  <a:pos x="T0" y="T1"/>
                </a:cxn>
                <a:cxn ang="0">
                  <a:pos x="T2" y="T3"/>
                </a:cxn>
                <a:cxn ang="0">
                  <a:pos x="T4" y="T5"/>
                </a:cxn>
                <a:cxn ang="0">
                  <a:pos x="T6" y="T7"/>
                </a:cxn>
                <a:cxn ang="0">
                  <a:pos x="T8" y="T9"/>
                </a:cxn>
              </a:cxnLst>
              <a:rect l="0" t="0" r="r" b="b"/>
              <a:pathLst>
                <a:path w="388" h="291">
                  <a:moveTo>
                    <a:pt x="0" y="147"/>
                  </a:moveTo>
                  <a:lnTo>
                    <a:pt x="321" y="291"/>
                  </a:lnTo>
                  <a:lnTo>
                    <a:pt x="388" y="182"/>
                  </a:lnTo>
                  <a:lnTo>
                    <a:pt x="91" y="0"/>
                  </a:lnTo>
                  <a:lnTo>
                    <a:pt x="0" y="147"/>
                  </a:lnTo>
                  <a:close/>
                </a:path>
              </a:pathLst>
            </a:custGeom>
            <a:solidFill>
              <a:srgbClr val="8DD7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0" name="Freeform 34"/>
            <p:cNvSpPr/>
            <p:nvPr/>
          </p:nvSpPr>
          <p:spPr bwMode="auto">
            <a:xfrm>
              <a:off x="5633091" y="6176310"/>
              <a:ext cx="192101" cy="204106"/>
            </a:xfrm>
            <a:custGeom>
              <a:avLst/>
              <a:gdLst>
                <a:gd name="T0" fmla="*/ 71 w 144"/>
                <a:gd name="T1" fmla="*/ 0 h 153"/>
                <a:gd name="T2" fmla="*/ 144 w 144"/>
                <a:gd name="T3" fmla="*/ 44 h 153"/>
                <a:gd name="T4" fmla="*/ 77 w 144"/>
                <a:gd name="T5" fmla="*/ 153 h 153"/>
                <a:gd name="T6" fmla="*/ 0 w 144"/>
                <a:gd name="T7" fmla="*/ 118 h 153"/>
                <a:gd name="T8" fmla="*/ 71 w 144"/>
                <a:gd name="T9" fmla="*/ 0 h 153"/>
              </a:gdLst>
              <a:ahLst/>
              <a:cxnLst>
                <a:cxn ang="0">
                  <a:pos x="T0" y="T1"/>
                </a:cxn>
                <a:cxn ang="0">
                  <a:pos x="T2" y="T3"/>
                </a:cxn>
                <a:cxn ang="0">
                  <a:pos x="T4" y="T5"/>
                </a:cxn>
                <a:cxn ang="0">
                  <a:pos x="T6" y="T7"/>
                </a:cxn>
                <a:cxn ang="0">
                  <a:pos x="T8" y="T9"/>
                </a:cxn>
              </a:cxnLst>
              <a:rect l="0" t="0" r="r" b="b"/>
              <a:pathLst>
                <a:path w="144" h="153">
                  <a:moveTo>
                    <a:pt x="71" y="0"/>
                  </a:moveTo>
                  <a:lnTo>
                    <a:pt x="144" y="44"/>
                  </a:lnTo>
                  <a:lnTo>
                    <a:pt x="77" y="153"/>
                  </a:lnTo>
                  <a:lnTo>
                    <a:pt x="0" y="118"/>
                  </a:lnTo>
                  <a:lnTo>
                    <a:pt x="71" y="0"/>
                  </a:lnTo>
                  <a:close/>
                </a:path>
              </a:pathLst>
            </a:custGeom>
            <a:solidFill>
              <a:srgbClr val="A9E0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1" name="Freeform 35"/>
            <p:cNvSpPr/>
            <p:nvPr/>
          </p:nvSpPr>
          <p:spPr bwMode="auto">
            <a:xfrm>
              <a:off x="5691788" y="6248348"/>
              <a:ext cx="70704" cy="70703"/>
            </a:xfrm>
            <a:custGeom>
              <a:avLst/>
              <a:gdLst>
                <a:gd name="T0" fmla="*/ 4 w 35"/>
                <a:gd name="T1" fmla="*/ 9 h 35"/>
                <a:gd name="T2" fmla="*/ 10 w 35"/>
                <a:gd name="T3" fmla="*/ 31 h 35"/>
                <a:gd name="T4" fmla="*/ 31 w 35"/>
                <a:gd name="T5" fmla="*/ 26 h 35"/>
                <a:gd name="T6" fmla="*/ 26 w 35"/>
                <a:gd name="T7" fmla="*/ 4 h 35"/>
                <a:gd name="T8" fmla="*/ 4 w 35"/>
                <a:gd name="T9" fmla="*/ 9 h 35"/>
              </a:gdLst>
              <a:ahLst/>
              <a:cxnLst>
                <a:cxn ang="0">
                  <a:pos x="T0" y="T1"/>
                </a:cxn>
                <a:cxn ang="0">
                  <a:pos x="T2" y="T3"/>
                </a:cxn>
                <a:cxn ang="0">
                  <a:pos x="T4" y="T5"/>
                </a:cxn>
                <a:cxn ang="0">
                  <a:pos x="T6" y="T7"/>
                </a:cxn>
                <a:cxn ang="0">
                  <a:pos x="T8" y="T9"/>
                </a:cxn>
              </a:cxnLst>
              <a:rect l="0" t="0" r="r" b="b"/>
              <a:pathLst>
                <a:path w="35" h="35">
                  <a:moveTo>
                    <a:pt x="4" y="9"/>
                  </a:moveTo>
                  <a:cubicBezTo>
                    <a:pt x="0" y="17"/>
                    <a:pt x="2" y="26"/>
                    <a:pt x="10" y="31"/>
                  </a:cubicBezTo>
                  <a:cubicBezTo>
                    <a:pt x="17" y="35"/>
                    <a:pt x="26" y="33"/>
                    <a:pt x="31" y="26"/>
                  </a:cubicBezTo>
                  <a:cubicBezTo>
                    <a:pt x="35" y="18"/>
                    <a:pt x="33" y="9"/>
                    <a:pt x="26" y="4"/>
                  </a:cubicBezTo>
                  <a:cubicBezTo>
                    <a:pt x="18" y="0"/>
                    <a:pt x="9" y="2"/>
                    <a:pt x="4"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163" name="Group 162"/>
          <p:cNvGrpSpPr/>
          <p:nvPr/>
        </p:nvGrpSpPr>
        <p:grpSpPr>
          <a:xfrm>
            <a:off x="4667109" y="1697164"/>
            <a:ext cx="3992563" cy="2862940"/>
            <a:chOff x="4090988" y="1492250"/>
            <a:chExt cx="4483100" cy="3214688"/>
          </a:xfrm>
        </p:grpSpPr>
        <p:sp>
          <p:nvSpPr>
            <p:cNvPr id="164" name="Freeform 34"/>
            <p:cNvSpPr/>
            <p:nvPr/>
          </p:nvSpPr>
          <p:spPr bwMode="auto">
            <a:xfrm>
              <a:off x="4090988" y="1492250"/>
              <a:ext cx="4483100" cy="3214688"/>
            </a:xfrm>
            <a:custGeom>
              <a:avLst/>
              <a:gdLst>
                <a:gd name="T0" fmla="*/ 1556 w 1601"/>
                <a:gd name="T1" fmla="*/ 452 h 1147"/>
                <a:gd name="T2" fmla="*/ 1348 w 1601"/>
                <a:gd name="T3" fmla="*/ 361 h 1147"/>
                <a:gd name="T4" fmla="*/ 1318 w 1601"/>
                <a:gd name="T5" fmla="*/ 362 h 1147"/>
                <a:gd name="T6" fmla="*/ 1232 w 1601"/>
                <a:gd name="T7" fmla="*/ 166 h 1147"/>
                <a:gd name="T8" fmla="*/ 1084 w 1601"/>
                <a:gd name="T9" fmla="*/ 111 h 1147"/>
                <a:gd name="T10" fmla="*/ 964 w 1601"/>
                <a:gd name="T11" fmla="*/ 135 h 1147"/>
                <a:gd name="T12" fmla="*/ 706 w 1601"/>
                <a:gd name="T13" fmla="*/ 0 h 1147"/>
                <a:gd name="T14" fmla="*/ 691 w 1601"/>
                <a:gd name="T15" fmla="*/ 1 h 1147"/>
                <a:gd name="T16" fmla="*/ 426 w 1601"/>
                <a:gd name="T17" fmla="*/ 223 h 1147"/>
                <a:gd name="T18" fmla="*/ 378 w 1601"/>
                <a:gd name="T19" fmla="*/ 218 h 1147"/>
                <a:gd name="T20" fmla="*/ 226 w 1601"/>
                <a:gd name="T21" fmla="*/ 331 h 1147"/>
                <a:gd name="T22" fmla="*/ 208 w 1601"/>
                <a:gd name="T23" fmla="*/ 330 h 1147"/>
                <a:gd name="T24" fmla="*/ 47 w 1601"/>
                <a:gd name="T25" fmla="*/ 433 h 1147"/>
                <a:gd name="T26" fmla="*/ 41 w 1601"/>
                <a:gd name="T27" fmla="*/ 672 h 1147"/>
                <a:gd name="T28" fmla="*/ 264 w 1601"/>
                <a:gd name="T29" fmla="*/ 794 h 1147"/>
                <a:gd name="T30" fmla="*/ 349 w 1601"/>
                <a:gd name="T31" fmla="*/ 785 h 1147"/>
                <a:gd name="T32" fmla="*/ 499 w 1601"/>
                <a:gd name="T33" fmla="*/ 927 h 1147"/>
                <a:gd name="T34" fmla="*/ 538 w 1601"/>
                <a:gd name="T35" fmla="*/ 930 h 1147"/>
                <a:gd name="T36" fmla="*/ 710 w 1601"/>
                <a:gd name="T37" fmla="*/ 849 h 1147"/>
                <a:gd name="T38" fmla="*/ 872 w 1601"/>
                <a:gd name="T39" fmla="*/ 962 h 1147"/>
                <a:gd name="T40" fmla="*/ 741 w 1601"/>
                <a:gd name="T41" fmla="*/ 1147 h 1147"/>
                <a:gd name="T42" fmla="*/ 1211 w 1601"/>
                <a:gd name="T43" fmla="*/ 839 h 1147"/>
                <a:gd name="T44" fmla="*/ 1213 w 1601"/>
                <a:gd name="T45" fmla="*/ 834 h 1147"/>
                <a:gd name="T46" fmla="*/ 1280 w 1601"/>
                <a:gd name="T47" fmla="*/ 844 h 1147"/>
                <a:gd name="T48" fmla="*/ 1415 w 1601"/>
                <a:gd name="T49" fmla="*/ 771 h 1147"/>
                <a:gd name="T50" fmla="*/ 1564 w 1601"/>
                <a:gd name="T51" fmla="*/ 663 h 1147"/>
                <a:gd name="T52" fmla="*/ 1556 w 1601"/>
                <a:gd name="T53" fmla="*/ 452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01" h="1147">
                  <a:moveTo>
                    <a:pt x="1556" y="452"/>
                  </a:moveTo>
                  <a:cubicBezTo>
                    <a:pt x="1496" y="373"/>
                    <a:pt x="1400" y="361"/>
                    <a:pt x="1348" y="361"/>
                  </a:cubicBezTo>
                  <a:cubicBezTo>
                    <a:pt x="1336" y="361"/>
                    <a:pt x="1326" y="362"/>
                    <a:pt x="1318" y="362"/>
                  </a:cubicBezTo>
                  <a:cubicBezTo>
                    <a:pt x="1323" y="328"/>
                    <a:pt x="1321" y="247"/>
                    <a:pt x="1232" y="166"/>
                  </a:cubicBezTo>
                  <a:cubicBezTo>
                    <a:pt x="1192" y="130"/>
                    <a:pt x="1142" y="111"/>
                    <a:pt x="1084" y="111"/>
                  </a:cubicBezTo>
                  <a:cubicBezTo>
                    <a:pt x="1030" y="111"/>
                    <a:pt x="984" y="127"/>
                    <a:pt x="964" y="135"/>
                  </a:cubicBezTo>
                  <a:cubicBezTo>
                    <a:pt x="946" y="101"/>
                    <a:pt x="880" y="0"/>
                    <a:pt x="706" y="0"/>
                  </a:cubicBezTo>
                  <a:cubicBezTo>
                    <a:pt x="701" y="0"/>
                    <a:pt x="696" y="0"/>
                    <a:pt x="691" y="1"/>
                  </a:cubicBezTo>
                  <a:cubicBezTo>
                    <a:pt x="481" y="7"/>
                    <a:pt x="435" y="175"/>
                    <a:pt x="426" y="223"/>
                  </a:cubicBezTo>
                  <a:cubicBezTo>
                    <a:pt x="409" y="220"/>
                    <a:pt x="393" y="218"/>
                    <a:pt x="378" y="218"/>
                  </a:cubicBezTo>
                  <a:cubicBezTo>
                    <a:pt x="271" y="218"/>
                    <a:pt x="235" y="301"/>
                    <a:pt x="226" y="331"/>
                  </a:cubicBezTo>
                  <a:cubicBezTo>
                    <a:pt x="220" y="331"/>
                    <a:pt x="214" y="330"/>
                    <a:pt x="208" y="330"/>
                  </a:cubicBezTo>
                  <a:cubicBezTo>
                    <a:pt x="146" y="330"/>
                    <a:pt x="84" y="370"/>
                    <a:pt x="47" y="433"/>
                  </a:cubicBezTo>
                  <a:cubicBezTo>
                    <a:pt x="2" y="509"/>
                    <a:pt x="0" y="598"/>
                    <a:pt x="41" y="672"/>
                  </a:cubicBezTo>
                  <a:cubicBezTo>
                    <a:pt x="97" y="773"/>
                    <a:pt x="193" y="794"/>
                    <a:pt x="264" y="794"/>
                  </a:cubicBezTo>
                  <a:cubicBezTo>
                    <a:pt x="301" y="794"/>
                    <a:pt x="332" y="789"/>
                    <a:pt x="349" y="785"/>
                  </a:cubicBezTo>
                  <a:cubicBezTo>
                    <a:pt x="355" y="819"/>
                    <a:pt x="382" y="907"/>
                    <a:pt x="499" y="927"/>
                  </a:cubicBezTo>
                  <a:cubicBezTo>
                    <a:pt x="512" y="929"/>
                    <a:pt x="525" y="930"/>
                    <a:pt x="538" y="930"/>
                  </a:cubicBezTo>
                  <a:cubicBezTo>
                    <a:pt x="626" y="930"/>
                    <a:pt x="684" y="878"/>
                    <a:pt x="710" y="849"/>
                  </a:cubicBezTo>
                  <a:cubicBezTo>
                    <a:pt x="722" y="881"/>
                    <a:pt x="758" y="933"/>
                    <a:pt x="872" y="962"/>
                  </a:cubicBezTo>
                  <a:cubicBezTo>
                    <a:pt x="856" y="1023"/>
                    <a:pt x="822" y="1105"/>
                    <a:pt x="741" y="1147"/>
                  </a:cubicBezTo>
                  <a:cubicBezTo>
                    <a:pt x="741" y="1147"/>
                    <a:pt x="1064" y="1147"/>
                    <a:pt x="1211" y="839"/>
                  </a:cubicBezTo>
                  <a:cubicBezTo>
                    <a:pt x="1212" y="837"/>
                    <a:pt x="1212" y="835"/>
                    <a:pt x="1213" y="834"/>
                  </a:cubicBezTo>
                  <a:cubicBezTo>
                    <a:pt x="1236" y="841"/>
                    <a:pt x="1259" y="844"/>
                    <a:pt x="1280" y="844"/>
                  </a:cubicBezTo>
                  <a:cubicBezTo>
                    <a:pt x="1364" y="844"/>
                    <a:pt x="1403" y="791"/>
                    <a:pt x="1415" y="771"/>
                  </a:cubicBezTo>
                  <a:cubicBezTo>
                    <a:pt x="1474" y="770"/>
                    <a:pt x="1531" y="728"/>
                    <a:pt x="1564" y="663"/>
                  </a:cubicBezTo>
                  <a:cubicBezTo>
                    <a:pt x="1601" y="589"/>
                    <a:pt x="1598" y="508"/>
                    <a:pt x="1556" y="452"/>
                  </a:cubicBezTo>
                  <a:close/>
                </a:path>
              </a:pathLst>
            </a:custGeom>
            <a:solidFill>
              <a:srgbClr val="0A9C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65" name="Freeform 35"/>
            <p:cNvSpPr/>
            <p:nvPr/>
          </p:nvSpPr>
          <p:spPr bwMode="auto">
            <a:xfrm>
              <a:off x="4329113" y="1755775"/>
              <a:ext cx="4006850" cy="2751138"/>
            </a:xfrm>
            <a:custGeom>
              <a:avLst/>
              <a:gdLst>
                <a:gd name="T0" fmla="*/ 1391 w 1431"/>
                <a:gd name="T1" fmla="*/ 367 h 982"/>
                <a:gd name="T2" fmla="*/ 1205 w 1431"/>
                <a:gd name="T3" fmla="*/ 294 h 982"/>
                <a:gd name="T4" fmla="*/ 1179 w 1431"/>
                <a:gd name="T5" fmla="*/ 295 h 982"/>
                <a:gd name="T6" fmla="*/ 1101 w 1431"/>
                <a:gd name="T7" fmla="*/ 135 h 982"/>
                <a:gd name="T8" fmla="*/ 969 w 1431"/>
                <a:gd name="T9" fmla="*/ 91 h 982"/>
                <a:gd name="T10" fmla="*/ 861 w 1431"/>
                <a:gd name="T11" fmla="*/ 110 h 982"/>
                <a:gd name="T12" fmla="*/ 631 w 1431"/>
                <a:gd name="T13" fmla="*/ 0 h 982"/>
                <a:gd name="T14" fmla="*/ 618 w 1431"/>
                <a:gd name="T15" fmla="*/ 1 h 982"/>
                <a:gd name="T16" fmla="*/ 380 w 1431"/>
                <a:gd name="T17" fmla="*/ 182 h 982"/>
                <a:gd name="T18" fmla="*/ 338 w 1431"/>
                <a:gd name="T19" fmla="*/ 178 h 982"/>
                <a:gd name="T20" fmla="*/ 202 w 1431"/>
                <a:gd name="T21" fmla="*/ 270 h 982"/>
                <a:gd name="T22" fmla="*/ 185 w 1431"/>
                <a:gd name="T23" fmla="*/ 269 h 982"/>
                <a:gd name="T24" fmla="*/ 42 w 1431"/>
                <a:gd name="T25" fmla="*/ 353 h 982"/>
                <a:gd name="T26" fmla="*/ 36 w 1431"/>
                <a:gd name="T27" fmla="*/ 546 h 982"/>
                <a:gd name="T28" fmla="*/ 236 w 1431"/>
                <a:gd name="T29" fmla="*/ 646 h 982"/>
                <a:gd name="T30" fmla="*/ 312 w 1431"/>
                <a:gd name="T31" fmla="*/ 638 h 982"/>
                <a:gd name="T32" fmla="*/ 446 w 1431"/>
                <a:gd name="T33" fmla="*/ 754 h 982"/>
                <a:gd name="T34" fmla="*/ 481 w 1431"/>
                <a:gd name="T35" fmla="*/ 757 h 982"/>
                <a:gd name="T36" fmla="*/ 634 w 1431"/>
                <a:gd name="T37" fmla="*/ 690 h 982"/>
                <a:gd name="T38" fmla="*/ 872 w 1431"/>
                <a:gd name="T39" fmla="*/ 828 h 982"/>
                <a:gd name="T40" fmla="*/ 773 w 1431"/>
                <a:gd name="T41" fmla="*/ 982 h 982"/>
                <a:gd name="T42" fmla="*/ 1082 w 1431"/>
                <a:gd name="T43" fmla="*/ 682 h 982"/>
                <a:gd name="T44" fmla="*/ 1084 w 1431"/>
                <a:gd name="T45" fmla="*/ 678 h 982"/>
                <a:gd name="T46" fmla="*/ 1144 w 1431"/>
                <a:gd name="T47" fmla="*/ 686 h 982"/>
                <a:gd name="T48" fmla="*/ 1265 w 1431"/>
                <a:gd name="T49" fmla="*/ 627 h 982"/>
                <a:gd name="T50" fmla="*/ 1398 w 1431"/>
                <a:gd name="T51" fmla="*/ 539 h 982"/>
                <a:gd name="T52" fmla="*/ 1391 w 1431"/>
                <a:gd name="T53" fmla="*/ 367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31" h="982">
                  <a:moveTo>
                    <a:pt x="1391" y="367"/>
                  </a:moveTo>
                  <a:cubicBezTo>
                    <a:pt x="1338" y="303"/>
                    <a:pt x="1252" y="294"/>
                    <a:pt x="1205" y="294"/>
                  </a:cubicBezTo>
                  <a:cubicBezTo>
                    <a:pt x="1195" y="294"/>
                    <a:pt x="1186" y="294"/>
                    <a:pt x="1179" y="295"/>
                  </a:cubicBezTo>
                  <a:cubicBezTo>
                    <a:pt x="1183" y="267"/>
                    <a:pt x="1181" y="201"/>
                    <a:pt x="1101" y="135"/>
                  </a:cubicBezTo>
                  <a:cubicBezTo>
                    <a:pt x="1066" y="106"/>
                    <a:pt x="1021" y="91"/>
                    <a:pt x="969" y="91"/>
                  </a:cubicBezTo>
                  <a:cubicBezTo>
                    <a:pt x="921" y="91"/>
                    <a:pt x="879" y="104"/>
                    <a:pt x="861" y="110"/>
                  </a:cubicBezTo>
                  <a:cubicBezTo>
                    <a:pt x="846" y="82"/>
                    <a:pt x="786" y="0"/>
                    <a:pt x="631" y="0"/>
                  </a:cubicBezTo>
                  <a:cubicBezTo>
                    <a:pt x="627" y="0"/>
                    <a:pt x="622" y="0"/>
                    <a:pt x="618" y="1"/>
                  </a:cubicBezTo>
                  <a:cubicBezTo>
                    <a:pt x="430" y="6"/>
                    <a:pt x="388" y="142"/>
                    <a:pt x="380" y="182"/>
                  </a:cubicBezTo>
                  <a:cubicBezTo>
                    <a:pt x="365" y="179"/>
                    <a:pt x="351" y="178"/>
                    <a:pt x="338" y="178"/>
                  </a:cubicBezTo>
                  <a:cubicBezTo>
                    <a:pt x="242" y="178"/>
                    <a:pt x="210" y="245"/>
                    <a:pt x="202" y="270"/>
                  </a:cubicBezTo>
                  <a:cubicBezTo>
                    <a:pt x="196" y="269"/>
                    <a:pt x="191" y="269"/>
                    <a:pt x="185" y="269"/>
                  </a:cubicBezTo>
                  <a:cubicBezTo>
                    <a:pt x="130" y="269"/>
                    <a:pt x="75" y="301"/>
                    <a:pt x="42" y="353"/>
                  </a:cubicBezTo>
                  <a:cubicBezTo>
                    <a:pt x="2" y="414"/>
                    <a:pt x="0" y="486"/>
                    <a:pt x="36" y="546"/>
                  </a:cubicBezTo>
                  <a:cubicBezTo>
                    <a:pt x="86" y="629"/>
                    <a:pt x="172" y="646"/>
                    <a:pt x="236" y="646"/>
                  </a:cubicBezTo>
                  <a:cubicBezTo>
                    <a:pt x="269" y="646"/>
                    <a:pt x="297" y="641"/>
                    <a:pt x="312" y="638"/>
                  </a:cubicBezTo>
                  <a:cubicBezTo>
                    <a:pt x="317" y="666"/>
                    <a:pt x="341" y="737"/>
                    <a:pt x="446" y="754"/>
                  </a:cubicBezTo>
                  <a:cubicBezTo>
                    <a:pt x="458" y="756"/>
                    <a:pt x="469" y="757"/>
                    <a:pt x="481" y="757"/>
                  </a:cubicBezTo>
                  <a:cubicBezTo>
                    <a:pt x="559" y="757"/>
                    <a:pt x="611" y="714"/>
                    <a:pt x="634" y="690"/>
                  </a:cubicBezTo>
                  <a:cubicBezTo>
                    <a:pt x="645" y="716"/>
                    <a:pt x="720" y="811"/>
                    <a:pt x="872" y="828"/>
                  </a:cubicBezTo>
                  <a:cubicBezTo>
                    <a:pt x="858" y="878"/>
                    <a:pt x="840" y="934"/>
                    <a:pt x="773" y="982"/>
                  </a:cubicBezTo>
                  <a:cubicBezTo>
                    <a:pt x="773" y="982"/>
                    <a:pt x="951" y="933"/>
                    <a:pt x="1082" y="682"/>
                  </a:cubicBezTo>
                  <a:cubicBezTo>
                    <a:pt x="1083" y="680"/>
                    <a:pt x="1084" y="679"/>
                    <a:pt x="1084" y="678"/>
                  </a:cubicBezTo>
                  <a:cubicBezTo>
                    <a:pt x="1105" y="683"/>
                    <a:pt x="1125" y="686"/>
                    <a:pt x="1144" y="686"/>
                  </a:cubicBezTo>
                  <a:cubicBezTo>
                    <a:pt x="1219" y="686"/>
                    <a:pt x="1254" y="643"/>
                    <a:pt x="1265" y="627"/>
                  </a:cubicBezTo>
                  <a:cubicBezTo>
                    <a:pt x="1318" y="626"/>
                    <a:pt x="1369" y="592"/>
                    <a:pt x="1398" y="539"/>
                  </a:cubicBezTo>
                  <a:cubicBezTo>
                    <a:pt x="1431" y="479"/>
                    <a:pt x="1428" y="413"/>
                    <a:pt x="1391" y="36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166" name="Group 165"/>
          <p:cNvGrpSpPr/>
          <p:nvPr/>
        </p:nvGrpSpPr>
        <p:grpSpPr>
          <a:xfrm>
            <a:off x="2986756" y="3756832"/>
            <a:ext cx="2690809" cy="1928046"/>
            <a:chOff x="2105026" y="3748088"/>
            <a:chExt cx="2525713" cy="1809750"/>
          </a:xfrm>
        </p:grpSpPr>
        <p:sp>
          <p:nvSpPr>
            <p:cNvPr id="167" name="Freeform 38"/>
            <p:cNvSpPr/>
            <p:nvPr/>
          </p:nvSpPr>
          <p:spPr bwMode="auto">
            <a:xfrm>
              <a:off x="2105026" y="3748088"/>
              <a:ext cx="2525713" cy="1809750"/>
            </a:xfrm>
            <a:custGeom>
              <a:avLst/>
              <a:gdLst>
                <a:gd name="T0" fmla="*/ 26 w 902"/>
                <a:gd name="T1" fmla="*/ 254 h 646"/>
                <a:gd name="T2" fmla="*/ 142 w 902"/>
                <a:gd name="T3" fmla="*/ 203 h 646"/>
                <a:gd name="T4" fmla="*/ 159 w 902"/>
                <a:gd name="T5" fmla="*/ 204 h 646"/>
                <a:gd name="T6" fmla="*/ 208 w 902"/>
                <a:gd name="T7" fmla="*/ 93 h 646"/>
                <a:gd name="T8" fmla="*/ 291 w 902"/>
                <a:gd name="T9" fmla="*/ 62 h 646"/>
                <a:gd name="T10" fmla="*/ 359 w 902"/>
                <a:gd name="T11" fmla="*/ 76 h 646"/>
                <a:gd name="T12" fmla="*/ 504 w 902"/>
                <a:gd name="T13" fmla="*/ 0 h 646"/>
                <a:gd name="T14" fmla="*/ 513 w 902"/>
                <a:gd name="T15" fmla="*/ 0 h 646"/>
                <a:gd name="T16" fmla="*/ 662 w 902"/>
                <a:gd name="T17" fmla="*/ 125 h 646"/>
                <a:gd name="T18" fmla="*/ 689 w 902"/>
                <a:gd name="T19" fmla="*/ 122 h 646"/>
                <a:gd name="T20" fmla="*/ 775 w 902"/>
                <a:gd name="T21" fmla="*/ 186 h 646"/>
                <a:gd name="T22" fmla="*/ 785 w 902"/>
                <a:gd name="T23" fmla="*/ 186 h 646"/>
                <a:gd name="T24" fmla="*/ 876 w 902"/>
                <a:gd name="T25" fmla="*/ 244 h 646"/>
                <a:gd name="T26" fmla="*/ 879 w 902"/>
                <a:gd name="T27" fmla="*/ 378 h 646"/>
                <a:gd name="T28" fmla="*/ 753 w 902"/>
                <a:gd name="T29" fmla="*/ 447 h 646"/>
                <a:gd name="T30" fmla="*/ 705 w 902"/>
                <a:gd name="T31" fmla="*/ 442 h 646"/>
                <a:gd name="T32" fmla="*/ 621 w 902"/>
                <a:gd name="T33" fmla="*/ 522 h 646"/>
                <a:gd name="T34" fmla="*/ 599 w 902"/>
                <a:gd name="T35" fmla="*/ 524 h 646"/>
                <a:gd name="T36" fmla="*/ 502 w 902"/>
                <a:gd name="T37" fmla="*/ 478 h 646"/>
                <a:gd name="T38" fmla="*/ 411 w 902"/>
                <a:gd name="T39" fmla="*/ 541 h 646"/>
                <a:gd name="T40" fmla="*/ 485 w 902"/>
                <a:gd name="T41" fmla="*/ 646 h 646"/>
                <a:gd name="T42" fmla="*/ 220 w 902"/>
                <a:gd name="T43" fmla="*/ 472 h 646"/>
                <a:gd name="T44" fmla="*/ 219 w 902"/>
                <a:gd name="T45" fmla="*/ 469 h 646"/>
                <a:gd name="T46" fmla="*/ 181 w 902"/>
                <a:gd name="T47" fmla="*/ 475 h 646"/>
                <a:gd name="T48" fmla="*/ 105 w 902"/>
                <a:gd name="T49" fmla="*/ 434 h 646"/>
                <a:gd name="T50" fmla="*/ 21 w 902"/>
                <a:gd name="T51" fmla="*/ 373 h 646"/>
                <a:gd name="T52" fmla="*/ 26 w 902"/>
                <a:gd name="T53" fmla="*/ 25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2" h="646">
                  <a:moveTo>
                    <a:pt x="26" y="254"/>
                  </a:moveTo>
                  <a:cubicBezTo>
                    <a:pt x="59" y="210"/>
                    <a:pt x="113" y="203"/>
                    <a:pt x="142" y="203"/>
                  </a:cubicBezTo>
                  <a:cubicBezTo>
                    <a:pt x="149" y="203"/>
                    <a:pt x="155" y="203"/>
                    <a:pt x="159" y="204"/>
                  </a:cubicBezTo>
                  <a:cubicBezTo>
                    <a:pt x="157" y="184"/>
                    <a:pt x="158" y="139"/>
                    <a:pt x="208" y="93"/>
                  </a:cubicBezTo>
                  <a:cubicBezTo>
                    <a:pt x="230" y="73"/>
                    <a:pt x="259" y="62"/>
                    <a:pt x="291" y="62"/>
                  </a:cubicBezTo>
                  <a:cubicBezTo>
                    <a:pt x="322" y="62"/>
                    <a:pt x="348" y="71"/>
                    <a:pt x="359" y="76"/>
                  </a:cubicBezTo>
                  <a:cubicBezTo>
                    <a:pt x="369" y="57"/>
                    <a:pt x="406" y="0"/>
                    <a:pt x="504" y="0"/>
                  </a:cubicBezTo>
                  <a:cubicBezTo>
                    <a:pt x="507" y="0"/>
                    <a:pt x="510" y="0"/>
                    <a:pt x="513" y="0"/>
                  </a:cubicBezTo>
                  <a:cubicBezTo>
                    <a:pt x="631" y="4"/>
                    <a:pt x="657" y="98"/>
                    <a:pt x="662" y="125"/>
                  </a:cubicBezTo>
                  <a:cubicBezTo>
                    <a:pt x="672" y="123"/>
                    <a:pt x="681" y="122"/>
                    <a:pt x="689" y="122"/>
                  </a:cubicBezTo>
                  <a:cubicBezTo>
                    <a:pt x="749" y="122"/>
                    <a:pt x="769" y="169"/>
                    <a:pt x="775" y="186"/>
                  </a:cubicBezTo>
                  <a:cubicBezTo>
                    <a:pt x="778" y="186"/>
                    <a:pt x="782" y="186"/>
                    <a:pt x="785" y="186"/>
                  </a:cubicBezTo>
                  <a:cubicBezTo>
                    <a:pt x="820" y="186"/>
                    <a:pt x="854" y="208"/>
                    <a:pt x="876" y="244"/>
                  </a:cubicBezTo>
                  <a:cubicBezTo>
                    <a:pt x="901" y="286"/>
                    <a:pt x="902" y="336"/>
                    <a:pt x="879" y="378"/>
                  </a:cubicBezTo>
                  <a:cubicBezTo>
                    <a:pt x="848" y="435"/>
                    <a:pt x="793" y="447"/>
                    <a:pt x="753" y="447"/>
                  </a:cubicBezTo>
                  <a:cubicBezTo>
                    <a:pt x="732" y="447"/>
                    <a:pt x="715" y="444"/>
                    <a:pt x="705" y="442"/>
                  </a:cubicBezTo>
                  <a:cubicBezTo>
                    <a:pt x="702" y="461"/>
                    <a:pt x="687" y="510"/>
                    <a:pt x="621" y="522"/>
                  </a:cubicBezTo>
                  <a:cubicBezTo>
                    <a:pt x="613" y="523"/>
                    <a:pt x="606" y="524"/>
                    <a:pt x="599" y="524"/>
                  </a:cubicBezTo>
                  <a:cubicBezTo>
                    <a:pt x="550" y="524"/>
                    <a:pt x="517" y="494"/>
                    <a:pt x="502" y="478"/>
                  </a:cubicBezTo>
                  <a:cubicBezTo>
                    <a:pt x="495" y="496"/>
                    <a:pt x="475" y="525"/>
                    <a:pt x="411" y="541"/>
                  </a:cubicBezTo>
                  <a:cubicBezTo>
                    <a:pt x="419" y="576"/>
                    <a:pt x="439" y="622"/>
                    <a:pt x="485" y="646"/>
                  </a:cubicBezTo>
                  <a:cubicBezTo>
                    <a:pt x="485" y="646"/>
                    <a:pt x="302" y="646"/>
                    <a:pt x="220" y="472"/>
                  </a:cubicBezTo>
                  <a:cubicBezTo>
                    <a:pt x="219" y="471"/>
                    <a:pt x="219" y="470"/>
                    <a:pt x="219" y="469"/>
                  </a:cubicBezTo>
                  <a:cubicBezTo>
                    <a:pt x="205" y="473"/>
                    <a:pt x="193" y="475"/>
                    <a:pt x="181" y="475"/>
                  </a:cubicBezTo>
                  <a:cubicBezTo>
                    <a:pt x="134" y="475"/>
                    <a:pt x="111" y="445"/>
                    <a:pt x="105" y="434"/>
                  </a:cubicBezTo>
                  <a:cubicBezTo>
                    <a:pt x="72" y="433"/>
                    <a:pt x="39" y="410"/>
                    <a:pt x="21" y="373"/>
                  </a:cubicBezTo>
                  <a:cubicBezTo>
                    <a:pt x="0" y="331"/>
                    <a:pt x="2" y="286"/>
                    <a:pt x="26" y="254"/>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68" name="Freeform 39"/>
            <p:cNvSpPr/>
            <p:nvPr/>
          </p:nvSpPr>
          <p:spPr bwMode="auto">
            <a:xfrm>
              <a:off x="2211388" y="3895725"/>
              <a:ext cx="2257425" cy="1549400"/>
            </a:xfrm>
            <a:custGeom>
              <a:avLst/>
              <a:gdLst>
                <a:gd name="T0" fmla="*/ 22 w 806"/>
                <a:gd name="T1" fmla="*/ 206 h 553"/>
                <a:gd name="T2" fmla="*/ 127 w 806"/>
                <a:gd name="T3" fmla="*/ 165 h 553"/>
                <a:gd name="T4" fmla="*/ 142 w 806"/>
                <a:gd name="T5" fmla="*/ 165 h 553"/>
                <a:gd name="T6" fmla="*/ 185 w 806"/>
                <a:gd name="T7" fmla="*/ 76 h 553"/>
                <a:gd name="T8" fmla="*/ 260 w 806"/>
                <a:gd name="T9" fmla="*/ 51 h 553"/>
                <a:gd name="T10" fmla="*/ 320 w 806"/>
                <a:gd name="T11" fmla="*/ 62 h 553"/>
                <a:gd name="T12" fmla="*/ 450 w 806"/>
                <a:gd name="T13" fmla="*/ 0 h 553"/>
                <a:gd name="T14" fmla="*/ 458 w 806"/>
                <a:gd name="T15" fmla="*/ 0 h 553"/>
                <a:gd name="T16" fmla="*/ 591 w 806"/>
                <a:gd name="T17" fmla="*/ 102 h 553"/>
                <a:gd name="T18" fmla="*/ 615 w 806"/>
                <a:gd name="T19" fmla="*/ 100 h 553"/>
                <a:gd name="T20" fmla="*/ 692 w 806"/>
                <a:gd name="T21" fmla="*/ 151 h 553"/>
                <a:gd name="T22" fmla="*/ 701 w 806"/>
                <a:gd name="T23" fmla="*/ 151 h 553"/>
                <a:gd name="T24" fmla="*/ 782 w 806"/>
                <a:gd name="T25" fmla="*/ 198 h 553"/>
                <a:gd name="T26" fmla="*/ 785 w 806"/>
                <a:gd name="T27" fmla="*/ 307 h 553"/>
                <a:gd name="T28" fmla="*/ 673 w 806"/>
                <a:gd name="T29" fmla="*/ 363 h 553"/>
                <a:gd name="T30" fmla="*/ 630 w 806"/>
                <a:gd name="T31" fmla="*/ 359 h 553"/>
                <a:gd name="T32" fmla="*/ 554 w 806"/>
                <a:gd name="T33" fmla="*/ 424 h 553"/>
                <a:gd name="T34" fmla="*/ 535 w 806"/>
                <a:gd name="T35" fmla="*/ 426 h 553"/>
                <a:gd name="T36" fmla="*/ 448 w 806"/>
                <a:gd name="T37" fmla="*/ 388 h 553"/>
                <a:gd name="T38" fmla="*/ 315 w 806"/>
                <a:gd name="T39" fmla="*/ 466 h 553"/>
                <a:gd name="T40" fmla="*/ 370 w 806"/>
                <a:gd name="T41" fmla="*/ 553 h 553"/>
                <a:gd name="T42" fmla="*/ 196 w 806"/>
                <a:gd name="T43" fmla="*/ 384 h 553"/>
                <a:gd name="T44" fmla="*/ 195 w 806"/>
                <a:gd name="T45" fmla="*/ 381 h 553"/>
                <a:gd name="T46" fmla="*/ 161 w 806"/>
                <a:gd name="T47" fmla="*/ 386 h 553"/>
                <a:gd name="T48" fmla="*/ 93 w 806"/>
                <a:gd name="T49" fmla="*/ 353 h 553"/>
                <a:gd name="T50" fmla="*/ 18 w 806"/>
                <a:gd name="T51" fmla="*/ 303 h 553"/>
                <a:gd name="T52" fmla="*/ 22 w 806"/>
                <a:gd name="T53" fmla="*/ 206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06" h="553">
                  <a:moveTo>
                    <a:pt x="22" y="206"/>
                  </a:moveTo>
                  <a:cubicBezTo>
                    <a:pt x="52" y="170"/>
                    <a:pt x="101" y="165"/>
                    <a:pt x="127" y="165"/>
                  </a:cubicBezTo>
                  <a:cubicBezTo>
                    <a:pt x="133" y="165"/>
                    <a:pt x="138" y="165"/>
                    <a:pt x="142" y="165"/>
                  </a:cubicBezTo>
                  <a:cubicBezTo>
                    <a:pt x="140" y="150"/>
                    <a:pt x="140" y="113"/>
                    <a:pt x="185" y="76"/>
                  </a:cubicBezTo>
                  <a:cubicBezTo>
                    <a:pt x="205" y="59"/>
                    <a:pt x="231" y="51"/>
                    <a:pt x="260" y="51"/>
                  </a:cubicBezTo>
                  <a:cubicBezTo>
                    <a:pt x="287" y="51"/>
                    <a:pt x="310" y="58"/>
                    <a:pt x="320" y="62"/>
                  </a:cubicBezTo>
                  <a:cubicBezTo>
                    <a:pt x="329" y="46"/>
                    <a:pt x="363" y="0"/>
                    <a:pt x="450" y="0"/>
                  </a:cubicBezTo>
                  <a:cubicBezTo>
                    <a:pt x="453" y="0"/>
                    <a:pt x="455" y="0"/>
                    <a:pt x="458" y="0"/>
                  </a:cubicBezTo>
                  <a:cubicBezTo>
                    <a:pt x="563" y="3"/>
                    <a:pt x="587" y="80"/>
                    <a:pt x="591" y="102"/>
                  </a:cubicBezTo>
                  <a:cubicBezTo>
                    <a:pt x="600" y="100"/>
                    <a:pt x="608" y="100"/>
                    <a:pt x="615" y="100"/>
                  </a:cubicBezTo>
                  <a:cubicBezTo>
                    <a:pt x="669" y="100"/>
                    <a:pt x="687" y="137"/>
                    <a:pt x="692" y="151"/>
                  </a:cubicBezTo>
                  <a:cubicBezTo>
                    <a:pt x="695" y="151"/>
                    <a:pt x="698" y="151"/>
                    <a:pt x="701" y="151"/>
                  </a:cubicBezTo>
                  <a:cubicBezTo>
                    <a:pt x="732" y="151"/>
                    <a:pt x="763" y="169"/>
                    <a:pt x="782" y="198"/>
                  </a:cubicBezTo>
                  <a:cubicBezTo>
                    <a:pt x="805" y="233"/>
                    <a:pt x="806" y="273"/>
                    <a:pt x="785" y="307"/>
                  </a:cubicBezTo>
                  <a:cubicBezTo>
                    <a:pt x="757" y="354"/>
                    <a:pt x="709" y="363"/>
                    <a:pt x="673" y="363"/>
                  </a:cubicBezTo>
                  <a:cubicBezTo>
                    <a:pt x="654" y="363"/>
                    <a:pt x="638" y="361"/>
                    <a:pt x="630" y="359"/>
                  </a:cubicBezTo>
                  <a:cubicBezTo>
                    <a:pt x="627" y="375"/>
                    <a:pt x="613" y="415"/>
                    <a:pt x="554" y="424"/>
                  </a:cubicBezTo>
                  <a:cubicBezTo>
                    <a:pt x="548" y="425"/>
                    <a:pt x="541" y="426"/>
                    <a:pt x="535" y="426"/>
                  </a:cubicBezTo>
                  <a:cubicBezTo>
                    <a:pt x="491" y="426"/>
                    <a:pt x="462" y="402"/>
                    <a:pt x="448" y="388"/>
                  </a:cubicBezTo>
                  <a:cubicBezTo>
                    <a:pt x="442" y="403"/>
                    <a:pt x="400" y="457"/>
                    <a:pt x="315" y="466"/>
                  </a:cubicBezTo>
                  <a:cubicBezTo>
                    <a:pt x="322" y="494"/>
                    <a:pt x="332" y="526"/>
                    <a:pt x="370" y="553"/>
                  </a:cubicBezTo>
                  <a:cubicBezTo>
                    <a:pt x="370" y="553"/>
                    <a:pt x="270" y="525"/>
                    <a:pt x="196" y="384"/>
                  </a:cubicBezTo>
                  <a:cubicBezTo>
                    <a:pt x="196" y="383"/>
                    <a:pt x="195" y="382"/>
                    <a:pt x="195" y="381"/>
                  </a:cubicBezTo>
                  <a:cubicBezTo>
                    <a:pt x="183" y="385"/>
                    <a:pt x="172" y="386"/>
                    <a:pt x="161" y="386"/>
                  </a:cubicBezTo>
                  <a:cubicBezTo>
                    <a:pt x="119" y="386"/>
                    <a:pt x="99" y="362"/>
                    <a:pt x="93" y="353"/>
                  </a:cubicBezTo>
                  <a:cubicBezTo>
                    <a:pt x="63" y="352"/>
                    <a:pt x="35" y="333"/>
                    <a:pt x="18" y="303"/>
                  </a:cubicBezTo>
                  <a:cubicBezTo>
                    <a:pt x="0" y="269"/>
                    <a:pt x="1" y="232"/>
                    <a:pt x="22" y="20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169" name="Group 168"/>
          <p:cNvGrpSpPr/>
          <p:nvPr/>
        </p:nvGrpSpPr>
        <p:grpSpPr>
          <a:xfrm flipH="1">
            <a:off x="7605783" y="3610378"/>
            <a:ext cx="2690809" cy="1928046"/>
            <a:chOff x="2105026" y="3730207"/>
            <a:chExt cx="2525713" cy="1809750"/>
          </a:xfrm>
        </p:grpSpPr>
        <p:sp>
          <p:nvSpPr>
            <p:cNvPr id="170" name="Freeform 38"/>
            <p:cNvSpPr/>
            <p:nvPr/>
          </p:nvSpPr>
          <p:spPr bwMode="auto">
            <a:xfrm>
              <a:off x="2105026" y="3730207"/>
              <a:ext cx="2525713" cy="1809750"/>
            </a:xfrm>
            <a:custGeom>
              <a:avLst/>
              <a:gdLst>
                <a:gd name="T0" fmla="*/ 26 w 902"/>
                <a:gd name="T1" fmla="*/ 254 h 646"/>
                <a:gd name="T2" fmla="*/ 142 w 902"/>
                <a:gd name="T3" fmla="*/ 203 h 646"/>
                <a:gd name="T4" fmla="*/ 159 w 902"/>
                <a:gd name="T5" fmla="*/ 204 h 646"/>
                <a:gd name="T6" fmla="*/ 208 w 902"/>
                <a:gd name="T7" fmla="*/ 93 h 646"/>
                <a:gd name="T8" fmla="*/ 291 w 902"/>
                <a:gd name="T9" fmla="*/ 62 h 646"/>
                <a:gd name="T10" fmla="*/ 359 w 902"/>
                <a:gd name="T11" fmla="*/ 76 h 646"/>
                <a:gd name="T12" fmla="*/ 504 w 902"/>
                <a:gd name="T13" fmla="*/ 0 h 646"/>
                <a:gd name="T14" fmla="*/ 513 w 902"/>
                <a:gd name="T15" fmla="*/ 0 h 646"/>
                <a:gd name="T16" fmla="*/ 662 w 902"/>
                <a:gd name="T17" fmla="*/ 125 h 646"/>
                <a:gd name="T18" fmla="*/ 689 w 902"/>
                <a:gd name="T19" fmla="*/ 122 h 646"/>
                <a:gd name="T20" fmla="*/ 775 w 902"/>
                <a:gd name="T21" fmla="*/ 186 h 646"/>
                <a:gd name="T22" fmla="*/ 785 w 902"/>
                <a:gd name="T23" fmla="*/ 186 h 646"/>
                <a:gd name="T24" fmla="*/ 876 w 902"/>
                <a:gd name="T25" fmla="*/ 244 h 646"/>
                <a:gd name="T26" fmla="*/ 879 w 902"/>
                <a:gd name="T27" fmla="*/ 378 h 646"/>
                <a:gd name="T28" fmla="*/ 753 w 902"/>
                <a:gd name="T29" fmla="*/ 447 h 646"/>
                <a:gd name="T30" fmla="*/ 705 w 902"/>
                <a:gd name="T31" fmla="*/ 442 h 646"/>
                <a:gd name="T32" fmla="*/ 621 w 902"/>
                <a:gd name="T33" fmla="*/ 522 h 646"/>
                <a:gd name="T34" fmla="*/ 599 w 902"/>
                <a:gd name="T35" fmla="*/ 524 h 646"/>
                <a:gd name="T36" fmla="*/ 502 w 902"/>
                <a:gd name="T37" fmla="*/ 478 h 646"/>
                <a:gd name="T38" fmla="*/ 411 w 902"/>
                <a:gd name="T39" fmla="*/ 541 h 646"/>
                <a:gd name="T40" fmla="*/ 485 w 902"/>
                <a:gd name="T41" fmla="*/ 646 h 646"/>
                <a:gd name="T42" fmla="*/ 220 w 902"/>
                <a:gd name="T43" fmla="*/ 472 h 646"/>
                <a:gd name="T44" fmla="*/ 219 w 902"/>
                <a:gd name="T45" fmla="*/ 469 h 646"/>
                <a:gd name="T46" fmla="*/ 181 w 902"/>
                <a:gd name="T47" fmla="*/ 475 h 646"/>
                <a:gd name="T48" fmla="*/ 105 w 902"/>
                <a:gd name="T49" fmla="*/ 434 h 646"/>
                <a:gd name="T50" fmla="*/ 21 w 902"/>
                <a:gd name="T51" fmla="*/ 373 h 646"/>
                <a:gd name="T52" fmla="*/ 26 w 902"/>
                <a:gd name="T53" fmla="*/ 25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2" h="646">
                  <a:moveTo>
                    <a:pt x="26" y="254"/>
                  </a:moveTo>
                  <a:cubicBezTo>
                    <a:pt x="59" y="210"/>
                    <a:pt x="113" y="203"/>
                    <a:pt x="142" y="203"/>
                  </a:cubicBezTo>
                  <a:cubicBezTo>
                    <a:pt x="149" y="203"/>
                    <a:pt x="155" y="203"/>
                    <a:pt x="159" y="204"/>
                  </a:cubicBezTo>
                  <a:cubicBezTo>
                    <a:pt x="157" y="184"/>
                    <a:pt x="158" y="139"/>
                    <a:pt x="208" y="93"/>
                  </a:cubicBezTo>
                  <a:cubicBezTo>
                    <a:pt x="230" y="73"/>
                    <a:pt x="259" y="62"/>
                    <a:pt x="291" y="62"/>
                  </a:cubicBezTo>
                  <a:cubicBezTo>
                    <a:pt x="322" y="62"/>
                    <a:pt x="348" y="71"/>
                    <a:pt x="359" y="76"/>
                  </a:cubicBezTo>
                  <a:cubicBezTo>
                    <a:pt x="369" y="57"/>
                    <a:pt x="406" y="0"/>
                    <a:pt x="504" y="0"/>
                  </a:cubicBezTo>
                  <a:cubicBezTo>
                    <a:pt x="507" y="0"/>
                    <a:pt x="510" y="0"/>
                    <a:pt x="513" y="0"/>
                  </a:cubicBezTo>
                  <a:cubicBezTo>
                    <a:pt x="631" y="4"/>
                    <a:pt x="657" y="98"/>
                    <a:pt x="662" y="125"/>
                  </a:cubicBezTo>
                  <a:cubicBezTo>
                    <a:pt x="672" y="123"/>
                    <a:pt x="681" y="122"/>
                    <a:pt x="689" y="122"/>
                  </a:cubicBezTo>
                  <a:cubicBezTo>
                    <a:pt x="749" y="122"/>
                    <a:pt x="769" y="169"/>
                    <a:pt x="775" y="186"/>
                  </a:cubicBezTo>
                  <a:cubicBezTo>
                    <a:pt x="778" y="186"/>
                    <a:pt x="782" y="186"/>
                    <a:pt x="785" y="186"/>
                  </a:cubicBezTo>
                  <a:cubicBezTo>
                    <a:pt x="820" y="186"/>
                    <a:pt x="854" y="208"/>
                    <a:pt x="876" y="244"/>
                  </a:cubicBezTo>
                  <a:cubicBezTo>
                    <a:pt x="901" y="286"/>
                    <a:pt x="902" y="336"/>
                    <a:pt x="879" y="378"/>
                  </a:cubicBezTo>
                  <a:cubicBezTo>
                    <a:pt x="848" y="435"/>
                    <a:pt x="793" y="447"/>
                    <a:pt x="753" y="447"/>
                  </a:cubicBezTo>
                  <a:cubicBezTo>
                    <a:pt x="732" y="447"/>
                    <a:pt x="715" y="444"/>
                    <a:pt x="705" y="442"/>
                  </a:cubicBezTo>
                  <a:cubicBezTo>
                    <a:pt x="702" y="461"/>
                    <a:pt x="687" y="510"/>
                    <a:pt x="621" y="522"/>
                  </a:cubicBezTo>
                  <a:cubicBezTo>
                    <a:pt x="613" y="523"/>
                    <a:pt x="606" y="524"/>
                    <a:pt x="599" y="524"/>
                  </a:cubicBezTo>
                  <a:cubicBezTo>
                    <a:pt x="550" y="524"/>
                    <a:pt x="517" y="494"/>
                    <a:pt x="502" y="478"/>
                  </a:cubicBezTo>
                  <a:cubicBezTo>
                    <a:pt x="495" y="496"/>
                    <a:pt x="475" y="525"/>
                    <a:pt x="411" y="541"/>
                  </a:cubicBezTo>
                  <a:cubicBezTo>
                    <a:pt x="419" y="576"/>
                    <a:pt x="439" y="622"/>
                    <a:pt x="485" y="646"/>
                  </a:cubicBezTo>
                  <a:cubicBezTo>
                    <a:pt x="485" y="646"/>
                    <a:pt x="302" y="646"/>
                    <a:pt x="220" y="472"/>
                  </a:cubicBezTo>
                  <a:cubicBezTo>
                    <a:pt x="219" y="471"/>
                    <a:pt x="219" y="470"/>
                    <a:pt x="219" y="469"/>
                  </a:cubicBezTo>
                  <a:cubicBezTo>
                    <a:pt x="205" y="473"/>
                    <a:pt x="193" y="475"/>
                    <a:pt x="181" y="475"/>
                  </a:cubicBezTo>
                  <a:cubicBezTo>
                    <a:pt x="134" y="475"/>
                    <a:pt x="111" y="445"/>
                    <a:pt x="105" y="434"/>
                  </a:cubicBezTo>
                  <a:cubicBezTo>
                    <a:pt x="72" y="433"/>
                    <a:pt x="39" y="410"/>
                    <a:pt x="21" y="373"/>
                  </a:cubicBezTo>
                  <a:cubicBezTo>
                    <a:pt x="0" y="331"/>
                    <a:pt x="2" y="286"/>
                    <a:pt x="26" y="254"/>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71" name="Freeform 39"/>
            <p:cNvSpPr/>
            <p:nvPr/>
          </p:nvSpPr>
          <p:spPr bwMode="auto">
            <a:xfrm>
              <a:off x="2211388" y="3895725"/>
              <a:ext cx="2257425" cy="1549400"/>
            </a:xfrm>
            <a:custGeom>
              <a:avLst/>
              <a:gdLst>
                <a:gd name="T0" fmla="*/ 22 w 806"/>
                <a:gd name="T1" fmla="*/ 206 h 553"/>
                <a:gd name="T2" fmla="*/ 127 w 806"/>
                <a:gd name="T3" fmla="*/ 165 h 553"/>
                <a:gd name="T4" fmla="*/ 142 w 806"/>
                <a:gd name="T5" fmla="*/ 165 h 553"/>
                <a:gd name="T6" fmla="*/ 185 w 806"/>
                <a:gd name="T7" fmla="*/ 76 h 553"/>
                <a:gd name="T8" fmla="*/ 260 w 806"/>
                <a:gd name="T9" fmla="*/ 51 h 553"/>
                <a:gd name="T10" fmla="*/ 320 w 806"/>
                <a:gd name="T11" fmla="*/ 62 h 553"/>
                <a:gd name="T12" fmla="*/ 450 w 806"/>
                <a:gd name="T13" fmla="*/ 0 h 553"/>
                <a:gd name="T14" fmla="*/ 458 w 806"/>
                <a:gd name="T15" fmla="*/ 0 h 553"/>
                <a:gd name="T16" fmla="*/ 591 w 806"/>
                <a:gd name="T17" fmla="*/ 102 h 553"/>
                <a:gd name="T18" fmla="*/ 615 w 806"/>
                <a:gd name="T19" fmla="*/ 100 h 553"/>
                <a:gd name="T20" fmla="*/ 692 w 806"/>
                <a:gd name="T21" fmla="*/ 151 h 553"/>
                <a:gd name="T22" fmla="*/ 701 w 806"/>
                <a:gd name="T23" fmla="*/ 151 h 553"/>
                <a:gd name="T24" fmla="*/ 782 w 806"/>
                <a:gd name="T25" fmla="*/ 198 h 553"/>
                <a:gd name="T26" fmla="*/ 785 w 806"/>
                <a:gd name="T27" fmla="*/ 307 h 553"/>
                <a:gd name="T28" fmla="*/ 673 w 806"/>
                <a:gd name="T29" fmla="*/ 363 h 553"/>
                <a:gd name="T30" fmla="*/ 630 w 806"/>
                <a:gd name="T31" fmla="*/ 359 h 553"/>
                <a:gd name="T32" fmla="*/ 554 w 806"/>
                <a:gd name="T33" fmla="*/ 424 h 553"/>
                <a:gd name="T34" fmla="*/ 535 w 806"/>
                <a:gd name="T35" fmla="*/ 426 h 553"/>
                <a:gd name="T36" fmla="*/ 448 w 806"/>
                <a:gd name="T37" fmla="*/ 388 h 553"/>
                <a:gd name="T38" fmla="*/ 315 w 806"/>
                <a:gd name="T39" fmla="*/ 466 h 553"/>
                <a:gd name="T40" fmla="*/ 370 w 806"/>
                <a:gd name="T41" fmla="*/ 553 h 553"/>
                <a:gd name="T42" fmla="*/ 196 w 806"/>
                <a:gd name="T43" fmla="*/ 384 h 553"/>
                <a:gd name="T44" fmla="*/ 195 w 806"/>
                <a:gd name="T45" fmla="*/ 381 h 553"/>
                <a:gd name="T46" fmla="*/ 161 w 806"/>
                <a:gd name="T47" fmla="*/ 386 h 553"/>
                <a:gd name="T48" fmla="*/ 93 w 806"/>
                <a:gd name="T49" fmla="*/ 353 h 553"/>
                <a:gd name="T50" fmla="*/ 18 w 806"/>
                <a:gd name="T51" fmla="*/ 303 h 553"/>
                <a:gd name="T52" fmla="*/ 22 w 806"/>
                <a:gd name="T53" fmla="*/ 206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06" h="553">
                  <a:moveTo>
                    <a:pt x="22" y="206"/>
                  </a:moveTo>
                  <a:cubicBezTo>
                    <a:pt x="52" y="170"/>
                    <a:pt x="101" y="165"/>
                    <a:pt x="127" y="165"/>
                  </a:cubicBezTo>
                  <a:cubicBezTo>
                    <a:pt x="133" y="165"/>
                    <a:pt x="138" y="165"/>
                    <a:pt x="142" y="165"/>
                  </a:cubicBezTo>
                  <a:cubicBezTo>
                    <a:pt x="140" y="150"/>
                    <a:pt x="140" y="113"/>
                    <a:pt x="185" y="76"/>
                  </a:cubicBezTo>
                  <a:cubicBezTo>
                    <a:pt x="205" y="59"/>
                    <a:pt x="231" y="51"/>
                    <a:pt x="260" y="51"/>
                  </a:cubicBezTo>
                  <a:cubicBezTo>
                    <a:pt x="287" y="51"/>
                    <a:pt x="310" y="58"/>
                    <a:pt x="320" y="62"/>
                  </a:cubicBezTo>
                  <a:cubicBezTo>
                    <a:pt x="329" y="46"/>
                    <a:pt x="363" y="0"/>
                    <a:pt x="450" y="0"/>
                  </a:cubicBezTo>
                  <a:cubicBezTo>
                    <a:pt x="453" y="0"/>
                    <a:pt x="455" y="0"/>
                    <a:pt x="458" y="0"/>
                  </a:cubicBezTo>
                  <a:cubicBezTo>
                    <a:pt x="563" y="3"/>
                    <a:pt x="587" y="80"/>
                    <a:pt x="591" y="102"/>
                  </a:cubicBezTo>
                  <a:cubicBezTo>
                    <a:pt x="600" y="100"/>
                    <a:pt x="608" y="100"/>
                    <a:pt x="615" y="100"/>
                  </a:cubicBezTo>
                  <a:cubicBezTo>
                    <a:pt x="669" y="100"/>
                    <a:pt x="687" y="137"/>
                    <a:pt x="692" y="151"/>
                  </a:cubicBezTo>
                  <a:cubicBezTo>
                    <a:pt x="695" y="151"/>
                    <a:pt x="698" y="151"/>
                    <a:pt x="701" y="151"/>
                  </a:cubicBezTo>
                  <a:cubicBezTo>
                    <a:pt x="732" y="151"/>
                    <a:pt x="763" y="169"/>
                    <a:pt x="782" y="198"/>
                  </a:cubicBezTo>
                  <a:cubicBezTo>
                    <a:pt x="805" y="233"/>
                    <a:pt x="806" y="273"/>
                    <a:pt x="785" y="307"/>
                  </a:cubicBezTo>
                  <a:cubicBezTo>
                    <a:pt x="757" y="354"/>
                    <a:pt x="709" y="363"/>
                    <a:pt x="673" y="363"/>
                  </a:cubicBezTo>
                  <a:cubicBezTo>
                    <a:pt x="654" y="363"/>
                    <a:pt x="638" y="361"/>
                    <a:pt x="630" y="359"/>
                  </a:cubicBezTo>
                  <a:cubicBezTo>
                    <a:pt x="627" y="375"/>
                    <a:pt x="613" y="415"/>
                    <a:pt x="554" y="424"/>
                  </a:cubicBezTo>
                  <a:cubicBezTo>
                    <a:pt x="548" y="425"/>
                    <a:pt x="541" y="426"/>
                    <a:pt x="535" y="426"/>
                  </a:cubicBezTo>
                  <a:cubicBezTo>
                    <a:pt x="491" y="426"/>
                    <a:pt x="462" y="402"/>
                    <a:pt x="448" y="388"/>
                  </a:cubicBezTo>
                  <a:cubicBezTo>
                    <a:pt x="442" y="403"/>
                    <a:pt x="400" y="457"/>
                    <a:pt x="315" y="466"/>
                  </a:cubicBezTo>
                  <a:cubicBezTo>
                    <a:pt x="322" y="494"/>
                    <a:pt x="332" y="526"/>
                    <a:pt x="370" y="553"/>
                  </a:cubicBezTo>
                  <a:cubicBezTo>
                    <a:pt x="370" y="553"/>
                    <a:pt x="270" y="525"/>
                    <a:pt x="196" y="384"/>
                  </a:cubicBezTo>
                  <a:cubicBezTo>
                    <a:pt x="196" y="383"/>
                    <a:pt x="195" y="382"/>
                    <a:pt x="195" y="381"/>
                  </a:cubicBezTo>
                  <a:cubicBezTo>
                    <a:pt x="183" y="385"/>
                    <a:pt x="172" y="386"/>
                    <a:pt x="161" y="386"/>
                  </a:cubicBezTo>
                  <a:cubicBezTo>
                    <a:pt x="119" y="386"/>
                    <a:pt x="99" y="362"/>
                    <a:pt x="93" y="353"/>
                  </a:cubicBezTo>
                  <a:cubicBezTo>
                    <a:pt x="63" y="352"/>
                    <a:pt x="35" y="333"/>
                    <a:pt x="18" y="303"/>
                  </a:cubicBezTo>
                  <a:cubicBezTo>
                    <a:pt x="0" y="269"/>
                    <a:pt x="1" y="232"/>
                    <a:pt x="22" y="20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172" name="Rectangle 171"/>
          <p:cNvSpPr/>
          <p:nvPr/>
        </p:nvSpPr>
        <p:spPr>
          <a:xfrm>
            <a:off x="5388867" y="2389291"/>
            <a:ext cx="2452998" cy="864870"/>
          </a:xfrm>
          <a:prstGeom prst="rect">
            <a:avLst/>
          </a:prstGeom>
        </p:spPr>
        <p:txBody>
          <a:bodyPr wrap="square">
            <a:spAutoFit/>
          </a:bodyPr>
          <a:lstStyle/>
          <a:p>
            <a:pPr marL="0" marR="0" lvl="0" indent="0" algn="ctr" defTabSz="914400" eaLnBrk="1" fontAlgn="auto" latinLnBrk="0" hangingPunct="1">
              <a:lnSpc>
                <a:spcPct val="120000"/>
              </a:lnSpc>
              <a:spcBef>
                <a:spcPct val="20000"/>
              </a:spcBef>
              <a:spcAft>
                <a:spcPts val="0"/>
              </a:spcAft>
              <a:buClrTx/>
              <a:buSzTx/>
              <a:buFontTx/>
              <a:buNone/>
              <a:defRPr/>
            </a:pPr>
            <a:r>
              <a:rPr lang="zh-CN" altLang="en-US" sz="1600" b="1" kern="0" noProof="0" dirty="0">
                <a:ln>
                  <a:noFill/>
                </a:ln>
                <a:solidFill>
                  <a:prstClr val="black">
                    <a:lumMod val="75000"/>
                    <a:lumOff val="25000"/>
                  </a:prstClr>
                </a:solidFill>
                <a:effectLst/>
                <a:uLnTx/>
                <a:uFillTx/>
                <a:cs typeface="+mn-ea"/>
                <a:sym typeface="+mn-lt"/>
              </a:rPr>
              <a:t>单击输入文字内容</a:t>
            </a:r>
            <a:endParaRPr kumimoji="0" lang="zh-CN" altLang="en-US" sz="1600" b="1" i="0" u="none" strike="noStrike" kern="0" cap="none" spc="0" normalizeH="0" baseline="0" noProof="0" dirty="0">
              <a:ln>
                <a:noFill/>
              </a:ln>
              <a:solidFill>
                <a:prstClr val="black">
                  <a:lumMod val="75000"/>
                  <a:lumOff val="25000"/>
                </a:prstClr>
              </a:solidFill>
              <a:effectLst/>
              <a:uLnTx/>
              <a:uFillTx/>
              <a:cs typeface="+mn-ea"/>
              <a:sym typeface="+mn-lt"/>
            </a:endParaRPr>
          </a:p>
          <a:p>
            <a:pPr marL="0" marR="0" lvl="0" indent="0" algn="ctr" defTabSz="914400" eaLnBrk="1" fontAlgn="auto" latinLnBrk="0" hangingPunct="1">
              <a:lnSpc>
                <a:spcPct val="120000"/>
              </a:lnSpc>
              <a:spcBef>
                <a:spcPct val="20000"/>
              </a:spcBef>
              <a:spcAft>
                <a:spcPts val="0"/>
              </a:spcAft>
              <a:buClrTx/>
              <a:buSzTx/>
              <a:buFontTx/>
              <a:buNone/>
              <a:defRPr/>
            </a:pPr>
            <a:r>
              <a:rPr lang="zh-CN" altLang="en-US" sz="1200" kern="0" noProof="0" dirty="0">
                <a:ln>
                  <a:noFill/>
                </a:ln>
                <a:solidFill>
                  <a:prstClr val="black">
                    <a:lumMod val="75000"/>
                    <a:lumOff val="25000"/>
                  </a:prstClr>
                </a:solidFill>
                <a:effectLst/>
                <a:uLnTx/>
                <a:uFillTx/>
                <a:cs typeface="+mn-ea"/>
                <a:sym typeface="+mn-lt"/>
              </a:rPr>
              <a:t>这里输入简单的文字概述里输入简单文字概述输</a:t>
            </a:r>
            <a:endParaRPr lang="en-US" sz="1200" dirty="0">
              <a:solidFill>
                <a:schemeClr val="tx1">
                  <a:lumMod val="65000"/>
                  <a:lumOff val="35000"/>
                </a:schemeClr>
              </a:solidFill>
              <a:cs typeface="+mn-ea"/>
              <a:sym typeface="+mn-lt"/>
            </a:endParaRPr>
          </a:p>
        </p:txBody>
      </p:sp>
      <p:sp>
        <p:nvSpPr>
          <p:cNvPr id="177" name="Rectangle 176"/>
          <p:cNvSpPr/>
          <p:nvPr/>
        </p:nvSpPr>
        <p:spPr>
          <a:xfrm>
            <a:off x="3273125" y="4062759"/>
            <a:ext cx="2144401" cy="864870"/>
          </a:xfrm>
          <a:prstGeom prst="rect">
            <a:avLst/>
          </a:prstGeom>
        </p:spPr>
        <p:txBody>
          <a:bodyPr wrap="square">
            <a:spAutoFit/>
          </a:bodyPr>
          <a:lstStyle/>
          <a:p>
            <a:pPr marL="0" marR="0" lvl="0" indent="0" algn="ctr" defTabSz="914400" eaLnBrk="1" fontAlgn="auto" latinLnBrk="0" hangingPunct="1">
              <a:lnSpc>
                <a:spcPct val="120000"/>
              </a:lnSpc>
              <a:spcBef>
                <a:spcPct val="20000"/>
              </a:spcBef>
              <a:spcAft>
                <a:spcPts val="0"/>
              </a:spcAft>
              <a:buClrTx/>
              <a:buSzTx/>
              <a:buFontTx/>
              <a:buNone/>
              <a:defRPr/>
            </a:pPr>
            <a:r>
              <a:rPr lang="zh-CN" altLang="en-US" sz="1600" b="1" kern="0" noProof="0" dirty="0">
                <a:ln>
                  <a:noFill/>
                </a:ln>
                <a:solidFill>
                  <a:prstClr val="black">
                    <a:lumMod val="75000"/>
                    <a:lumOff val="25000"/>
                  </a:prstClr>
                </a:solidFill>
                <a:effectLst/>
                <a:uLnTx/>
                <a:uFillTx/>
                <a:cs typeface="+mn-ea"/>
                <a:sym typeface="+mn-lt"/>
              </a:rPr>
              <a:t>输入文字</a:t>
            </a:r>
            <a:endParaRPr kumimoji="0" lang="zh-CN" altLang="en-US" sz="1600" b="1" i="0" u="none" strike="noStrike" kern="0" cap="none" spc="0" normalizeH="0" baseline="0" noProof="0" dirty="0">
              <a:ln>
                <a:noFill/>
              </a:ln>
              <a:solidFill>
                <a:prstClr val="black">
                  <a:lumMod val="75000"/>
                  <a:lumOff val="25000"/>
                </a:prstClr>
              </a:solidFill>
              <a:effectLst/>
              <a:uLnTx/>
              <a:uFillTx/>
              <a:cs typeface="+mn-ea"/>
              <a:sym typeface="+mn-lt"/>
            </a:endParaRPr>
          </a:p>
          <a:p>
            <a:pPr marL="0" marR="0" lvl="0" indent="0" algn="ctr" defTabSz="914400" eaLnBrk="1" fontAlgn="auto" latinLnBrk="0" hangingPunct="1">
              <a:lnSpc>
                <a:spcPct val="120000"/>
              </a:lnSpc>
              <a:spcBef>
                <a:spcPct val="20000"/>
              </a:spcBef>
              <a:spcAft>
                <a:spcPts val="0"/>
              </a:spcAft>
              <a:buClrTx/>
              <a:buSzTx/>
              <a:buFontTx/>
              <a:buNone/>
              <a:defRPr/>
            </a:pPr>
            <a:r>
              <a:rPr lang="zh-CN" altLang="en-US" sz="1200" kern="0" noProof="0" dirty="0">
                <a:ln>
                  <a:noFill/>
                </a:ln>
                <a:solidFill>
                  <a:prstClr val="black">
                    <a:lumMod val="75000"/>
                    <a:lumOff val="25000"/>
                  </a:prstClr>
                </a:solidFill>
                <a:effectLst/>
                <a:uLnTx/>
                <a:uFillTx/>
                <a:cs typeface="+mn-ea"/>
                <a:sym typeface="+mn-lt"/>
              </a:rPr>
              <a:t>这里输入简单的文字概述里输入简单文字概述输</a:t>
            </a:r>
            <a:endParaRPr lang="en-US" sz="1200" dirty="0">
              <a:solidFill>
                <a:schemeClr val="tx1">
                  <a:lumMod val="65000"/>
                  <a:lumOff val="35000"/>
                </a:schemeClr>
              </a:solidFill>
              <a:cs typeface="+mn-ea"/>
              <a:sym typeface="+mn-lt"/>
            </a:endParaRPr>
          </a:p>
        </p:txBody>
      </p:sp>
      <p:sp>
        <p:nvSpPr>
          <p:cNvPr id="178" name="Rectangle 177"/>
          <p:cNvSpPr/>
          <p:nvPr/>
        </p:nvSpPr>
        <p:spPr>
          <a:xfrm>
            <a:off x="7921021" y="3937496"/>
            <a:ext cx="2144401" cy="864870"/>
          </a:xfrm>
          <a:prstGeom prst="rect">
            <a:avLst/>
          </a:prstGeom>
        </p:spPr>
        <p:txBody>
          <a:bodyPr wrap="square">
            <a:spAutoFit/>
          </a:bodyPr>
          <a:lstStyle/>
          <a:p>
            <a:pPr marL="0" marR="0" lvl="0" indent="0" algn="ctr" defTabSz="914400" eaLnBrk="1" fontAlgn="auto" latinLnBrk="0" hangingPunct="1">
              <a:lnSpc>
                <a:spcPct val="120000"/>
              </a:lnSpc>
              <a:spcBef>
                <a:spcPct val="20000"/>
              </a:spcBef>
              <a:spcAft>
                <a:spcPts val="0"/>
              </a:spcAft>
              <a:buClrTx/>
              <a:buSzTx/>
              <a:buFontTx/>
              <a:buNone/>
              <a:defRPr/>
            </a:pPr>
            <a:r>
              <a:rPr lang="zh-CN" altLang="en-US" sz="1600" b="1" kern="0" noProof="0" dirty="0">
                <a:ln>
                  <a:noFill/>
                </a:ln>
                <a:solidFill>
                  <a:prstClr val="black">
                    <a:lumMod val="75000"/>
                    <a:lumOff val="25000"/>
                  </a:prstClr>
                </a:solidFill>
                <a:effectLst/>
                <a:uLnTx/>
                <a:uFillTx/>
                <a:cs typeface="+mn-ea"/>
                <a:sym typeface="+mn-lt"/>
              </a:rPr>
              <a:t>输入文字</a:t>
            </a:r>
          </a:p>
          <a:p>
            <a:pPr marL="0" marR="0" lvl="0" indent="0" algn="ctr" defTabSz="914400" eaLnBrk="1" fontAlgn="auto" latinLnBrk="0" hangingPunct="1">
              <a:lnSpc>
                <a:spcPct val="120000"/>
              </a:lnSpc>
              <a:spcBef>
                <a:spcPct val="20000"/>
              </a:spcBef>
              <a:spcAft>
                <a:spcPts val="0"/>
              </a:spcAft>
              <a:buClrTx/>
              <a:buSzTx/>
              <a:buFontTx/>
              <a:buNone/>
              <a:defRPr/>
            </a:pPr>
            <a:r>
              <a:rPr lang="zh-CN" altLang="en-US" sz="1200" kern="0" noProof="0" dirty="0">
                <a:ln>
                  <a:noFill/>
                </a:ln>
                <a:solidFill>
                  <a:prstClr val="black">
                    <a:lumMod val="75000"/>
                    <a:lumOff val="25000"/>
                  </a:prstClr>
                </a:solidFill>
                <a:effectLst/>
                <a:uLnTx/>
                <a:uFillTx/>
                <a:cs typeface="+mn-ea"/>
                <a:sym typeface="+mn-lt"/>
              </a:rPr>
              <a:t>这里输入简单的文字概述里输入简单文字概述输</a:t>
            </a:r>
            <a:endParaRPr lang="en-US" sz="1200" dirty="0">
              <a:solidFill>
                <a:schemeClr val="tx1">
                  <a:lumMod val="65000"/>
                  <a:lumOff val="35000"/>
                </a:schemeClr>
              </a:solidFill>
              <a:cs typeface="+mn-ea"/>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childTnLst>
                          </p:cTn>
                        </p:par>
                        <p:par>
                          <p:cTn id="41" fill="hold">
                            <p:stCondLst>
                              <p:cond delay="1100"/>
                            </p:stCondLst>
                            <p:childTnLst>
                              <p:par>
                                <p:cTn id="42" presetID="2" presetClass="entr" presetSubtype="4" fill="hold" nodeType="afterEffect">
                                  <p:stCondLst>
                                    <p:cond delay="0"/>
                                  </p:stCondLst>
                                  <p:childTnLst>
                                    <p:set>
                                      <p:cBhvr>
                                        <p:cTn id="43" dur="1" fill="hold">
                                          <p:stCondLst>
                                            <p:cond delay="0"/>
                                          </p:stCondLst>
                                        </p:cTn>
                                        <p:tgtEl>
                                          <p:spTgt spid="49"/>
                                        </p:tgtEl>
                                        <p:attrNameLst>
                                          <p:attrName>style.visibility</p:attrName>
                                        </p:attrNameLst>
                                      </p:cBhvr>
                                      <p:to>
                                        <p:strVal val="visible"/>
                                      </p:to>
                                    </p:set>
                                    <p:anim calcmode="lin" valueType="num">
                                      <p:cBhvr additive="base">
                                        <p:cTn id="44" dur="500" fill="hold"/>
                                        <p:tgtEl>
                                          <p:spTgt spid="49"/>
                                        </p:tgtEl>
                                        <p:attrNameLst>
                                          <p:attrName>ppt_x</p:attrName>
                                        </p:attrNameLst>
                                      </p:cBhvr>
                                      <p:tavLst>
                                        <p:tav tm="0">
                                          <p:val>
                                            <p:strVal val="#ppt_x"/>
                                          </p:val>
                                        </p:tav>
                                        <p:tav tm="100000">
                                          <p:val>
                                            <p:strVal val="#ppt_x"/>
                                          </p:val>
                                        </p:tav>
                                      </p:tavLst>
                                    </p:anim>
                                    <p:anim calcmode="lin" valueType="num">
                                      <p:cBhvr additive="base">
                                        <p:cTn id="45" dur="500" fill="hold"/>
                                        <p:tgtEl>
                                          <p:spTgt spid="49"/>
                                        </p:tgtEl>
                                        <p:attrNameLst>
                                          <p:attrName>ppt_y</p:attrName>
                                        </p:attrNameLst>
                                      </p:cBhvr>
                                      <p:tavLst>
                                        <p:tav tm="0">
                                          <p:val>
                                            <p:strVal val="1+#ppt_h/2"/>
                                          </p:val>
                                        </p:tav>
                                        <p:tav tm="100000">
                                          <p:val>
                                            <p:strVal val="#ppt_y"/>
                                          </p:val>
                                        </p:tav>
                                      </p:tavLst>
                                    </p:anim>
                                  </p:childTnLst>
                                </p:cTn>
                              </p:par>
                            </p:childTnLst>
                          </p:cTn>
                        </p:par>
                        <p:par>
                          <p:cTn id="46" fill="hold">
                            <p:stCondLst>
                              <p:cond delay="1600"/>
                            </p:stCondLst>
                            <p:childTnLst>
                              <p:par>
                                <p:cTn id="47" presetID="42" presetClass="entr" presetSubtype="0" fill="hold" nodeType="afterEffect">
                                  <p:stCondLst>
                                    <p:cond delay="0"/>
                                  </p:stCondLst>
                                  <p:childTnLst>
                                    <p:set>
                                      <p:cBhvr>
                                        <p:cTn id="48" dur="1" fill="hold">
                                          <p:stCondLst>
                                            <p:cond delay="0"/>
                                          </p:stCondLst>
                                        </p:cTn>
                                        <p:tgtEl>
                                          <p:spTgt spid="163"/>
                                        </p:tgtEl>
                                        <p:attrNameLst>
                                          <p:attrName>style.visibility</p:attrName>
                                        </p:attrNameLst>
                                      </p:cBhvr>
                                      <p:to>
                                        <p:strVal val="visible"/>
                                      </p:to>
                                    </p:set>
                                    <p:animEffect transition="in" filter="fade">
                                      <p:cBhvr>
                                        <p:cTn id="49" dur="1000"/>
                                        <p:tgtEl>
                                          <p:spTgt spid="163"/>
                                        </p:tgtEl>
                                      </p:cBhvr>
                                    </p:animEffect>
                                    <p:anim calcmode="lin" valueType="num">
                                      <p:cBhvr>
                                        <p:cTn id="50" dur="1000" fill="hold"/>
                                        <p:tgtEl>
                                          <p:spTgt spid="163"/>
                                        </p:tgtEl>
                                        <p:attrNameLst>
                                          <p:attrName>ppt_x</p:attrName>
                                        </p:attrNameLst>
                                      </p:cBhvr>
                                      <p:tavLst>
                                        <p:tav tm="0">
                                          <p:val>
                                            <p:strVal val="#ppt_x"/>
                                          </p:val>
                                        </p:tav>
                                        <p:tav tm="100000">
                                          <p:val>
                                            <p:strVal val="#ppt_x"/>
                                          </p:val>
                                        </p:tav>
                                      </p:tavLst>
                                    </p:anim>
                                    <p:anim calcmode="lin" valueType="num">
                                      <p:cBhvr>
                                        <p:cTn id="51" dur="1000" fill="hold"/>
                                        <p:tgtEl>
                                          <p:spTgt spid="163"/>
                                        </p:tgtEl>
                                        <p:attrNameLst>
                                          <p:attrName>ppt_y</p:attrName>
                                        </p:attrNameLst>
                                      </p:cBhvr>
                                      <p:tavLst>
                                        <p:tav tm="0">
                                          <p:val>
                                            <p:strVal val="#ppt_y+.1"/>
                                          </p:val>
                                        </p:tav>
                                        <p:tav tm="100000">
                                          <p:val>
                                            <p:strVal val="#ppt_y"/>
                                          </p:val>
                                        </p:tav>
                                      </p:tavLst>
                                    </p:anim>
                                  </p:childTnLst>
                                </p:cTn>
                              </p:par>
                            </p:childTnLst>
                          </p:cTn>
                        </p:par>
                        <p:par>
                          <p:cTn id="52" fill="hold">
                            <p:stCondLst>
                              <p:cond delay="2600"/>
                            </p:stCondLst>
                            <p:childTnLst>
                              <p:par>
                                <p:cTn id="53" presetID="31" presetClass="entr" presetSubtype="0" fill="hold" grpId="0" nodeType="after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p:cTn id="55" dur="500" fill="hold"/>
                                        <p:tgtEl>
                                          <p:spTgt spid="172"/>
                                        </p:tgtEl>
                                        <p:attrNameLst>
                                          <p:attrName>ppt_w</p:attrName>
                                        </p:attrNameLst>
                                      </p:cBhvr>
                                      <p:tavLst>
                                        <p:tav tm="0">
                                          <p:val>
                                            <p:fltVal val="0"/>
                                          </p:val>
                                        </p:tav>
                                        <p:tav tm="100000">
                                          <p:val>
                                            <p:strVal val="#ppt_w"/>
                                          </p:val>
                                        </p:tav>
                                      </p:tavLst>
                                    </p:anim>
                                    <p:anim calcmode="lin" valueType="num">
                                      <p:cBhvr>
                                        <p:cTn id="56" dur="500" fill="hold"/>
                                        <p:tgtEl>
                                          <p:spTgt spid="172"/>
                                        </p:tgtEl>
                                        <p:attrNameLst>
                                          <p:attrName>ppt_h</p:attrName>
                                        </p:attrNameLst>
                                      </p:cBhvr>
                                      <p:tavLst>
                                        <p:tav tm="0">
                                          <p:val>
                                            <p:fltVal val="0"/>
                                          </p:val>
                                        </p:tav>
                                        <p:tav tm="100000">
                                          <p:val>
                                            <p:strVal val="#ppt_h"/>
                                          </p:val>
                                        </p:tav>
                                      </p:tavLst>
                                    </p:anim>
                                    <p:anim calcmode="lin" valueType="num">
                                      <p:cBhvr>
                                        <p:cTn id="57" dur="500" fill="hold"/>
                                        <p:tgtEl>
                                          <p:spTgt spid="172"/>
                                        </p:tgtEl>
                                        <p:attrNameLst>
                                          <p:attrName>style.rotation</p:attrName>
                                        </p:attrNameLst>
                                      </p:cBhvr>
                                      <p:tavLst>
                                        <p:tav tm="0">
                                          <p:val>
                                            <p:fltVal val="90"/>
                                          </p:val>
                                        </p:tav>
                                        <p:tav tm="100000">
                                          <p:val>
                                            <p:fltVal val="0"/>
                                          </p:val>
                                        </p:tav>
                                      </p:tavLst>
                                    </p:anim>
                                    <p:animEffect transition="in" filter="fade">
                                      <p:cBhvr>
                                        <p:cTn id="58" dur="500"/>
                                        <p:tgtEl>
                                          <p:spTgt spid="172"/>
                                        </p:tgtEl>
                                      </p:cBhvr>
                                    </p:animEffect>
                                  </p:childTnLst>
                                </p:cTn>
                              </p:par>
                            </p:childTnLst>
                          </p:cTn>
                        </p:par>
                        <p:par>
                          <p:cTn id="59" fill="hold">
                            <p:stCondLst>
                              <p:cond delay="3100"/>
                            </p:stCondLst>
                            <p:childTnLst>
                              <p:par>
                                <p:cTn id="60" presetID="42" presetClass="entr" presetSubtype="0" fill="hold" nodeType="afterEffect">
                                  <p:stCondLst>
                                    <p:cond delay="0"/>
                                  </p:stCondLst>
                                  <p:childTnLst>
                                    <p:set>
                                      <p:cBhvr>
                                        <p:cTn id="61" dur="1" fill="hold">
                                          <p:stCondLst>
                                            <p:cond delay="0"/>
                                          </p:stCondLst>
                                        </p:cTn>
                                        <p:tgtEl>
                                          <p:spTgt spid="166"/>
                                        </p:tgtEl>
                                        <p:attrNameLst>
                                          <p:attrName>style.visibility</p:attrName>
                                        </p:attrNameLst>
                                      </p:cBhvr>
                                      <p:to>
                                        <p:strVal val="visible"/>
                                      </p:to>
                                    </p:set>
                                    <p:animEffect transition="in" filter="fade">
                                      <p:cBhvr>
                                        <p:cTn id="62" dur="1000"/>
                                        <p:tgtEl>
                                          <p:spTgt spid="166"/>
                                        </p:tgtEl>
                                      </p:cBhvr>
                                    </p:animEffect>
                                    <p:anim calcmode="lin" valueType="num">
                                      <p:cBhvr>
                                        <p:cTn id="63" dur="1000" fill="hold"/>
                                        <p:tgtEl>
                                          <p:spTgt spid="166"/>
                                        </p:tgtEl>
                                        <p:attrNameLst>
                                          <p:attrName>ppt_x</p:attrName>
                                        </p:attrNameLst>
                                      </p:cBhvr>
                                      <p:tavLst>
                                        <p:tav tm="0">
                                          <p:val>
                                            <p:strVal val="#ppt_x"/>
                                          </p:val>
                                        </p:tav>
                                        <p:tav tm="100000">
                                          <p:val>
                                            <p:strVal val="#ppt_x"/>
                                          </p:val>
                                        </p:tav>
                                      </p:tavLst>
                                    </p:anim>
                                    <p:anim calcmode="lin" valueType="num">
                                      <p:cBhvr>
                                        <p:cTn id="64" dur="1000" fill="hold"/>
                                        <p:tgtEl>
                                          <p:spTgt spid="166"/>
                                        </p:tgtEl>
                                        <p:attrNameLst>
                                          <p:attrName>ppt_y</p:attrName>
                                        </p:attrNameLst>
                                      </p:cBhvr>
                                      <p:tavLst>
                                        <p:tav tm="0">
                                          <p:val>
                                            <p:strVal val="#ppt_y+.1"/>
                                          </p:val>
                                        </p:tav>
                                        <p:tav tm="100000">
                                          <p:val>
                                            <p:strVal val="#ppt_y"/>
                                          </p:val>
                                        </p:tav>
                                      </p:tavLst>
                                    </p:anim>
                                  </p:childTnLst>
                                </p:cTn>
                              </p:par>
                            </p:childTnLst>
                          </p:cTn>
                        </p:par>
                        <p:par>
                          <p:cTn id="65" fill="hold">
                            <p:stCondLst>
                              <p:cond delay="4100"/>
                            </p:stCondLst>
                            <p:childTnLst>
                              <p:par>
                                <p:cTn id="66" presetID="31" presetClass="entr" presetSubtype="0" fill="hold" grpId="0" nodeType="afterEffect">
                                  <p:stCondLst>
                                    <p:cond delay="0"/>
                                  </p:stCondLst>
                                  <p:childTnLst>
                                    <p:set>
                                      <p:cBhvr>
                                        <p:cTn id="67" dur="1" fill="hold">
                                          <p:stCondLst>
                                            <p:cond delay="0"/>
                                          </p:stCondLst>
                                        </p:cTn>
                                        <p:tgtEl>
                                          <p:spTgt spid="177"/>
                                        </p:tgtEl>
                                        <p:attrNameLst>
                                          <p:attrName>style.visibility</p:attrName>
                                        </p:attrNameLst>
                                      </p:cBhvr>
                                      <p:to>
                                        <p:strVal val="visible"/>
                                      </p:to>
                                    </p:set>
                                    <p:anim calcmode="lin" valueType="num">
                                      <p:cBhvr>
                                        <p:cTn id="68" dur="500" fill="hold"/>
                                        <p:tgtEl>
                                          <p:spTgt spid="177"/>
                                        </p:tgtEl>
                                        <p:attrNameLst>
                                          <p:attrName>ppt_w</p:attrName>
                                        </p:attrNameLst>
                                      </p:cBhvr>
                                      <p:tavLst>
                                        <p:tav tm="0">
                                          <p:val>
                                            <p:fltVal val="0"/>
                                          </p:val>
                                        </p:tav>
                                        <p:tav tm="100000">
                                          <p:val>
                                            <p:strVal val="#ppt_w"/>
                                          </p:val>
                                        </p:tav>
                                      </p:tavLst>
                                    </p:anim>
                                    <p:anim calcmode="lin" valueType="num">
                                      <p:cBhvr>
                                        <p:cTn id="69" dur="500" fill="hold"/>
                                        <p:tgtEl>
                                          <p:spTgt spid="177"/>
                                        </p:tgtEl>
                                        <p:attrNameLst>
                                          <p:attrName>ppt_h</p:attrName>
                                        </p:attrNameLst>
                                      </p:cBhvr>
                                      <p:tavLst>
                                        <p:tav tm="0">
                                          <p:val>
                                            <p:fltVal val="0"/>
                                          </p:val>
                                        </p:tav>
                                        <p:tav tm="100000">
                                          <p:val>
                                            <p:strVal val="#ppt_h"/>
                                          </p:val>
                                        </p:tav>
                                      </p:tavLst>
                                    </p:anim>
                                    <p:anim calcmode="lin" valueType="num">
                                      <p:cBhvr>
                                        <p:cTn id="70" dur="500" fill="hold"/>
                                        <p:tgtEl>
                                          <p:spTgt spid="177"/>
                                        </p:tgtEl>
                                        <p:attrNameLst>
                                          <p:attrName>style.rotation</p:attrName>
                                        </p:attrNameLst>
                                      </p:cBhvr>
                                      <p:tavLst>
                                        <p:tav tm="0">
                                          <p:val>
                                            <p:fltVal val="90"/>
                                          </p:val>
                                        </p:tav>
                                        <p:tav tm="100000">
                                          <p:val>
                                            <p:fltVal val="0"/>
                                          </p:val>
                                        </p:tav>
                                      </p:tavLst>
                                    </p:anim>
                                    <p:animEffect transition="in" filter="fade">
                                      <p:cBhvr>
                                        <p:cTn id="71" dur="500"/>
                                        <p:tgtEl>
                                          <p:spTgt spid="177"/>
                                        </p:tgtEl>
                                      </p:cBhvr>
                                    </p:animEffect>
                                  </p:childTnLst>
                                </p:cTn>
                              </p:par>
                            </p:childTnLst>
                          </p:cTn>
                        </p:par>
                        <p:par>
                          <p:cTn id="72" fill="hold">
                            <p:stCondLst>
                              <p:cond delay="4600"/>
                            </p:stCondLst>
                            <p:childTnLst>
                              <p:par>
                                <p:cTn id="73" presetID="42" presetClass="entr" presetSubtype="0" fill="hold" nodeType="afterEffect">
                                  <p:stCondLst>
                                    <p:cond delay="0"/>
                                  </p:stCondLst>
                                  <p:childTnLst>
                                    <p:set>
                                      <p:cBhvr>
                                        <p:cTn id="74" dur="1" fill="hold">
                                          <p:stCondLst>
                                            <p:cond delay="0"/>
                                          </p:stCondLst>
                                        </p:cTn>
                                        <p:tgtEl>
                                          <p:spTgt spid="169"/>
                                        </p:tgtEl>
                                        <p:attrNameLst>
                                          <p:attrName>style.visibility</p:attrName>
                                        </p:attrNameLst>
                                      </p:cBhvr>
                                      <p:to>
                                        <p:strVal val="visible"/>
                                      </p:to>
                                    </p:set>
                                    <p:animEffect transition="in" filter="fade">
                                      <p:cBhvr>
                                        <p:cTn id="75" dur="1000"/>
                                        <p:tgtEl>
                                          <p:spTgt spid="169"/>
                                        </p:tgtEl>
                                      </p:cBhvr>
                                    </p:animEffect>
                                    <p:anim calcmode="lin" valueType="num">
                                      <p:cBhvr>
                                        <p:cTn id="76" dur="1000" fill="hold"/>
                                        <p:tgtEl>
                                          <p:spTgt spid="169"/>
                                        </p:tgtEl>
                                        <p:attrNameLst>
                                          <p:attrName>ppt_x</p:attrName>
                                        </p:attrNameLst>
                                      </p:cBhvr>
                                      <p:tavLst>
                                        <p:tav tm="0">
                                          <p:val>
                                            <p:strVal val="#ppt_x"/>
                                          </p:val>
                                        </p:tav>
                                        <p:tav tm="100000">
                                          <p:val>
                                            <p:strVal val="#ppt_x"/>
                                          </p:val>
                                        </p:tav>
                                      </p:tavLst>
                                    </p:anim>
                                    <p:anim calcmode="lin" valueType="num">
                                      <p:cBhvr>
                                        <p:cTn id="77" dur="1000" fill="hold"/>
                                        <p:tgtEl>
                                          <p:spTgt spid="169"/>
                                        </p:tgtEl>
                                        <p:attrNameLst>
                                          <p:attrName>ppt_y</p:attrName>
                                        </p:attrNameLst>
                                      </p:cBhvr>
                                      <p:tavLst>
                                        <p:tav tm="0">
                                          <p:val>
                                            <p:strVal val="#ppt_y+.1"/>
                                          </p:val>
                                        </p:tav>
                                        <p:tav tm="100000">
                                          <p:val>
                                            <p:strVal val="#ppt_y"/>
                                          </p:val>
                                        </p:tav>
                                      </p:tavLst>
                                    </p:anim>
                                  </p:childTnLst>
                                </p:cTn>
                              </p:par>
                            </p:childTnLst>
                          </p:cTn>
                        </p:par>
                        <p:par>
                          <p:cTn id="78" fill="hold">
                            <p:stCondLst>
                              <p:cond delay="5600"/>
                            </p:stCondLst>
                            <p:childTnLst>
                              <p:par>
                                <p:cTn id="79" presetID="31" presetClass="entr" presetSubtype="0" fill="hold" grpId="0" nodeType="afterEffect">
                                  <p:stCondLst>
                                    <p:cond delay="0"/>
                                  </p:stCondLst>
                                  <p:childTnLst>
                                    <p:set>
                                      <p:cBhvr>
                                        <p:cTn id="80" dur="1" fill="hold">
                                          <p:stCondLst>
                                            <p:cond delay="0"/>
                                          </p:stCondLst>
                                        </p:cTn>
                                        <p:tgtEl>
                                          <p:spTgt spid="178"/>
                                        </p:tgtEl>
                                        <p:attrNameLst>
                                          <p:attrName>style.visibility</p:attrName>
                                        </p:attrNameLst>
                                      </p:cBhvr>
                                      <p:to>
                                        <p:strVal val="visible"/>
                                      </p:to>
                                    </p:set>
                                    <p:anim calcmode="lin" valueType="num">
                                      <p:cBhvr>
                                        <p:cTn id="81" dur="500" fill="hold"/>
                                        <p:tgtEl>
                                          <p:spTgt spid="178"/>
                                        </p:tgtEl>
                                        <p:attrNameLst>
                                          <p:attrName>ppt_w</p:attrName>
                                        </p:attrNameLst>
                                      </p:cBhvr>
                                      <p:tavLst>
                                        <p:tav tm="0">
                                          <p:val>
                                            <p:fltVal val="0"/>
                                          </p:val>
                                        </p:tav>
                                        <p:tav tm="100000">
                                          <p:val>
                                            <p:strVal val="#ppt_w"/>
                                          </p:val>
                                        </p:tav>
                                      </p:tavLst>
                                    </p:anim>
                                    <p:anim calcmode="lin" valueType="num">
                                      <p:cBhvr>
                                        <p:cTn id="82" dur="500" fill="hold"/>
                                        <p:tgtEl>
                                          <p:spTgt spid="178"/>
                                        </p:tgtEl>
                                        <p:attrNameLst>
                                          <p:attrName>ppt_h</p:attrName>
                                        </p:attrNameLst>
                                      </p:cBhvr>
                                      <p:tavLst>
                                        <p:tav tm="0">
                                          <p:val>
                                            <p:fltVal val="0"/>
                                          </p:val>
                                        </p:tav>
                                        <p:tav tm="100000">
                                          <p:val>
                                            <p:strVal val="#ppt_h"/>
                                          </p:val>
                                        </p:tav>
                                      </p:tavLst>
                                    </p:anim>
                                    <p:anim calcmode="lin" valueType="num">
                                      <p:cBhvr>
                                        <p:cTn id="83" dur="500" fill="hold"/>
                                        <p:tgtEl>
                                          <p:spTgt spid="178"/>
                                        </p:tgtEl>
                                        <p:attrNameLst>
                                          <p:attrName>style.rotation</p:attrName>
                                        </p:attrNameLst>
                                      </p:cBhvr>
                                      <p:tavLst>
                                        <p:tav tm="0">
                                          <p:val>
                                            <p:fltVal val="90"/>
                                          </p:val>
                                        </p:tav>
                                        <p:tav tm="100000">
                                          <p:val>
                                            <p:fltVal val="0"/>
                                          </p:val>
                                        </p:tav>
                                      </p:tavLst>
                                    </p:anim>
                                    <p:animEffect transition="in" filter="fade">
                                      <p:cBhvr>
                                        <p:cTn id="84"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172" grpId="0"/>
      <p:bldP spid="177" grpId="0"/>
      <p:bldP spid="17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PA_椭圆 1"/>
          <p:cNvSpPr/>
          <p:nvPr>
            <p:custDataLst>
              <p:tags r:id="rId1"/>
            </p:custDataLst>
          </p:nvPr>
        </p:nvSpPr>
        <p:spPr>
          <a:xfrm>
            <a:off x="5268686" y="490753"/>
            <a:ext cx="1421477" cy="446739"/>
          </a:xfrm>
          <a:prstGeom prst="roundRect">
            <a:avLst>
              <a:gd name="adj" fmla="val 50000"/>
            </a:avLst>
          </a:prstGeom>
          <a:solidFill>
            <a:srgbClr val="0070C0"/>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sp>
        <p:nvSpPr>
          <p:cNvPr id="73"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4" name="椭圆 73"/>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5"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76" name="矩形 75"/>
          <p:cNvSpPr/>
          <p:nvPr/>
        </p:nvSpPr>
        <p:spPr>
          <a:xfrm>
            <a:off x="1015602" y="642700"/>
            <a:ext cx="2002471"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77" name="文本框 76"/>
          <p:cNvSpPr txBox="1"/>
          <p:nvPr/>
        </p:nvSpPr>
        <p:spPr>
          <a:xfrm>
            <a:off x="1009702" y="159657"/>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5171"/>
                </a:solidFill>
                <a:effectLst/>
                <a:uLnTx/>
                <a:uFillTx/>
                <a:cs typeface="+mn-ea"/>
                <a:sym typeface="+mn-lt"/>
              </a:rPr>
              <a:t>课程分析</a:t>
            </a:r>
          </a:p>
        </p:txBody>
      </p:sp>
      <p:grpSp>
        <p:nvGrpSpPr>
          <p:cNvPr id="2" name="组合 1"/>
          <p:cNvGrpSpPr/>
          <p:nvPr/>
        </p:nvGrpSpPr>
        <p:grpSpPr>
          <a:xfrm>
            <a:off x="1841500" y="3582035"/>
            <a:ext cx="5222240" cy="2685415"/>
            <a:chOff x="2900" y="3001"/>
            <a:chExt cx="8224" cy="4229"/>
          </a:xfrm>
        </p:grpSpPr>
        <p:sp>
          <p:nvSpPr>
            <p:cNvPr id="26" name="Oval 25"/>
            <p:cNvSpPr/>
            <p:nvPr/>
          </p:nvSpPr>
          <p:spPr>
            <a:xfrm>
              <a:off x="7474" y="3029"/>
              <a:ext cx="1132" cy="1132"/>
            </a:xfrm>
            <a:prstGeom prst="ellipse">
              <a:avLst/>
            </a:prstGeom>
            <a:solidFill>
              <a:srgbClr val="7AC861"/>
            </a:solidFill>
            <a:ln w="38100" cap="flat" cmpd="sng" algn="ctr">
              <a:solidFill>
                <a:srgbClr val="FFFFFF"/>
              </a:solidFill>
              <a:prstDash val="solid"/>
              <a:round/>
              <a:headEnd type="none" w="med" len="med"/>
              <a:tailEnd type="none" w="med" len="med"/>
            </a:ln>
            <a:effectLst/>
          </p:spPr>
          <p:txBody>
            <a:bodyPr vert="horz" wrap="square" lIns="96431" tIns="48216" rIns="96431" bIns="48216"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000" b="1" i="0" u="none" strike="noStrike" kern="0" cap="none" spc="0" normalizeH="0" baseline="0" noProof="0">
                <a:ln>
                  <a:noFill/>
                </a:ln>
                <a:solidFill>
                  <a:prstClr val="white"/>
                </a:solidFill>
                <a:effectLst/>
                <a:uLnTx/>
                <a:uFillTx/>
                <a:cs typeface="+mn-ea"/>
                <a:sym typeface="+mn-lt"/>
              </a:endParaRPr>
            </a:p>
          </p:txBody>
        </p:sp>
        <p:sp>
          <p:nvSpPr>
            <p:cNvPr id="27" name="Freeform 131"/>
            <p:cNvSpPr>
              <a:spLocks noChangeAspect="1" noEditPoints="1"/>
            </p:cNvSpPr>
            <p:nvPr/>
          </p:nvSpPr>
          <p:spPr bwMode="auto">
            <a:xfrm>
              <a:off x="7778" y="3305"/>
              <a:ext cx="549" cy="549"/>
            </a:xfrm>
            <a:custGeom>
              <a:avLst/>
              <a:gdLst/>
              <a:ahLst/>
              <a:cxnLst>
                <a:cxn ang="0">
                  <a:pos x="55" y="28"/>
                </a:cxn>
                <a:cxn ang="0">
                  <a:pos x="27" y="55"/>
                </a:cxn>
                <a:cxn ang="0">
                  <a:pos x="0" y="28"/>
                </a:cxn>
                <a:cxn ang="0">
                  <a:pos x="27" y="0"/>
                </a:cxn>
                <a:cxn ang="0">
                  <a:pos x="55" y="28"/>
                </a:cxn>
                <a:cxn ang="0">
                  <a:pos x="42" y="28"/>
                </a:cxn>
                <a:cxn ang="0">
                  <a:pos x="41" y="26"/>
                </a:cxn>
                <a:cxn ang="0">
                  <a:pos x="21" y="14"/>
                </a:cxn>
                <a:cxn ang="0">
                  <a:pos x="19" y="14"/>
                </a:cxn>
                <a:cxn ang="0">
                  <a:pos x="18" y="16"/>
                </a:cxn>
                <a:cxn ang="0">
                  <a:pos x="18" y="39"/>
                </a:cxn>
                <a:cxn ang="0">
                  <a:pos x="19" y="41"/>
                </a:cxn>
                <a:cxn ang="0">
                  <a:pos x="20" y="41"/>
                </a:cxn>
                <a:cxn ang="0">
                  <a:pos x="21" y="41"/>
                </a:cxn>
                <a:cxn ang="0">
                  <a:pos x="41" y="30"/>
                </a:cxn>
                <a:cxn ang="0">
                  <a:pos x="42" y="28"/>
                </a:cxn>
              </a:cxnLst>
              <a:rect l="0" t="0" r="r" b="b"/>
              <a:pathLst>
                <a:path w="55" h="55">
                  <a:moveTo>
                    <a:pt x="55" y="28"/>
                  </a:moveTo>
                  <a:cubicBezTo>
                    <a:pt x="55" y="43"/>
                    <a:pt x="42" y="55"/>
                    <a:pt x="27" y="55"/>
                  </a:cubicBezTo>
                  <a:cubicBezTo>
                    <a:pt x="12" y="55"/>
                    <a:pt x="0" y="43"/>
                    <a:pt x="0" y="28"/>
                  </a:cubicBezTo>
                  <a:cubicBezTo>
                    <a:pt x="0" y="13"/>
                    <a:pt x="12" y="0"/>
                    <a:pt x="27" y="0"/>
                  </a:cubicBezTo>
                  <a:cubicBezTo>
                    <a:pt x="42" y="0"/>
                    <a:pt x="55" y="13"/>
                    <a:pt x="55" y="28"/>
                  </a:cubicBezTo>
                  <a:close/>
                  <a:moveTo>
                    <a:pt x="42" y="28"/>
                  </a:moveTo>
                  <a:cubicBezTo>
                    <a:pt x="42" y="27"/>
                    <a:pt x="42" y="26"/>
                    <a:pt x="41" y="26"/>
                  </a:cubicBezTo>
                  <a:cubicBezTo>
                    <a:pt x="21" y="14"/>
                    <a:pt x="21" y="14"/>
                    <a:pt x="21" y="14"/>
                  </a:cubicBezTo>
                  <a:cubicBezTo>
                    <a:pt x="21" y="14"/>
                    <a:pt x="20" y="14"/>
                    <a:pt x="19" y="14"/>
                  </a:cubicBezTo>
                  <a:cubicBezTo>
                    <a:pt x="18" y="15"/>
                    <a:pt x="18" y="16"/>
                    <a:pt x="18" y="16"/>
                  </a:cubicBezTo>
                  <a:cubicBezTo>
                    <a:pt x="18" y="39"/>
                    <a:pt x="18" y="39"/>
                    <a:pt x="18" y="39"/>
                  </a:cubicBezTo>
                  <a:cubicBezTo>
                    <a:pt x="18" y="40"/>
                    <a:pt x="18" y="41"/>
                    <a:pt x="19" y="41"/>
                  </a:cubicBezTo>
                  <a:cubicBezTo>
                    <a:pt x="20" y="41"/>
                    <a:pt x="20" y="41"/>
                    <a:pt x="20" y="41"/>
                  </a:cubicBezTo>
                  <a:cubicBezTo>
                    <a:pt x="21" y="41"/>
                    <a:pt x="21" y="41"/>
                    <a:pt x="21" y="41"/>
                  </a:cubicBezTo>
                  <a:cubicBezTo>
                    <a:pt x="41" y="30"/>
                    <a:pt x="41" y="30"/>
                    <a:pt x="41" y="30"/>
                  </a:cubicBezTo>
                  <a:cubicBezTo>
                    <a:pt x="42" y="29"/>
                    <a:pt x="42" y="29"/>
                    <a:pt x="42" y="28"/>
                  </a:cubicBezTo>
                  <a:close/>
                </a:path>
              </a:pathLst>
            </a:custGeom>
            <a:solidFill>
              <a:schemeClr val="bg1"/>
            </a:solidFill>
            <a:ln w="9525">
              <a:noFill/>
              <a:round/>
            </a:ln>
          </p:spPr>
          <p:txBody>
            <a:bodyPr vert="horz" wrap="square" lIns="45720" tIns="22860" rIns="45720" bIns="228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srgbClr val="FFFFFF"/>
                </a:solidFill>
                <a:effectLst/>
                <a:uLnTx/>
                <a:uFillTx/>
                <a:cs typeface="+mn-ea"/>
                <a:sym typeface="+mn-lt"/>
              </a:endParaRPr>
            </a:p>
          </p:txBody>
        </p:sp>
        <p:sp>
          <p:nvSpPr>
            <p:cNvPr id="28" name="Oval 37"/>
            <p:cNvSpPr/>
            <p:nvPr/>
          </p:nvSpPr>
          <p:spPr>
            <a:xfrm>
              <a:off x="7474" y="5043"/>
              <a:ext cx="1132" cy="1132"/>
            </a:xfrm>
            <a:prstGeom prst="ellipse">
              <a:avLst/>
            </a:prstGeom>
            <a:solidFill>
              <a:srgbClr val="005171">
                <a:lumMod val="75000"/>
              </a:srgbClr>
            </a:solidFill>
            <a:ln w="38100" cap="flat" cmpd="sng" algn="ctr">
              <a:solidFill>
                <a:srgbClr val="FFFFFF"/>
              </a:solidFill>
              <a:prstDash val="solid"/>
              <a:round/>
              <a:headEnd type="none" w="med" len="med"/>
              <a:tailEnd type="none" w="med" len="med"/>
            </a:ln>
            <a:effectLst/>
          </p:spPr>
          <p:txBody>
            <a:bodyPr vert="horz" wrap="square" lIns="96431" tIns="48216" rIns="96431" bIns="48216"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000" b="1" i="0" u="none" strike="noStrike" kern="0" cap="none" spc="0" normalizeH="0" baseline="0" noProof="0">
                <a:ln>
                  <a:noFill/>
                </a:ln>
                <a:solidFill>
                  <a:prstClr val="white"/>
                </a:solidFill>
                <a:effectLst/>
                <a:uLnTx/>
                <a:uFillTx/>
                <a:cs typeface="+mn-ea"/>
                <a:sym typeface="+mn-lt"/>
              </a:endParaRPr>
            </a:p>
          </p:txBody>
        </p:sp>
        <p:sp>
          <p:nvSpPr>
            <p:cNvPr id="29" name="Freeform 231"/>
            <p:cNvSpPr>
              <a:spLocks noChangeAspect="1" noEditPoints="1"/>
            </p:cNvSpPr>
            <p:nvPr/>
          </p:nvSpPr>
          <p:spPr bwMode="auto">
            <a:xfrm>
              <a:off x="7778" y="5351"/>
              <a:ext cx="559" cy="554"/>
            </a:xfrm>
            <a:custGeom>
              <a:avLst/>
              <a:gdLst>
                <a:gd name="T0" fmla="*/ 59 w 59"/>
                <a:gd name="T1" fmla="*/ 47 h 58"/>
                <a:gd name="T2" fmla="*/ 48 w 59"/>
                <a:gd name="T3" fmla="*/ 58 h 58"/>
                <a:gd name="T4" fmla="*/ 11 w 59"/>
                <a:gd name="T5" fmla="*/ 58 h 58"/>
                <a:gd name="T6" fmla="*/ 0 w 59"/>
                <a:gd name="T7" fmla="*/ 47 h 58"/>
                <a:gd name="T8" fmla="*/ 0 w 59"/>
                <a:gd name="T9" fmla="*/ 10 h 58"/>
                <a:gd name="T10" fmla="*/ 11 w 59"/>
                <a:gd name="T11" fmla="*/ 0 h 58"/>
                <a:gd name="T12" fmla="*/ 48 w 59"/>
                <a:gd name="T13" fmla="*/ 0 h 58"/>
                <a:gd name="T14" fmla="*/ 59 w 59"/>
                <a:gd name="T15" fmla="*/ 10 h 58"/>
                <a:gd name="T16" fmla="*/ 59 w 59"/>
                <a:gd name="T17" fmla="*/ 47 h 58"/>
                <a:gd name="T18" fmla="*/ 49 w 59"/>
                <a:gd name="T19" fmla="*/ 39 h 58"/>
                <a:gd name="T20" fmla="*/ 42 w 59"/>
                <a:gd name="T21" fmla="*/ 35 h 58"/>
                <a:gd name="T22" fmla="*/ 40 w 59"/>
                <a:gd name="T23" fmla="*/ 34 h 58"/>
                <a:gd name="T24" fmla="*/ 34 w 59"/>
                <a:gd name="T25" fmla="*/ 39 h 58"/>
                <a:gd name="T26" fmla="*/ 32 w 59"/>
                <a:gd name="T27" fmla="*/ 38 h 58"/>
                <a:gd name="T28" fmla="*/ 20 w 59"/>
                <a:gd name="T29" fmla="*/ 27 h 58"/>
                <a:gd name="T30" fmla="*/ 19 w 59"/>
                <a:gd name="T31" fmla="*/ 24 h 58"/>
                <a:gd name="T32" fmla="*/ 24 w 59"/>
                <a:gd name="T33" fmla="*/ 19 h 58"/>
                <a:gd name="T34" fmla="*/ 23 w 59"/>
                <a:gd name="T35" fmla="*/ 16 h 58"/>
                <a:gd name="T36" fmla="*/ 19 w 59"/>
                <a:gd name="T37" fmla="*/ 9 h 58"/>
                <a:gd name="T38" fmla="*/ 18 w 59"/>
                <a:gd name="T39" fmla="*/ 9 h 58"/>
                <a:gd name="T40" fmla="*/ 14 w 59"/>
                <a:gd name="T41" fmla="*/ 10 h 58"/>
                <a:gd name="T42" fmla="*/ 10 w 59"/>
                <a:gd name="T43" fmla="*/ 19 h 58"/>
                <a:gd name="T44" fmla="*/ 12 w 59"/>
                <a:gd name="T45" fmla="*/ 26 h 58"/>
                <a:gd name="T46" fmla="*/ 32 w 59"/>
                <a:gd name="T47" fmla="*/ 46 h 58"/>
                <a:gd name="T48" fmla="*/ 40 w 59"/>
                <a:gd name="T49" fmla="*/ 48 h 58"/>
                <a:gd name="T50" fmla="*/ 48 w 59"/>
                <a:gd name="T51" fmla="*/ 44 h 58"/>
                <a:gd name="T52" fmla="*/ 49 w 59"/>
                <a:gd name="T53" fmla="*/ 40 h 58"/>
                <a:gd name="T54" fmla="*/ 49 w 59"/>
                <a:gd name="T55" fmla="*/ 39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9" h="58">
                  <a:moveTo>
                    <a:pt x="59" y="47"/>
                  </a:moveTo>
                  <a:cubicBezTo>
                    <a:pt x="59" y="53"/>
                    <a:pt x="54" y="58"/>
                    <a:pt x="48" y="58"/>
                  </a:cubicBezTo>
                  <a:cubicBezTo>
                    <a:pt x="11" y="58"/>
                    <a:pt x="11" y="58"/>
                    <a:pt x="11" y="58"/>
                  </a:cubicBezTo>
                  <a:cubicBezTo>
                    <a:pt x="5" y="58"/>
                    <a:pt x="0" y="53"/>
                    <a:pt x="0" y="47"/>
                  </a:cubicBezTo>
                  <a:cubicBezTo>
                    <a:pt x="0" y="10"/>
                    <a:pt x="0" y="10"/>
                    <a:pt x="0" y="10"/>
                  </a:cubicBezTo>
                  <a:cubicBezTo>
                    <a:pt x="0" y="4"/>
                    <a:pt x="5" y="0"/>
                    <a:pt x="11" y="0"/>
                  </a:cubicBezTo>
                  <a:cubicBezTo>
                    <a:pt x="48" y="0"/>
                    <a:pt x="48" y="0"/>
                    <a:pt x="48" y="0"/>
                  </a:cubicBezTo>
                  <a:cubicBezTo>
                    <a:pt x="54" y="0"/>
                    <a:pt x="59" y="4"/>
                    <a:pt x="59" y="10"/>
                  </a:cubicBezTo>
                  <a:lnTo>
                    <a:pt x="59" y="47"/>
                  </a:lnTo>
                  <a:close/>
                  <a:moveTo>
                    <a:pt x="49" y="39"/>
                  </a:moveTo>
                  <a:cubicBezTo>
                    <a:pt x="49" y="39"/>
                    <a:pt x="43" y="36"/>
                    <a:pt x="42" y="35"/>
                  </a:cubicBezTo>
                  <a:cubicBezTo>
                    <a:pt x="41" y="35"/>
                    <a:pt x="41" y="34"/>
                    <a:pt x="40" y="34"/>
                  </a:cubicBezTo>
                  <a:cubicBezTo>
                    <a:pt x="38" y="34"/>
                    <a:pt x="36" y="39"/>
                    <a:pt x="34" y="39"/>
                  </a:cubicBezTo>
                  <a:cubicBezTo>
                    <a:pt x="33" y="39"/>
                    <a:pt x="32" y="38"/>
                    <a:pt x="32" y="38"/>
                  </a:cubicBezTo>
                  <a:cubicBezTo>
                    <a:pt x="27" y="35"/>
                    <a:pt x="23" y="32"/>
                    <a:pt x="20" y="27"/>
                  </a:cubicBezTo>
                  <a:cubicBezTo>
                    <a:pt x="20" y="26"/>
                    <a:pt x="19" y="25"/>
                    <a:pt x="19" y="24"/>
                  </a:cubicBezTo>
                  <a:cubicBezTo>
                    <a:pt x="19" y="23"/>
                    <a:pt x="24" y="20"/>
                    <a:pt x="24" y="19"/>
                  </a:cubicBezTo>
                  <a:cubicBezTo>
                    <a:pt x="24" y="18"/>
                    <a:pt x="23" y="17"/>
                    <a:pt x="23" y="16"/>
                  </a:cubicBezTo>
                  <a:cubicBezTo>
                    <a:pt x="22" y="15"/>
                    <a:pt x="20" y="10"/>
                    <a:pt x="19" y="9"/>
                  </a:cubicBezTo>
                  <a:cubicBezTo>
                    <a:pt x="19" y="9"/>
                    <a:pt x="19" y="9"/>
                    <a:pt x="18" y="9"/>
                  </a:cubicBezTo>
                  <a:cubicBezTo>
                    <a:pt x="17" y="9"/>
                    <a:pt x="15" y="10"/>
                    <a:pt x="14" y="10"/>
                  </a:cubicBezTo>
                  <a:cubicBezTo>
                    <a:pt x="12" y="11"/>
                    <a:pt x="10" y="16"/>
                    <a:pt x="10" y="19"/>
                  </a:cubicBezTo>
                  <a:cubicBezTo>
                    <a:pt x="10" y="21"/>
                    <a:pt x="11" y="24"/>
                    <a:pt x="12" y="26"/>
                  </a:cubicBezTo>
                  <a:cubicBezTo>
                    <a:pt x="15" y="34"/>
                    <a:pt x="24" y="43"/>
                    <a:pt x="32" y="46"/>
                  </a:cubicBezTo>
                  <a:cubicBezTo>
                    <a:pt x="35" y="47"/>
                    <a:pt x="37" y="48"/>
                    <a:pt x="40" y="48"/>
                  </a:cubicBezTo>
                  <a:cubicBezTo>
                    <a:pt x="42" y="48"/>
                    <a:pt x="47" y="46"/>
                    <a:pt x="48" y="44"/>
                  </a:cubicBezTo>
                  <a:cubicBezTo>
                    <a:pt x="49" y="43"/>
                    <a:pt x="49" y="41"/>
                    <a:pt x="49" y="40"/>
                  </a:cubicBezTo>
                  <a:cubicBezTo>
                    <a:pt x="49" y="40"/>
                    <a:pt x="49" y="40"/>
                    <a:pt x="49" y="39"/>
                  </a:cubicBezTo>
                  <a:close/>
                </a:path>
              </a:pathLst>
            </a:custGeom>
            <a:solidFill>
              <a:schemeClr val="bg1"/>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solidFill>
                <a:effectLst/>
                <a:uLnTx/>
                <a:uFillTx/>
                <a:cs typeface="+mn-ea"/>
                <a:sym typeface="+mn-lt"/>
              </a:endParaRPr>
            </a:p>
          </p:txBody>
        </p:sp>
        <p:sp>
          <p:nvSpPr>
            <p:cNvPr id="30" name="Oval 48"/>
            <p:cNvSpPr/>
            <p:nvPr/>
          </p:nvSpPr>
          <p:spPr>
            <a:xfrm>
              <a:off x="5615" y="3029"/>
              <a:ext cx="1132" cy="1132"/>
            </a:xfrm>
            <a:prstGeom prst="ellipse">
              <a:avLst/>
            </a:prstGeom>
            <a:solidFill>
              <a:srgbClr val="7AC861"/>
            </a:solidFill>
            <a:ln w="38100" cap="flat" cmpd="sng" algn="ctr">
              <a:solidFill>
                <a:srgbClr val="FFFFFF"/>
              </a:solidFill>
              <a:prstDash val="solid"/>
              <a:round/>
              <a:headEnd type="none" w="med" len="med"/>
              <a:tailEnd type="none" w="med" len="med"/>
            </a:ln>
            <a:effectLst/>
          </p:spPr>
          <p:txBody>
            <a:bodyPr vert="horz" wrap="square" lIns="96431" tIns="48216" rIns="96431" bIns="48216"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000" b="1" i="0" u="none" strike="noStrike" kern="0" cap="none" spc="0" normalizeH="0" baseline="0" noProof="0">
                <a:ln>
                  <a:noFill/>
                </a:ln>
                <a:solidFill>
                  <a:prstClr val="white"/>
                </a:solidFill>
                <a:effectLst/>
                <a:uLnTx/>
                <a:uFillTx/>
                <a:cs typeface="+mn-ea"/>
                <a:sym typeface="+mn-lt"/>
              </a:endParaRPr>
            </a:p>
          </p:txBody>
        </p:sp>
        <p:sp>
          <p:nvSpPr>
            <p:cNvPr id="31" name="Oval 51"/>
            <p:cNvSpPr/>
            <p:nvPr/>
          </p:nvSpPr>
          <p:spPr>
            <a:xfrm>
              <a:off x="5615" y="5043"/>
              <a:ext cx="1132" cy="1132"/>
            </a:xfrm>
            <a:prstGeom prst="ellipse">
              <a:avLst/>
            </a:prstGeom>
            <a:solidFill>
              <a:srgbClr val="005171">
                <a:lumMod val="75000"/>
              </a:srgbClr>
            </a:solidFill>
            <a:ln w="38100" cap="flat" cmpd="sng" algn="ctr">
              <a:solidFill>
                <a:srgbClr val="FFFFFF"/>
              </a:solidFill>
              <a:prstDash val="solid"/>
              <a:round/>
              <a:headEnd type="none" w="med" len="med"/>
              <a:tailEnd type="none" w="med" len="med"/>
            </a:ln>
            <a:effectLst/>
          </p:spPr>
          <p:txBody>
            <a:bodyPr vert="horz" wrap="square" lIns="96431" tIns="48216" rIns="96431" bIns="48216"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000" b="1" i="0" u="none" strike="noStrike" kern="0" cap="none" spc="0" normalizeH="0" baseline="0" noProof="0">
                <a:ln>
                  <a:noFill/>
                </a:ln>
                <a:solidFill>
                  <a:prstClr val="white"/>
                </a:solidFill>
                <a:effectLst/>
                <a:uLnTx/>
                <a:uFillTx/>
                <a:cs typeface="+mn-ea"/>
                <a:sym typeface="+mn-lt"/>
              </a:endParaRPr>
            </a:p>
          </p:txBody>
        </p:sp>
        <p:sp>
          <p:nvSpPr>
            <p:cNvPr id="32" name="Freeform 37"/>
            <p:cNvSpPr>
              <a:spLocks noChangeAspect="1"/>
            </p:cNvSpPr>
            <p:nvPr/>
          </p:nvSpPr>
          <p:spPr bwMode="auto">
            <a:xfrm>
              <a:off x="5926" y="3348"/>
              <a:ext cx="526" cy="458"/>
            </a:xfrm>
            <a:custGeom>
              <a:avLst/>
              <a:gdLst>
                <a:gd name="T0" fmla="*/ 34 w 68"/>
                <a:gd name="T1" fmla="*/ 49 h 59"/>
                <a:gd name="T2" fmla="*/ 29 w 68"/>
                <a:gd name="T3" fmla="*/ 49 h 59"/>
                <a:gd name="T4" fmla="*/ 11 w 68"/>
                <a:gd name="T5" fmla="*/ 58 h 59"/>
                <a:gd name="T6" fmla="*/ 7 w 68"/>
                <a:gd name="T7" fmla="*/ 59 h 59"/>
                <a:gd name="T8" fmla="*/ 5 w 68"/>
                <a:gd name="T9" fmla="*/ 57 h 59"/>
                <a:gd name="T10" fmla="*/ 5 w 68"/>
                <a:gd name="T11" fmla="*/ 57 h 59"/>
                <a:gd name="T12" fmla="*/ 6 w 68"/>
                <a:gd name="T13" fmla="*/ 55 h 59"/>
                <a:gd name="T14" fmla="*/ 13 w 68"/>
                <a:gd name="T15" fmla="*/ 44 h 59"/>
                <a:gd name="T16" fmla="*/ 0 w 68"/>
                <a:gd name="T17" fmla="*/ 25 h 59"/>
                <a:gd name="T18" fmla="*/ 34 w 68"/>
                <a:gd name="T19" fmla="*/ 0 h 59"/>
                <a:gd name="T20" fmla="*/ 68 w 68"/>
                <a:gd name="T21" fmla="*/ 25 h 59"/>
                <a:gd name="T22" fmla="*/ 34 w 68"/>
                <a:gd name="T23" fmla="*/ 49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8" h="59">
                  <a:moveTo>
                    <a:pt x="34" y="49"/>
                  </a:moveTo>
                  <a:cubicBezTo>
                    <a:pt x="33" y="49"/>
                    <a:pt x="31" y="49"/>
                    <a:pt x="29" y="49"/>
                  </a:cubicBezTo>
                  <a:cubicBezTo>
                    <a:pt x="24" y="53"/>
                    <a:pt x="18" y="56"/>
                    <a:pt x="11" y="58"/>
                  </a:cubicBezTo>
                  <a:cubicBezTo>
                    <a:pt x="10" y="58"/>
                    <a:pt x="9" y="59"/>
                    <a:pt x="7" y="59"/>
                  </a:cubicBezTo>
                  <a:cubicBezTo>
                    <a:pt x="6" y="59"/>
                    <a:pt x="6" y="58"/>
                    <a:pt x="5" y="57"/>
                  </a:cubicBezTo>
                  <a:cubicBezTo>
                    <a:pt x="5" y="57"/>
                    <a:pt x="5" y="57"/>
                    <a:pt x="5" y="57"/>
                  </a:cubicBezTo>
                  <a:cubicBezTo>
                    <a:pt x="5" y="56"/>
                    <a:pt x="6" y="56"/>
                    <a:pt x="6" y="55"/>
                  </a:cubicBezTo>
                  <a:cubicBezTo>
                    <a:pt x="9" y="52"/>
                    <a:pt x="11" y="50"/>
                    <a:pt x="13" y="44"/>
                  </a:cubicBezTo>
                  <a:cubicBezTo>
                    <a:pt x="5" y="39"/>
                    <a:pt x="0" y="32"/>
                    <a:pt x="0" y="25"/>
                  </a:cubicBezTo>
                  <a:cubicBezTo>
                    <a:pt x="0" y="11"/>
                    <a:pt x="16" y="0"/>
                    <a:pt x="34" y="0"/>
                  </a:cubicBezTo>
                  <a:cubicBezTo>
                    <a:pt x="53" y="0"/>
                    <a:pt x="68" y="11"/>
                    <a:pt x="68" y="25"/>
                  </a:cubicBezTo>
                  <a:cubicBezTo>
                    <a:pt x="68" y="38"/>
                    <a:pt x="53" y="49"/>
                    <a:pt x="34" y="49"/>
                  </a:cubicBezTo>
                  <a:close/>
                </a:path>
              </a:pathLst>
            </a:custGeom>
            <a:solidFill>
              <a:schemeClr val="bg1"/>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solidFill>
                <a:effectLst/>
                <a:uLnTx/>
                <a:uFillTx/>
                <a:cs typeface="+mn-ea"/>
                <a:sym typeface="+mn-lt"/>
              </a:endParaRPr>
            </a:p>
          </p:txBody>
        </p:sp>
        <p:sp>
          <p:nvSpPr>
            <p:cNvPr id="33" name="Freeform 116"/>
            <p:cNvSpPr>
              <a:spLocks noChangeAspect="1"/>
            </p:cNvSpPr>
            <p:nvPr/>
          </p:nvSpPr>
          <p:spPr bwMode="auto">
            <a:xfrm>
              <a:off x="5891" y="5314"/>
              <a:ext cx="589" cy="554"/>
            </a:xfrm>
            <a:custGeom>
              <a:avLst/>
              <a:gdLst>
                <a:gd name="T0" fmla="*/ 63 w 64"/>
                <a:gd name="T1" fmla="*/ 25 h 60"/>
                <a:gd name="T2" fmla="*/ 49 w 64"/>
                <a:gd name="T3" fmla="*/ 39 h 60"/>
                <a:gd name="T4" fmla="*/ 52 w 64"/>
                <a:gd name="T5" fmla="*/ 57 h 60"/>
                <a:gd name="T6" fmla="*/ 52 w 64"/>
                <a:gd name="T7" fmla="*/ 58 h 60"/>
                <a:gd name="T8" fmla="*/ 51 w 64"/>
                <a:gd name="T9" fmla="*/ 60 h 60"/>
                <a:gd name="T10" fmla="*/ 49 w 64"/>
                <a:gd name="T11" fmla="*/ 60 h 60"/>
                <a:gd name="T12" fmla="*/ 32 w 64"/>
                <a:gd name="T13" fmla="*/ 51 h 60"/>
                <a:gd name="T14" fmla="*/ 15 w 64"/>
                <a:gd name="T15" fmla="*/ 60 h 60"/>
                <a:gd name="T16" fmla="*/ 13 w 64"/>
                <a:gd name="T17" fmla="*/ 60 h 60"/>
                <a:gd name="T18" fmla="*/ 12 w 64"/>
                <a:gd name="T19" fmla="*/ 58 h 60"/>
                <a:gd name="T20" fmla="*/ 12 w 64"/>
                <a:gd name="T21" fmla="*/ 57 h 60"/>
                <a:gd name="T22" fmla="*/ 15 w 64"/>
                <a:gd name="T23" fmla="*/ 39 h 60"/>
                <a:gd name="T24" fmla="*/ 1 w 64"/>
                <a:gd name="T25" fmla="*/ 25 h 60"/>
                <a:gd name="T26" fmla="*/ 0 w 64"/>
                <a:gd name="T27" fmla="*/ 23 h 60"/>
                <a:gd name="T28" fmla="*/ 3 w 64"/>
                <a:gd name="T29" fmla="*/ 22 h 60"/>
                <a:gd name="T30" fmla="*/ 22 w 64"/>
                <a:gd name="T31" fmla="*/ 19 h 60"/>
                <a:gd name="T32" fmla="*/ 30 w 64"/>
                <a:gd name="T33" fmla="*/ 1 h 60"/>
                <a:gd name="T34" fmla="*/ 32 w 64"/>
                <a:gd name="T35" fmla="*/ 0 h 60"/>
                <a:gd name="T36" fmla="*/ 34 w 64"/>
                <a:gd name="T37" fmla="*/ 1 h 60"/>
                <a:gd name="T38" fmla="*/ 42 w 64"/>
                <a:gd name="T39" fmla="*/ 19 h 60"/>
                <a:gd name="T40" fmla="*/ 61 w 64"/>
                <a:gd name="T41" fmla="*/ 22 h 60"/>
                <a:gd name="T42" fmla="*/ 64 w 64"/>
                <a:gd name="T43" fmla="*/ 23 h 60"/>
                <a:gd name="T44" fmla="*/ 63 w 64"/>
                <a:gd name="T45" fmla="*/ 25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4" h="60">
                  <a:moveTo>
                    <a:pt x="63" y="25"/>
                  </a:moveTo>
                  <a:cubicBezTo>
                    <a:pt x="49" y="39"/>
                    <a:pt x="49" y="39"/>
                    <a:pt x="49" y="39"/>
                  </a:cubicBezTo>
                  <a:cubicBezTo>
                    <a:pt x="52" y="57"/>
                    <a:pt x="52" y="57"/>
                    <a:pt x="52" y="57"/>
                  </a:cubicBezTo>
                  <a:cubicBezTo>
                    <a:pt x="52" y="58"/>
                    <a:pt x="52" y="58"/>
                    <a:pt x="52" y="58"/>
                  </a:cubicBezTo>
                  <a:cubicBezTo>
                    <a:pt x="52" y="59"/>
                    <a:pt x="52" y="60"/>
                    <a:pt x="51" y="60"/>
                  </a:cubicBezTo>
                  <a:cubicBezTo>
                    <a:pt x="50" y="60"/>
                    <a:pt x="50" y="60"/>
                    <a:pt x="49" y="60"/>
                  </a:cubicBezTo>
                  <a:cubicBezTo>
                    <a:pt x="32" y="51"/>
                    <a:pt x="32" y="51"/>
                    <a:pt x="32" y="51"/>
                  </a:cubicBezTo>
                  <a:cubicBezTo>
                    <a:pt x="15" y="60"/>
                    <a:pt x="15" y="60"/>
                    <a:pt x="15" y="60"/>
                  </a:cubicBezTo>
                  <a:cubicBezTo>
                    <a:pt x="14" y="60"/>
                    <a:pt x="14" y="60"/>
                    <a:pt x="13" y="60"/>
                  </a:cubicBezTo>
                  <a:cubicBezTo>
                    <a:pt x="12" y="60"/>
                    <a:pt x="12" y="59"/>
                    <a:pt x="12" y="58"/>
                  </a:cubicBezTo>
                  <a:cubicBezTo>
                    <a:pt x="12" y="58"/>
                    <a:pt x="12" y="58"/>
                    <a:pt x="12" y="57"/>
                  </a:cubicBezTo>
                  <a:cubicBezTo>
                    <a:pt x="15" y="39"/>
                    <a:pt x="15" y="39"/>
                    <a:pt x="15" y="39"/>
                  </a:cubicBezTo>
                  <a:cubicBezTo>
                    <a:pt x="1" y="25"/>
                    <a:pt x="1" y="25"/>
                    <a:pt x="1" y="25"/>
                  </a:cubicBezTo>
                  <a:cubicBezTo>
                    <a:pt x="1" y="25"/>
                    <a:pt x="0" y="24"/>
                    <a:pt x="0" y="23"/>
                  </a:cubicBezTo>
                  <a:cubicBezTo>
                    <a:pt x="0" y="22"/>
                    <a:pt x="2" y="22"/>
                    <a:pt x="3" y="22"/>
                  </a:cubicBezTo>
                  <a:cubicBezTo>
                    <a:pt x="22" y="19"/>
                    <a:pt x="22" y="19"/>
                    <a:pt x="22" y="19"/>
                  </a:cubicBezTo>
                  <a:cubicBezTo>
                    <a:pt x="30" y="1"/>
                    <a:pt x="30" y="1"/>
                    <a:pt x="30" y="1"/>
                  </a:cubicBezTo>
                  <a:cubicBezTo>
                    <a:pt x="31" y="1"/>
                    <a:pt x="31" y="0"/>
                    <a:pt x="32" y="0"/>
                  </a:cubicBezTo>
                  <a:cubicBezTo>
                    <a:pt x="33" y="0"/>
                    <a:pt x="34" y="1"/>
                    <a:pt x="34" y="1"/>
                  </a:cubicBezTo>
                  <a:cubicBezTo>
                    <a:pt x="42" y="19"/>
                    <a:pt x="42" y="19"/>
                    <a:pt x="42" y="19"/>
                  </a:cubicBezTo>
                  <a:cubicBezTo>
                    <a:pt x="61" y="22"/>
                    <a:pt x="61" y="22"/>
                    <a:pt x="61" y="22"/>
                  </a:cubicBezTo>
                  <a:cubicBezTo>
                    <a:pt x="62" y="22"/>
                    <a:pt x="64" y="22"/>
                    <a:pt x="64" y="23"/>
                  </a:cubicBezTo>
                  <a:cubicBezTo>
                    <a:pt x="64" y="24"/>
                    <a:pt x="63" y="25"/>
                    <a:pt x="63" y="25"/>
                  </a:cubicBezTo>
                  <a:close/>
                </a:path>
              </a:pathLst>
            </a:custGeom>
            <a:solidFill>
              <a:schemeClr val="bg1"/>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solidFill>
                <a:effectLst/>
                <a:uLnTx/>
                <a:uFillTx/>
                <a:cs typeface="+mn-ea"/>
                <a:sym typeface="+mn-lt"/>
              </a:endParaRPr>
            </a:p>
          </p:txBody>
        </p:sp>
        <p:sp>
          <p:nvSpPr>
            <p:cNvPr id="34" name="TextBox 37"/>
            <p:cNvSpPr txBox="1"/>
            <p:nvPr/>
          </p:nvSpPr>
          <p:spPr>
            <a:xfrm>
              <a:off x="8857" y="3001"/>
              <a:ext cx="1987" cy="449"/>
            </a:xfrm>
            <a:prstGeom prst="rect">
              <a:avLst/>
            </a:prstGeom>
            <a:noFill/>
          </p:spPr>
          <p:txBody>
            <a:bodyPr wrap="none" t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a:ln>
                    <a:noFill/>
                  </a:ln>
                  <a:solidFill>
                    <a:srgbClr val="70BD89"/>
                  </a:solidFill>
                  <a:effectLst/>
                  <a:uLnTx/>
                  <a:uFillTx/>
                  <a:cs typeface="+mn-ea"/>
                  <a:sym typeface="+mn-lt"/>
                </a:rPr>
                <a:t>填写段落标题</a:t>
              </a:r>
              <a:endParaRPr kumimoji="0" lang="zh-CN" altLang="en-US" sz="1400" b="0" i="0" u="none" strike="noStrike" kern="1200" cap="none" spc="0" normalizeH="0" baseline="0" noProof="0" dirty="0">
                <a:ln>
                  <a:noFill/>
                </a:ln>
                <a:solidFill>
                  <a:srgbClr val="70BD89"/>
                </a:solidFill>
                <a:effectLst/>
                <a:uLnTx/>
                <a:uFillTx/>
                <a:cs typeface="+mn-ea"/>
                <a:sym typeface="+mn-lt"/>
              </a:endParaRPr>
            </a:p>
          </p:txBody>
        </p:sp>
        <p:sp>
          <p:nvSpPr>
            <p:cNvPr id="35" name="TextBox 38"/>
            <p:cNvSpPr txBox="1"/>
            <p:nvPr/>
          </p:nvSpPr>
          <p:spPr>
            <a:xfrm>
              <a:off x="8857" y="3466"/>
              <a:ext cx="2267" cy="172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cs typeface="+mn-ea"/>
                  <a:sym typeface="+mn-lt"/>
                </a:rPr>
                <a:t>您的内容打在这里，或者通过复制您的文本后，在此框中选择粘贴，并选择只保留文</a:t>
              </a:r>
              <a:r>
                <a:rPr kumimoji="0" lang="zh-CN" altLang="en-US" sz="1000" b="0" i="0" u="none" strike="noStrike" kern="1200" cap="none" spc="0" normalizeH="0" baseline="0" noProof="0">
                  <a:ln>
                    <a:noFill/>
                  </a:ln>
                  <a:solidFill>
                    <a:prstClr val="black">
                      <a:lumMod val="50000"/>
                      <a:lumOff val="50000"/>
                    </a:prstClr>
                  </a:solidFill>
                  <a:effectLst/>
                  <a:uLnTx/>
                  <a:uFillTx/>
                  <a:cs typeface="+mn-ea"/>
                  <a:sym typeface="+mn-lt"/>
                </a:rPr>
                <a:t>字。</a:t>
              </a:r>
              <a:endParaRPr kumimoji="0" lang="zh-CN" altLang="en-US" sz="1000" b="0" i="0" u="none" strike="noStrike" kern="1200" cap="none" spc="0" normalizeH="0" baseline="0" noProof="0" dirty="0">
                <a:ln>
                  <a:noFill/>
                </a:ln>
                <a:solidFill>
                  <a:prstClr val="black">
                    <a:lumMod val="50000"/>
                    <a:lumOff val="50000"/>
                  </a:prstClr>
                </a:solidFill>
                <a:effectLst/>
                <a:uLnTx/>
                <a:uFillTx/>
                <a:cs typeface="+mn-ea"/>
                <a:sym typeface="+mn-lt"/>
              </a:endParaRPr>
            </a:p>
          </p:txBody>
        </p:sp>
        <p:sp>
          <p:nvSpPr>
            <p:cNvPr id="36" name="TextBox 37"/>
            <p:cNvSpPr txBox="1"/>
            <p:nvPr/>
          </p:nvSpPr>
          <p:spPr>
            <a:xfrm>
              <a:off x="3409" y="3001"/>
              <a:ext cx="1987" cy="449"/>
            </a:xfrm>
            <a:prstGeom prst="rect">
              <a:avLst/>
            </a:prstGeom>
            <a:noFill/>
          </p:spPr>
          <p:txBody>
            <a:bodyPr wrap="none" tIns="0" bIns="0" rtlCol="0" anchor="t">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a:ln>
                    <a:noFill/>
                  </a:ln>
                  <a:solidFill>
                    <a:srgbClr val="70BD89"/>
                  </a:solidFill>
                  <a:effectLst/>
                  <a:uLnTx/>
                  <a:uFillTx/>
                  <a:cs typeface="+mn-ea"/>
                  <a:sym typeface="+mn-lt"/>
                </a:rPr>
                <a:t>填写段落标题</a:t>
              </a:r>
              <a:endParaRPr kumimoji="0" lang="zh-CN" altLang="en-US" sz="1400" b="0" i="0" u="none" strike="noStrike" kern="1200" cap="none" spc="0" normalizeH="0" baseline="0" noProof="0" dirty="0">
                <a:ln>
                  <a:noFill/>
                </a:ln>
                <a:solidFill>
                  <a:srgbClr val="70BD89"/>
                </a:solidFill>
                <a:effectLst/>
                <a:uLnTx/>
                <a:uFillTx/>
                <a:cs typeface="+mn-ea"/>
                <a:sym typeface="+mn-lt"/>
              </a:endParaRPr>
            </a:p>
          </p:txBody>
        </p:sp>
        <p:sp>
          <p:nvSpPr>
            <p:cNvPr id="37" name="TextBox 38"/>
            <p:cNvSpPr txBox="1"/>
            <p:nvPr/>
          </p:nvSpPr>
          <p:spPr>
            <a:xfrm>
              <a:off x="2900" y="3466"/>
              <a:ext cx="2496" cy="1406"/>
            </a:xfrm>
            <a:prstGeom prst="rect">
              <a:avLst/>
            </a:prstGeom>
            <a:noFill/>
          </p:spPr>
          <p:txBody>
            <a:bodyPr wrap="square" rtlCol="0">
              <a:spAutoFit/>
            </a:body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cs typeface="+mn-ea"/>
                  <a:sym typeface="+mn-lt"/>
                </a:rPr>
                <a:t>您的内容打在这里，或者通过复制您的文本后，在此框中选择粘贴，并选择只保留文字。</a:t>
              </a:r>
            </a:p>
          </p:txBody>
        </p:sp>
        <p:sp>
          <p:nvSpPr>
            <p:cNvPr id="38" name="TextBox 37"/>
            <p:cNvSpPr txBox="1"/>
            <p:nvPr/>
          </p:nvSpPr>
          <p:spPr>
            <a:xfrm>
              <a:off x="8857" y="5043"/>
              <a:ext cx="1987" cy="449"/>
            </a:xfrm>
            <a:prstGeom prst="rect">
              <a:avLst/>
            </a:prstGeom>
            <a:noFill/>
          </p:spPr>
          <p:txBody>
            <a:bodyPr wrap="none" t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a:ln>
                    <a:noFill/>
                  </a:ln>
                  <a:solidFill>
                    <a:srgbClr val="70BD89"/>
                  </a:solidFill>
                  <a:effectLst/>
                  <a:uLnTx/>
                  <a:uFillTx/>
                  <a:cs typeface="+mn-ea"/>
                  <a:sym typeface="+mn-lt"/>
                </a:rPr>
                <a:t>填写段落标题</a:t>
              </a:r>
              <a:endParaRPr kumimoji="0" lang="zh-CN" altLang="en-US" sz="1400" b="0" i="0" u="none" strike="noStrike" kern="1200" cap="none" spc="0" normalizeH="0" baseline="0" noProof="0" dirty="0">
                <a:ln>
                  <a:noFill/>
                </a:ln>
                <a:solidFill>
                  <a:srgbClr val="70BD89"/>
                </a:solidFill>
                <a:effectLst/>
                <a:uLnTx/>
                <a:uFillTx/>
                <a:cs typeface="+mn-ea"/>
                <a:sym typeface="+mn-lt"/>
              </a:endParaRPr>
            </a:p>
          </p:txBody>
        </p:sp>
        <p:sp>
          <p:nvSpPr>
            <p:cNvPr id="39" name="TextBox 38"/>
            <p:cNvSpPr txBox="1"/>
            <p:nvPr/>
          </p:nvSpPr>
          <p:spPr>
            <a:xfrm>
              <a:off x="8857" y="5509"/>
              <a:ext cx="2267" cy="172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cs typeface="+mn-ea"/>
                  <a:sym typeface="+mn-lt"/>
                </a:rPr>
                <a:t>您的内容打在这里，或者通过复制您的文本后，在此框中选择粘贴，并选择只保留文字。</a:t>
              </a:r>
            </a:p>
          </p:txBody>
        </p:sp>
        <p:sp>
          <p:nvSpPr>
            <p:cNvPr id="40" name="TextBox 37"/>
            <p:cNvSpPr txBox="1"/>
            <p:nvPr/>
          </p:nvSpPr>
          <p:spPr>
            <a:xfrm>
              <a:off x="3409" y="5043"/>
              <a:ext cx="1987" cy="449"/>
            </a:xfrm>
            <a:prstGeom prst="rect">
              <a:avLst/>
            </a:prstGeom>
            <a:noFill/>
          </p:spPr>
          <p:txBody>
            <a:bodyPr wrap="none" tIns="0" bIns="0" rtlCol="0" anchor="t">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a:ln>
                    <a:noFill/>
                  </a:ln>
                  <a:solidFill>
                    <a:srgbClr val="70BD89"/>
                  </a:solidFill>
                  <a:effectLst/>
                  <a:uLnTx/>
                  <a:uFillTx/>
                  <a:cs typeface="+mn-ea"/>
                  <a:sym typeface="+mn-lt"/>
                </a:rPr>
                <a:t>填写段落标题</a:t>
              </a:r>
              <a:endParaRPr kumimoji="0" lang="zh-CN" altLang="en-US" sz="1400" b="0" i="0" u="none" strike="noStrike" kern="1200" cap="none" spc="0" normalizeH="0" baseline="0" noProof="0" dirty="0">
                <a:ln>
                  <a:noFill/>
                </a:ln>
                <a:solidFill>
                  <a:srgbClr val="70BD89"/>
                </a:solidFill>
                <a:effectLst/>
                <a:uLnTx/>
                <a:uFillTx/>
                <a:cs typeface="+mn-ea"/>
                <a:sym typeface="+mn-lt"/>
              </a:endParaRPr>
            </a:p>
          </p:txBody>
        </p:sp>
        <p:sp>
          <p:nvSpPr>
            <p:cNvPr id="41" name="TextBox 38"/>
            <p:cNvSpPr txBox="1"/>
            <p:nvPr/>
          </p:nvSpPr>
          <p:spPr>
            <a:xfrm>
              <a:off x="3040" y="5509"/>
              <a:ext cx="2356" cy="1406"/>
            </a:xfrm>
            <a:prstGeom prst="rect">
              <a:avLst/>
            </a:prstGeom>
            <a:noFill/>
          </p:spPr>
          <p:txBody>
            <a:bodyPr wrap="square" rtlCol="0">
              <a:spAutoFit/>
            </a:body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cs typeface="+mn-ea"/>
                  <a:sym typeface="+mn-lt"/>
                </a:rPr>
                <a:t>您的内容打在这里，或者通过复制您的文本后，在此框中选择粘贴，并选择只保留文字。</a:t>
              </a:r>
            </a:p>
          </p:txBody>
        </p:sp>
      </p:grpSp>
      <p:sp>
        <p:nvSpPr>
          <p:cNvPr id="42" name="TextBox 23"/>
          <p:cNvSpPr txBox="1"/>
          <p:nvPr/>
        </p:nvSpPr>
        <p:spPr>
          <a:xfrm>
            <a:off x="2164975" y="2008761"/>
            <a:ext cx="8526509" cy="1015663"/>
          </a:xfrm>
          <a:prstGeom prst="rect">
            <a:avLst/>
          </a:prstGeom>
          <a:noFill/>
        </p:spPr>
        <p:txBody>
          <a:bodyPr wrap="square" rtlCol="0">
            <a:spAutoFit/>
          </a:bodyPr>
          <a:lstStyle/>
          <a:p>
            <a:pPr marL="0" marR="0" lvl="0" indent="288290" algn="just"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kumimoji="0" lang="en-US" sz="1000" b="0" i="0" u="none" strike="noStrike" kern="1200" cap="none" spc="0" normalizeH="0" baseline="0" noProof="0" dirty="0">
              <a:ln>
                <a:noFill/>
              </a:ln>
              <a:solidFill>
                <a:prstClr val="black">
                  <a:lumMod val="65000"/>
                  <a:lumOff val="35000"/>
                </a:prstClr>
              </a:solidFill>
              <a:effectLst/>
              <a:uLnTx/>
              <a:uFillTx/>
              <a:cs typeface="+mn-ea"/>
              <a:sym typeface="+mn-lt"/>
            </a:endParaRPr>
          </a:p>
        </p:txBody>
      </p:sp>
      <p:pic>
        <p:nvPicPr>
          <p:cNvPr id="43" name="图片 42" descr="C:\Users\Administrator\Desktop\新建文件夹 (4)\51miz-P1227648-BKH3WJM6.jpg51miz-P1227648-BKH3WJM6"/>
          <p:cNvPicPr>
            <a:picLocks noChangeAspect="1"/>
          </p:cNvPicPr>
          <p:nvPr/>
        </p:nvPicPr>
        <p:blipFill>
          <a:blip r:embed="rId11" cstate="screen"/>
          <a:srcRect/>
          <a:stretch>
            <a:fillRect/>
          </a:stretch>
        </p:blipFill>
        <p:spPr>
          <a:xfrm>
            <a:off x="7548515" y="3717415"/>
            <a:ext cx="3550920" cy="2362690"/>
          </a:xfrm>
          <a:prstGeom prst="rect">
            <a:avLst/>
          </a:prstGeom>
        </p:spPr>
      </p:pic>
      <p:grpSp>
        <p:nvGrpSpPr>
          <p:cNvPr id="44" name="组合 43"/>
          <p:cNvGrpSpPr/>
          <p:nvPr/>
        </p:nvGrpSpPr>
        <p:grpSpPr>
          <a:xfrm>
            <a:off x="47624" y="2996043"/>
            <a:ext cx="1731479" cy="551245"/>
            <a:chOff x="47624" y="3148443"/>
            <a:chExt cx="1731479" cy="551245"/>
          </a:xfrm>
        </p:grpSpPr>
        <p:sp>
          <p:nvSpPr>
            <p:cNvPr id="45" name="直角三角形 44"/>
            <p:cNvSpPr/>
            <p:nvPr/>
          </p:nvSpPr>
          <p:spPr>
            <a:xfrm rot="16200000" flipH="1">
              <a:off x="41676" y="3601662"/>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46" name="组合 45"/>
            <p:cNvGrpSpPr/>
            <p:nvPr/>
          </p:nvGrpSpPr>
          <p:grpSpPr>
            <a:xfrm>
              <a:off x="47624" y="3148443"/>
              <a:ext cx="1731479" cy="447270"/>
              <a:chOff x="47624" y="2775910"/>
              <a:chExt cx="1731479" cy="447270"/>
            </a:xfrm>
          </p:grpSpPr>
          <p:sp>
            <p:nvSpPr>
              <p:cNvPr id="48" name="五边形 62"/>
              <p:cNvSpPr/>
              <p:nvPr/>
            </p:nvSpPr>
            <p:spPr>
              <a:xfrm>
                <a:off x="47624" y="2775910"/>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49" name="矩形 48"/>
              <p:cNvSpPr/>
              <p:nvPr/>
            </p:nvSpPr>
            <p:spPr>
              <a:xfrm>
                <a:off x="507007" y="2820743"/>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内容分析</a:t>
                </a:r>
              </a:p>
            </p:txBody>
          </p:sp>
        </p:grpSp>
        <p:sp>
          <p:nvSpPr>
            <p:cNvPr id="47" name="Freeform 5"/>
            <p:cNvSpPr>
              <a:spLocks noEditPoints="1"/>
            </p:cNvSpPr>
            <p:nvPr/>
          </p:nvSpPr>
          <p:spPr bwMode="auto">
            <a:xfrm>
              <a:off x="223039" y="3239505"/>
              <a:ext cx="239735" cy="265145"/>
            </a:xfrm>
            <a:custGeom>
              <a:avLst/>
              <a:gdLst>
                <a:gd name="T0" fmla="*/ 1341 w 2696"/>
                <a:gd name="T1" fmla="*/ 849 h 2979"/>
                <a:gd name="T2" fmla="*/ 596 w 2696"/>
                <a:gd name="T3" fmla="*/ 849 h 2979"/>
                <a:gd name="T4" fmla="*/ 596 w 2696"/>
                <a:gd name="T5" fmla="*/ 1058 h 2979"/>
                <a:gd name="T6" fmla="*/ 1341 w 2696"/>
                <a:gd name="T7" fmla="*/ 1058 h 2979"/>
                <a:gd name="T8" fmla="*/ 1341 w 2696"/>
                <a:gd name="T9" fmla="*/ 849 h 2979"/>
                <a:gd name="T10" fmla="*/ 596 w 2696"/>
                <a:gd name="T11" fmla="*/ 1683 h 2979"/>
                <a:gd name="T12" fmla="*/ 2085 w 2696"/>
                <a:gd name="T13" fmla="*/ 1683 h 2979"/>
                <a:gd name="T14" fmla="*/ 2085 w 2696"/>
                <a:gd name="T15" fmla="*/ 1475 h 2979"/>
                <a:gd name="T16" fmla="*/ 596 w 2696"/>
                <a:gd name="T17" fmla="*/ 1475 h 2979"/>
                <a:gd name="T18" fmla="*/ 596 w 2696"/>
                <a:gd name="T19" fmla="*/ 1683 h 2979"/>
                <a:gd name="T20" fmla="*/ 596 w 2696"/>
                <a:gd name="T21" fmla="*/ 2309 h 2979"/>
                <a:gd name="T22" fmla="*/ 2085 w 2696"/>
                <a:gd name="T23" fmla="*/ 2309 h 2979"/>
                <a:gd name="T24" fmla="*/ 2085 w 2696"/>
                <a:gd name="T25" fmla="*/ 2100 h 2979"/>
                <a:gd name="T26" fmla="*/ 596 w 2696"/>
                <a:gd name="T27" fmla="*/ 2100 h 2979"/>
                <a:gd name="T28" fmla="*/ 596 w 2696"/>
                <a:gd name="T29" fmla="*/ 2309 h 2979"/>
                <a:gd name="T30" fmla="*/ 2651 w 2696"/>
                <a:gd name="T31" fmla="*/ 685 h 2979"/>
                <a:gd name="T32" fmla="*/ 1936 w 2696"/>
                <a:gd name="T33" fmla="*/ 30 h 2979"/>
                <a:gd name="T34" fmla="*/ 1877 w 2696"/>
                <a:gd name="T35" fmla="*/ 0 h 2979"/>
                <a:gd name="T36" fmla="*/ 104 w 2696"/>
                <a:gd name="T37" fmla="*/ 0 h 2979"/>
                <a:gd name="T38" fmla="*/ 0 w 2696"/>
                <a:gd name="T39" fmla="*/ 104 h 2979"/>
                <a:gd name="T40" fmla="*/ 0 w 2696"/>
                <a:gd name="T41" fmla="*/ 2875 h 2979"/>
                <a:gd name="T42" fmla="*/ 104 w 2696"/>
                <a:gd name="T43" fmla="*/ 2979 h 2979"/>
                <a:gd name="T44" fmla="*/ 2592 w 2696"/>
                <a:gd name="T45" fmla="*/ 2979 h 2979"/>
                <a:gd name="T46" fmla="*/ 2696 w 2696"/>
                <a:gd name="T47" fmla="*/ 2875 h 2979"/>
                <a:gd name="T48" fmla="*/ 2696 w 2696"/>
                <a:gd name="T49" fmla="*/ 760 h 2979"/>
                <a:gd name="T50" fmla="*/ 2651 w 2696"/>
                <a:gd name="T51" fmla="*/ 685 h 2979"/>
                <a:gd name="T52" fmla="*/ 1921 w 2696"/>
                <a:gd name="T53" fmla="*/ 283 h 2979"/>
                <a:gd name="T54" fmla="*/ 2458 w 2696"/>
                <a:gd name="T55" fmla="*/ 789 h 2979"/>
                <a:gd name="T56" fmla="*/ 1921 w 2696"/>
                <a:gd name="T57" fmla="*/ 789 h 2979"/>
                <a:gd name="T58" fmla="*/ 1921 w 2696"/>
                <a:gd name="T59" fmla="*/ 283 h 2979"/>
                <a:gd name="T60" fmla="*/ 2472 w 2696"/>
                <a:gd name="T61" fmla="*/ 2770 h 2979"/>
                <a:gd name="T62" fmla="*/ 209 w 2696"/>
                <a:gd name="T63" fmla="*/ 2770 h 2979"/>
                <a:gd name="T64" fmla="*/ 209 w 2696"/>
                <a:gd name="T65" fmla="*/ 209 h 2979"/>
                <a:gd name="T66" fmla="*/ 1713 w 2696"/>
                <a:gd name="T67" fmla="*/ 209 h 2979"/>
                <a:gd name="T68" fmla="*/ 1713 w 2696"/>
                <a:gd name="T69" fmla="*/ 894 h 2979"/>
                <a:gd name="T70" fmla="*/ 1817 w 2696"/>
                <a:gd name="T71" fmla="*/ 998 h 2979"/>
                <a:gd name="T72" fmla="*/ 2487 w 2696"/>
                <a:gd name="T73" fmla="*/ 998 h 2979"/>
                <a:gd name="T74" fmla="*/ 2487 w 2696"/>
                <a:gd name="T75" fmla="*/ 2770 h 2979"/>
                <a:gd name="T76" fmla="*/ 2472 w 2696"/>
                <a:gd name="T77" fmla="*/ 2770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6" h="2979">
                  <a:moveTo>
                    <a:pt x="1341" y="849"/>
                  </a:moveTo>
                  <a:cubicBezTo>
                    <a:pt x="596" y="849"/>
                    <a:pt x="596" y="849"/>
                    <a:pt x="596" y="849"/>
                  </a:cubicBezTo>
                  <a:cubicBezTo>
                    <a:pt x="596" y="1058"/>
                    <a:pt x="596" y="1058"/>
                    <a:pt x="596" y="1058"/>
                  </a:cubicBezTo>
                  <a:cubicBezTo>
                    <a:pt x="1341" y="1058"/>
                    <a:pt x="1341" y="1058"/>
                    <a:pt x="1341" y="1058"/>
                  </a:cubicBezTo>
                  <a:cubicBezTo>
                    <a:pt x="1341" y="849"/>
                    <a:pt x="1341" y="849"/>
                    <a:pt x="1341" y="849"/>
                  </a:cubicBezTo>
                  <a:close/>
                  <a:moveTo>
                    <a:pt x="596" y="1683"/>
                  </a:moveTo>
                  <a:cubicBezTo>
                    <a:pt x="2085" y="1683"/>
                    <a:pt x="2085" y="1683"/>
                    <a:pt x="2085" y="1683"/>
                  </a:cubicBezTo>
                  <a:cubicBezTo>
                    <a:pt x="2085" y="1475"/>
                    <a:pt x="2085" y="1475"/>
                    <a:pt x="2085" y="1475"/>
                  </a:cubicBezTo>
                  <a:cubicBezTo>
                    <a:pt x="596" y="1475"/>
                    <a:pt x="596" y="1475"/>
                    <a:pt x="596" y="1475"/>
                  </a:cubicBezTo>
                  <a:cubicBezTo>
                    <a:pt x="596" y="1683"/>
                    <a:pt x="596" y="1683"/>
                    <a:pt x="596" y="1683"/>
                  </a:cubicBezTo>
                  <a:close/>
                  <a:moveTo>
                    <a:pt x="596" y="2309"/>
                  </a:moveTo>
                  <a:cubicBezTo>
                    <a:pt x="2085" y="2309"/>
                    <a:pt x="2085" y="2309"/>
                    <a:pt x="2085" y="2309"/>
                  </a:cubicBezTo>
                  <a:cubicBezTo>
                    <a:pt x="2085" y="2100"/>
                    <a:pt x="2085" y="2100"/>
                    <a:pt x="2085" y="2100"/>
                  </a:cubicBezTo>
                  <a:cubicBezTo>
                    <a:pt x="596" y="2100"/>
                    <a:pt x="596" y="2100"/>
                    <a:pt x="596" y="2100"/>
                  </a:cubicBezTo>
                  <a:cubicBezTo>
                    <a:pt x="596" y="2309"/>
                    <a:pt x="596" y="2309"/>
                    <a:pt x="596" y="2309"/>
                  </a:cubicBezTo>
                  <a:close/>
                  <a:moveTo>
                    <a:pt x="2651" y="685"/>
                  </a:moveTo>
                  <a:cubicBezTo>
                    <a:pt x="1936" y="30"/>
                    <a:pt x="1936" y="30"/>
                    <a:pt x="1936" y="30"/>
                  </a:cubicBezTo>
                  <a:cubicBezTo>
                    <a:pt x="1921" y="15"/>
                    <a:pt x="1892" y="0"/>
                    <a:pt x="1877" y="0"/>
                  </a:cubicBezTo>
                  <a:cubicBezTo>
                    <a:pt x="104" y="0"/>
                    <a:pt x="104" y="0"/>
                    <a:pt x="104" y="0"/>
                  </a:cubicBezTo>
                  <a:cubicBezTo>
                    <a:pt x="45" y="0"/>
                    <a:pt x="0" y="45"/>
                    <a:pt x="0" y="104"/>
                  </a:cubicBezTo>
                  <a:cubicBezTo>
                    <a:pt x="0" y="2875"/>
                    <a:pt x="0" y="2875"/>
                    <a:pt x="0" y="2875"/>
                  </a:cubicBezTo>
                  <a:cubicBezTo>
                    <a:pt x="0" y="2934"/>
                    <a:pt x="45" y="2979"/>
                    <a:pt x="104" y="2979"/>
                  </a:cubicBezTo>
                  <a:cubicBezTo>
                    <a:pt x="2592" y="2979"/>
                    <a:pt x="2592" y="2979"/>
                    <a:pt x="2592" y="2979"/>
                  </a:cubicBezTo>
                  <a:cubicBezTo>
                    <a:pt x="2651" y="2979"/>
                    <a:pt x="2696" y="2934"/>
                    <a:pt x="2696" y="2875"/>
                  </a:cubicBezTo>
                  <a:cubicBezTo>
                    <a:pt x="2696" y="760"/>
                    <a:pt x="2696" y="760"/>
                    <a:pt x="2696" y="760"/>
                  </a:cubicBezTo>
                  <a:cubicBezTo>
                    <a:pt x="2681" y="745"/>
                    <a:pt x="2666" y="715"/>
                    <a:pt x="2651" y="685"/>
                  </a:cubicBezTo>
                  <a:close/>
                  <a:moveTo>
                    <a:pt x="1921" y="283"/>
                  </a:moveTo>
                  <a:cubicBezTo>
                    <a:pt x="2458" y="789"/>
                    <a:pt x="2458" y="789"/>
                    <a:pt x="2458" y="789"/>
                  </a:cubicBezTo>
                  <a:cubicBezTo>
                    <a:pt x="1921" y="789"/>
                    <a:pt x="1921" y="789"/>
                    <a:pt x="1921" y="789"/>
                  </a:cubicBezTo>
                  <a:cubicBezTo>
                    <a:pt x="1921" y="283"/>
                    <a:pt x="1921" y="283"/>
                    <a:pt x="1921" y="283"/>
                  </a:cubicBezTo>
                  <a:close/>
                  <a:moveTo>
                    <a:pt x="2472" y="2770"/>
                  </a:moveTo>
                  <a:cubicBezTo>
                    <a:pt x="209" y="2770"/>
                    <a:pt x="209" y="2770"/>
                    <a:pt x="209" y="2770"/>
                  </a:cubicBezTo>
                  <a:cubicBezTo>
                    <a:pt x="209" y="209"/>
                    <a:pt x="209" y="209"/>
                    <a:pt x="209" y="209"/>
                  </a:cubicBezTo>
                  <a:cubicBezTo>
                    <a:pt x="1713" y="209"/>
                    <a:pt x="1713" y="209"/>
                    <a:pt x="1713" y="209"/>
                  </a:cubicBezTo>
                  <a:cubicBezTo>
                    <a:pt x="1713" y="894"/>
                    <a:pt x="1713" y="894"/>
                    <a:pt x="1713" y="894"/>
                  </a:cubicBezTo>
                  <a:cubicBezTo>
                    <a:pt x="1713" y="953"/>
                    <a:pt x="1758" y="998"/>
                    <a:pt x="1817" y="998"/>
                  </a:cubicBezTo>
                  <a:cubicBezTo>
                    <a:pt x="2487" y="998"/>
                    <a:pt x="2487" y="998"/>
                    <a:pt x="2487" y="998"/>
                  </a:cubicBezTo>
                  <a:cubicBezTo>
                    <a:pt x="2487" y="2770"/>
                    <a:pt x="2487" y="2770"/>
                    <a:pt x="2487" y="2770"/>
                  </a:cubicBezTo>
                  <a:cubicBezTo>
                    <a:pt x="2472" y="2770"/>
                    <a:pt x="2472" y="2770"/>
                    <a:pt x="2472" y="277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50" name="组合 49"/>
          <p:cNvGrpSpPr/>
          <p:nvPr/>
        </p:nvGrpSpPr>
        <p:grpSpPr>
          <a:xfrm>
            <a:off x="47624" y="2161827"/>
            <a:ext cx="1731479" cy="551245"/>
            <a:chOff x="47624" y="2314227"/>
            <a:chExt cx="1731479" cy="551245"/>
          </a:xfrm>
        </p:grpSpPr>
        <p:sp>
          <p:nvSpPr>
            <p:cNvPr id="51" name="直角三角形 50"/>
            <p:cNvSpPr/>
            <p:nvPr/>
          </p:nvSpPr>
          <p:spPr>
            <a:xfrm rot="16200000" flipH="1">
              <a:off x="41676" y="2767446"/>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52" name="组合 51"/>
            <p:cNvGrpSpPr/>
            <p:nvPr/>
          </p:nvGrpSpPr>
          <p:grpSpPr>
            <a:xfrm>
              <a:off x="47624" y="2314227"/>
              <a:ext cx="1731479" cy="447270"/>
              <a:chOff x="47624" y="2136427"/>
              <a:chExt cx="1731479" cy="447270"/>
            </a:xfrm>
          </p:grpSpPr>
          <p:sp>
            <p:nvSpPr>
              <p:cNvPr id="54" name="五边形 61"/>
              <p:cNvSpPr/>
              <p:nvPr/>
            </p:nvSpPr>
            <p:spPr>
              <a:xfrm>
                <a:off x="47624" y="2136427"/>
                <a:ext cx="1731479" cy="447270"/>
              </a:xfrm>
              <a:prstGeom prst="homePlate">
                <a:avLst/>
              </a:prstGeom>
              <a:solidFill>
                <a:srgbClr val="00B050"/>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55" name="矩形 54"/>
              <p:cNvSpPr/>
              <p:nvPr/>
            </p:nvSpPr>
            <p:spPr>
              <a:xfrm>
                <a:off x="507007" y="2178679"/>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学情分析</a:t>
                </a:r>
              </a:p>
            </p:txBody>
          </p:sp>
        </p:grpSp>
        <p:sp>
          <p:nvSpPr>
            <p:cNvPr id="53" name="Freeform 5"/>
            <p:cNvSpPr>
              <a:spLocks noEditPoints="1"/>
            </p:cNvSpPr>
            <p:nvPr/>
          </p:nvSpPr>
          <p:spPr bwMode="auto">
            <a:xfrm>
              <a:off x="229178" y="2424088"/>
              <a:ext cx="251428" cy="234844"/>
            </a:xfrm>
            <a:custGeom>
              <a:avLst/>
              <a:gdLst>
                <a:gd name="T0" fmla="*/ 205 w 3072"/>
                <a:gd name="T1" fmla="*/ 717 h 2867"/>
                <a:gd name="T2" fmla="*/ 307 w 3072"/>
                <a:gd name="T3" fmla="*/ 614 h 2867"/>
                <a:gd name="T4" fmla="*/ 348 w 3072"/>
                <a:gd name="T5" fmla="*/ 614 h 2867"/>
                <a:gd name="T6" fmla="*/ 1024 w 3072"/>
                <a:gd name="T7" fmla="*/ 143 h 2867"/>
                <a:gd name="T8" fmla="*/ 1024 w 3072"/>
                <a:gd name="T9" fmla="*/ 123 h 2867"/>
                <a:gd name="T10" fmla="*/ 1126 w 3072"/>
                <a:gd name="T11" fmla="*/ 0 h 2867"/>
                <a:gd name="T12" fmla="*/ 1229 w 3072"/>
                <a:gd name="T13" fmla="*/ 102 h 2867"/>
                <a:gd name="T14" fmla="*/ 1229 w 3072"/>
                <a:gd name="T15" fmla="*/ 123 h 2867"/>
                <a:gd name="T16" fmla="*/ 1905 w 3072"/>
                <a:gd name="T17" fmla="*/ 635 h 2867"/>
                <a:gd name="T18" fmla="*/ 1987 w 3072"/>
                <a:gd name="T19" fmla="*/ 635 h 2867"/>
                <a:gd name="T20" fmla="*/ 2662 w 3072"/>
                <a:gd name="T21" fmla="*/ 123 h 2867"/>
                <a:gd name="T22" fmla="*/ 2662 w 3072"/>
                <a:gd name="T23" fmla="*/ 102 h 2867"/>
                <a:gd name="T24" fmla="*/ 2765 w 3072"/>
                <a:gd name="T25" fmla="*/ 0 h 2867"/>
                <a:gd name="T26" fmla="*/ 2867 w 3072"/>
                <a:gd name="T27" fmla="*/ 102 h 2867"/>
                <a:gd name="T28" fmla="*/ 2765 w 3072"/>
                <a:gd name="T29" fmla="*/ 205 h 2867"/>
                <a:gd name="T30" fmla="*/ 2724 w 3072"/>
                <a:gd name="T31" fmla="*/ 205 h 2867"/>
                <a:gd name="T32" fmla="*/ 2048 w 3072"/>
                <a:gd name="T33" fmla="*/ 717 h 2867"/>
                <a:gd name="T34" fmla="*/ 2048 w 3072"/>
                <a:gd name="T35" fmla="*/ 737 h 2867"/>
                <a:gd name="T36" fmla="*/ 1946 w 3072"/>
                <a:gd name="T37" fmla="*/ 819 h 2867"/>
                <a:gd name="T38" fmla="*/ 1843 w 3072"/>
                <a:gd name="T39" fmla="*/ 717 h 2867"/>
                <a:gd name="T40" fmla="*/ 1843 w 3072"/>
                <a:gd name="T41" fmla="*/ 696 h 2867"/>
                <a:gd name="T42" fmla="*/ 1167 w 3072"/>
                <a:gd name="T43" fmla="*/ 205 h 2867"/>
                <a:gd name="T44" fmla="*/ 1126 w 3072"/>
                <a:gd name="T45" fmla="*/ 205 h 2867"/>
                <a:gd name="T46" fmla="*/ 1106 w 3072"/>
                <a:gd name="T47" fmla="*/ 205 h 2867"/>
                <a:gd name="T48" fmla="*/ 410 w 3072"/>
                <a:gd name="T49" fmla="*/ 717 h 2867"/>
                <a:gd name="T50" fmla="*/ 307 w 3072"/>
                <a:gd name="T51" fmla="*/ 819 h 2867"/>
                <a:gd name="T52" fmla="*/ 205 w 3072"/>
                <a:gd name="T53" fmla="*/ 717 h 2867"/>
                <a:gd name="T54" fmla="*/ 2970 w 3072"/>
                <a:gd name="T55" fmla="*/ 2662 h 2867"/>
                <a:gd name="T56" fmla="*/ 2867 w 3072"/>
                <a:gd name="T57" fmla="*/ 2662 h 2867"/>
                <a:gd name="T58" fmla="*/ 2867 w 3072"/>
                <a:gd name="T59" fmla="*/ 819 h 2867"/>
                <a:gd name="T60" fmla="*/ 2662 w 3072"/>
                <a:gd name="T61" fmla="*/ 819 h 2867"/>
                <a:gd name="T62" fmla="*/ 2662 w 3072"/>
                <a:gd name="T63" fmla="*/ 2662 h 2867"/>
                <a:gd name="T64" fmla="*/ 2048 w 3072"/>
                <a:gd name="T65" fmla="*/ 2662 h 2867"/>
                <a:gd name="T66" fmla="*/ 2048 w 3072"/>
                <a:gd name="T67" fmla="*/ 1229 h 2867"/>
                <a:gd name="T68" fmla="*/ 1843 w 3072"/>
                <a:gd name="T69" fmla="*/ 1229 h 2867"/>
                <a:gd name="T70" fmla="*/ 1843 w 3072"/>
                <a:gd name="T71" fmla="*/ 2662 h 2867"/>
                <a:gd name="T72" fmla="*/ 1229 w 3072"/>
                <a:gd name="T73" fmla="*/ 2662 h 2867"/>
                <a:gd name="T74" fmla="*/ 1229 w 3072"/>
                <a:gd name="T75" fmla="*/ 819 h 2867"/>
                <a:gd name="T76" fmla="*/ 1024 w 3072"/>
                <a:gd name="T77" fmla="*/ 819 h 2867"/>
                <a:gd name="T78" fmla="*/ 1024 w 3072"/>
                <a:gd name="T79" fmla="*/ 2662 h 2867"/>
                <a:gd name="T80" fmla="*/ 410 w 3072"/>
                <a:gd name="T81" fmla="*/ 2662 h 2867"/>
                <a:gd name="T82" fmla="*/ 410 w 3072"/>
                <a:gd name="T83" fmla="*/ 1229 h 2867"/>
                <a:gd name="T84" fmla="*/ 205 w 3072"/>
                <a:gd name="T85" fmla="*/ 1229 h 2867"/>
                <a:gd name="T86" fmla="*/ 205 w 3072"/>
                <a:gd name="T87" fmla="*/ 2662 h 2867"/>
                <a:gd name="T88" fmla="*/ 102 w 3072"/>
                <a:gd name="T89" fmla="*/ 2662 h 2867"/>
                <a:gd name="T90" fmla="*/ 0 w 3072"/>
                <a:gd name="T91" fmla="*/ 2765 h 2867"/>
                <a:gd name="T92" fmla="*/ 102 w 3072"/>
                <a:gd name="T93" fmla="*/ 2867 h 2867"/>
                <a:gd name="T94" fmla="*/ 2970 w 3072"/>
                <a:gd name="T95" fmla="*/ 2867 h 2867"/>
                <a:gd name="T96" fmla="*/ 3072 w 3072"/>
                <a:gd name="T97" fmla="*/ 2765 h 2867"/>
                <a:gd name="T98" fmla="*/ 2970 w 3072"/>
                <a:gd name="T99" fmla="*/ 2662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2" h="2867">
                  <a:moveTo>
                    <a:pt x="205" y="717"/>
                  </a:moveTo>
                  <a:cubicBezTo>
                    <a:pt x="205" y="676"/>
                    <a:pt x="246" y="614"/>
                    <a:pt x="307" y="614"/>
                  </a:cubicBezTo>
                  <a:cubicBezTo>
                    <a:pt x="348" y="614"/>
                    <a:pt x="348" y="614"/>
                    <a:pt x="348" y="614"/>
                  </a:cubicBezTo>
                  <a:cubicBezTo>
                    <a:pt x="1024" y="143"/>
                    <a:pt x="1024" y="143"/>
                    <a:pt x="1024" y="143"/>
                  </a:cubicBezTo>
                  <a:cubicBezTo>
                    <a:pt x="1024" y="123"/>
                    <a:pt x="1024" y="123"/>
                    <a:pt x="1024" y="123"/>
                  </a:cubicBezTo>
                  <a:cubicBezTo>
                    <a:pt x="1024" y="61"/>
                    <a:pt x="1065" y="0"/>
                    <a:pt x="1126" y="0"/>
                  </a:cubicBezTo>
                  <a:cubicBezTo>
                    <a:pt x="1188" y="0"/>
                    <a:pt x="1229" y="61"/>
                    <a:pt x="1229" y="102"/>
                  </a:cubicBezTo>
                  <a:cubicBezTo>
                    <a:pt x="1229" y="123"/>
                    <a:pt x="1229" y="123"/>
                    <a:pt x="1229" y="123"/>
                  </a:cubicBezTo>
                  <a:cubicBezTo>
                    <a:pt x="1905" y="635"/>
                    <a:pt x="1905" y="635"/>
                    <a:pt x="1905" y="635"/>
                  </a:cubicBezTo>
                  <a:cubicBezTo>
                    <a:pt x="1987" y="635"/>
                    <a:pt x="1987" y="635"/>
                    <a:pt x="1987" y="635"/>
                  </a:cubicBezTo>
                  <a:cubicBezTo>
                    <a:pt x="2662" y="123"/>
                    <a:pt x="2662" y="123"/>
                    <a:pt x="2662" y="123"/>
                  </a:cubicBezTo>
                  <a:cubicBezTo>
                    <a:pt x="2662" y="102"/>
                    <a:pt x="2662" y="102"/>
                    <a:pt x="2662" y="102"/>
                  </a:cubicBezTo>
                  <a:cubicBezTo>
                    <a:pt x="2662" y="61"/>
                    <a:pt x="2703" y="0"/>
                    <a:pt x="2765" y="0"/>
                  </a:cubicBezTo>
                  <a:cubicBezTo>
                    <a:pt x="2826" y="0"/>
                    <a:pt x="2867" y="61"/>
                    <a:pt x="2867" y="102"/>
                  </a:cubicBezTo>
                  <a:cubicBezTo>
                    <a:pt x="2867" y="164"/>
                    <a:pt x="2826" y="205"/>
                    <a:pt x="2765" y="205"/>
                  </a:cubicBezTo>
                  <a:cubicBezTo>
                    <a:pt x="2724" y="205"/>
                    <a:pt x="2724" y="205"/>
                    <a:pt x="2724" y="205"/>
                  </a:cubicBezTo>
                  <a:cubicBezTo>
                    <a:pt x="2048" y="717"/>
                    <a:pt x="2048" y="717"/>
                    <a:pt x="2048" y="717"/>
                  </a:cubicBezTo>
                  <a:cubicBezTo>
                    <a:pt x="2048" y="737"/>
                    <a:pt x="2048" y="737"/>
                    <a:pt x="2048" y="737"/>
                  </a:cubicBezTo>
                  <a:cubicBezTo>
                    <a:pt x="2048" y="778"/>
                    <a:pt x="2007" y="819"/>
                    <a:pt x="1946" y="819"/>
                  </a:cubicBezTo>
                  <a:cubicBezTo>
                    <a:pt x="1884" y="819"/>
                    <a:pt x="1843" y="778"/>
                    <a:pt x="1843" y="717"/>
                  </a:cubicBezTo>
                  <a:cubicBezTo>
                    <a:pt x="1843" y="696"/>
                    <a:pt x="1843" y="696"/>
                    <a:pt x="1843" y="696"/>
                  </a:cubicBezTo>
                  <a:cubicBezTo>
                    <a:pt x="1167" y="205"/>
                    <a:pt x="1167" y="205"/>
                    <a:pt x="1167" y="205"/>
                  </a:cubicBezTo>
                  <a:cubicBezTo>
                    <a:pt x="1126" y="205"/>
                    <a:pt x="1126" y="205"/>
                    <a:pt x="1126" y="205"/>
                  </a:cubicBezTo>
                  <a:cubicBezTo>
                    <a:pt x="1106" y="205"/>
                    <a:pt x="1106" y="205"/>
                    <a:pt x="1106" y="205"/>
                  </a:cubicBezTo>
                  <a:cubicBezTo>
                    <a:pt x="410" y="717"/>
                    <a:pt x="410" y="717"/>
                    <a:pt x="410" y="717"/>
                  </a:cubicBezTo>
                  <a:cubicBezTo>
                    <a:pt x="410" y="778"/>
                    <a:pt x="369" y="819"/>
                    <a:pt x="307" y="819"/>
                  </a:cubicBezTo>
                  <a:cubicBezTo>
                    <a:pt x="246" y="819"/>
                    <a:pt x="205" y="778"/>
                    <a:pt x="205" y="717"/>
                  </a:cubicBezTo>
                  <a:close/>
                  <a:moveTo>
                    <a:pt x="2970" y="2662"/>
                  </a:moveTo>
                  <a:cubicBezTo>
                    <a:pt x="2867" y="2662"/>
                    <a:pt x="2867" y="2662"/>
                    <a:pt x="2867" y="2662"/>
                  </a:cubicBezTo>
                  <a:cubicBezTo>
                    <a:pt x="2867" y="819"/>
                    <a:pt x="2867" y="819"/>
                    <a:pt x="2867" y="819"/>
                  </a:cubicBezTo>
                  <a:cubicBezTo>
                    <a:pt x="2662" y="819"/>
                    <a:pt x="2662" y="819"/>
                    <a:pt x="2662" y="819"/>
                  </a:cubicBezTo>
                  <a:cubicBezTo>
                    <a:pt x="2662" y="2662"/>
                    <a:pt x="2662" y="2662"/>
                    <a:pt x="2662" y="2662"/>
                  </a:cubicBezTo>
                  <a:cubicBezTo>
                    <a:pt x="2048" y="2662"/>
                    <a:pt x="2048" y="2662"/>
                    <a:pt x="2048" y="2662"/>
                  </a:cubicBezTo>
                  <a:cubicBezTo>
                    <a:pt x="2048" y="1229"/>
                    <a:pt x="2048" y="1229"/>
                    <a:pt x="2048" y="1229"/>
                  </a:cubicBezTo>
                  <a:cubicBezTo>
                    <a:pt x="1843" y="1229"/>
                    <a:pt x="1843" y="1229"/>
                    <a:pt x="1843" y="1229"/>
                  </a:cubicBezTo>
                  <a:cubicBezTo>
                    <a:pt x="1843" y="2662"/>
                    <a:pt x="1843" y="2662"/>
                    <a:pt x="1843" y="2662"/>
                  </a:cubicBezTo>
                  <a:cubicBezTo>
                    <a:pt x="1229" y="2662"/>
                    <a:pt x="1229" y="2662"/>
                    <a:pt x="1229" y="2662"/>
                  </a:cubicBezTo>
                  <a:cubicBezTo>
                    <a:pt x="1229" y="819"/>
                    <a:pt x="1229" y="819"/>
                    <a:pt x="1229" y="819"/>
                  </a:cubicBezTo>
                  <a:cubicBezTo>
                    <a:pt x="1024" y="819"/>
                    <a:pt x="1024" y="819"/>
                    <a:pt x="1024" y="819"/>
                  </a:cubicBezTo>
                  <a:cubicBezTo>
                    <a:pt x="1024" y="2662"/>
                    <a:pt x="1024" y="2662"/>
                    <a:pt x="1024" y="2662"/>
                  </a:cubicBezTo>
                  <a:cubicBezTo>
                    <a:pt x="410" y="2662"/>
                    <a:pt x="410" y="2662"/>
                    <a:pt x="410" y="2662"/>
                  </a:cubicBezTo>
                  <a:cubicBezTo>
                    <a:pt x="410" y="1229"/>
                    <a:pt x="410" y="1229"/>
                    <a:pt x="410" y="1229"/>
                  </a:cubicBezTo>
                  <a:cubicBezTo>
                    <a:pt x="205" y="1229"/>
                    <a:pt x="205" y="1229"/>
                    <a:pt x="205" y="1229"/>
                  </a:cubicBezTo>
                  <a:cubicBezTo>
                    <a:pt x="205" y="2662"/>
                    <a:pt x="205" y="2662"/>
                    <a:pt x="205" y="2662"/>
                  </a:cubicBezTo>
                  <a:cubicBezTo>
                    <a:pt x="102" y="2662"/>
                    <a:pt x="102" y="2662"/>
                    <a:pt x="102" y="2662"/>
                  </a:cubicBezTo>
                  <a:cubicBezTo>
                    <a:pt x="41" y="2662"/>
                    <a:pt x="0" y="2703"/>
                    <a:pt x="0" y="2765"/>
                  </a:cubicBezTo>
                  <a:cubicBezTo>
                    <a:pt x="0" y="2826"/>
                    <a:pt x="41" y="2867"/>
                    <a:pt x="102" y="2867"/>
                  </a:cubicBezTo>
                  <a:cubicBezTo>
                    <a:pt x="2970" y="2867"/>
                    <a:pt x="2970" y="2867"/>
                    <a:pt x="2970" y="2867"/>
                  </a:cubicBezTo>
                  <a:cubicBezTo>
                    <a:pt x="3031" y="2867"/>
                    <a:pt x="3072" y="2826"/>
                    <a:pt x="3072" y="2765"/>
                  </a:cubicBezTo>
                  <a:cubicBezTo>
                    <a:pt x="3072" y="2703"/>
                    <a:pt x="3031" y="2662"/>
                    <a:pt x="2970" y="2662"/>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56" name="组合 55"/>
          <p:cNvGrpSpPr/>
          <p:nvPr/>
        </p:nvGrpSpPr>
        <p:grpSpPr>
          <a:xfrm>
            <a:off x="47624" y="4664476"/>
            <a:ext cx="1731479" cy="551244"/>
            <a:chOff x="47624" y="4816876"/>
            <a:chExt cx="1731479" cy="551244"/>
          </a:xfrm>
        </p:grpSpPr>
        <p:sp>
          <p:nvSpPr>
            <p:cNvPr id="57" name="直角三角形 56"/>
            <p:cNvSpPr/>
            <p:nvPr/>
          </p:nvSpPr>
          <p:spPr>
            <a:xfrm rot="16200000" flipH="1">
              <a:off x="41676" y="5270094"/>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58" name="组合 57"/>
            <p:cNvGrpSpPr/>
            <p:nvPr/>
          </p:nvGrpSpPr>
          <p:grpSpPr>
            <a:xfrm>
              <a:off x="47624" y="4816876"/>
              <a:ext cx="1731479" cy="447270"/>
              <a:chOff x="47624" y="4054876"/>
              <a:chExt cx="1731479" cy="447270"/>
            </a:xfrm>
          </p:grpSpPr>
          <p:sp>
            <p:nvSpPr>
              <p:cNvPr id="60" name="五边形 64"/>
              <p:cNvSpPr/>
              <p:nvPr/>
            </p:nvSpPr>
            <p:spPr>
              <a:xfrm>
                <a:off x="47624" y="4054876"/>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61" name="矩形 60"/>
              <p:cNvSpPr/>
              <p:nvPr/>
            </p:nvSpPr>
            <p:spPr>
              <a:xfrm>
                <a:off x="507007" y="4104871"/>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教学目标</a:t>
                </a:r>
              </a:p>
            </p:txBody>
          </p:sp>
        </p:grpSp>
        <p:sp>
          <p:nvSpPr>
            <p:cNvPr id="59" name="Freeform 5"/>
            <p:cNvSpPr>
              <a:spLocks noEditPoints="1"/>
            </p:cNvSpPr>
            <p:nvPr/>
          </p:nvSpPr>
          <p:spPr bwMode="auto">
            <a:xfrm>
              <a:off x="216346" y="4901965"/>
              <a:ext cx="277091" cy="277091"/>
            </a:xfrm>
            <a:custGeom>
              <a:avLst/>
              <a:gdLst>
                <a:gd name="T0" fmla="*/ 1767 w 2867"/>
                <a:gd name="T1" fmla="*/ 287 h 2867"/>
                <a:gd name="T2" fmla="*/ 1327 w 2867"/>
                <a:gd name="T3" fmla="*/ 213 h 2867"/>
                <a:gd name="T4" fmla="*/ 0 w 2867"/>
                <a:gd name="T5" fmla="*/ 1540 h 2867"/>
                <a:gd name="T6" fmla="*/ 1327 w 2867"/>
                <a:gd name="T7" fmla="*/ 2867 h 2867"/>
                <a:gd name="T8" fmla="*/ 2654 w 2867"/>
                <a:gd name="T9" fmla="*/ 1540 h 2867"/>
                <a:gd name="T10" fmla="*/ 2582 w 2867"/>
                <a:gd name="T11" fmla="*/ 1105 h 2867"/>
                <a:gd name="T12" fmla="*/ 2403 w 2867"/>
                <a:gd name="T13" fmla="*/ 1284 h 2867"/>
                <a:gd name="T14" fmla="*/ 2433 w 2867"/>
                <a:gd name="T15" fmla="*/ 1540 h 2867"/>
                <a:gd name="T16" fmla="*/ 1327 w 2867"/>
                <a:gd name="T17" fmla="*/ 2646 h 2867"/>
                <a:gd name="T18" fmla="*/ 221 w 2867"/>
                <a:gd name="T19" fmla="*/ 1540 h 2867"/>
                <a:gd name="T20" fmla="*/ 1327 w 2867"/>
                <a:gd name="T21" fmla="*/ 434 h 2867"/>
                <a:gd name="T22" fmla="*/ 1589 w 2867"/>
                <a:gd name="T23" fmla="*/ 465 h 2867"/>
                <a:gd name="T24" fmla="*/ 1767 w 2867"/>
                <a:gd name="T25" fmla="*/ 287 h 2867"/>
                <a:gd name="T26" fmla="*/ 2387 w 2867"/>
                <a:gd name="T27" fmla="*/ 180 h 2867"/>
                <a:gd name="T28" fmla="*/ 2408 w 2867"/>
                <a:gd name="T29" fmla="*/ 426 h 2867"/>
                <a:gd name="T30" fmla="*/ 2445 w 2867"/>
                <a:gd name="T31" fmla="*/ 462 h 2867"/>
                <a:gd name="T32" fmla="*/ 2836 w 2867"/>
                <a:gd name="T33" fmla="*/ 496 h 2867"/>
                <a:gd name="T34" fmla="*/ 2867 w 2867"/>
                <a:gd name="T35" fmla="*/ 502 h 2867"/>
                <a:gd name="T36" fmla="*/ 2849 w 2867"/>
                <a:gd name="T37" fmla="*/ 524 h 2867"/>
                <a:gd name="T38" fmla="*/ 2370 w 2867"/>
                <a:gd name="T39" fmla="*/ 1005 h 2867"/>
                <a:gd name="T40" fmla="*/ 2322 w 2867"/>
                <a:gd name="T41" fmla="*/ 1023 h 2867"/>
                <a:gd name="T42" fmla="*/ 2070 w 2867"/>
                <a:gd name="T43" fmla="*/ 999 h 2867"/>
                <a:gd name="T44" fmla="*/ 2022 w 2867"/>
                <a:gd name="T45" fmla="*/ 1016 h 2867"/>
                <a:gd name="T46" fmla="*/ 1593 w 2867"/>
                <a:gd name="T47" fmla="*/ 1445 h 2867"/>
                <a:gd name="T48" fmla="*/ 1465 w 2867"/>
                <a:gd name="T49" fmla="*/ 1484 h 2867"/>
                <a:gd name="T50" fmla="*/ 1406 w 2867"/>
                <a:gd name="T51" fmla="*/ 1298 h 2867"/>
                <a:gd name="T52" fmla="*/ 1433 w 2867"/>
                <a:gd name="T53" fmla="*/ 1270 h 2867"/>
                <a:gd name="T54" fmla="*/ 1850 w 2867"/>
                <a:gd name="T55" fmla="*/ 853 h 2867"/>
                <a:gd name="T56" fmla="*/ 1871 w 2867"/>
                <a:gd name="T57" fmla="*/ 796 h 2867"/>
                <a:gd name="T58" fmla="*/ 1847 w 2867"/>
                <a:gd name="T59" fmla="*/ 541 h 2867"/>
                <a:gd name="T60" fmla="*/ 1859 w 2867"/>
                <a:gd name="T61" fmla="*/ 507 h 2867"/>
                <a:gd name="T62" fmla="*/ 2360 w 2867"/>
                <a:gd name="T63" fmla="*/ 6 h 2867"/>
                <a:gd name="T64" fmla="*/ 2370 w 2867"/>
                <a:gd name="T65" fmla="*/ 0 h 2867"/>
                <a:gd name="T66" fmla="*/ 2387 w 2867"/>
                <a:gd name="T67" fmla="*/ 180 h 2867"/>
                <a:gd name="T68" fmla="*/ 1880 w 2867"/>
                <a:gd name="T69" fmla="*/ 1540 h 2867"/>
                <a:gd name="T70" fmla="*/ 1327 w 2867"/>
                <a:gd name="T71" fmla="*/ 2093 h 2867"/>
                <a:gd name="T72" fmla="*/ 774 w 2867"/>
                <a:gd name="T73" fmla="*/ 1540 h 2867"/>
                <a:gd name="T74" fmla="*/ 1327 w 2867"/>
                <a:gd name="T75" fmla="*/ 987 h 2867"/>
                <a:gd name="T76" fmla="*/ 1460 w 2867"/>
                <a:gd name="T77" fmla="*/ 1003 h 2867"/>
                <a:gd name="T78" fmla="*/ 1378 w 2867"/>
                <a:gd name="T79" fmla="*/ 1085 h 2867"/>
                <a:gd name="T80" fmla="*/ 1244 w 2867"/>
                <a:gd name="T81" fmla="*/ 1219 h 2867"/>
                <a:gd name="T82" fmla="*/ 995 w 2867"/>
                <a:gd name="T83" fmla="*/ 1540 h 2867"/>
                <a:gd name="T84" fmla="*/ 1327 w 2867"/>
                <a:gd name="T85" fmla="*/ 1872 h 2867"/>
                <a:gd name="T86" fmla="*/ 1653 w 2867"/>
                <a:gd name="T87" fmla="*/ 1602 h 2867"/>
                <a:gd name="T88" fmla="*/ 1773 w 2867"/>
                <a:gd name="T89" fmla="*/ 1482 h 2867"/>
                <a:gd name="T90" fmla="*/ 1861 w 2867"/>
                <a:gd name="T91" fmla="*/ 1394 h 2867"/>
                <a:gd name="T92" fmla="*/ 1880 w 2867"/>
                <a:gd name="T93" fmla="*/ 1540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67" h="2867">
                  <a:moveTo>
                    <a:pt x="1767" y="287"/>
                  </a:moveTo>
                  <a:cubicBezTo>
                    <a:pt x="1629" y="239"/>
                    <a:pt x="1481" y="213"/>
                    <a:pt x="1327" y="213"/>
                  </a:cubicBezTo>
                  <a:cubicBezTo>
                    <a:pt x="594" y="213"/>
                    <a:pt x="0" y="807"/>
                    <a:pt x="0" y="1540"/>
                  </a:cubicBezTo>
                  <a:cubicBezTo>
                    <a:pt x="0" y="2273"/>
                    <a:pt x="594" y="2867"/>
                    <a:pt x="1327" y="2867"/>
                  </a:cubicBezTo>
                  <a:cubicBezTo>
                    <a:pt x="2060" y="2867"/>
                    <a:pt x="2654" y="2273"/>
                    <a:pt x="2654" y="1540"/>
                  </a:cubicBezTo>
                  <a:cubicBezTo>
                    <a:pt x="2654" y="1388"/>
                    <a:pt x="2629" y="1241"/>
                    <a:pt x="2582" y="1105"/>
                  </a:cubicBezTo>
                  <a:cubicBezTo>
                    <a:pt x="2522" y="1165"/>
                    <a:pt x="2463" y="1224"/>
                    <a:pt x="2403" y="1284"/>
                  </a:cubicBezTo>
                  <a:cubicBezTo>
                    <a:pt x="2423" y="1366"/>
                    <a:pt x="2433" y="1452"/>
                    <a:pt x="2433" y="1540"/>
                  </a:cubicBezTo>
                  <a:cubicBezTo>
                    <a:pt x="2433" y="2151"/>
                    <a:pt x="1938" y="2646"/>
                    <a:pt x="1327" y="2646"/>
                  </a:cubicBezTo>
                  <a:cubicBezTo>
                    <a:pt x="716" y="2646"/>
                    <a:pt x="221" y="2151"/>
                    <a:pt x="221" y="1540"/>
                  </a:cubicBezTo>
                  <a:cubicBezTo>
                    <a:pt x="221" y="929"/>
                    <a:pt x="716" y="434"/>
                    <a:pt x="1327" y="434"/>
                  </a:cubicBezTo>
                  <a:cubicBezTo>
                    <a:pt x="1417" y="434"/>
                    <a:pt x="1505" y="445"/>
                    <a:pt x="1589" y="465"/>
                  </a:cubicBezTo>
                  <a:cubicBezTo>
                    <a:pt x="1648" y="406"/>
                    <a:pt x="1707" y="346"/>
                    <a:pt x="1767" y="287"/>
                  </a:cubicBezTo>
                  <a:close/>
                  <a:moveTo>
                    <a:pt x="2387" y="180"/>
                  </a:moveTo>
                  <a:cubicBezTo>
                    <a:pt x="2394" y="262"/>
                    <a:pt x="2403" y="344"/>
                    <a:pt x="2408" y="426"/>
                  </a:cubicBezTo>
                  <a:cubicBezTo>
                    <a:pt x="2410" y="452"/>
                    <a:pt x="2420" y="460"/>
                    <a:pt x="2445" y="462"/>
                  </a:cubicBezTo>
                  <a:cubicBezTo>
                    <a:pt x="2575" y="472"/>
                    <a:pt x="2706" y="484"/>
                    <a:pt x="2836" y="496"/>
                  </a:cubicBezTo>
                  <a:cubicBezTo>
                    <a:pt x="2847" y="497"/>
                    <a:pt x="2858" y="494"/>
                    <a:pt x="2867" y="502"/>
                  </a:cubicBezTo>
                  <a:cubicBezTo>
                    <a:pt x="2865" y="513"/>
                    <a:pt x="2856" y="518"/>
                    <a:pt x="2849" y="524"/>
                  </a:cubicBezTo>
                  <a:cubicBezTo>
                    <a:pt x="2690" y="684"/>
                    <a:pt x="2529" y="844"/>
                    <a:pt x="2370" y="1005"/>
                  </a:cubicBezTo>
                  <a:cubicBezTo>
                    <a:pt x="2356" y="1019"/>
                    <a:pt x="2342" y="1025"/>
                    <a:pt x="2322" y="1023"/>
                  </a:cubicBezTo>
                  <a:cubicBezTo>
                    <a:pt x="2238" y="1014"/>
                    <a:pt x="2154" y="1008"/>
                    <a:pt x="2070" y="999"/>
                  </a:cubicBezTo>
                  <a:cubicBezTo>
                    <a:pt x="2049" y="997"/>
                    <a:pt x="2036" y="1001"/>
                    <a:pt x="2022" y="1016"/>
                  </a:cubicBezTo>
                  <a:cubicBezTo>
                    <a:pt x="1805" y="1233"/>
                    <a:pt x="1810" y="1228"/>
                    <a:pt x="1593" y="1445"/>
                  </a:cubicBezTo>
                  <a:cubicBezTo>
                    <a:pt x="1557" y="1482"/>
                    <a:pt x="1516" y="1500"/>
                    <a:pt x="1465" y="1484"/>
                  </a:cubicBezTo>
                  <a:cubicBezTo>
                    <a:pt x="1384" y="1460"/>
                    <a:pt x="1354" y="1364"/>
                    <a:pt x="1406" y="1298"/>
                  </a:cubicBezTo>
                  <a:cubicBezTo>
                    <a:pt x="1414" y="1288"/>
                    <a:pt x="1423" y="1279"/>
                    <a:pt x="1433" y="1270"/>
                  </a:cubicBezTo>
                  <a:cubicBezTo>
                    <a:pt x="1645" y="1057"/>
                    <a:pt x="1637" y="1065"/>
                    <a:pt x="1850" y="853"/>
                  </a:cubicBezTo>
                  <a:cubicBezTo>
                    <a:pt x="1867" y="836"/>
                    <a:pt x="1874" y="821"/>
                    <a:pt x="1871" y="796"/>
                  </a:cubicBezTo>
                  <a:cubicBezTo>
                    <a:pt x="1861" y="712"/>
                    <a:pt x="1855" y="626"/>
                    <a:pt x="1847" y="541"/>
                  </a:cubicBezTo>
                  <a:cubicBezTo>
                    <a:pt x="1846" y="527"/>
                    <a:pt x="1849" y="517"/>
                    <a:pt x="1859" y="507"/>
                  </a:cubicBezTo>
                  <a:cubicBezTo>
                    <a:pt x="2026" y="340"/>
                    <a:pt x="2193" y="173"/>
                    <a:pt x="2360" y="6"/>
                  </a:cubicBezTo>
                  <a:cubicBezTo>
                    <a:pt x="2361" y="5"/>
                    <a:pt x="2364" y="4"/>
                    <a:pt x="2370" y="0"/>
                  </a:cubicBezTo>
                  <a:cubicBezTo>
                    <a:pt x="2376" y="62"/>
                    <a:pt x="2382" y="121"/>
                    <a:pt x="2387" y="180"/>
                  </a:cubicBezTo>
                  <a:close/>
                  <a:moveTo>
                    <a:pt x="1880" y="1540"/>
                  </a:moveTo>
                  <a:cubicBezTo>
                    <a:pt x="1880" y="1845"/>
                    <a:pt x="1633" y="2093"/>
                    <a:pt x="1327" y="2093"/>
                  </a:cubicBezTo>
                  <a:cubicBezTo>
                    <a:pt x="1022" y="2093"/>
                    <a:pt x="774" y="1845"/>
                    <a:pt x="774" y="1540"/>
                  </a:cubicBezTo>
                  <a:cubicBezTo>
                    <a:pt x="774" y="1234"/>
                    <a:pt x="1022" y="987"/>
                    <a:pt x="1327" y="987"/>
                  </a:cubicBezTo>
                  <a:cubicBezTo>
                    <a:pt x="1373" y="987"/>
                    <a:pt x="1417" y="992"/>
                    <a:pt x="1460" y="1003"/>
                  </a:cubicBezTo>
                  <a:cubicBezTo>
                    <a:pt x="1432" y="1030"/>
                    <a:pt x="1405" y="1057"/>
                    <a:pt x="1378" y="1085"/>
                  </a:cubicBezTo>
                  <a:cubicBezTo>
                    <a:pt x="1333" y="1129"/>
                    <a:pt x="1288" y="1174"/>
                    <a:pt x="1244" y="1219"/>
                  </a:cubicBezTo>
                  <a:cubicBezTo>
                    <a:pt x="1101" y="1256"/>
                    <a:pt x="995" y="1385"/>
                    <a:pt x="995" y="1540"/>
                  </a:cubicBezTo>
                  <a:cubicBezTo>
                    <a:pt x="995" y="1723"/>
                    <a:pt x="1144" y="1872"/>
                    <a:pt x="1327" y="1872"/>
                  </a:cubicBezTo>
                  <a:cubicBezTo>
                    <a:pt x="1489" y="1872"/>
                    <a:pt x="1624" y="1756"/>
                    <a:pt x="1653" y="1602"/>
                  </a:cubicBezTo>
                  <a:cubicBezTo>
                    <a:pt x="1693" y="1562"/>
                    <a:pt x="1733" y="1522"/>
                    <a:pt x="1773" y="1482"/>
                  </a:cubicBezTo>
                  <a:cubicBezTo>
                    <a:pt x="1803" y="1452"/>
                    <a:pt x="1830" y="1425"/>
                    <a:pt x="1861" y="1394"/>
                  </a:cubicBezTo>
                  <a:cubicBezTo>
                    <a:pt x="1873" y="1441"/>
                    <a:pt x="1880" y="1489"/>
                    <a:pt x="1880" y="154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62" name="组合 61"/>
          <p:cNvGrpSpPr/>
          <p:nvPr/>
        </p:nvGrpSpPr>
        <p:grpSpPr>
          <a:xfrm>
            <a:off x="47624" y="3830259"/>
            <a:ext cx="1731479" cy="551244"/>
            <a:chOff x="47624" y="3982659"/>
            <a:chExt cx="1731479" cy="551244"/>
          </a:xfrm>
        </p:grpSpPr>
        <p:sp>
          <p:nvSpPr>
            <p:cNvPr id="63" name="直角三角形 62"/>
            <p:cNvSpPr/>
            <p:nvPr/>
          </p:nvSpPr>
          <p:spPr>
            <a:xfrm rot="16200000" flipH="1">
              <a:off x="41676" y="4435878"/>
              <a:ext cx="103975"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64" name="组合 63"/>
            <p:cNvGrpSpPr/>
            <p:nvPr/>
          </p:nvGrpSpPr>
          <p:grpSpPr>
            <a:xfrm>
              <a:off x="47624" y="3982659"/>
              <a:ext cx="1731479" cy="447270"/>
              <a:chOff x="47624" y="3415393"/>
              <a:chExt cx="1731479" cy="447270"/>
            </a:xfrm>
          </p:grpSpPr>
          <p:sp>
            <p:nvSpPr>
              <p:cNvPr id="68" name="五边形 63"/>
              <p:cNvSpPr/>
              <p:nvPr/>
            </p:nvSpPr>
            <p:spPr>
              <a:xfrm>
                <a:off x="47624" y="3415393"/>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69" name="矩形 68"/>
              <p:cNvSpPr/>
              <p:nvPr/>
            </p:nvSpPr>
            <p:spPr>
              <a:xfrm>
                <a:off x="507007" y="3462807"/>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教材分析</a:t>
                </a:r>
              </a:p>
            </p:txBody>
          </p:sp>
        </p:grpSp>
        <p:grpSp>
          <p:nvGrpSpPr>
            <p:cNvPr id="65" name="Group 4"/>
            <p:cNvGrpSpPr>
              <a:grpSpLocks noChangeAspect="1"/>
            </p:cNvGrpSpPr>
            <p:nvPr/>
          </p:nvGrpSpPr>
          <p:grpSpPr bwMode="auto">
            <a:xfrm>
              <a:off x="204441" y="4076683"/>
              <a:ext cx="259012" cy="259221"/>
              <a:chOff x="1992" y="309"/>
              <a:chExt cx="3698" cy="3701"/>
            </a:xfrm>
            <a:solidFill>
              <a:schemeClr val="tx2"/>
            </a:solidFill>
          </p:grpSpPr>
          <p:sp>
            <p:nvSpPr>
              <p:cNvPr id="66" name="Freeform 5"/>
              <p:cNvSpPr>
                <a:spLocks noEditPoints="1"/>
              </p:cNvSpPr>
              <p:nvPr/>
            </p:nvSpPr>
            <p:spPr bwMode="auto">
              <a:xfrm>
                <a:off x="2883" y="1203"/>
                <a:ext cx="1912" cy="1912"/>
              </a:xfrm>
              <a:custGeom>
                <a:avLst/>
                <a:gdLst>
                  <a:gd name="T0" fmla="*/ 1270 w 1270"/>
                  <a:gd name="T1" fmla="*/ 560 h 1269"/>
                  <a:gd name="T2" fmla="*/ 711 w 1270"/>
                  <a:gd name="T3" fmla="*/ 0 h 1269"/>
                  <a:gd name="T4" fmla="*/ 711 w 1270"/>
                  <a:gd name="T5" fmla="*/ 117 h 1269"/>
                  <a:gd name="T6" fmla="*/ 561 w 1270"/>
                  <a:gd name="T7" fmla="*/ 117 h 1269"/>
                  <a:gd name="T8" fmla="*/ 561 w 1270"/>
                  <a:gd name="T9" fmla="*/ 0 h 1269"/>
                  <a:gd name="T10" fmla="*/ 0 w 1270"/>
                  <a:gd name="T11" fmla="*/ 560 h 1269"/>
                  <a:gd name="T12" fmla="*/ 118 w 1270"/>
                  <a:gd name="T13" fmla="*/ 560 h 1269"/>
                  <a:gd name="T14" fmla="*/ 118 w 1270"/>
                  <a:gd name="T15" fmla="*/ 710 h 1269"/>
                  <a:gd name="T16" fmla="*/ 1 w 1270"/>
                  <a:gd name="T17" fmla="*/ 710 h 1269"/>
                  <a:gd name="T18" fmla="*/ 561 w 1270"/>
                  <a:gd name="T19" fmla="*/ 1269 h 1269"/>
                  <a:gd name="T20" fmla="*/ 561 w 1270"/>
                  <a:gd name="T21" fmla="*/ 1153 h 1269"/>
                  <a:gd name="T22" fmla="*/ 711 w 1270"/>
                  <a:gd name="T23" fmla="*/ 1153 h 1269"/>
                  <a:gd name="T24" fmla="*/ 711 w 1270"/>
                  <a:gd name="T25" fmla="*/ 1269 h 1269"/>
                  <a:gd name="T26" fmla="*/ 1270 w 1270"/>
                  <a:gd name="T27" fmla="*/ 710 h 1269"/>
                  <a:gd name="T28" fmla="*/ 1154 w 1270"/>
                  <a:gd name="T29" fmla="*/ 710 h 1269"/>
                  <a:gd name="T30" fmla="*/ 1154 w 1270"/>
                  <a:gd name="T31" fmla="*/ 560 h 1269"/>
                  <a:gd name="T32" fmla="*/ 1270 w 1270"/>
                  <a:gd name="T33" fmla="*/ 560 h 1269"/>
                  <a:gd name="T34" fmla="*/ 1270 w 1270"/>
                  <a:gd name="T35" fmla="*/ 560 h 1269"/>
                  <a:gd name="T36" fmla="*/ 635 w 1270"/>
                  <a:gd name="T37" fmla="*/ 872 h 1269"/>
                  <a:gd name="T38" fmla="*/ 397 w 1270"/>
                  <a:gd name="T39" fmla="*/ 634 h 1269"/>
                  <a:gd name="T40" fmla="*/ 635 w 1270"/>
                  <a:gd name="T41" fmla="*/ 396 h 1269"/>
                  <a:gd name="T42" fmla="*/ 873 w 1270"/>
                  <a:gd name="T43" fmla="*/ 634 h 1269"/>
                  <a:gd name="T44" fmla="*/ 635 w 1270"/>
                  <a:gd name="T45" fmla="*/ 872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0" h="1269">
                    <a:moveTo>
                      <a:pt x="1270" y="560"/>
                    </a:moveTo>
                    <a:cubicBezTo>
                      <a:pt x="1236" y="268"/>
                      <a:pt x="1003" y="35"/>
                      <a:pt x="711" y="0"/>
                    </a:cubicBezTo>
                    <a:cubicBezTo>
                      <a:pt x="711" y="117"/>
                      <a:pt x="711" y="117"/>
                      <a:pt x="711" y="117"/>
                    </a:cubicBezTo>
                    <a:cubicBezTo>
                      <a:pt x="561" y="117"/>
                      <a:pt x="561" y="117"/>
                      <a:pt x="561" y="117"/>
                    </a:cubicBezTo>
                    <a:cubicBezTo>
                      <a:pt x="561" y="0"/>
                      <a:pt x="561" y="0"/>
                      <a:pt x="561" y="0"/>
                    </a:cubicBezTo>
                    <a:cubicBezTo>
                      <a:pt x="268" y="34"/>
                      <a:pt x="35" y="267"/>
                      <a:pt x="0" y="560"/>
                    </a:cubicBezTo>
                    <a:cubicBezTo>
                      <a:pt x="118" y="560"/>
                      <a:pt x="118" y="560"/>
                      <a:pt x="118" y="560"/>
                    </a:cubicBezTo>
                    <a:cubicBezTo>
                      <a:pt x="118" y="710"/>
                      <a:pt x="118" y="710"/>
                      <a:pt x="118" y="710"/>
                    </a:cubicBezTo>
                    <a:cubicBezTo>
                      <a:pt x="1" y="710"/>
                      <a:pt x="1" y="710"/>
                      <a:pt x="1" y="710"/>
                    </a:cubicBezTo>
                    <a:cubicBezTo>
                      <a:pt x="35" y="1002"/>
                      <a:pt x="268" y="1235"/>
                      <a:pt x="561" y="1269"/>
                    </a:cubicBezTo>
                    <a:cubicBezTo>
                      <a:pt x="561" y="1153"/>
                      <a:pt x="561" y="1153"/>
                      <a:pt x="561" y="1153"/>
                    </a:cubicBezTo>
                    <a:cubicBezTo>
                      <a:pt x="711" y="1153"/>
                      <a:pt x="711" y="1153"/>
                      <a:pt x="711" y="1153"/>
                    </a:cubicBezTo>
                    <a:cubicBezTo>
                      <a:pt x="711" y="1269"/>
                      <a:pt x="711" y="1269"/>
                      <a:pt x="711" y="1269"/>
                    </a:cubicBezTo>
                    <a:cubicBezTo>
                      <a:pt x="1003" y="1234"/>
                      <a:pt x="1235" y="1002"/>
                      <a:pt x="1270" y="710"/>
                    </a:cubicBezTo>
                    <a:cubicBezTo>
                      <a:pt x="1154" y="710"/>
                      <a:pt x="1154" y="710"/>
                      <a:pt x="1154" y="710"/>
                    </a:cubicBezTo>
                    <a:cubicBezTo>
                      <a:pt x="1154" y="560"/>
                      <a:pt x="1154" y="560"/>
                      <a:pt x="1154" y="560"/>
                    </a:cubicBezTo>
                    <a:cubicBezTo>
                      <a:pt x="1270" y="560"/>
                      <a:pt x="1270" y="560"/>
                      <a:pt x="1270" y="560"/>
                    </a:cubicBezTo>
                    <a:cubicBezTo>
                      <a:pt x="1270" y="560"/>
                      <a:pt x="1270" y="560"/>
                      <a:pt x="1270" y="560"/>
                    </a:cubicBezTo>
                    <a:close/>
                    <a:moveTo>
                      <a:pt x="635" y="872"/>
                    </a:moveTo>
                    <a:cubicBezTo>
                      <a:pt x="504" y="872"/>
                      <a:pt x="397" y="766"/>
                      <a:pt x="397" y="634"/>
                    </a:cubicBezTo>
                    <a:cubicBezTo>
                      <a:pt x="397" y="503"/>
                      <a:pt x="504" y="396"/>
                      <a:pt x="635" y="396"/>
                    </a:cubicBezTo>
                    <a:cubicBezTo>
                      <a:pt x="766" y="396"/>
                      <a:pt x="873" y="503"/>
                      <a:pt x="873" y="634"/>
                    </a:cubicBezTo>
                    <a:cubicBezTo>
                      <a:pt x="873" y="766"/>
                      <a:pt x="766" y="872"/>
                      <a:pt x="635" y="8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7" name="Freeform 6"/>
              <p:cNvSpPr>
                <a:spLocks noEditPoints="1"/>
              </p:cNvSpPr>
              <p:nvPr/>
            </p:nvSpPr>
            <p:spPr bwMode="auto">
              <a:xfrm>
                <a:off x="1992" y="309"/>
                <a:ext cx="3698" cy="3701"/>
              </a:xfrm>
              <a:custGeom>
                <a:avLst/>
                <a:gdLst>
                  <a:gd name="T0" fmla="*/ 1228 w 2456"/>
                  <a:gd name="T1" fmla="*/ 0 h 2456"/>
                  <a:gd name="T2" fmla="*/ 0 w 2456"/>
                  <a:gd name="T3" fmla="*/ 1228 h 2456"/>
                  <a:gd name="T4" fmla="*/ 1228 w 2456"/>
                  <a:gd name="T5" fmla="*/ 2456 h 2456"/>
                  <a:gd name="T6" fmla="*/ 2456 w 2456"/>
                  <a:gd name="T7" fmla="*/ 1228 h 2456"/>
                  <a:gd name="T8" fmla="*/ 1228 w 2456"/>
                  <a:gd name="T9" fmla="*/ 0 h 2456"/>
                  <a:gd name="T10" fmla="*/ 2016 w 2456"/>
                  <a:gd name="T11" fmla="*/ 1303 h 2456"/>
                  <a:gd name="T12" fmla="*/ 1788 w 2456"/>
                  <a:gd name="T13" fmla="*/ 1788 h 2456"/>
                  <a:gd name="T14" fmla="*/ 1303 w 2456"/>
                  <a:gd name="T15" fmla="*/ 2016 h 2456"/>
                  <a:gd name="T16" fmla="*/ 1303 w 2456"/>
                  <a:gd name="T17" fmla="*/ 2120 h 2456"/>
                  <a:gd name="T18" fmla="*/ 1153 w 2456"/>
                  <a:gd name="T19" fmla="*/ 2120 h 2456"/>
                  <a:gd name="T20" fmla="*/ 1153 w 2456"/>
                  <a:gd name="T21" fmla="*/ 2017 h 2456"/>
                  <a:gd name="T22" fmla="*/ 666 w 2456"/>
                  <a:gd name="T23" fmla="*/ 1788 h 2456"/>
                  <a:gd name="T24" fmla="*/ 438 w 2456"/>
                  <a:gd name="T25" fmla="*/ 1303 h 2456"/>
                  <a:gd name="T26" fmla="*/ 336 w 2456"/>
                  <a:gd name="T27" fmla="*/ 1303 h 2456"/>
                  <a:gd name="T28" fmla="*/ 336 w 2456"/>
                  <a:gd name="T29" fmla="*/ 1153 h 2456"/>
                  <a:gd name="T30" fmla="*/ 438 w 2456"/>
                  <a:gd name="T31" fmla="*/ 1153 h 2456"/>
                  <a:gd name="T32" fmla="*/ 666 w 2456"/>
                  <a:gd name="T33" fmla="*/ 667 h 2456"/>
                  <a:gd name="T34" fmla="*/ 1153 w 2456"/>
                  <a:gd name="T35" fmla="*/ 438 h 2456"/>
                  <a:gd name="T36" fmla="*/ 1153 w 2456"/>
                  <a:gd name="T37" fmla="*/ 336 h 2456"/>
                  <a:gd name="T38" fmla="*/ 1303 w 2456"/>
                  <a:gd name="T39" fmla="*/ 336 h 2456"/>
                  <a:gd name="T40" fmla="*/ 1303 w 2456"/>
                  <a:gd name="T41" fmla="*/ 438 h 2456"/>
                  <a:gd name="T42" fmla="*/ 1788 w 2456"/>
                  <a:gd name="T43" fmla="*/ 667 h 2456"/>
                  <a:gd name="T44" fmla="*/ 2017 w 2456"/>
                  <a:gd name="T45" fmla="*/ 1153 h 2456"/>
                  <a:gd name="T46" fmla="*/ 2120 w 2456"/>
                  <a:gd name="T47" fmla="*/ 1153 h 2456"/>
                  <a:gd name="T48" fmla="*/ 2120 w 2456"/>
                  <a:gd name="T49" fmla="*/ 1303 h 2456"/>
                  <a:gd name="T50" fmla="*/ 2016 w 2456"/>
                  <a:gd name="T51" fmla="*/ 1303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6" h="2456">
                    <a:moveTo>
                      <a:pt x="1228" y="0"/>
                    </a:moveTo>
                    <a:cubicBezTo>
                      <a:pt x="550" y="0"/>
                      <a:pt x="0" y="550"/>
                      <a:pt x="0" y="1228"/>
                    </a:cubicBezTo>
                    <a:cubicBezTo>
                      <a:pt x="0" y="1906"/>
                      <a:pt x="550" y="2456"/>
                      <a:pt x="1228" y="2456"/>
                    </a:cubicBezTo>
                    <a:cubicBezTo>
                      <a:pt x="1906" y="2456"/>
                      <a:pt x="2456" y="1906"/>
                      <a:pt x="2456" y="1228"/>
                    </a:cubicBezTo>
                    <a:cubicBezTo>
                      <a:pt x="2456" y="550"/>
                      <a:pt x="1906" y="0"/>
                      <a:pt x="1228" y="0"/>
                    </a:cubicBezTo>
                    <a:close/>
                    <a:moveTo>
                      <a:pt x="2016" y="1303"/>
                    </a:moveTo>
                    <a:cubicBezTo>
                      <a:pt x="1999" y="1486"/>
                      <a:pt x="1919" y="1656"/>
                      <a:pt x="1788" y="1788"/>
                    </a:cubicBezTo>
                    <a:cubicBezTo>
                      <a:pt x="1656" y="1920"/>
                      <a:pt x="1486" y="1999"/>
                      <a:pt x="1303" y="2016"/>
                    </a:cubicBezTo>
                    <a:cubicBezTo>
                      <a:pt x="1303" y="2120"/>
                      <a:pt x="1303" y="2120"/>
                      <a:pt x="1303" y="2120"/>
                    </a:cubicBezTo>
                    <a:cubicBezTo>
                      <a:pt x="1153" y="2120"/>
                      <a:pt x="1153" y="2120"/>
                      <a:pt x="1153" y="2120"/>
                    </a:cubicBezTo>
                    <a:cubicBezTo>
                      <a:pt x="1153" y="2017"/>
                      <a:pt x="1153" y="2017"/>
                      <a:pt x="1153" y="2017"/>
                    </a:cubicBezTo>
                    <a:cubicBezTo>
                      <a:pt x="969" y="2000"/>
                      <a:pt x="799" y="1920"/>
                      <a:pt x="666" y="1788"/>
                    </a:cubicBezTo>
                    <a:cubicBezTo>
                      <a:pt x="535" y="1656"/>
                      <a:pt x="455" y="1486"/>
                      <a:pt x="438" y="1303"/>
                    </a:cubicBezTo>
                    <a:cubicBezTo>
                      <a:pt x="336" y="1303"/>
                      <a:pt x="336" y="1303"/>
                      <a:pt x="336" y="1303"/>
                    </a:cubicBezTo>
                    <a:cubicBezTo>
                      <a:pt x="336" y="1153"/>
                      <a:pt x="336" y="1153"/>
                      <a:pt x="336" y="1153"/>
                    </a:cubicBezTo>
                    <a:cubicBezTo>
                      <a:pt x="438" y="1153"/>
                      <a:pt x="438" y="1153"/>
                      <a:pt x="438" y="1153"/>
                    </a:cubicBezTo>
                    <a:cubicBezTo>
                      <a:pt x="455" y="969"/>
                      <a:pt x="534" y="799"/>
                      <a:pt x="666" y="667"/>
                    </a:cubicBezTo>
                    <a:cubicBezTo>
                      <a:pt x="799" y="534"/>
                      <a:pt x="969" y="455"/>
                      <a:pt x="1153" y="438"/>
                    </a:cubicBezTo>
                    <a:cubicBezTo>
                      <a:pt x="1153" y="336"/>
                      <a:pt x="1153" y="336"/>
                      <a:pt x="1153" y="336"/>
                    </a:cubicBezTo>
                    <a:cubicBezTo>
                      <a:pt x="1303" y="336"/>
                      <a:pt x="1303" y="336"/>
                      <a:pt x="1303" y="336"/>
                    </a:cubicBezTo>
                    <a:cubicBezTo>
                      <a:pt x="1303" y="438"/>
                      <a:pt x="1303" y="438"/>
                      <a:pt x="1303" y="438"/>
                    </a:cubicBezTo>
                    <a:cubicBezTo>
                      <a:pt x="1486" y="455"/>
                      <a:pt x="1656" y="535"/>
                      <a:pt x="1788" y="667"/>
                    </a:cubicBezTo>
                    <a:cubicBezTo>
                      <a:pt x="1920" y="799"/>
                      <a:pt x="2000" y="969"/>
                      <a:pt x="2017" y="1153"/>
                    </a:cubicBezTo>
                    <a:cubicBezTo>
                      <a:pt x="2120" y="1153"/>
                      <a:pt x="2120" y="1153"/>
                      <a:pt x="2120" y="1153"/>
                    </a:cubicBezTo>
                    <a:cubicBezTo>
                      <a:pt x="2120" y="1303"/>
                      <a:pt x="2120" y="1303"/>
                      <a:pt x="2120" y="1303"/>
                    </a:cubicBezTo>
                    <a:cubicBezTo>
                      <a:pt x="2016" y="1303"/>
                      <a:pt x="2016" y="1303"/>
                      <a:pt x="2016" y="1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par>
                                <p:cTn id="41" presetID="2" presetClass="entr" presetSubtype="4" decel="10000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1000" fill="hold"/>
                                        <p:tgtEl>
                                          <p:spTgt spid="43"/>
                                        </p:tgtEl>
                                        <p:attrNameLst>
                                          <p:attrName>ppt_x</p:attrName>
                                        </p:attrNameLst>
                                      </p:cBhvr>
                                      <p:tavLst>
                                        <p:tav tm="0">
                                          <p:val>
                                            <p:strVal val="#ppt_x"/>
                                          </p:val>
                                        </p:tav>
                                        <p:tav tm="100000">
                                          <p:val>
                                            <p:strVal val="#ppt_x"/>
                                          </p:val>
                                        </p:tav>
                                      </p:tavLst>
                                    </p:anim>
                                    <p:anim calcmode="lin" valueType="num">
                                      <p:cBhvr additive="base">
                                        <p:cTn id="44" dur="1000" fill="hold"/>
                                        <p:tgtEl>
                                          <p:spTgt spid="43"/>
                                        </p:tgtEl>
                                        <p:attrNameLst>
                                          <p:attrName>ppt_y</p:attrName>
                                        </p:attrNameLst>
                                      </p:cBhvr>
                                      <p:tavLst>
                                        <p:tav tm="0">
                                          <p:val>
                                            <p:strVal val="1+#ppt_h/2"/>
                                          </p:val>
                                        </p:tav>
                                        <p:tav tm="100000">
                                          <p:val>
                                            <p:strVal val="#ppt_y"/>
                                          </p:val>
                                        </p:tav>
                                      </p:tavLst>
                                    </p:anim>
                                  </p:childTnLst>
                                </p:cTn>
                              </p:par>
                            </p:childTnLst>
                          </p:cTn>
                        </p:par>
                        <p:par>
                          <p:cTn id="45" fill="hold">
                            <p:stCondLst>
                              <p:cond delay="1100"/>
                            </p:stCondLst>
                            <p:childTnLst>
                              <p:par>
                                <p:cTn id="46" presetID="22" presetClass="entr" presetSubtype="1"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wipe(up)">
                                      <p:cBhvr>
                                        <p:cTn id="48" dur="500"/>
                                        <p:tgtEl>
                                          <p:spTgt spid="42"/>
                                        </p:tgtEl>
                                      </p:cBhvr>
                                    </p:animEffect>
                                  </p:childTnLst>
                                </p:cTn>
                              </p:par>
                              <p:par>
                                <p:cTn id="49" presetID="2" presetClass="entr" presetSubtype="8" decel="100000" fill="hold" nodeType="withEffect">
                                  <p:stCondLst>
                                    <p:cond delay="2000"/>
                                  </p:stCondLst>
                                  <p:childTnLst>
                                    <p:set>
                                      <p:cBhvr>
                                        <p:cTn id="50" dur="1" fill="hold">
                                          <p:stCondLst>
                                            <p:cond delay="0"/>
                                          </p:stCondLst>
                                        </p:cTn>
                                        <p:tgtEl>
                                          <p:spTgt spid="50"/>
                                        </p:tgtEl>
                                        <p:attrNameLst>
                                          <p:attrName>style.visibility</p:attrName>
                                        </p:attrNameLst>
                                      </p:cBhvr>
                                      <p:to>
                                        <p:strVal val="visible"/>
                                      </p:to>
                                    </p:set>
                                    <p:anim calcmode="lin" valueType="num">
                                      <p:cBhvr additive="base">
                                        <p:cTn id="51" dur="750" fill="hold"/>
                                        <p:tgtEl>
                                          <p:spTgt spid="50"/>
                                        </p:tgtEl>
                                        <p:attrNameLst>
                                          <p:attrName>ppt_x</p:attrName>
                                        </p:attrNameLst>
                                      </p:cBhvr>
                                      <p:tavLst>
                                        <p:tav tm="0">
                                          <p:val>
                                            <p:strVal val="0-#ppt_w/2"/>
                                          </p:val>
                                        </p:tav>
                                        <p:tav tm="100000">
                                          <p:val>
                                            <p:strVal val="#ppt_x"/>
                                          </p:val>
                                        </p:tav>
                                      </p:tavLst>
                                    </p:anim>
                                    <p:anim calcmode="lin" valueType="num">
                                      <p:cBhvr additive="base">
                                        <p:cTn id="52" dur="750" fill="hold"/>
                                        <p:tgtEl>
                                          <p:spTgt spid="50"/>
                                        </p:tgtEl>
                                        <p:attrNameLst>
                                          <p:attrName>ppt_y</p:attrName>
                                        </p:attrNameLst>
                                      </p:cBhvr>
                                      <p:tavLst>
                                        <p:tav tm="0">
                                          <p:val>
                                            <p:strVal val="#ppt_y"/>
                                          </p:val>
                                        </p:tav>
                                        <p:tav tm="100000">
                                          <p:val>
                                            <p:strVal val="#ppt_y"/>
                                          </p:val>
                                        </p:tav>
                                      </p:tavLst>
                                    </p:anim>
                                  </p:childTnLst>
                                </p:cTn>
                              </p:par>
                              <p:par>
                                <p:cTn id="53" presetID="2" presetClass="entr" presetSubtype="8" decel="100000" fill="hold" nodeType="withEffect">
                                  <p:stCondLst>
                                    <p:cond delay="200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750" fill="hold"/>
                                        <p:tgtEl>
                                          <p:spTgt spid="44"/>
                                        </p:tgtEl>
                                        <p:attrNameLst>
                                          <p:attrName>ppt_x</p:attrName>
                                        </p:attrNameLst>
                                      </p:cBhvr>
                                      <p:tavLst>
                                        <p:tav tm="0">
                                          <p:val>
                                            <p:strVal val="0-#ppt_w/2"/>
                                          </p:val>
                                        </p:tav>
                                        <p:tav tm="100000">
                                          <p:val>
                                            <p:strVal val="#ppt_x"/>
                                          </p:val>
                                        </p:tav>
                                      </p:tavLst>
                                    </p:anim>
                                    <p:anim calcmode="lin" valueType="num">
                                      <p:cBhvr additive="base">
                                        <p:cTn id="56" dur="750" fill="hold"/>
                                        <p:tgtEl>
                                          <p:spTgt spid="44"/>
                                        </p:tgtEl>
                                        <p:attrNameLst>
                                          <p:attrName>ppt_y</p:attrName>
                                        </p:attrNameLst>
                                      </p:cBhvr>
                                      <p:tavLst>
                                        <p:tav tm="0">
                                          <p:val>
                                            <p:strVal val="#ppt_y"/>
                                          </p:val>
                                        </p:tav>
                                        <p:tav tm="100000">
                                          <p:val>
                                            <p:strVal val="#ppt_y"/>
                                          </p:val>
                                        </p:tav>
                                      </p:tavLst>
                                    </p:anim>
                                  </p:childTnLst>
                                </p:cTn>
                              </p:par>
                              <p:par>
                                <p:cTn id="57" presetID="2" presetClass="entr" presetSubtype="8" decel="100000" fill="hold" nodeType="withEffect">
                                  <p:stCondLst>
                                    <p:cond delay="2000"/>
                                  </p:stCondLst>
                                  <p:childTnLst>
                                    <p:set>
                                      <p:cBhvr>
                                        <p:cTn id="58" dur="1" fill="hold">
                                          <p:stCondLst>
                                            <p:cond delay="0"/>
                                          </p:stCondLst>
                                        </p:cTn>
                                        <p:tgtEl>
                                          <p:spTgt spid="62"/>
                                        </p:tgtEl>
                                        <p:attrNameLst>
                                          <p:attrName>style.visibility</p:attrName>
                                        </p:attrNameLst>
                                      </p:cBhvr>
                                      <p:to>
                                        <p:strVal val="visible"/>
                                      </p:to>
                                    </p:set>
                                    <p:anim calcmode="lin" valueType="num">
                                      <p:cBhvr additive="base">
                                        <p:cTn id="59" dur="750" fill="hold"/>
                                        <p:tgtEl>
                                          <p:spTgt spid="62"/>
                                        </p:tgtEl>
                                        <p:attrNameLst>
                                          <p:attrName>ppt_x</p:attrName>
                                        </p:attrNameLst>
                                      </p:cBhvr>
                                      <p:tavLst>
                                        <p:tav tm="0">
                                          <p:val>
                                            <p:strVal val="0-#ppt_w/2"/>
                                          </p:val>
                                        </p:tav>
                                        <p:tav tm="100000">
                                          <p:val>
                                            <p:strVal val="#ppt_x"/>
                                          </p:val>
                                        </p:tav>
                                      </p:tavLst>
                                    </p:anim>
                                    <p:anim calcmode="lin" valueType="num">
                                      <p:cBhvr additive="base">
                                        <p:cTn id="60" dur="750" fill="hold"/>
                                        <p:tgtEl>
                                          <p:spTgt spid="62"/>
                                        </p:tgtEl>
                                        <p:attrNameLst>
                                          <p:attrName>ppt_y</p:attrName>
                                        </p:attrNameLst>
                                      </p:cBhvr>
                                      <p:tavLst>
                                        <p:tav tm="0">
                                          <p:val>
                                            <p:strVal val="#ppt_y"/>
                                          </p:val>
                                        </p:tav>
                                        <p:tav tm="100000">
                                          <p:val>
                                            <p:strVal val="#ppt_y"/>
                                          </p:val>
                                        </p:tav>
                                      </p:tavLst>
                                    </p:anim>
                                  </p:childTnLst>
                                </p:cTn>
                              </p:par>
                              <p:par>
                                <p:cTn id="61" presetID="2" presetClass="entr" presetSubtype="8" decel="100000" fill="hold" nodeType="withEffect">
                                  <p:stCondLst>
                                    <p:cond delay="200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750" fill="hold"/>
                                        <p:tgtEl>
                                          <p:spTgt spid="56"/>
                                        </p:tgtEl>
                                        <p:attrNameLst>
                                          <p:attrName>ppt_x</p:attrName>
                                        </p:attrNameLst>
                                      </p:cBhvr>
                                      <p:tavLst>
                                        <p:tav tm="0">
                                          <p:val>
                                            <p:strVal val="0-#ppt_w/2"/>
                                          </p:val>
                                        </p:tav>
                                        <p:tav tm="100000">
                                          <p:val>
                                            <p:strVal val="#ppt_x"/>
                                          </p:val>
                                        </p:tav>
                                      </p:tavLst>
                                    </p:anim>
                                    <p:anim calcmode="lin" valueType="num">
                                      <p:cBhvr additive="base">
                                        <p:cTn id="64" dur="75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4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PA_椭圆 1"/>
          <p:cNvSpPr/>
          <p:nvPr>
            <p:custDataLst>
              <p:tags r:id="rId1"/>
            </p:custDataLst>
          </p:nvPr>
        </p:nvSpPr>
        <p:spPr>
          <a:xfrm>
            <a:off x="5268686" y="490753"/>
            <a:ext cx="1421477" cy="446739"/>
          </a:xfrm>
          <a:prstGeom prst="roundRect">
            <a:avLst>
              <a:gd name="adj" fmla="val 50000"/>
            </a:avLst>
          </a:prstGeom>
          <a:solidFill>
            <a:srgbClr val="BFC8D5"/>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0076C5"/>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sp>
        <p:nvSpPr>
          <p:cNvPr id="11"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2" name="椭圆 11"/>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3"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4" name="矩形 13"/>
          <p:cNvSpPr/>
          <p:nvPr/>
        </p:nvSpPr>
        <p:spPr>
          <a:xfrm>
            <a:off x="1015602" y="642700"/>
            <a:ext cx="3007555"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 FOR PU</a:t>
            </a:r>
            <a:r>
              <a:rPr kumimoji="0" lang="zh-CN" altLang="en-US" sz="1100" b="0" i="0" u="none" strike="noStrike" kern="1200" cap="none" spc="0" normalizeH="0" baseline="0" noProof="0" dirty="0">
                <a:ln>
                  <a:noFill/>
                </a:ln>
                <a:solidFill>
                  <a:srgbClr val="FFFFFF">
                    <a:lumMod val="65000"/>
                  </a:srgbClr>
                </a:solidFill>
                <a:effectLst/>
                <a:uLnTx/>
                <a:uFillTx/>
                <a:cs typeface="+mn-ea"/>
                <a:sym typeface="+mn-lt"/>
              </a:rPr>
              <a:t> </a:t>
            </a: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YUAN</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15" name="文本框 14"/>
          <p:cNvSpPr txBox="1"/>
          <p:nvPr/>
        </p:nvSpPr>
        <p:spPr>
          <a:xfrm>
            <a:off x="1009702" y="159657"/>
            <a:ext cx="23391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5171"/>
                </a:solidFill>
                <a:effectLst/>
                <a:uLnTx/>
                <a:uFillTx/>
                <a:cs typeface="+mn-ea"/>
                <a:sym typeface="+mn-lt"/>
              </a:rPr>
              <a:t>多元评价机制</a:t>
            </a:r>
          </a:p>
        </p:txBody>
      </p:sp>
      <p:sp>
        <p:nvSpPr>
          <p:cNvPr id="16" name="Rectangle 2"/>
          <p:cNvSpPr/>
          <p:nvPr/>
        </p:nvSpPr>
        <p:spPr>
          <a:xfrm>
            <a:off x="2480233" y="5190063"/>
            <a:ext cx="2020280" cy="778158"/>
          </a:xfrm>
          <a:prstGeom prst="rect">
            <a:avLst/>
          </a:prstGeom>
          <a:noFill/>
          <a:ln w="12700" cap="flat">
            <a:noFill/>
            <a:miter lim="400000"/>
          </a:ln>
          <a:effectLst/>
        </p:spPr>
        <p:txBody>
          <a:bodyPr wrap="square" lIns="25400" tIns="25400" rIns="25400" bIns="25400" anchor="t">
            <a:norm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lumMod val="65000"/>
                    <a:lumOff val="35000"/>
                  </a:srgbClr>
                </a:solidFill>
                <a:effectLst/>
                <a:uLnTx/>
                <a:uFillTx/>
                <a:cs typeface="+mn-ea"/>
                <a:sym typeface="+mn-lt"/>
              </a:rPr>
              <a:t>此部分内容作为文字排版占位显示（建议使用主题字体）</a:t>
            </a:r>
          </a:p>
        </p:txBody>
      </p:sp>
      <p:sp>
        <p:nvSpPr>
          <p:cNvPr id="17" name="Freeform: Shape 5"/>
          <p:cNvSpPr/>
          <p:nvPr/>
        </p:nvSpPr>
        <p:spPr>
          <a:xfrm>
            <a:off x="1899328" y="1892968"/>
            <a:ext cx="2880607" cy="2073711"/>
          </a:xfrm>
          <a:custGeom>
            <a:avLst/>
            <a:gdLst/>
            <a:ahLst/>
            <a:cxnLst>
              <a:cxn ang="0">
                <a:pos x="wd2" y="hd2"/>
              </a:cxn>
              <a:cxn ang="5400000">
                <a:pos x="wd2" y="hd2"/>
              </a:cxn>
              <a:cxn ang="10800000">
                <a:pos x="wd2" y="hd2"/>
              </a:cxn>
              <a:cxn ang="16200000">
                <a:pos x="wd2" y="hd2"/>
              </a:cxn>
            </a:cxnLst>
            <a:rect l="0" t="0" r="r" b="b"/>
            <a:pathLst>
              <a:path w="21600" h="21600" extrusionOk="0">
                <a:moveTo>
                  <a:pt x="19976" y="0"/>
                </a:moveTo>
                <a:lnTo>
                  <a:pt x="5680" y="0"/>
                </a:lnTo>
                <a:cubicBezTo>
                  <a:pt x="4783" y="0"/>
                  <a:pt x="4056" y="1160"/>
                  <a:pt x="4056" y="2591"/>
                </a:cubicBezTo>
                <a:lnTo>
                  <a:pt x="4056" y="18776"/>
                </a:lnTo>
                <a:lnTo>
                  <a:pt x="3371" y="18776"/>
                </a:lnTo>
                <a:lnTo>
                  <a:pt x="3371" y="10372"/>
                </a:lnTo>
                <a:lnTo>
                  <a:pt x="1747" y="10372"/>
                </a:lnTo>
                <a:cubicBezTo>
                  <a:pt x="1734" y="10643"/>
                  <a:pt x="1685" y="10872"/>
                  <a:pt x="1599" y="11054"/>
                </a:cubicBezTo>
                <a:cubicBezTo>
                  <a:pt x="1514" y="11234"/>
                  <a:pt x="1387" y="11382"/>
                  <a:pt x="1217" y="11496"/>
                </a:cubicBezTo>
                <a:cubicBezTo>
                  <a:pt x="1073" y="11592"/>
                  <a:pt x="893" y="11660"/>
                  <a:pt x="677" y="11696"/>
                </a:cubicBezTo>
                <a:cubicBezTo>
                  <a:pt x="461" y="11735"/>
                  <a:pt x="236" y="11755"/>
                  <a:pt x="0" y="11755"/>
                </a:cubicBezTo>
                <a:lnTo>
                  <a:pt x="0" y="13412"/>
                </a:lnTo>
                <a:lnTo>
                  <a:pt x="1541" y="13412"/>
                </a:lnTo>
                <a:lnTo>
                  <a:pt x="1541" y="18776"/>
                </a:lnTo>
                <a:lnTo>
                  <a:pt x="0" y="18776"/>
                </a:lnTo>
                <a:lnTo>
                  <a:pt x="0" y="20548"/>
                </a:lnTo>
                <a:lnTo>
                  <a:pt x="4373" y="20548"/>
                </a:lnTo>
                <a:cubicBezTo>
                  <a:pt x="4669" y="21186"/>
                  <a:pt x="5144" y="21600"/>
                  <a:pt x="5680" y="21600"/>
                </a:cubicBezTo>
                <a:lnTo>
                  <a:pt x="19976" y="21600"/>
                </a:lnTo>
                <a:cubicBezTo>
                  <a:pt x="20872" y="21600"/>
                  <a:pt x="21600" y="20440"/>
                  <a:pt x="21600" y="19008"/>
                </a:cubicBezTo>
                <a:lnTo>
                  <a:pt x="21600" y="2591"/>
                </a:lnTo>
                <a:cubicBezTo>
                  <a:pt x="21600" y="1160"/>
                  <a:pt x="20872" y="0"/>
                  <a:pt x="19976" y="0"/>
                </a:cubicBezTo>
                <a:close/>
              </a:path>
            </a:pathLst>
          </a:custGeom>
          <a:solidFill>
            <a:srgbClr val="005171"/>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18" name="Rectangle 6"/>
          <p:cNvSpPr/>
          <p:nvPr/>
        </p:nvSpPr>
        <p:spPr>
          <a:xfrm>
            <a:off x="2809400" y="2215214"/>
            <a:ext cx="1616981" cy="538006"/>
          </a:xfrm>
          <a:prstGeom prst="rect">
            <a:avLst/>
          </a:prstGeom>
          <a:noFill/>
          <a:ln w="12700" cap="flat">
            <a:noFill/>
            <a:miter lim="400000"/>
          </a:ln>
          <a:effectLst/>
        </p:spPr>
        <p:txBody>
          <a:bodyPr wrap="none" lIns="25400" tIns="25400" rIns="25400" bIns="2540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cs typeface="+mn-ea"/>
                <a:sym typeface="+mn-lt"/>
              </a:rPr>
              <a:t>标题文本预设</a:t>
            </a:r>
          </a:p>
        </p:txBody>
      </p:sp>
      <p:sp>
        <p:nvSpPr>
          <p:cNvPr id="19" name="Rectangle 7"/>
          <p:cNvSpPr/>
          <p:nvPr/>
        </p:nvSpPr>
        <p:spPr>
          <a:xfrm>
            <a:off x="2607749" y="2870176"/>
            <a:ext cx="2020280" cy="778158"/>
          </a:xfrm>
          <a:prstGeom prst="rect">
            <a:avLst/>
          </a:prstGeom>
          <a:noFill/>
          <a:ln w="12700" cap="flat">
            <a:noFill/>
            <a:miter lim="400000"/>
          </a:ln>
          <a:effectLst/>
        </p:spPr>
        <p:txBody>
          <a:bodyPr wrap="square" lIns="25400" tIns="25400" rIns="25400" bIns="25400" anchor="t">
            <a:norm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a:ln>
                  <a:noFill/>
                </a:ln>
                <a:solidFill>
                  <a:srgbClr val="FFFFFF"/>
                </a:solidFill>
                <a:effectLst/>
                <a:uLnTx/>
                <a:uFillTx/>
                <a:cs typeface="+mn-ea"/>
                <a:sym typeface="+mn-lt"/>
              </a:rPr>
              <a:t>此部分内容作为文字排版占位显示（建议使用主题字体）</a:t>
            </a:r>
          </a:p>
        </p:txBody>
      </p:sp>
      <p:grpSp>
        <p:nvGrpSpPr>
          <p:cNvPr id="20" name="组 2"/>
          <p:cNvGrpSpPr/>
          <p:nvPr/>
        </p:nvGrpSpPr>
        <p:grpSpPr>
          <a:xfrm>
            <a:off x="2471198" y="4344305"/>
            <a:ext cx="2293384" cy="468136"/>
            <a:chOff x="1701633" y="4461573"/>
            <a:chExt cx="2293384" cy="468136"/>
          </a:xfrm>
        </p:grpSpPr>
        <p:grpSp>
          <p:nvGrpSpPr>
            <p:cNvPr id="21" name="Group 16"/>
            <p:cNvGrpSpPr/>
            <p:nvPr/>
          </p:nvGrpSpPr>
          <p:grpSpPr>
            <a:xfrm>
              <a:off x="1701633" y="4461573"/>
              <a:ext cx="2293384" cy="466903"/>
              <a:chOff x="2211031" y="4049023"/>
              <a:chExt cx="2126162" cy="432858"/>
            </a:xfrm>
          </p:grpSpPr>
          <p:sp>
            <p:nvSpPr>
              <p:cNvPr id="31" name="Oval 17"/>
              <p:cNvSpPr/>
              <p:nvPr/>
            </p:nvSpPr>
            <p:spPr>
              <a:xfrm>
                <a:off x="2252391" y="4049023"/>
                <a:ext cx="82721" cy="82615"/>
              </a:xfrm>
              <a:prstGeom prst="ellipse">
                <a:avLst/>
              </a:pr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32" name="Freeform: Shape 18"/>
              <p:cNvSpPr/>
              <p:nvPr/>
            </p:nvSpPr>
            <p:spPr>
              <a:xfrm>
                <a:off x="2211031" y="4139785"/>
                <a:ext cx="166562" cy="342095"/>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900" y="0"/>
                      <a:pt x="15660" y="0"/>
                    </a:cubicBezTo>
                    <a:cubicBezTo>
                      <a:pt x="9180" y="0"/>
                      <a:pt x="9180" y="0"/>
                      <a:pt x="9180" y="0"/>
                    </a:cubicBezTo>
                    <a:cubicBezTo>
                      <a:pt x="8640" y="0"/>
                      <a:pt x="8640" y="0"/>
                      <a:pt x="8640" y="0"/>
                    </a:cubicBezTo>
                    <a:cubicBezTo>
                      <a:pt x="6480" y="0"/>
                      <a:pt x="6480" y="0"/>
                      <a:pt x="6480" y="0"/>
                    </a:cubicBezTo>
                    <a:cubicBezTo>
                      <a:pt x="2700" y="0"/>
                      <a:pt x="0" y="1641"/>
                      <a:pt x="0" y="3281"/>
                    </a:cubicBezTo>
                    <a:cubicBezTo>
                      <a:pt x="0" y="3281"/>
                      <a:pt x="0" y="3281"/>
                      <a:pt x="0" y="3281"/>
                    </a:cubicBezTo>
                    <a:cubicBezTo>
                      <a:pt x="0" y="9570"/>
                      <a:pt x="0" y="9570"/>
                      <a:pt x="0" y="9570"/>
                    </a:cubicBezTo>
                    <a:cubicBezTo>
                      <a:pt x="0" y="10116"/>
                      <a:pt x="540" y="10663"/>
                      <a:pt x="2160" y="10663"/>
                    </a:cubicBezTo>
                    <a:cubicBezTo>
                      <a:pt x="3240" y="10663"/>
                      <a:pt x="3780" y="10116"/>
                      <a:pt x="3780" y="9570"/>
                    </a:cubicBezTo>
                    <a:cubicBezTo>
                      <a:pt x="3780" y="5742"/>
                      <a:pt x="3780" y="5742"/>
                      <a:pt x="3780" y="5742"/>
                    </a:cubicBezTo>
                    <a:cubicBezTo>
                      <a:pt x="3780" y="3828"/>
                      <a:pt x="3780" y="3828"/>
                      <a:pt x="3780" y="3828"/>
                    </a:cubicBezTo>
                    <a:cubicBezTo>
                      <a:pt x="4860" y="3828"/>
                      <a:pt x="4860" y="3828"/>
                      <a:pt x="4860" y="3828"/>
                    </a:cubicBezTo>
                    <a:cubicBezTo>
                      <a:pt x="4860" y="6015"/>
                      <a:pt x="4860" y="6015"/>
                      <a:pt x="4860" y="6015"/>
                    </a:cubicBezTo>
                    <a:cubicBezTo>
                      <a:pt x="4860" y="10116"/>
                      <a:pt x="4860" y="10116"/>
                      <a:pt x="4860" y="10116"/>
                    </a:cubicBezTo>
                    <a:cubicBezTo>
                      <a:pt x="4860" y="10663"/>
                      <a:pt x="4860" y="10663"/>
                      <a:pt x="4860" y="10663"/>
                    </a:cubicBezTo>
                    <a:cubicBezTo>
                      <a:pt x="4860" y="20233"/>
                      <a:pt x="4860" y="20233"/>
                      <a:pt x="4860" y="20233"/>
                    </a:cubicBezTo>
                    <a:cubicBezTo>
                      <a:pt x="4860" y="21053"/>
                      <a:pt x="5940" y="21600"/>
                      <a:pt x="7560" y="21600"/>
                    </a:cubicBezTo>
                    <a:cubicBezTo>
                      <a:pt x="9180" y="21600"/>
                      <a:pt x="10260" y="21053"/>
                      <a:pt x="10260" y="20233"/>
                    </a:cubicBezTo>
                    <a:cubicBezTo>
                      <a:pt x="10260" y="10663"/>
                      <a:pt x="10260" y="10663"/>
                      <a:pt x="10260" y="10663"/>
                    </a:cubicBezTo>
                    <a:cubicBezTo>
                      <a:pt x="11340" y="10663"/>
                      <a:pt x="11340" y="10663"/>
                      <a:pt x="11340" y="10663"/>
                    </a:cubicBezTo>
                    <a:cubicBezTo>
                      <a:pt x="11340" y="20233"/>
                      <a:pt x="11340" y="20233"/>
                      <a:pt x="11340" y="20233"/>
                    </a:cubicBezTo>
                    <a:cubicBezTo>
                      <a:pt x="11340" y="21053"/>
                      <a:pt x="12420" y="21600"/>
                      <a:pt x="14040" y="21600"/>
                    </a:cubicBezTo>
                    <a:cubicBezTo>
                      <a:pt x="15660" y="21600"/>
                      <a:pt x="16740" y="21053"/>
                      <a:pt x="16740" y="20233"/>
                    </a:cubicBezTo>
                    <a:cubicBezTo>
                      <a:pt x="16740" y="10663"/>
                      <a:pt x="16740" y="10663"/>
                      <a:pt x="16740" y="10663"/>
                    </a:cubicBezTo>
                    <a:cubicBezTo>
                      <a:pt x="16740" y="10116"/>
                      <a:pt x="16740" y="10116"/>
                      <a:pt x="16740" y="10116"/>
                    </a:cubicBezTo>
                    <a:cubicBezTo>
                      <a:pt x="16740" y="6015"/>
                      <a:pt x="16740" y="6015"/>
                      <a:pt x="16740" y="6015"/>
                    </a:cubicBezTo>
                    <a:cubicBezTo>
                      <a:pt x="16740" y="3828"/>
                      <a:pt x="16740" y="3828"/>
                      <a:pt x="16740" y="3828"/>
                    </a:cubicBezTo>
                    <a:cubicBezTo>
                      <a:pt x="17820" y="3828"/>
                      <a:pt x="17820" y="3828"/>
                      <a:pt x="17820" y="3828"/>
                    </a:cubicBezTo>
                    <a:cubicBezTo>
                      <a:pt x="17820" y="5742"/>
                      <a:pt x="17820" y="5742"/>
                      <a:pt x="17820" y="5742"/>
                    </a:cubicBezTo>
                    <a:cubicBezTo>
                      <a:pt x="17820" y="9570"/>
                      <a:pt x="17820" y="9570"/>
                      <a:pt x="17820" y="9570"/>
                    </a:cubicBezTo>
                    <a:cubicBezTo>
                      <a:pt x="17820" y="10116"/>
                      <a:pt x="18900" y="10663"/>
                      <a:pt x="19980" y="10663"/>
                    </a:cubicBezTo>
                    <a:cubicBezTo>
                      <a:pt x="21060" y="10663"/>
                      <a:pt x="21600" y="10116"/>
                      <a:pt x="21600" y="9570"/>
                    </a:cubicBezTo>
                    <a:cubicBezTo>
                      <a:pt x="21600" y="3281"/>
                      <a:pt x="21600" y="3281"/>
                      <a:pt x="21600" y="3281"/>
                    </a:cubicBezTo>
                    <a:cubicBezTo>
                      <a:pt x="21600" y="3281"/>
                      <a:pt x="21600" y="3281"/>
                      <a:pt x="21600" y="3281"/>
                    </a:cubicBezTo>
                    <a:close/>
                  </a:path>
                </a:pathLst>
              </a:cu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33" name="Oval 19"/>
              <p:cNvSpPr/>
              <p:nvPr/>
            </p:nvSpPr>
            <p:spPr>
              <a:xfrm>
                <a:off x="2472607" y="4049023"/>
                <a:ext cx="79368" cy="82615"/>
              </a:xfrm>
              <a:prstGeom prst="ellipse">
                <a:avLst/>
              </a:pr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34" name="Freeform: Shape 20"/>
              <p:cNvSpPr/>
              <p:nvPr/>
            </p:nvSpPr>
            <p:spPr>
              <a:xfrm>
                <a:off x="2426777" y="4139785"/>
                <a:ext cx="169914" cy="342095"/>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439" y="0"/>
                      <a:pt x="15278" y="0"/>
                    </a:cubicBezTo>
                    <a:cubicBezTo>
                      <a:pt x="8956" y="0"/>
                      <a:pt x="8956" y="0"/>
                      <a:pt x="8956" y="0"/>
                    </a:cubicBezTo>
                    <a:cubicBezTo>
                      <a:pt x="8956" y="0"/>
                      <a:pt x="8956" y="0"/>
                      <a:pt x="8956" y="0"/>
                    </a:cubicBezTo>
                    <a:cubicBezTo>
                      <a:pt x="6322" y="0"/>
                      <a:pt x="6322" y="0"/>
                      <a:pt x="6322" y="0"/>
                    </a:cubicBezTo>
                    <a:cubicBezTo>
                      <a:pt x="2634" y="0"/>
                      <a:pt x="0" y="1641"/>
                      <a:pt x="0" y="3281"/>
                    </a:cubicBezTo>
                    <a:cubicBezTo>
                      <a:pt x="0" y="3281"/>
                      <a:pt x="0" y="3281"/>
                      <a:pt x="0" y="3281"/>
                    </a:cubicBezTo>
                    <a:cubicBezTo>
                      <a:pt x="0" y="9570"/>
                      <a:pt x="0" y="9570"/>
                      <a:pt x="0" y="9570"/>
                    </a:cubicBezTo>
                    <a:cubicBezTo>
                      <a:pt x="0" y="10116"/>
                      <a:pt x="1054" y="10663"/>
                      <a:pt x="2107" y="10663"/>
                    </a:cubicBezTo>
                    <a:cubicBezTo>
                      <a:pt x="3161" y="10663"/>
                      <a:pt x="4215" y="10116"/>
                      <a:pt x="4215" y="9570"/>
                    </a:cubicBezTo>
                    <a:cubicBezTo>
                      <a:pt x="4215" y="5742"/>
                      <a:pt x="4215" y="5742"/>
                      <a:pt x="4215" y="5742"/>
                    </a:cubicBezTo>
                    <a:cubicBezTo>
                      <a:pt x="4215" y="3828"/>
                      <a:pt x="4215" y="3828"/>
                      <a:pt x="4215" y="3828"/>
                    </a:cubicBezTo>
                    <a:cubicBezTo>
                      <a:pt x="4741" y="3828"/>
                      <a:pt x="4741" y="3828"/>
                      <a:pt x="4741" y="3828"/>
                    </a:cubicBezTo>
                    <a:cubicBezTo>
                      <a:pt x="4741" y="6015"/>
                      <a:pt x="4741" y="6015"/>
                      <a:pt x="4741" y="6015"/>
                    </a:cubicBezTo>
                    <a:cubicBezTo>
                      <a:pt x="4741" y="10116"/>
                      <a:pt x="4741" y="10116"/>
                      <a:pt x="4741" y="10116"/>
                    </a:cubicBezTo>
                    <a:cubicBezTo>
                      <a:pt x="4741" y="10663"/>
                      <a:pt x="4741" y="10663"/>
                      <a:pt x="4741" y="10663"/>
                    </a:cubicBezTo>
                    <a:cubicBezTo>
                      <a:pt x="4741" y="20233"/>
                      <a:pt x="4741" y="20233"/>
                      <a:pt x="4741" y="20233"/>
                    </a:cubicBezTo>
                    <a:cubicBezTo>
                      <a:pt x="4741" y="21053"/>
                      <a:pt x="6322" y="21600"/>
                      <a:pt x="7376" y="21600"/>
                    </a:cubicBezTo>
                    <a:cubicBezTo>
                      <a:pt x="8956" y="21600"/>
                      <a:pt x="10010" y="21053"/>
                      <a:pt x="10010" y="20233"/>
                    </a:cubicBezTo>
                    <a:cubicBezTo>
                      <a:pt x="10010" y="10663"/>
                      <a:pt x="10010" y="10663"/>
                      <a:pt x="10010" y="10663"/>
                    </a:cubicBezTo>
                    <a:cubicBezTo>
                      <a:pt x="11063" y="10663"/>
                      <a:pt x="11063" y="10663"/>
                      <a:pt x="11063" y="10663"/>
                    </a:cubicBezTo>
                    <a:cubicBezTo>
                      <a:pt x="11063" y="20233"/>
                      <a:pt x="11063" y="20233"/>
                      <a:pt x="11063" y="20233"/>
                    </a:cubicBezTo>
                    <a:cubicBezTo>
                      <a:pt x="11063" y="21053"/>
                      <a:pt x="12644" y="21600"/>
                      <a:pt x="13698" y="21600"/>
                    </a:cubicBezTo>
                    <a:cubicBezTo>
                      <a:pt x="15278" y="21600"/>
                      <a:pt x="16332" y="21053"/>
                      <a:pt x="16332" y="20233"/>
                    </a:cubicBezTo>
                    <a:cubicBezTo>
                      <a:pt x="16332" y="10663"/>
                      <a:pt x="16332" y="10663"/>
                      <a:pt x="16332" y="10663"/>
                    </a:cubicBezTo>
                    <a:cubicBezTo>
                      <a:pt x="16332" y="10116"/>
                      <a:pt x="16332" y="10116"/>
                      <a:pt x="16332" y="10116"/>
                    </a:cubicBezTo>
                    <a:cubicBezTo>
                      <a:pt x="16332" y="6015"/>
                      <a:pt x="16332" y="6015"/>
                      <a:pt x="16332" y="6015"/>
                    </a:cubicBezTo>
                    <a:cubicBezTo>
                      <a:pt x="16332" y="3828"/>
                      <a:pt x="16332" y="3828"/>
                      <a:pt x="16332" y="3828"/>
                    </a:cubicBezTo>
                    <a:cubicBezTo>
                      <a:pt x="17385" y="3828"/>
                      <a:pt x="17385" y="3828"/>
                      <a:pt x="17385" y="3828"/>
                    </a:cubicBezTo>
                    <a:cubicBezTo>
                      <a:pt x="17385" y="5742"/>
                      <a:pt x="17385" y="5742"/>
                      <a:pt x="17385" y="5742"/>
                    </a:cubicBezTo>
                    <a:cubicBezTo>
                      <a:pt x="17385" y="9570"/>
                      <a:pt x="17385" y="9570"/>
                      <a:pt x="17385" y="9570"/>
                    </a:cubicBezTo>
                    <a:cubicBezTo>
                      <a:pt x="17385" y="10116"/>
                      <a:pt x="18439" y="10663"/>
                      <a:pt x="19493" y="10663"/>
                    </a:cubicBezTo>
                    <a:cubicBezTo>
                      <a:pt x="20546" y="10663"/>
                      <a:pt x="21600" y="10116"/>
                      <a:pt x="21600" y="9570"/>
                    </a:cubicBezTo>
                    <a:cubicBezTo>
                      <a:pt x="21600" y="3281"/>
                      <a:pt x="21600" y="3281"/>
                      <a:pt x="21600" y="3281"/>
                    </a:cubicBezTo>
                    <a:cubicBezTo>
                      <a:pt x="21600" y="3281"/>
                      <a:pt x="21600" y="3281"/>
                      <a:pt x="21600" y="3281"/>
                    </a:cubicBezTo>
                    <a:close/>
                  </a:path>
                </a:pathLst>
              </a:cu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35" name="Oval 21"/>
              <p:cNvSpPr/>
              <p:nvPr/>
            </p:nvSpPr>
            <p:spPr>
              <a:xfrm>
                <a:off x="2688354" y="4049023"/>
                <a:ext cx="79368" cy="82615"/>
              </a:xfrm>
              <a:prstGeom prst="ellipse">
                <a:avLst/>
              </a:pr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36" name="Freeform: Shape 22"/>
              <p:cNvSpPr/>
              <p:nvPr/>
            </p:nvSpPr>
            <p:spPr>
              <a:xfrm>
                <a:off x="2646994" y="4139785"/>
                <a:ext cx="166562" cy="342095"/>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900" y="0"/>
                      <a:pt x="15120" y="0"/>
                    </a:cubicBezTo>
                    <a:cubicBezTo>
                      <a:pt x="9180" y="0"/>
                      <a:pt x="9180" y="0"/>
                      <a:pt x="9180" y="0"/>
                    </a:cubicBezTo>
                    <a:cubicBezTo>
                      <a:pt x="8640" y="0"/>
                      <a:pt x="8640" y="0"/>
                      <a:pt x="8640" y="0"/>
                    </a:cubicBezTo>
                    <a:cubicBezTo>
                      <a:pt x="5940" y="0"/>
                      <a:pt x="5940" y="0"/>
                      <a:pt x="5940" y="0"/>
                    </a:cubicBezTo>
                    <a:cubicBezTo>
                      <a:pt x="2700" y="0"/>
                      <a:pt x="0" y="1641"/>
                      <a:pt x="0" y="3281"/>
                    </a:cubicBezTo>
                    <a:cubicBezTo>
                      <a:pt x="0" y="3281"/>
                      <a:pt x="0" y="3281"/>
                      <a:pt x="0" y="3281"/>
                    </a:cubicBezTo>
                    <a:cubicBezTo>
                      <a:pt x="0" y="9570"/>
                      <a:pt x="0" y="9570"/>
                      <a:pt x="0" y="9570"/>
                    </a:cubicBezTo>
                    <a:cubicBezTo>
                      <a:pt x="0" y="10116"/>
                      <a:pt x="540" y="10663"/>
                      <a:pt x="1620" y="10663"/>
                    </a:cubicBezTo>
                    <a:cubicBezTo>
                      <a:pt x="2700" y="10663"/>
                      <a:pt x="3780" y="10116"/>
                      <a:pt x="3780" y="9570"/>
                    </a:cubicBezTo>
                    <a:cubicBezTo>
                      <a:pt x="3780" y="5742"/>
                      <a:pt x="3780" y="5742"/>
                      <a:pt x="3780" y="5742"/>
                    </a:cubicBezTo>
                    <a:cubicBezTo>
                      <a:pt x="3780" y="3828"/>
                      <a:pt x="3780" y="3828"/>
                      <a:pt x="3780" y="3828"/>
                    </a:cubicBezTo>
                    <a:cubicBezTo>
                      <a:pt x="4860" y="3828"/>
                      <a:pt x="4860" y="3828"/>
                      <a:pt x="4860" y="3828"/>
                    </a:cubicBezTo>
                    <a:cubicBezTo>
                      <a:pt x="4860" y="6015"/>
                      <a:pt x="4860" y="6015"/>
                      <a:pt x="4860" y="6015"/>
                    </a:cubicBezTo>
                    <a:cubicBezTo>
                      <a:pt x="4860" y="10116"/>
                      <a:pt x="4860" y="10116"/>
                      <a:pt x="4860" y="10116"/>
                    </a:cubicBezTo>
                    <a:cubicBezTo>
                      <a:pt x="4860" y="10663"/>
                      <a:pt x="4860" y="10663"/>
                      <a:pt x="4860" y="10663"/>
                    </a:cubicBezTo>
                    <a:cubicBezTo>
                      <a:pt x="4860" y="20233"/>
                      <a:pt x="4860" y="20233"/>
                      <a:pt x="4860" y="20233"/>
                    </a:cubicBezTo>
                    <a:cubicBezTo>
                      <a:pt x="4860" y="21053"/>
                      <a:pt x="5940" y="21600"/>
                      <a:pt x="7560" y="21600"/>
                    </a:cubicBezTo>
                    <a:cubicBezTo>
                      <a:pt x="9180" y="21600"/>
                      <a:pt x="10260" y="21053"/>
                      <a:pt x="10260" y="20233"/>
                    </a:cubicBezTo>
                    <a:cubicBezTo>
                      <a:pt x="10260" y="10663"/>
                      <a:pt x="10260" y="10663"/>
                      <a:pt x="10260" y="10663"/>
                    </a:cubicBezTo>
                    <a:cubicBezTo>
                      <a:pt x="11340" y="10663"/>
                      <a:pt x="11340" y="10663"/>
                      <a:pt x="11340" y="10663"/>
                    </a:cubicBezTo>
                    <a:cubicBezTo>
                      <a:pt x="11340" y="20233"/>
                      <a:pt x="11340" y="20233"/>
                      <a:pt x="11340" y="20233"/>
                    </a:cubicBezTo>
                    <a:cubicBezTo>
                      <a:pt x="11340" y="21053"/>
                      <a:pt x="12420" y="21600"/>
                      <a:pt x="14040" y="21600"/>
                    </a:cubicBezTo>
                    <a:cubicBezTo>
                      <a:pt x="15660" y="21600"/>
                      <a:pt x="16740" y="21053"/>
                      <a:pt x="16740" y="20233"/>
                    </a:cubicBezTo>
                    <a:cubicBezTo>
                      <a:pt x="16740" y="10663"/>
                      <a:pt x="16740" y="10663"/>
                      <a:pt x="16740" y="10663"/>
                    </a:cubicBezTo>
                    <a:cubicBezTo>
                      <a:pt x="16740" y="10116"/>
                      <a:pt x="16740" y="10116"/>
                      <a:pt x="16740" y="10116"/>
                    </a:cubicBezTo>
                    <a:cubicBezTo>
                      <a:pt x="16740" y="6015"/>
                      <a:pt x="16740" y="6015"/>
                      <a:pt x="16740" y="6015"/>
                    </a:cubicBezTo>
                    <a:cubicBezTo>
                      <a:pt x="16740" y="3828"/>
                      <a:pt x="16740" y="3828"/>
                      <a:pt x="16740" y="3828"/>
                    </a:cubicBezTo>
                    <a:cubicBezTo>
                      <a:pt x="17820" y="3828"/>
                      <a:pt x="17820" y="3828"/>
                      <a:pt x="17820" y="3828"/>
                    </a:cubicBezTo>
                    <a:cubicBezTo>
                      <a:pt x="17820" y="5742"/>
                      <a:pt x="17820" y="5742"/>
                      <a:pt x="17820" y="5742"/>
                    </a:cubicBezTo>
                    <a:cubicBezTo>
                      <a:pt x="17820" y="9570"/>
                      <a:pt x="17820" y="9570"/>
                      <a:pt x="17820" y="9570"/>
                    </a:cubicBezTo>
                    <a:cubicBezTo>
                      <a:pt x="17820" y="10116"/>
                      <a:pt x="18360" y="10663"/>
                      <a:pt x="19440" y="10663"/>
                    </a:cubicBezTo>
                    <a:cubicBezTo>
                      <a:pt x="20520" y="10663"/>
                      <a:pt x="21600" y="10116"/>
                      <a:pt x="21600" y="9570"/>
                    </a:cubicBezTo>
                    <a:cubicBezTo>
                      <a:pt x="21600" y="3281"/>
                      <a:pt x="21600" y="3281"/>
                      <a:pt x="21600" y="3281"/>
                    </a:cubicBezTo>
                    <a:cubicBezTo>
                      <a:pt x="21600" y="3281"/>
                      <a:pt x="21600" y="3281"/>
                      <a:pt x="21600" y="3281"/>
                    </a:cubicBezTo>
                    <a:close/>
                  </a:path>
                </a:pathLst>
              </a:cu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37" name="Oval 23"/>
              <p:cNvSpPr/>
              <p:nvPr/>
            </p:nvSpPr>
            <p:spPr>
              <a:xfrm>
                <a:off x="2908570" y="4049023"/>
                <a:ext cx="79368" cy="82615"/>
              </a:xfrm>
              <a:prstGeom prst="ellipse">
                <a:avLst/>
              </a:pr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38" name="Freeform: Shape 24"/>
              <p:cNvSpPr/>
              <p:nvPr/>
            </p:nvSpPr>
            <p:spPr>
              <a:xfrm>
                <a:off x="2862740" y="4139785"/>
                <a:ext cx="166561" cy="342095"/>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900" y="0"/>
                      <a:pt x="15660" y="0"/>
                    </a:cubicBezTo>
                    <a:cubicBezTo>
                      <a:pt x="9180" y="0"/>
                      <a:pt x="9180" y="0"/>
                      <a:pt x="9180" y="0"/>
                    </a:cubicBezTo>
                    <a:cubicBezTo>
                      <a:pt x="8640" y="0"/>
                      <a:pt x="8640" y="0"/>
                      <a:pt x="8640" y="0"/>
                    </a:cubicBezTo>
                    <a:cubicBezTo>
                      <a:pt x="6480" y="0"/>
                      <a:pt x="6480" y="0"/>
                      <a:pt x="6480" y="0"/>
                    </a:cubicBezTo>
                    <a:cubicBezTo>
                      <a:pt x="2700" y="0"/>
                      <a:pt x="0" y="1641"/>
                      <a:pt x="0" y="3281"/>
                    </a:cubicBezTo>
                    <a:cubicBezTo>
                      <a:pt x="0" y="3281"/>
                      <a:pt x="0" y="3281"/>
                      <a:pt x="0" y="3281"/>
                    </a:cubicBezTo>
                    <a:cubicBezTo>
                      <a:pt x="0" y="9570"/>
                      <a:pt x="0" y="9570"/>
                      <a:pt x="0" y="9570"/>
                    </a:cubicBezTo>
                    <a:cubicBezTo>
                      <a:pt x="0" y="10116"/>
                      <a:pt x="1080" y="10663"/>
                      <a:pt x="2160" y="10663"/>
                    </a:cubicBezTo>
                    <a:cubicBezTo>
                      <a:pt x="3240" y="10663"/>
                      <a:pt x="3780" y="10116"/>
                      <a:pt x="3780" y="9570"/>
                    </a:cubicBezTo>
                    <a:cubicBezTo>
                      <a:pt x="3780" y="5742"/>
                      <a:pt x="3780" y="5742"/>
                      <a:pt x="3780" y="5742"/>
                    </a:cubicBezTo>
                    <a:cubicBezTo>
                      <a:pt x="3780" y="3828"/>
                      <a:pt x="3780" y="3828"/>
                      <a:pt x="3780" y="3828"/>
                    </a:cubicBezTo>
                    <a:cubicBezTo>
                      <a:pt x="4860" y="3828"/>
                      <a:pt x="4860" y="3828"/>
                      <a:pt x="4860" y="3828"/>
                    </a:cubicBezTo>
                    <a:cubicBezTo>
                      <a:pt x="4860" y="6015"/>
                      <a:pt x="4860" y="6015"/>
                      <a:pt x="4860" y="6015"/>
                    </a:cubicBezTo>
                    <a:cubicBezTo>
                      <a:pt x="4860" y="10116"/>
                      <a:pt x="4860" y="10116"/>
                      <a:pt x="4860" y="10116"/>
                    </a:cubicBezTo>
                    <a:cubicBezTo>
                      <a:pt x="4860" y="10663"/>
                      <a:pt x="4860" y="10663"/>
                      <a:pt x="4860" y="10663"/>
                    </a:cubicBezTo>
                    <a:cubicBezTo>
                      <a:pt x="4860" y="20233"/>
                      <a:pt x="4860" y="20233"/>
                      <a:pt x="4860" y="20233"/>
                    </a:cubicBezTo>
                    <a:cubicBezTo>
                      <a:pt x="4860" y="21053"/>
                      <a:pt x="5940" y="21600"/>
                      <a:pt x="7560" y="21600"/>
                    </a:cubicBezTo>
                    <a:cubicBezTo>
                      <a:pt x="9180" y="21600"/>
                      <a:pt x="10260" y="21053"/>
                      <a:pt x="10260" y="20233"/>
                    </a:cubicBezTo>
                    <a:cubicBezTo>
                      <a:pt x="10260" y="10663"/>
                      <a:pt x="10260" y="10663"/>
                      <a:pt x="10260" y="10663"/>
                    </a:cubicBezTo>
                    <a:cubicBezTo>
                      <a:pt x="11340" y="10663"/>
                      <a:pt x="11340" y="10663"/>
                      <a:pt x="11340" y="10663"/>
                    </a:cubicBezTo>
                    <a:cubicBezTo>
                      <a:pt x="11340" y="20233"/>
                      <a:pt x="11340" y="20233"/>
                      <a:pt x="11340" y="20233"/>
                    </a:cubicBezTo>
                    <a:cubicBezTo>
                      <a:pt x="11340" y="21053"/>
                      <a:pt x="12420" y="21600"/>
                      <a:pt x="14040" y="21600"/>
                    </a:cubicBezTo>
                    <a:cubicBezTo>
                      <a:pt x="15660" y="21600"/>
                      <a:pt x="16740" y="21053"/>
                      <a:pt x="16740" y="20233"/>
                    </a:cubicBezTo>
                    <a:cubicBezTo>
                      <a:pt x="16740" y="10663"/>
                      <a:pt x="16740" y="10663"/>
                      <a:pt x="16740" y="10663"/>
                    </a:cubicBezTo>
                    <a:cubicBezTo>
                      <a:pt x="16740" y="10116"/>
                      <a:pt x="16740" y="10116"/>
                      <a:pt x="16740" y="10116"/>
                    </a:cubicBezTo>
                    <a:cubicBezTo>
                      <a:pt x="16740" y="6015"/>
                      <a:pt x="16740" y="6015"/>
                      <a:pt x="16740" y="6015"/>
                    </a:cubicBezTo>
                    <a:cubicBezTo>
                      <a:pt x="16740" y="3828"/>
                      <a:pt x="16740" y="3828"/>
                      <a:pt x="16740" y="3828"/>
                    </a:cubicBezTo>
                    <a:cubicBezTo>
                      <a:pt x="17820" y="3828"/>
                      <a:pt x="17820" y="3828"/>
                      <a:pt x="17820" y="3828"/>
                    </a:cubicBezTo>
                    <a:cubicBezTo>
                      <a:pt x="17820" y="5742"/>
                      <a:pt x="17820" y="5742"/>
                      <a:pt x="17820" y="5742"/>
                    </a:cubicBezTo>
                    <a:cubicBezTo>
                      <a:pt x="17820" y="9570"/>
                      <a:pt x="17820" y="9570"/>
                      <a:pt x="17820" y="9570"/>
                    </a:cubicBezTo>
                    <a:cubicBezTo>
                      <a:pt x="17820" y="10116"/>
                      <a:pt x="18900" y="10663"/>
                      <a:pt x="19980" y="10663"/>
                    </a:cubicBezTo>
                    <a:cubicBezTo>
                      <a:pt x="21060" y="10663"/>
                      <a:pt x="21600" y="10116"/>
                      <a:pt x="21600" y="9570"/>
                    </a:cubicBezTo>
                    <a:cubicBezTo>
                      <a:pt x="21600" y="3281"/>
                      <a:pt x="21600" y="3281"/>
                      <a:pt x="21600" y="3281"/>
                    </a:cubicBezTo>
                    <a:cubicBezTo>
                      <a:pt x="21600" y="3281"/>
                      <a:pt x="21600" y="3281"/>
                      <a:pt x="21600" y="3281"/>
                    </a:cubicBezTo>
                    <a:close/>
                  </a:path>
                </a:pathLst>
              </a:cu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39" name="Oval 25"/>
              <p:cNvSpPr/>
              <p:nvPr/>
            </p:nvSpPr>
            <p:spPr>
              <a:xfrm>
                <a:off x="3124316" y="4049023"/>
                <a:ext cx="79368" cy="82615"/>
              </a:xfrm>
              <a:prstGeom prst="ellipse">
                <a:avLst/>
              </a:pr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40" name="Freeform: Shape 26"/>
              <p:cNvSpPr/>
              <p:nvPr/>
            </p:nvSpPr>
            <p:spPr>
              <a:xfrm>
                <a:off x="3078484" y="4139785"/>
                <a:ext cx="171033" cy="342095"/>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966" y="0"/>
                      <a:pt x="15278" y="0"/>
                    </a:cubicBezTo>
                    <a:cubicBezTo>
                      <a:pt x="8956" y="0"/>
                      <a:pt x="8956" y="0"/>
                      <a:pt x="8956" y="0"/>
                    </a:cubicBezTo>
                    <a:cubicBezTo>
                      <a:pt x="8956" y="0"/>
                      <a:pt x="8956" y="0"/>
                      <a:pt x="8956" y="0"/>
                    </a:cubicBezTo>
                    <a:cubicBezTo>
                      <a:pt x="6322" y="0"/>
                      <a:pt x="6322" y="0"/>
                      <a:pt x="6322" y="0"/>
                    </a:cubicBezTo>
                    <a:cubicBezTo>
                      <a:pt x="3161" y="0"/>
                      <a:pt x="0" y="1641"/>
                      <a:pt x="0" y="3281"/>
                    </a:cubicBezTo>
                    <a:cubicBezTo>
                      <a:pt x="0" y="3281"/>
                      <a:pt x="0" y="3281"/>
                      <a:pt x="0" y="3281"/>
                    </a:cubicBezTo>
                    <a:cubicBezTo>
                      <a:pt x="0" y="9570"/>
                      <a:pt x="0" y="9570"/>
                      <a:pt x="0" y="9570"/>
                    </a:cubicBezTo>
                    <a:cubicBezTo>
                      <a:pt x="0" y="10116"/>
                      <a:pt x="1054" y="10663"/>
                      <a:pt x="2107" y="10663"/>
                    </a:cubicBezTo>
                    <a:cubicBezTo>
                      <a:pt x="3161" y="10663"/>
                      <a:pt x="4215" y="10116"/>
                      <a:pt x="4215" y="9570"/>
                    </a:cubicBezTo>
                    <a:cubicBezTo>
                      <a:pt x="4215" y="5742"/>
                      <a:pt x="4215" y="5742"/>
                      <a:pt x="4215" y="5742"/>
                    </a:cubicBezTo>
                    <a:cubicBezTo>
                      <a:pt x="4215" y="3828"/>
                      <a:pt x="4215" y="3828"/>
                      <a:pt x="4215" y="3828"/>
                    </a:cubicBezTo>
                    <a:cubicBezTo>
                      <a:pt x="5268" y="3828"/>
                      <a:pt x="5268" y="3828"/>
                      <a:pt x="5268" y="3828"/>
                    </a:cubicBezTo>
                    <a:cubicBezTo>
                      <a:pt x="5268" y="6015"/>
                      <a:pt x="5268" y="6015"/>
                      <a:pt x="5268" y="6015"/>
                    </a:cubicBezTo>
                    <a:cubicBezTo>
                      <a:pt x="5268" y="10116"/>
                      <a:pt x="5268" y="10116"/>
                      <a:pt x="5268" y="10116"/>
                    </a:cubicBezTo>
                    <a:cubicBezTo>
                      <a:pt x="5268" y="10663"/>
                      <a:pt x="5268" y="10663"/>
                      <a:pt x="5268" y="10663"/>
                    </a:cubicBezTo>
                    <a:cubicBezTo>
                      <a:pt x="5268" y="20233"/>
                      <a:pt x="5268" y="20233"/>
                      <a:pt x="5268" y="20233"/>
                    </a:cubicBezTo>
                    <a:cubicBezTo>
                      <a:pt x="5268" y="21053"/>
                      <a:pt x="6322" y="21600"/>
                      <a:pt x="7902" y="21600"/>
                    </a:cubicBezTo>
                    <a:cubicBezTo>
                      <a:pt x="8956" y="21600"/>
                      <a:pt x="10537" y="21053"/>
                      <a:pt x="10537" y="20233"/>
                    </a:cubicBezTo>
                    <a:cubicBezTo>
                      <a:pt x="10537" y="10663"/>
                      <a:pt x="10537" y="10663"/>
                      <a:pt x="10537" y="10663"/>
                    </a:cubicBezTo>
                    <a:cubicBezTo>
                      <a:pt x="11590" y="10663"/>
                      <a:pt x="11590" y="10663"/>
                      <a:pt x="11590" y="10663"/>
                    </a:cubicBezTo>
                    <a:cubicBezTo>
                      <a:pt x="11590" y="20233"/>
                      <a:pt x="11590" y="20233"/>
                      <a:pt x="11590" y="20233"/>
                    </a:cubicBezTo>
                    <a:cubicBezTo>
                      <a:pt x="11590" y="21053"/>
                      <a:pt x="12644" y="21600"/>
                      <a:pt x="14224" y="21600"/>
                    </a:cubicBezTo>
                    <a:cubicBezTo>
                      <a:pt x="15278" y="21600"/>
                      <a:pt x="16859" y="21053"/>
                      <a:pt x="16859" y="20233"/>
                    </a:cubicBezTo>
                    <a:cubicBezTo>
                      <a:pt x="16859" y="10663"/>
                      <a:pt x="16859" y="10663"/>
                      <a:pt x="16859" y="10663"/>
                    </a:cubicBezTo>
                    <a:cubicBezTo>
                      <a:pt x="16859" y="10116"/>
                      <a:pt x="16859" y="10116"/>
                      <a:pt x="16859" y="10116"/>
                    </a:cubicBezTo>
                    <a:cubicBezTo>
                      <a:pt x="16859" y="6015"/>
                      <a:pt x="16859" y="6015"/>
                      <a:pt x="16859" y="6015"/>
                    </a:cubicBezTo>
                    <a:cubicBezTo>
                      <a:pt x="16859" y="3828"/>
                      <a:pt x="16859" y="3828"/>
                      <a:pt x="16859" y="3828"/>
                    </a:cubicBezTo>
                    <a:cubicBezTo>
                      <a:pt x="17385" y="3828"/>
                      <a:pt x="17385" y="3828"/>
                      <a:pt x="17385" y="3828"/>
                    </a:cubicBezTo>
                    <a:cubicBezTo>
                      <a:pt x="17385" y="5742"/>
                      <a:pt x="17385" y="5742"/>
                      <a:pt x="17385" y="5742"/>
                    </a:cubicBezTo>
                    <a:cubicBezTo>
                      <a:pt x="17385" y="9570"/>
                      <a:pt x="17385" y="9570"/>
                      <a:pt x="17385" y="9570"/>
                    </a:cubicBezTo>
                    <a:cubicBezTo>
                      <a:pt x="17385" y="10116"/>
                      <a:pt x="18439" y="10663"/>
                      <a:pt x="19493" y="10663"/>
                    </a:cubicBezTo>
                    <a:cubicBezTo>
                      <a:pt x="20546" y="10663"/>
                      <a:pt x="21600" y="10116"/>
                      <a:pt x="21600" y="9570"/>
                    </a:cubicBezTo>
                    <a:cubicBezTo>
                      <a:pt x="21600" y="3281"/>
                      <a:pt x="21600" y="3281"/>
                      <a:pt x="21600" y="3281"/>
                    </a:cubicBezTo>
                    <a:cubicBezTo>
                      <a:pt x="21600" y="3281"/>
                      <a:pt x="21600" y="3281"/>
                      <a:pt x="21600" y="3281"/>
                    </a:cubicBezTo>
                    <a:close/>
                  </a:path>
                </a:pathLst>
              </a:cu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41" name="Oval 27"/>
              <p:cNvSpPr/>
              <p:nvPr/>
            </p:nvSpPr>
            <p:spPr>
              <a:xfrm>
                <a:off x="3340063" y="4049023"/>
                <a:ext cx="83838" cy="82615"/>
              </a:xfrm>
              <a:prstGeom prst="ellipse">
                <a:avLst/>
              </a:pr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42" name="Freeform: Shape 28"/>
              <p:cNvSpPr/>
              <p:nvPr/>
            </p:nvSpPr>
            <p:spPr>
              <a:xfrm>
                <a:off x="3298704" y="4139785"/>
                <a:ext cx="166562" cy="342095"/>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900" y="0"/>
                      <a:pt x="15120" y="0"/>
                    </a:cubicBezTo>
                    <a:cubicBezTo>
                      <a:pt x="9180" y="0"/>
                      <a:pt x="9180" y="0"/>
                      <a:pt x="9180" y="0"/>
                    </a:cubicBezTo>
                    <a:cubicBezTo>
                      <a:pt x="8640" y="0"/>
                      <a:pt x="8640" y="0"/>
                      <a:pt x="8640" y="0"/>
                    </a:cubicBezTo>
                    <a:cubicBezTo>
                      <a:pt x="5940" y="0"/>
                      <a:pt x="5940" y="0"/>
                      <a:pt x="5940" y="0"/>
                    </a:cubicBezTo>
                    <a:cubicBezTo>
                      <a:pt x="2700" y="0"/>
                      <a:pt x="0" y="1641"/>
                      <a:pt x="0" y="3281"/>
                    </a:cubicBezTo>
                    <a:cubicBezTo>
                      <a:pt x="0" y="3281"/>
                      <a:pt x="0" y="3281"/>
                      <a:pt x="0" y="3281"/>
                    </a:cubicBezTo>
                    <a:cubicBezTo>
                      <a:pt x="0" y="9570"/>
                      <a:pt x="0" y="9570"/>
                      <a:pt x="0" y="9570"/>
                    </a:cubicBezTo>
                    <a:cubicBezTo>
                      <a:pt x="0" y="10116"/>
                      <a:pt x="540" y="10663"/>
                      <a:pt x="1620" y="10663"/>
                    </a:cubicBezTo>
                    <a:cubicBezTo>
                      <a:pt x="2700" y="10663"/>
                      <a:pt x="3780" y="10116"/>
                      <a:pt x="3780" y="9570"/>
                    </a:cubicBezTo>
                    <a:cubicBezTo>
                      <a:pt x="3780" y="5742"/>
                      <a:pt x="3780" y="5742"/>
                      <a:pt x="3780" y="5742"/>
                    </a:cubicBezTo>
                    <a:cubicBezTo>
                      <a:pt x="3780" y="3828"/>
                      <a:pt x="3780" y="3828"/>
                      <a:pt x="3780" y="3828"/>
                    </a:cubicBezTo>
                    <a:cubicBezTo>
                      <a:pt x="4860" y="3828"/>
                      <a:pt x="4860" y="3828"/>
                      <a:pt x="4860" y="3828"/>
                    </a:cubicBezTo>
                    <a:cubicBezTo>
                      <a:pt x="4860" y="6015"/>
                      <a:pt x="4860" y="6015"/>
                      <a:pt x="4860" y="6015"/>
                    </a:cubicBezTo>
                    <a:cubicBezTo>
                      <a:pt x="4860" y="10116"/>
                      <a:pt x="4860" y="10116"/>
                      <a:pt x="4860" y="10116"/>
                    </a:cubicBezTo>
                    <a:cubicBezTo>
                      <a:pt x="4860" y="10663"/>
                      <a:pt x="4860" y="10663"/>
                      <a:pt x="4860" y="10663"/>
                    </a:cubicBezTo>
                    <a:cubicBezTo>
                      <a:pt x="4860" y="20233"/>
                      <a:pt x="4860" y="20233"/>
                      <a:pt x="4860" y="20233"/>
                    </a:cubicBezTo>
                    <a:cubicBezTo>
                      <a:pt x="4860" y="21053"/>
                      <a:pt x="5940" y="21600"/>
                      <a:pt x="7560" y="21600"/>
                    </a:cubicBezTo>
                    <a:cubicBezTo>
                      <a:pt x="9180" y="21600"/>
                      <a:pt x="10260" y="21053"/>
                      <a:pt x="10260" y="20233"/>
                    </a:cubicBezTo>
                    <a:cubicBezTo>
                      <a:pt x="10260" y="10663"/>
                      <a:pt x="10260" y="10663"/>
                      <a:pt x="10260" y="10663"/>
                    </a:cubicBezTo>
                    <a:cubicBezTo>
                      <a:pt x="11340" y="10663"/>
                      <a:pt x="11340" y="10663"/>
                      <a:pt x="11340" y="10663"/>
                    </a:cubicBezTo>
                    <a:cubicBezTo>
                      <a:pt x="11340" y="20233"/>
                      <a:pt x="11340" y="20233"/>
                      <a:pt x="11340" y="20233"/>
                    </a:cubicBezTo>
                    <a:cubicBezTo>
                      <a:pt x="11340" y="21053"/>
                      <a:pt x="12420" y="21600"/>
                      <a:pt x="14040" y="21600"/>
                    </a:cubicBezTo>
                    <a:cubicBezTo>
                      <a:pt x="15660" y="21600"/>
                      <a:pt x="16740" y="21053"/>
                      <a:pt x="16740" y="20233"/>
                    </a:cubicBezTo>
                    <a:cubicBezTo>
                      <a:pt x="16740" y="10663"/>
                      <a:pt x="16740" y="10663"/>
                      <a:pt x="16740" y="10663"/>
                    </a:cubicBezTo>
                    <a:cubicBezTo>
                      <a:pt x="16740" y="10116"/>
                      <a:pt x="16740" y="10116"/>
                      <a:pt x="16740" y="10116"/>
                    </a:cubicBezTo>
                    <a:cubicBezTo>
                      <a:pt x="16740" y="6015"/>
                      <a:pt x="16740" y="6015"/>
                      <a:pt x="16740" y="6015"/>
                    </a:cubicBezTo>
                    <a:cubicBezTo>
                      <a:pt x="16740" y="3828"/>
                      <a:pt x="16740" y="3828"/>
                      <a:pt x="16740" y="3828"/>
                    </a:cubicBezTo>
                    <a:cubicBezTo>
                      <a:pt x="17820" y="3828"/>
                      <a:pt x="17820" y="3828"/>
                      <a:pt x="17820" y="3828"/>
                    </a:cubicBezTo>
                    <a:cubicBezTo>
                      <a:pt x="17820" y="5742"/>
                      <a:pt x="17820" y="5742"/>
                      <a:pt x="17820" y="5742"/>
                    </a:cubicBezTo>
                    <a:cubicBezTo>
                      <a:pt x="17820" y="9570"/>
                      <a:pt x="17820" y="9570"/>
                      <a:pt x="17820" y="9570"/>
                    </a:cubicBezTo>
                    <a:cubicBezTo>
                      <a:pt x="17820" y="10116"/>
                      <a:pt x="18360" y="10663"/>
                      <a:pt x="19440" y="10663"/>
                    </a:cubicBezTo>
                    <a:cubicBezTo>
                      <a:pt x="21060" y="10663"/>
                      <a:pt x="21600" y="10116"/>
                      <a:pt x="21600" y="9570"/>
                    </a:cubicBezTo>
                    <a:cubicBezTo>
                      <a:pt x="21600" y="3281"/>
                      <a:pt x="21600" y="3281"/>
                      <a:pt x="21600" y="3281"/>
                    </a:cubicBezTo>
                    <a:cubicBezTo>
                      <a:pt x="21600" y="3281"/>
                      <a:pt x="21600" y="3281"/>
                      <a:pt x="21600" y="3281"/>
                    </a:cubicBezTo>
                    <a:close/>
                  </a:path>
                </a:pathLst>
              </a:cu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43" name="Oval 29"/>
              <p:cNvSpPr/>
              <p:nvPr/>
            </p:nvSpPr>
            <p:spPr>
              <a:xfrm>
                <a:off x="3560278" y="4049023"/>
                <a:ext cx="79368" cy="82615"/>
              </a:xfrm>
              <a:prstGeom prst="ellipse">
                <a:avLst/>
              </a:pr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44" name="Freeform: Shape 30"/>
              <p:cNvSpPr/>
              <p:nvPr/>
            </p:nvSpPr>
            <p:spPr>
              <a:xfrm>
                <a:off x="3514447" y="4139785"/>
                <a:ext cx="171033" cy="342095"/>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439" y="0"/>
                      <a:pt x="15278" y="0"/>
                    </a:cubicBezTo>
                    <a:cubicBezTo>
                      <a:pt x="8956" y="0"/>
                      <a:pt x="8956" y="0"/>
                      <a:pt x="8956" y="0"/>
                    </a:cubicBezTo>
                    <a:cubicBezTo>
                      <a:pt x="8429" y="0"/>
                      <a:pt x="8429" y="0"/>
                      <a:pt x="8429" y="0"/>
                    </a:cubicBezTo>
                    <a:cubicBezTo>
                      <a:pt x="6322" y="0"/>
                      <a:pt x="6322" y="0"/>
                      <a:pt x="6322" y="0"/>
                    </a:cubicBezTo>
                    <a:cubicBezTo>
                      <a:pt x="2634" y="0"/>
                      <a:pt x="0" y="1641"/>
                      <a:pt x="0" y="3281"/>
                    </a:cubicBezTo>
                    <a:cubicBezTo>
                      <a:pt x="0" y="3281"/>
                      <a:pt x="0" y="3281"/>
                      <a:pt x="0" y="3281"/>
                    </a:cubicBezTo>
                    <a:cubicBezTo>
                      <a:pt x="0" y="9570"/>
                      <a:pt x="0" y="9570"/>
                      <a:pt x="0" y="9570"/>
                    </a:cubicBezTo>
                    <a:cubicBezTo>
                      <a:pt x="0" y="10116"/>
                      <a:pt x="1054" y="10663"/>
                      <a:pt x="2107" y="10663"/>
                    </a:cubicBezTo>
                    <a:cubicBezTo>
                      <a:pt x="3161" y="10663"/>
                      <a:pt x="3688" y="10116"/>
                      <a:pt x="3688" y="9570"/>
                    </a:cubicBezTo>
                    <a:cubicBezTo>
                      <a:pt x="3688" y="5742"/>
                      <a:pt x="3688" y="5742"/>
                      <a:pt x="3688" y="5742"/>
                    </a:cubicBezTo>
                    <a:cubicBezTo>
                      <a:pt x="3688" y="3828"/>
                      <a:pt x="3688" y="3828"/>
                      <a:pt x="3688" y="3828"/>
                    </a:cubicBezTo>
                    <a:cubicBezTo>
                      <a:pt x="4741" y="3828"/>
                      <a:pt x="4741" y="3828"/>
                      <a:pt x="4741" y="3828"/>
                    </a:cubicBezTo>
                    <a:cubicBezTo>
                      <a:pt x="4741" y="6015"/>
                      <a:pt x="4741" y="6015"/>
                      <a:pt x="4741" y="6015"/>
                    </a:cubicBezTo>
                    <a:cubicBezTo>
                      <a:pt x="4741" y="10116"/>
                      <a:pt x="4741" y="10116"/>
                      <a:pt x="4741" y="10116"/>
                    </a:cubicBezTo>
                    <a:cubicBezTo>
                      <a:pt x="4741" y="10663"/>
                      <a:pt x="4741" y="10663"/>
                      <a:pt x="4741" y="10663"/>
                    </a:cubicBezTo>
                    <a:cubicBezTo>
                      <a:pt x="4741" y="20233"/>
                      <a:pt x="4741" y="20233"/>
                      <a:pt x="4741" y="20233"/>
                    </a:cubicBezTo>
                    <a:cubicBezTo>
                      <a:pt x="4741" y="21053"/>
                      <a:pt x="6322" y="21600"/>
                      <a:pt x="7376" y="21600"/>
                    </a:cubicBezTo>
                    <a:cubicBezTo>
                      <a:pt x="8956" y="21600"/>
                      <a:pt x="10010" y="21053"/>
                      <a:pt x="10010" y="20233"/>
                    </a:cubicBezTo>
                    <a:cubicBezTo>
                      <a:pt x="10010" y="10663"/>
                      <a:pt x="10010" y="10663"/>
                      <a:pt x="10010" y="10663"/>
                    </a:cubicBezTo>
                    <a:cubicBezTo>
                      <a:pt x="11063" y="10663"/>
                      <a:pt x="11063" y="10663"/>
                      <a:pt x="11063" y="10663"/>
                    </a:cubicBezTo>
                    <a:cubicBezTo>
                      <a:pt x="11063" y="20233"/>
                      <a:pt x="11063" y="20233"/>
                      <a:pt x="11063" y="20233"/>
                    </a:cubicBezTo>
                    <a:cubicBezTo>
                      <a:pt x="11063" y="21053"/>
                      <a:pt x="12117" y="21600"/>
                      <a:pt x="13698" y="21600"/>
                    </a:cubicBezTo>
                    <a:cubicBezTo>
                      <a:pt x="15278" y="21600"/>
                      <a:pt x="16332" y="21053"/>
                      <a:pt x="16332" y="20233"/>
                    </a:cubicBezTo>
                    <a:cubicBezTo>
                      <a:pt x="16332" y="10663"/>
                      <a:pt x="16332" y="10663"/>
                      <a:pt x="16332" y="10663"/>
                    </a:cubicBezTo>
                    <a:cubicBezTo>
                      <a:pt x="16332" y="10116"/>
                      <a:pt x="16332" y="10116"/>
                      <a:pt x="16332" y="10116"/>
                    </a:cubicBezTo>
                    <a:cubicBezTo>
                      <a:pt x="16332" y="6015"/>
                      <a:pt x="16332" y="6015"/>
                      <a:pt x="16332" y="6015"/>
                    </a:cubicBezTo>
                    <a:cubicBezTo>
                      <a:pt x="16332" y="3828"/>
                      <a:pt x="16332" y="3828"/>
                      <a:pt x="16332" y="3828"/>
                    </a:cubicBezTo>
                    <a:cubicBezTo>
                      <a:pt x="17385" y="3828"/>
                      <a:pt x="17385" y="3828"/>
                      <a:pt x="17385" y="3828"/>
                    </a:cubicBezTo>
                    <a:cubicBezTo>
                      <a:pt x="17385" y="5742"/>
                      <a:pt x="17385" y="5742"/>
                      <a:pt x="17385" y="5742"/>
                    </a:cubicBezTo>
                    <a:cubicBezTo>
                      <a:pt x="17385" y="9570"/>
                      <a:pt x="17385" y="9570"/>
                      <a:pt x="17385" y="9570"/>
                    </a:cubicBezTo>
                    <a:cubicBezTo>
                      <a:pt x="17385" y="10116"/>
                      <a:pt x="18439" y="10663"/>
                      <a:pt x="19493" y="10663"/>
                    </a:cubicBezTo>
                    <a:cubicBezTo>
                      <a:pt x="20546" y="10663"/>
                      <a:pt x="21600" y="10116"/>
                      <a:pt x="21600" y="9570"/>
                    </a:cubicBezTo>
                    <a:cubicBezTo>
                      <a:pt x="21600" y="3281"/>
                      <a:pt x="21600" y="3281"/>
                      <a:pt x="21600" y="3281"/>
                    </a:cubicBezTo>
                    <a:cubicBezTo>
                      <a:pt x="21600" y="3281"/>
                      <a:pt x="21600" y="3281"/>
                      <a:pt x="21600" y="3281"/>
                    </a:cubicBezTo>
                    <a:close/>
                  </a:path>
                </a:pathLst>
              </a:cu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45" name="Oval 31"/>
              <p:cNvSpPr/>
              <p:nvPr/>
            </p:nvSpPr>
            <p:spPr>
              <a:xfrm>
                <a:off x="3776023" y="4049023"/>
                <a:ext cx="79368" cy="82615"/>
              </a:xfrm>
              <a:prstGeom prst="ellipse">
                <a:avLst/>
              </a:pr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46" name="Freeform: Shape 32"/>
              <p:cNvSpPr/>
              <p:nvPr/>
            </p:nvSpPr>
            <p:spPr>
              <a:xfrm>
                <a:off x="3730192" y="4139785"/>
                <a:ext cx="171033" cy="342095"/>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966" y="0"/>
                      <a:pt x="15278" y="0"/>
                    </a:cubicBezTo>
                    <a:cubicBezTo>
                      <a:pt x="9483" y="0"/>
                      <a:pt x="9483" y="0"/>
                      <a:pt x="9483" y="0"/>
                    </a:cubicBezTo>
                    <a:cubicBezTo>
                      <a:pt x="8956" y="0"/>
                      <a:pt x="8956" y="0"/>
                      <a:pt x="8956" y="0"/>
                    </a:cubicBezTo>
                    <a:cubicBezTo>
                      <a:pt x="6322" y="0"/>
                      <a:pt x="6322" y="0"/>
                      <a:pt x="6322" y="0"/>
                    </a:cubicBezTo>
                    <a:cubicBezTo>
                      <a:pt x="3161" y="0"/>
                      <a:pt x="0" y="1641"/>
                      <a:pt x="0" y="3281"/>
                    </a:cubicBezTo>
                    <a:cubicBezTo>
                      <a:pt x="0" y="3281"/>
                      <a:pt x="0" y="3281"/>
                      <a:pt x="0" y="3281"/>
                    </a:cubicBezTo>
                    <a:cubicBezTo>
                      <a:pt x="0" y="9570"/>
                      <a:pt x="0" y="9570"/>
                      <a:pt x="0" y="9570"/>
                    </a:cubicBezTo>
                    <a:cubicBezTo>
                      <a:pt x="0" y="10116"/>
                      <a:pt x="1054" y="10663"/>
                      <a:pt x="2107" y="10663"/>
                    </a:cubicBezTo>
                    <a:cubicBezTo>
                      <a:pt x="3161" y="10663"/>
                      <a:pt x="4215" y="10116"/>
                      <a:pt x="4215" y="9570"/>
                    </a:cubicBezTo>
                    <a:cubicBezTo>
                      <a:pt x="4215" y="5742"/>
                      <a:pt x="4215" y="5742"/>
                      <a:pt x="4215" y="5742"/>
                    </a:cubicBezTo>
                    <a:cubicBezTo>
                      <a:pt x="4215" y="3828"/>
                      <a:pt x="4215" y="3828"/>
                      <a:pt x="4215" y="3828"/>
                    </a:cubicBezTo>
                    <a:cubicBezTo>
                      <a:pt x="5268" y="3828"/>
                      <a:pt x="5268" y="3828"/>
                      <a:pt x="5268" y="3828"/>
                    </a:cubicBezTo>
                    <a:cubicBezTo>
                      <a:pt x="5268" y="6015"/>
                      <a:pt x="5268" y="6015"/>
                      <a:pt x="5268" y="6015"/>
                    </a:cubicBezTo>
                    <a:cubicBezTo>
                      <a:pt x="5268" y="10116"/>
                      <a:pt x="5268" y="10116"/>
                      <a:pt x="5268" y="10116"/>
                    </a:cubicBezTo>
                    <a:cubicBezTo>
                      <a:pt x="5268" y="10663"/>
                      <a:pt x="5268" y="10663"/>
                      <a:pt x="5268" y="10663"/>
                    </a:cubicBezTo>
                    <a:cubicBezTo>
                      <a:pt x="5268" y="20233"/>
                      <a:pt x="5268" y="20233"/>
                      <a:pt x="5268" y="20233"/>
                    </a:cubicBezTo>
                    <a:cubicBezTo>
                      <a:pt x="5268" y="21053"/>
                      <a:pt x="6322" y="21600"/>
                      <a:pt x="7902" y="21600"/>
                    </a:cubicBezTo>
                    <a:cubicBezTo>
                      <a:pt x="8956" y="21600"/>
                      <a:pt x="10537" y="21053"/>
                      <a:pt x="10537" y="20233"/>
                    </a:cubicBezTo>
                    <a:cubicBezTo>
                      <a:pt x="10537" y="10663"/>
                      <a:pt x="10537" y="10663"/>
                      <a:pt x="10537" y="10663"/>
                    </a:cubicBezTo>
                    <a:cubicBezTo>
                      <a:pt x="11590" y="10663"/>
                      <a:pt x="11590" y="10663"/>
                      <a:pt x="11590" y="10663"/>
                    </a:cubicBezTo>
                    <a:cubicBezTo>
                      <a:pt x="11590" y="20233"/>
                      <a:pt x="11590" y="20233"/>
                      <a:pt x="11590" y="20233"/>
                    </a:cubicBezTo>
                    <a:cubicBezTo>
                      <a:pt x="11590" y="21053"/>
                      <a:pt x="12644" y="21600"/>
                      <a:pt x="14224" y="21600"/>
                    </a:cubicBezTo>
                    <a:cubicBezTo>
                      <a:pt x="15278" y="21600"/>
                      <a:pt x="16859" y="21053"/>
                      <a:pt x="16859" y="20233"/>
                    </a:cubicBezTo>
                    <a:cubicBezTo>
                      <a:pt x="16859" y="10663"/>
                      <a:pt x="16859" y="10663"/>
                      <a:pt x="16859" y="10663"/>
                    </a:cubicBezTo>
                    <a:cubicBezTo>
                      <a:pt x="16859" y="10116"/>
                      <a:pt x="16859" y="10116"/>
                      <a:pt x="16859" y="10116"/>
                    </a:cubicBezTo>
                    <a:cubicBezTo>
                      <a:pt x="16859" y="6015"/>
                      <a:pt x="16859" y="6015"/>
                      <a:pt x="16859" y="6015"/>
                    </a:cubicBezTo>
                    <a:cubicBezTo>
                      <a:pt x="16859" y="3828"/>
                      <a:pt x="16859" y="3828"/>
                      <a:pt x="16859" y="3828"/>
                    </a:cubicBezTo>
                    <a:cubicBezTo>
                      <a:pt x="17385" y="3828"/>
                      <a:pt x="17385" y="3828"/>
                      <a:pt x="17385" y="3828"/>
                    </a:cubicBezTo>
                    <a:cubicBezTo>
                      <a:pt x="17385" y="5742"/>
                      <a:pt x="17385" y="5742"/>
                      <a:pt x="17385" y="5742"/>
                    </a:cubicBezTo>
                    <a:cubicBezTo>
                      <a:pt x="17385" y="9570"/>
                      <a:pt x="17385" y="9570"/>
                      <a:pt x="17385" y="9570"/>
                    </a:cubicBezTo>
                    <a:cubicBezTo>
                      <a:pt x="17385" y="10116"/>
                      <a:pt x="18439" y="10663"/>
                      <a:pt x="19493" y="10663"/>
                    </a:cubicBezTo>
                    <a:cubicBezTo>
                      <a:pt x="20546" y="10663"/>
                      <a:pt x="21600" y="10116"/>
                      <a:pt x="21600" y="9570"/>
                    </a:cubicBezTo>
                    <a:cubicBezTo>
                      <a:pt x="21600" y="3281"/>
                      <a:pt x="21600" y="3281"/>
                      <a:pt x="21600" y="3281"/>
                    </a:cubicBezTo>
                    <a:cubicBezTo>
                      <a:pt x="21600" y="3281"/>
                      <a:pt x="21600" y="3281"/>
                      <a:pt x="21600" y="3281"/>
                    </a:cubicBezTo>
                    <a:close/>
                  </a:path>
                </a:pathLst>
              </a:cu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47" name="Oval 33"/>
              <p:cNvSpPr/>
              <p:nvPr/>
            </p:nvSpPr>
            <p:spPr>
              <a:xfrm>
                <a:off x="3991771" y="4049025"/>
                <a:ext cx="83839" cy="82615"/>
              </a:xfrm>
              <a:prstGeom prst="ellipse">
                <a:avLst/>
              </a:pr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48" name="Freeform: Shape 34"/>
              <p:cNvSpPr/>
              <p:nvPr/>
            </p:nvSpPr>
            <p:spPr>
              <a:xfrm>
                <a:off x="3950411" y="4139786"/>
                <a:ext cx="166561" cy="342095"/>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900" y="0"/>
                      <a:pt x="15660" y="0"/>
                    </a:cubicBezTo>
                    <a:cubicBezTo>
                      <a:pt x="9180" y="0"/>
                      <a:pt x="9180" y="0"/>
                      <a:pt x="9180" y="0"/>
                    </a:cubicBezTo>
                    <a:cubicBezTo>
                      <a:pt x="8640" y="0"/>
                      <a:pt x="8640" y="0"/>
                      <a:pt x="8640" y="0"/>
                    </a:cubicBezTo>
                    <a:cubicBezTo>
                      <a:pt x="5940" y="0"/>
                      <a:pt x="5940" y="0"/>
                      <a:pt x="5940" y="0"/>
                    </a:cubicBezTo>
                    <a:cubicBezTo>
                      <a:pt x="2700" y="0"/>
                      <a:pt x="0" y="1641"/>
                      <a:pt x="0" y="3281"/>
                    </a:cubicBezTo>
                    <a:cubicBezTo>
                      <a:pt x="0" y="3281"/>
                      <a:pt x="0" y="3281"/>
                      <a:pt x="0" y="3281"/>
                    </a:cubicBezTo>
                    <a:cubicBezTo>
                      <a:pt x="0" y="9570"/>
                      <a:pt x="0" y="9570"/>
                      <a:pt x="0" y="9570"/>
                    </a:cubicBezTo>
                    <a:cubicBezTo>
                      <a:pt x="0" y="10116"/>
                      <a:pt x="540" y="10663"/>
                      <a:pt x="1620" y="10663"/>
                    </a:cubicBezTo>
                    <a:cubicBezTo>
                      <a:pt x="3240" y="10663"/>
                      <a:pt x="3780" y="10116"/>
                      <a:pt x="3780" y="9570"/>
                    </a:cubicBezTo>
                    <a:cubicBezTo>
                      <a:pt x="3780" y="5742"/>
                      <a:pt x="3780" y="5742"/>
                      <a:pt x="3780" y="5742"/>
                    </a:cubicBezTo>
                    <a:cubicBezTo>
                      <a:pt x="3780" y="3828"/>
                      <a:pt x="3780" y="3828"/>
                      <a:pt x="3780" y="3828"/>
                    </a:cubicBezTo>
                    <a:cubicBezTo>
                      <a:pt x="4860" y="3828"/>
                      <a:pt x="4860" y="3828"/>
                      <a:pt x="4860" y="3828"/>
                    </a:cubicBezTo>
                    <a:cubicBezTo>
                      <a:pt x="4860" y="6015"/>
                      <a:pt x="4860" y="6015"/>
                      <a:pt x="4860" y="6015"/>
                    </a:cubicBezTo>
                    <a:cubicBezTo>
                      <a:pt x="4860" y="10116"/>
                      <a:pt x="4860" y="10116"/>
                      <a:pt x="4860" y="10116"/>
                    </a:cubicBezTo>
                    <a:cubicBezTo>
                      <a:pt x="4860" y="10663"/>
                      <a:pt x="4860" y="10663"/>
                      <a:pt x="4860" y="10663"/>
                    </a:cubicBezTo>
                    <a:cubicBezTo>
                      <a:pt x="4860" y="20233"/>
                      <a:pt x="4860" y="20233"/>
                      <a:pt x="4860" y="20233"/>
                    </a:cubicBezTo>
                    <a:cubicBezTo>
                      <a:pt x="4860" y="21053"/>
                      <a:pt x="5940" y="21600"/>
                      <a:pt x="7560" y="21600"/>
                    </a:cubicBezTo>
                    <a:cubicBezTo>
                      <a:pt x="9180" y="21600"/>
                      <a:pt x="10260" y="21053"/>
                      <a:pt x="10260" y="20233"/>
                    </a:cubicBezTo>
                    <a:cubicBezTo>
                      <a:pt x="10260" y="10663"/>
                      <a:pt x="10260" y="10663"/>
                      <a:pt x="10260" y="10663"/>
                    </a:cubicBezTo>
                    <a:cubicBezTo>
                      <a:pt x="11340" y="10663"/>
                      <a:pt x="11340" y="10663"/>
                      <a:pt x="11340" y="10663"/>
                    </a:cubicBezTo>
                    <a:cubicBezTo>
                      <a:pt x="11340" y="20233"/>
                      <a:pt x="11340" y="20233"/>
                      <a:pt x="11340" y="20233"/>
                    </a:cubicBezTo>
                    <a:cubicBezTo>
                      <a:pt x="11340" y="21053"/>
                      <a:pt x="12420" y="21600"/>
                      <a:pt x="14040" y="21600"/>
                    </a:cubicBezTo>
                    <a:cubicBezTo>
                      <a:pt x="15660" y="21600"/>
                      <a:pt x="16740" y="21053"/>
                      <a:pt x="16740" y="20233"/>
                    </a:cubicBezTo>
                    <a:cubicBezTo>
                      <a:pt x="16740" y="10663"/>
                      <a:pt x="16740" y="10663"/>
                      <a:pt x="16740" y="10663"/>
                    </a:cubicBezTo>
                    <a:cubicBezTo>
                      <a:pt x="16740" y="10116"/>
                      <a:pt x="16740" y="10116"/>
                      <a:pt x="16740" y="10116"/>
                    </a:cubicBezTo>
                    <a:cubicBezTo>
                      <a:pt x="16740" y="6015"/>
                      <a:pt x="16740" y="6015"/>
                      <a:pt x="16740" y="6015"/>
                    </a:cubicBezTo>
                    <a:cubicBezTo>
                      <a:pt x="16740" y="3828"/>
                      <a:pt x="16740" y="3828"/>
                      <a:pt x="16740" y="3828"/>
                    </a:cubicBezTo>
                    <a:cubicBezTo>
                      <a:pt x="17820" y="3828"/>
                      <a:pt x="17820" y="3828"/>
                      <a:pt x="17820" y="3828"/>
                    </a:cubicBezTo>
                    <a:cubicBezTo>
                      <a:pt x="17820" y="5742"/>
                      <a:pt x="17820" y="5742"/>
                      <a:pt x="17820" y="5742"/>
                    </a:cubicBezTo>
                    <a:cubicBezTo>
                      <a:pt x="17820" y="9570"/>
                      <a:pt x="17820" y="9570"/>
                      <a:pt x="17820" y="9570"/>
                    </a:cubicBezTo>
                    <a:cubicBezTo>
                      <a:pt x="17820" y="10116"/>
                      <a:pt x="18900" y="10663"/>
                      <a:pt x="19980" y="10663"/>
                    </a:cubicBezTo>
                    <a:cubicBezTo>
                      <a:pt x="21060" y="10663"/>
                      <a:pt x="21600" y="10116"/>
                      <a:pt x="21600" y="9570"/>
                    </a:cubicBezTo>
                    <a:cubicBezTo>
                      <a:pt x="21600" y="3281"/>
                      <a:pt x="21600" y="3281"/>
                      <a:pt x="21600" y="3281"/>
                    </a:cubicBezTo>
                    <a:cubicBezTo>
                      <a:pt x="21600" y="3281"/>
                      <a:pt x="21600" y="3281"/>
                      <a:pt x="21600" y="3281"/>
                    </a:cubicBezTo>
                    <a:close/>
                  </a:path>
                </a:pathLst>
              </a:cu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49" name="Oval 35"/>
              <p:cNvSpPr/>
              <p:nvPr/>
            </p:nvSpPr>
            <p:spPr>
              <a:xfrm>
                <a:off x="4211991" y="4049023"/>
                <a:ext cx="79368" cy="82615"/>
              </a:xfrm>
              <a:prstGeom prst="ellipse">
                <a:avLst/>
              </a:pr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50" name="Freeform: Shape 36"/>
              <p:cNvSpPr/>
              <p:nvPr/>
            </p:nvSpPr>
            <p:spPr>
              <a:xfrm>
                <a:off x="4166160" y="4139785"/>
                <a:ext cx="171033" cy="342095"/>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439" y="0"/>
                      <a:pt x="15278" y="0"/>
                    </a:cubicBezTo>
                    <a:cubicBezTo>
                      <a:pt x="8956" y="0"/>
                      <a:pt x="8956" y="0"/>
                      <a:pt x="8956" y="0"/>
                    </a:cubicBezTo>
                    <a:cubicBezTo>
                      <a:pt x="8956" y="0"/>
                      <a:pt x="8956" y="0"/>
                      <a:pt x="8956" y="0"/>
                    </a:cubicBezTo>
                    <a:cubicBezTo>
                      <a:pt x="6322" y="0"/>
                      <a:pt x="6322" y="0"/>
                      <a:pt x="6322" y="0"/>
                    </a:cubicBezTo>
                    <a:cubicBezTo>
                      <a:pt x="2634" y="0"/>
                      <a:pt x="0" y="1641"/>
                      <a:pt x="0" y="3281"/>
                    </a:cubicBezTo>
                    <a:cubicBezTo>
                      <a:pt x="0" y="3281"/>
                      <a:pt x="0" y="3281"/>
                      <a:pt x="0" y="3281"/>
                    </a:cubicBezTo>
                    <a:cubicBezTo>
                      <a:pt x="0" y="9570"/>
                      <a:pt x="0" y="9570"/>
                      <a:pt x="0" y="9570"/>
                    </a:cubicBezTo>
                    <a:cubicBezTo>
                      <a:pt x="0" y="10116"/>
                      <a:pt x="1054" y="10663"/>
                      <a:pt x="2107" y="10663"/>
                    </a:cubicBezTo>
                    <a:cubicBezTo>
                      <a:pt x="3161" y="10663"/>
                      <a:pt x="4215" y="10116"/>
                      <a:pt x="4215" y="9570"/>
                    </a:cubicBezTo>
                    <a:cubicBezTo>
                      <a:pt x="4215" y="5742"/>
                      <a:pt x="4215" y="5742"/>
                      <a:pt x="4215" y="5742"/>
                    </a:cubicBezTo>
                    <a:cubicBezTo>
                      <a:pt x="4215" y="3828"/>
                      <a:pt x="4215" y="3828"/>
                      <a:pt x="4215" y="3828"/>
                    </a:cubicBezTo>
                    <a:cubicBezTo>
                      <a:pt x="4741" y="3828"/>
                      <a:pt x="4741" y="3828"/>
                      <a:pt x="4741" y="3828"/>
                    </a:cubicBezTo>
                    <a:cubicBezTo>
                      <a:pt x="4741" y="6015"/>
                      <a:pt x="4741" y="6015"/>
                      <a:pt x="4741" y="6015"/>
                    </a:cubicBezTo>
                    <a:cubicBezTo>
                      <a:pt x="4741" y="10116"/>
                      <a:pt x="4741" y="10116"/>
                      <a:pt x="4741" y="10116"/>
                    </a:cubicBezTo>
                    <a:cubicBezTo>
                      <a:pt x="4741" y="10663"/>
                      <a:pt x="4741" y="10663"/>
                      <a:pt x="4741" y="10663"/>
                    </a:cubicBezTo>
                    <a:cubicBezTo>
                      <a:pt x="4741" y="20233"/>
                      <a:pt x="4741" y="20233"/>
                      <a:pt x="4741" y="20233"/>
                    </a:cubicBezTo>
                    <a:cubicBezTo>
                      <a:pt x="4741" y="21053"/>
                      <a:pt x="6322" y="21600"/>
                      <a:pt x="7376" y="21600"/>
                    </a:cubicBezTo>
                    <a:cubicBezTo>
                      <a:pt x="8956" y="21600"/>
                      <a:pt x="10010" y="21053"/>
                      <a:pt x="10010" y="20233"/>
                    </a:cubicBezTo>
                    <a:cubicBezTo>
                      <a:pt x="10010" y="10663"/>
                      <a:pt x="10010" y="10663"/>
                      <a:pt x="10010" y="10663"/>
                    </a:cubicBezTo>
                    <a:cubicBezTo>
                      <a:pt x="11063" y="10663"/>
                      <a:pt x="11063" y="10663"/>
                      <a:pt x="11063" y="10663"/>
                    </a:cubicBezTo>
                    <a:cubicBezTo>
                      <a:pt x="11063" y="20233"/>
                      <a:pt x="11063" y="20233"/>
                      <a:pt x="11063" y="20233"/>
                    </a:cubicBezTo>
                    <a:cubicBezTo>
                      <a:pt x="11063" y="21053"/>
                      <a:pt x="12644" y="21600"/>
                      <a:pt x="13698" y="21600"/>
                    </a:cubicBezTo>
                    <a:cubicBezTo>
                      <a:pt x="15278" y="21600"/>
                      <a:pt x="16332" y="21053"/>
                      <a:pt x="16332" y="20233"/>
                    </a:cubicBezTo>
                    <a:cubicBezTo>
                      <a:pt x="16332" y="10663"/>
                      <a:pt x="16332" y="10663"/>
                      <a:pt x="16332" y="10663"/>
                    </a:cubicBezTo>
                    <a:cubicBezTo>
                      <a:pt x="16332" y="10116"/>
                      <a:pt x="16332" y="10116"/>
                      <a:pt x="16332" y="10116"/>
                    </a:cubicBezTo>
                    <a:cubicBezTo>
                      <a:pt x="16332" y="6015"/>
                      <a:pt x="16332" y="6015"/>
                      <a:pt x="16332" y="6015"/>
                    </a:cubicBezTo>
                    <a:cubicBezTo>
                      <a:pt x="16332" y="3828"/>
                      <a:pt x="16332" y="3828"/>
                      <a:pt x="16332" y="3828"/>
                    </a:cubicBezTo>
                    <a:cubicBezTo>
                      <a:pt x="17385" y="3828"/>
                      <a:pt x="17385" y="3828"/>
                      <a:pt x="17385" y="3828"/>
                    </a:cubicBezTo>
                    <a:cubicBezTo>
                      <a:pt x="17385" y="5742"/>
                      <a:pt x="17385" y="5742"/>
                      <a:pt x="17385" y="5742"/>
                    </a:cubicBezTo>
                    <a:cubicBezTo>
                      <a:pt x="17385" y="9570"/>
                      <a:pt x="17385" y="9570"/>
                      <a:pt x="17385" y="9570"/>
                    </a:cubicBezTo>
                    <a:cubicBezTo>
                      <a:pt x="17385" y="10116"/>
                      <a:pt x="18439" y="10663"/>
                      <a:pt x="19493" y="10663"/>
                    </a:cubicBezTo>
                    <a:cubicBezTo>
                      <a:pt x="20546" y="10663"/>
                      <a:pt x="21600" y="10116"/>
                      <a:pt x="21600" y="9570"/>
                    </a:cubicBezTo>
                    <a:cubicBezTo>
                      <a:pt x="21600" y="3281"/>
                      <a:pt x="21600" y="3281"/>
                      <a:pt x="21600" y="3281"/>
                    </a:cubicBezTo>
                    <a:cubicBezTo>
                      <a:pt x="21600" y="3281"/>
                      <a:pt x="21600" y="3281"/>
                      <a:pt x="21600" y="3281"/>
                    </a:cubicBezTo>
                    <a:close/>
                  </a:path>
                </a:pathLst>
              </a:cu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grpSp>
        <p:grpSp>
          <p:nvGrpSpPr>
            <p:cNvPr id="22" name="Group 79"/>
            <p:cNvGrpSpPr/>
            <p:nvPr/>
          </p:nvGrpSpPr>
          <p:grpSpPr>
            <a:xfrm>
              <a:off x="1701633" y="4462806"/>
              <a:ext cx="882633" cy="466903"/>
              <a:chOff x="0" y="0"/>
              <a:chExt cx="1636539" cy="865712"/>
            </a:xfrm>
          </p:grpSpPr>
          <p:sp>
            <p:nvSpPr>
              <p:cNvPr id="23" name="Oval 80"/>
              <p:cNvSpPr/>
              <p:nvPr/>
            </p:nvSpPr>
            <p:spPr>
              <a:xfrm>
                <a:off x="82720" y="0"/>
                <a:ext cx="165441" cy="165229"/>
              </a:xfrm>
              <a:prstGeom prst="ellipse">
                <a:avLst/>
              </a:prstGeom>
              <a:solidFill>
                <a:srgbClr val="005171"/>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24" name="Freeform: Shape 81"/>
              <p:cNvSpPr/>
              <p:nvPr/>
            </p:nvSpPr>
            <p:spPr>
              <a:xfrm>
                <a:off x="0" y="181521"/>
                <a:ext cx="333122" cy="684191"/>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900" y="0"/>
                      <a:pt x="15660" y="0"/>
                    </a:cubicBezTo>
                    <a:cubicBezTo>
                      <a:pt x="9180" y="0"/>
                      <a:pt x="9180" y="0"/>
                      <a:pt x="9180" y="0"/>
                    </a:cubicBezTo>
                    <a:cubicBezTo>
                      <a:pt x="8640" y="0"/>
                      <a:pt x="8640" y="0"/>
                      <a:pt x="8640" y="0"/>
                    </a:cubicBezTo>
                    <a:cubicBezTo>
                      <a:pt x="6480" y="0"/>
                      <a:pt x="6480" y="0"/>
                      <a:pt x="6480" y="0"/>
                    </a:cubicBezTo>
                    <a:cubicBezTo>
                      <a:pt x="2700" y="0"/>
                      <a:pt x="0" y="1641"/>
                      <a:pt x="0" y="3281"/>
                    </a:cubicBezTo>
                    <a:cubicBezTo>
                      <a:pt x="0" y="3281"/>
                      <a:pt x="0" y="3281"/>
                      <a:pt x="0" y="3281"/>
                    </a:cubicBezTo>
                    <a:cubicBezTo>
                      <a:pt x="0" y="9570"/>
                      <a:pt x="0" y="9570"/>
                      <a:pt x="0" y="9570"/>
                    </a:cubicBezTo>
                    <a:cubicBezTo>
                      <a:pt x="0" y="10116"/>
                      <a:pt x="540" y="10663"/>
                      <a:pt x="2160" y="10663"/>
                    </a:cubicBezTo>
                    <a:cubicBezTo>
                      <a:pt x="3240" y="10663"/>
                      <a:pt x="3780" y="10116"/>
                      <a:pt x="3780" y="9570"/>
                    </a:cubicBezTo>
                    <a:cubicBezTo>
                      <a:pt x="3780" y="5742"/>
                      <a:pt x="3780" y="5742"/>
                      <a:pt x="3780" y="5742"/>
                    </a:cubicBezTo>
                    <a:cubicBezTo>
                      <a:pt x="3780" y="3828"/>
                      <a:pt x="3780" y="3828"/>
                      <a:pt x="3780" y="3828"/>
                    </a:cubicBezTo>
                    <a:cubicBezTo>
                      <a:pt x="4860" y="3828"/>
                      <a:pt x="4860" y="3828"/>
                      <a:pt x="4860" y="3828"/>
                    </a:cubicBezTo>
                    <a:cubicBezTo>
                      <a:pt x="4860" y="6015"/>
                      <a:pt x="4860" y="6015"/>
                      <a:pt x="4860" y="6015"/>
                    </a:cubicBezTo>
                    <a:cubicBezTo>
                      <a:pt x="4860" y="10116"/>
                      <a:pt x="4860" y="10116"/>
                      <a:pt x="4860" y="10116"/>
                    </a:cubicBezTo>
                    <a:cubicBezTo>
                      <a:pt x="4860" y="10663"/>
                      <a:pt x="4860" y="10663"/>
                      <a:pt x="4860" y="10663"/>
                    </a:cubicBezTo>
                    <a:cubicBezTo>
                      <a:pt x="4860" y="20233"/>
                      <a:pt x="4860" y="20233"/>
                      <a:pt x="4860" y="20233"/>
                    </a:cubicBezTo>
                    <a:cubicBezTo>
                      <a:pt x="4860" y="21053"/>
                      <a:pt x="5940" y="21600"/>
                      <a:pt x="7560" y="21600"/>
                    </a:cubicBezTo>
                    <a:cubicBezTo>
                      <a:pt x="9180" y="21600"/>
                      <a:pt x="10260" y="21053"/>
                      <a:pt x="10260" y="20233"/>
                    </a:cubicBezTo>
                    <a:cubicBezTo>
                      <a:pt x="10260" y="10663"/>
                      <a:pt x="10260" y="10663"/>
                      <a:pt x="10260" y="10663"/>
                    </a:cubicBezTo>
                    <a:cubicBezTo>
                      <a:pt x="11340" y="10663"/>
                      <a:pt x="11340" y="10663"/>
                      <a:pt x="11340" y="10663"/>
                    </a:cubicBezTo>
                    <a:cubicBezTo>
                      <a:pt x="11340" y="20233"/>
                      <a:pt x="11340" y="20233"/>
                      <a:pt x="11340" y="20233"/>
                    </a:cubicBezTo>
                    <a:cubicBezTo>
                      <a:pt x="11340" y="21053"/>
                      <a:pt x="12420" y="21600"/>
                      <a:pt x="14040" y="21600"/>
                    </a:cubicBezTo>
                    <a:cubicBezTo>
                      <a:pt x="15660" y="21600"/>
                      <a:pt x="16740" y="21053"/>
                      <a:pt x="16740" y="20233"/>
                    </a:cubicBezTo>
                    <a:cubicBezTo>
                      <a:pt x="16740" y="10663"/>
                      <a:pt x="16740" y="10663"/>
                      <a:pt x="16740" y="10663"/>
                    </a:cubicBezTo>
                    <a:cubicBezTo>
                      <a:pt x="16740" y="10116"/>
                      <a:pt x="16740" y="10116"/>
                      <a:pt x="16740" y="10116"/>
                    </a:cubicBezTo>
                    <a:cubicBezTo>
                      <a:pt x="16740" y="6015"/>
                      <a:pt x="16740" y="6015"/>
                      <a:pt x="16740" y="6015"/>
                    </a:cubicBezTo>
                    <a:cubicBezTo>
                      <a:pt x="16740" y="3828"/>
                      <a:pt x="16740" y="3828"/>
                      <a:pt x="16740" y="3828"/>
                    </a:cubicBezTo>
                    <a:cubicBezTo>
                      <a:pt x="17820" y="3828"/>
                      <a:pt x="17820" y="3828"/>
                      <a:pt x="17820" y="3828"/>
                    </a:cubicBezTo>
                    <a:cubicBezTo>
                      <a:pt x="17820" y="5742"/>
                      <a:pt x="17820" y="5742"/>
                      <a:pt x="17820" y="5742"/>
                    </a:cubicBezTo>
                    <a:cubicBezTo>
                      <a:pt x="17820" y="9570"/>
                      <a:pt x="17820" y="9570"/>
                      <a:pt x="17820" y="9570"/>
                    </a:cubicBezTo>
                    <a:cubicBezTo>
                      <a:pt x="17820" y="10116"/>
                      <a:pt x="18900" y="10663"/>
                      <a:pt x="19980" y="10663"/>
                    </a:cubicBezTo>
                    <a:cubicBezTo>
                      <a:pt x="21060" y="10663"/>
                      <a:pt x="21600" y="10116"/>
                      <a:pt x="21600" y="9570"/>
                    </a:cubicBezTo>
                    <a:cubicBezTo>
                      <a:pt x="21600" y="3281"/>
                      <a:pt x="21600" y="3281"/>
                      <a:pt x="21600" y="3281"/>
                    </a:cubicBezTo>
                    <a:cubicBezTo>
                      <a:pt x="21600" y="3281"/>
                      <a:pt x="21600" y="3281"/>
                      <a:pt x="21600" y="3281"/>
                    </a:cubicBezTo>
                    <a:close/>
                  </a:path>
                </a:pathLst>
              </a:custGeom>
              <a:solidFill>
                <a:srgbClr val="005171"/>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25" name="Oval 82"/>
              <p:cNvSpPr/>
              <p:nvPr/>
            </p:nvSpPr>
            <p:spPr>
              <a:xfrm>
                <a:off x="523152" y="0"/>
                <a:ext cx="158735" cy="165229"/>
              </a:xfrm>
              <a:prstGeom prst="ellipse">
                <a:avLst/>
              </a:prstGeom>
              <a:solidFill>
                <a:srgbClr val="005171"/>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26" name="Freeform: Shape 83"/>
              <p:cNvSpPr/>
              <p:nvPr/>
            </p:nvSpPr>
            <p:spPr>
              <a:xfrm>
                <a:off x="431491" y="181521"/>
                <a:ext cx="339827" cy="684191"/>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439" y="0"/>
                      <a:pt x="15278" y="0"/>
                    </a:cubicBezTo>
                    <a:cubicBezTo>
                      <a:pt x="8956" y="0"/>
                      <a:pt x="8956" y="0"/>
                      <a:pt x="8956" y="0"/>
                    </a:cubicBezTo>
                    <a:cubicBezTo>
                      <a:pt x="8956" y="0"/>
                      <a:pt x="8956" y="0"/>
                      <a:pt x="8956" y="0"/>
                    </a:cubicBezTo>
                    <a:cubicBezTo>
                      <a:pt x="6322" y="0"/>
                      <a:pt x="6322" y="0"/>
                      <a:pt x="6322" y="0"/>
                    </a:cubicBezTo>
                    <a:cubicBezTo>
                      <a:pt x="2634" y="0"/>
                      <a:pt x="0" y="1641"/>
                      <a:pt x="0" y="3281"/>
                    </a:cubicBezTo>
                    <a:cubicBezTo>
                      <a:pt x="0" y="3281"/>
                      <a:pt x="0" y="3281"/>
                      <a:pt x="0" y="3281"/>
                    </a:cubicBezTo>
                    <a:cubicBezTo>
                      <a:pt x="0" y="9570"/>
                      <a:pt x="0" y="9570"/>
                      <a:pt x="0" y="9570"/>
                    </a:cubicBezTo>
                    <a:cubicBezTo>
                      <a:pt x="0" y="10116"/>
                      <a:pt x="1054" y="10663"/>
                      <a:pt x="2107" y="10663"/>
                    </a:cubicBezTo>
                    <a:cubicBezTo>
                      <a:pt x="3161" y="10663"/>
                      <a:pt x="4215" y="10116"/>
                      <a:pt x="4215" y="9570"/>
                    </a:cubicBezTo>
                    <a:cubicBezTo>
                      <a:pt x="4215" y="5742"/>
                      <a:pt x="4215" y="5742"/>
                      <a:pt x="4215" y="5742"/>
                    </a:cubicBezTo>
                    <a:cubicBezTo>
                      <a:pt x="4215" y="3828"/>
                      <a:pt x="4215" y="3828"/>
                      <a:pt x="4215" y="3828"/>
                    </a:cubicBezTo>
                    <a:cubicBezTo>
                      <a:pt x="4741" y="3828"/>
                      <a:pt x="4741" y="3828"/>
                      <a:pt x="4741" y="3828"/>
                    </a:cubicBezTo>
                    <a:cubicBezTo>
                      <a:pt x="4741" y="6015"/>
                      <a:pt x="4741" y="6015"/>
                      <a:pt x="4741" y="6015"/>
                    </a:cubicBezTo>
                    <a:cubicBezTo>
                      <a:pt x="4741" y="10116"/>
                      <a:pt x="4741" y="10116"/>
                      <a:pt x="4741" y="10116"/>
                    </a:cubicBezTo>
                    <a:cubicBezTo>
                      <a:pt x="4741" y="10663"/>
                      <a:pt x="4741" y="10663"/>
                      <a:pt x="4741" y="10663"/>
                    </a:cubicBezTo>
                    <a:cubicBezTo>
                      <a:pt x="4741" y="20233"/>
                      <a:pt x="4741" y="20233"/>
                      <a:pt x="4741" y="20233"/>
                    </a:cubicBezTo>
                    <a:cubicBezTo>
                      <a:pt x="4741" y="21053"/>
                      <a:pt x="6322" y="21600"/>
                      <a:pt x="7376" y="21600"/>
                    </a:cubicBezTo>
                    <a:cubicBezTo>
                      <a:pt x="8956" y="21600"/>
                      <a:pt x="10010" y="21053"/>
                      <a:pt x="10010" y="20233"/>
                    </a:cubicBezTo>
                    <a:cubicBezTo>
                      <a:pt x="10010" y="10663"/>
                      <a:pt x="10010" y="10663"/>
                      <a:pt x="10010" y="10663"/>
                    </a:cubicBezTo>
                    <a:cubicBezTo>
                      <a:pt x="11063" y="10663"/>
                      <a:pt x="11063" y="10663"/>
                      <a:pt x="11063" y="10663"/>
                    </a:cubicBezTo>
                    <a:cubicBezTo>
                      <a:pt x="11063" y="20233"/>
                      <a:pt x="11063" y="20233"/>
                      <a:pt x="11063" y="20233"/>
                    </a:cubicBezTo>
                    <a:cubicBezTo>
                      <a:pt x="11063" y="21053"/>
                      <a:pt x="12644" y="21600"/>
                      <a:pt x="13698" y="21600"/>
                    </a:cubicBezTo>
                    <a:cubicBezTo>
                      <a:pt x="15278" y="21600"/>
                      <a:pt x="16332" y="21053"/>
                      <a:pt x="16332" y="20233"/>
                    </a:cubicBezTo>
                    <a:cubicBezTo>
                      <a:pt x="16332" y="10663"/>
                      <a:pt x="16332" y="10663"/>
                      <a:pt x="16332" y="10663"/>
                    </a:cubicBezTo>
                    <a:cubicBezTo>
                      <a:pt x="16332" y="10116"/>
                      <a:pt x="16332" y="10116"/>
                      <a:pt x="16332" y="10116"/>
                    </a:cubicBezTo>
                    <a:cubicBezTo>
                      <a:pt x="16332" y="6015"/>
                      <a:pt x="16332" y="6015"/>
                      <a:pt x="16332" y="6015"/>
                    </a:cubicBezTo>
                    <a:cubicBezTo>
                      <a:pt x="16332" y="3828"/>
                      <a:pt x="16332" y="3828"/>
                      <a:pt x="16332" y="3828"/>
                    </a:cubicBezTo>
                    <a:cubicBezTo>
                      <a:pt x="17385" y="3828"/>
                      <a:pt x="17385" y="3828"/>
                      <a:pt x="17385" y="3828"/>
                    </a:cubicBezTo>
                    <a:cubicBezTo>
                      <a:pt x="17385" y="5742"/>
                      <a:pt x="17385" y="5742"/>
                      <a:pt x="17385" y="5742"/>
                    </a:cubicBezTo>
                    <a:cubicBezTo>
                      <a:pt x="17385" y="9570"/>
                      <a:pt x="17385" y="9570"/>
                      <a:pt x="17385" y="9570"/>
                    </a:cubicBezTo>
                    <a:cubicBezTo>
                      <a:pt x="17385" y="10116"/>
                      <a:pt x="18439" y="10663"/>
                      <a:pt x="19493" y="10663"/>
                    </a:cubicBezTo>
                    <a:cubicBezTo>
                      <a:pt x="20546" y="10663"/>
                      <a:pt x="21600" y="10116"/>
                      <a:pt x="21600" y="9570"/>
                    </a:cubicBezTo>
                    <a:cubicBezTo>
                      <a:pt x="21600" y="3281"/>
                      <a:pt x="21600" y="3281"/>
                      <a:pt x="21600" y="3281"/>
                    </a:cubicBezTo>
                    <a:cubicBezTo>
                      <a:pt x="21600" y="3281"/>
                      <a:pt x="21600" y="3281"/>
                      <a:pt x="21600" y="3281"/>
                    </a:cubicBezTo>
                    <a:close/>
                  </a:path>
                </a:pathLst>
              </a:custGeom>
              <a:solidFill>
                <a:srgbClr val="005171"/>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27" name="Oval 84"/>
              <p:cNvSpPr/>
              <p:nvPr/>
            </p:nvSpPr>
            <p:spPr>
              <a:xfrm>
                <a:off x="954645" y="0"/>
                <a:ext cx="158736" cy="165229"/>
              </a:xfrm>
              <a:prstGeom prst="ellipse">
                <a:avLst/>
              </a:prstGeom>
              <a:solidFill>
                <a:srgbClr val="005171"/>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28" name="Freeform: Shape 85"/>
              <p:cNvSpPr/>
              <p:nvPr/>
            </p:nvSpPr>
            <p:spPr>
              <a:xfrm>
                <a:off x="871927" y="181521"/>
                <a:ext cx="333122" cy="684191"/>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900" y="0"/>
                      <a:pt x="15120" y="0"/>
                    </a:cubicBezTo>
                    <a:cubicBezTo>
                      <a:pt x="9180" y="0"/>
                      <a:pt x="9180" y="0"/>
                      <a:pt x="9180" y="0"/>
                    </a:cubicBezTo>
                    <a:cubicBezTo>
                      <a:pt x="8640" y="0"/>
                      <a:pt x="8640" y="0"/>
                      <a:pt x="8640" y="0"/>
                    </a:cubicBezTo>
                    <a:cubicBezTo>
                      <a:pt x="5940" y="0"/>
                      <a:pt x="5940" y="0"/>
                      <a:pt x="5940" y="0"/>
                    </a:cubicBezTo>
                    <a:cubicBezTo>
                      <a:pt x="2700" y="0"/>
                      <a:pt x="0" y="1641"/>
                      <a:pt x="0" y="3281"/>
                    </a:cubicBezTo>
                    <a:cubicBezTo>
                      <a:pt x="0" y="3281"/>
                      <a:pt x="0" y="3281"/>
                      <a:pt x="0" y="3281"/>
                    </a:cubicBezTo>
                    <a:cubicBezTo>
                      <a:pt x="0" y="9570"/>
                      <a:pt x="0" y="9570"/>
                      <a:pt x="0" y="9570"/>
                    </a:cubicBezTo>
                    <a:cubicBezTo>
                      <a:pt x="0" y="10116"/>
                      <a:pt x="540" y="10663"/>
                      <a:pt x="1620" y="10663"/>
                    </a:cubicBezTo>
                    <a:cubicBezTo>
                      <a:pt x="2700" y="10663"/>
                      <a:pt x="3780" y="10116"/>
                      <a:pt x="3780" y="9570"/>
                    </a:cubicBezTo>
                    <a:cubicBezTo>
                      <a:pt x="3780" y="5742"/>
                      <a:pt x="3780" y="5742"/>
                      <a:pt x="3780" y="5742"/>
                    </a:cubicBezTo>
                    <a:cubicBezTo>
                      <a:pt x="3780" y="3828"/>
                      <a:pt x="3780" y="3828"/>
                      <a:pt x="3780" y="3828"/>
                    </a:cubicBezTo>
                    <a:cubicBezTo>
                      <a:pt x="4860" y="3828"/>
                      <a:pt x="4860" y="3828"/>
                      <a:pt x="4860" y="3828"/>
                    </a:cubicBezTo>
                    <a:cubicBezTo>
                      <a:pt x="4860" y="6015"/>
                      <a:pt x="4860" y="6015"/>
                      <a:pt x="4860" y="6015"/>
                    </a:cubicBezTo>
                    <a:cubicBezTo>
                      <a:pt x="4860" y="10116"/>
                      <a:pt x="4860" y="10116"/>
                      <a:pt x="4860" y="10116"/>
                    </a:cubicBezTo>
                    <a:cubicBezTo>
                      <a:pt x="4860" y="10663"/>
                      <a:pt x="4860" y="10663"/>
                      <a:pt x="4860" y="10663"/>
                    </a:cubicBezTo>
                    <a:cubicBezTo>
                      <a:pt x="4860" y="20233"/>
                      <a:pt x="4860" y="20233"/>
                      <a:pt x="4860" y="20233"/>
                    </a:cubicBezTo>
                    <a:cubicBezTo>
                      <a:pt x="4860" y="21053"/>
                      <a:pt x="5940" y="21600"/>
                      <a:pt x="7560" y="21600"/>
                    </a:cubicBezTo>
                    <a:cubicBezTo>
                      <a:pt x="9180" y="21600"/>
                      <a:pt x="10260" y="21053"/>
                      <a:pt x="10260" y="20233"/>
                    </a:cubicBezTo>
                    <a:cubicBezTo>
                      <a:pt x="10260" y="10663"/>
                      <a:pt x="10260" y="10663"/>
                      <a:pt x="10260" y="10663"/>
                    </a:cubicBezTo>
                    <a:cubicBezTo>
                      <a:pt x="11340" y="10663"/>
                      <a:pt x="11340" y="10663"/>
                      <a:pt x="11340" y="10663"/>
                    </a:cubicBezTo>
                    <a:cubicBezTo>
                      <a:pt x="11340" y="20233"/>
                      <a:pt x="11340" y="20233"/>
                      <a:pt x="11340" y="20233"/>
                    </a:cubicBezTo>
                    <a:cubicBezTo>
                      <a:pt x="11340" y="21053"/>
                      <a:pt x="12420" y="21600"/>
                      <a:pt x="14040" y="21600"/>
                    </a:cubicBezTo>
                    <a:cubicBezTo>
                      <a:pt x="15660" y="21600"/>
                      <a:pt x="16740" y="21053"/>
                      <a:pt x="16740" y="20233"/>
                    </a:cubicBezTo>
                    <a:cubicBezTo>
                      <a:pt x="16740" y="10663"/>
                      <a:pt x="16740" y="10663"/>
                      <a:pt x="16740" y="10663"/>
                    </a:cubicBezTo>
                    <a:cubicBezTo>
                      <a:pt x="16740" y="10116"/>
                      <a:pt x="16740" y="10116"/>
                      <a:pt x="16740" y="10116"/>
                    </a:cubicBezTo>
                    <a:cubicBezTo>
                      <a:pt x="16740" y="6015"/>
                      <a:pt x="16740" y="6015"/>
                      <a:pt x="16740" y="6015"/>
                    </a:cubicBezTo>
                    <a:cubicBezTo>
                      <a:pt x="16740" y="3828"/>
                      <a:pt x="16740" y="3828"/>
                      <a:pt x="16740" y="3828"/>
                    </a:cubicBezTo>
                    <a:cubicBezTo>
                      <a:pt x="17820" y="3828"/>
                      <a:pt x="17820" y="3828"/>
                      <a:pt x="17820" y="3828"/>
                    </a:cubicBezTo>
                    <a:cubicBezTo>
                      <a:pt x="17820" y="5742"/>
                      <a:pt x="17820" y="5742"/>
                      <a:pt x="17820" y="5742"/>
                    </a:cubicBezTo>
                    <a:cubicBezTo>
                      <a:pt x="17820" y="9570"/>
                      <a:pt x="17820" y="9570"/>
                      <a:pt x="17820" y="9570"/>
                    </a:cubicBezTo>
                    <a:cubicBezTo>
                      <a:pt x="17820" y="10116"/>
                      <a:pt x="18360" y="10663"/>
                      <a:pt x="19440" y="10663"/>
                    </a:cubicBezTo>
                    <a:cubicBezTo>
                      <a:pt x="20520" y="10663"/>
                      <a:pt x="21600" y="10116"/>
                      <a:pt x="21600" y="9570"/>
                    </a:cubicBezTo>
                    <a:cubicBezTo>
                      <a:pt x="21600" y="3281"/>
                      <a:pt x="21600" y="3281"/>
                      <a:pt x="21600" y="3281"/>
                    </a:cubicBezTo>
                    <a:cubicBezTo>
                      <a:pt x="21600" y="3281"/>
                      <a:pt x="21600" y="3281"/>
                      <a:pt x="21600" y="3281"/>
                    </a:cubicBezTo>
                    <a:close/>
                  </a:path>
                </a:pathLst>
              </a:custGeom>
              <a:solidFill>
                <a:srgbClr val="005171"/>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29" name="Oval 86"/>
              <p:cNvSpPr/>
              <p:nvPr/>
            </p:nvSpPr>
            <p:spPr>
              <a:xfrm>
                <a:off x="1395078" y="0"/>
                <a:ext cx="158736" cy="165229"/>
              </a:xfrm>
              <a:prstGeom prst="ellipse">
                <a:avLst/>
              </a:prstGeom>
              <a:solidFill>
                <a:srgbClr val="005171"/>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30" name="Freeform: Shape 87"/>
              <p:cNvSpPr/>
              <p:nvPr/>
            </p:nvSpPr>
            <p:spPr>
              <a:xfrm>
                <a:off x="1303417" y="181521"/>
                <a:ext cx="333122" cy="684191"/>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900" y="0"/>
                      <a:pt x="15660" y="0"/>
                    </a:cubicBezTo>
                    <a:cubicBezTo>
                      <a:pt x="9180" y="0"/>
                      <a:pt x="9180" y="0"/>
                      <a:pt x="9180" y="0"/>
                    </a:cubicBezTo>
                    <a:cubicBezTo>
                      <a:pt x="8640" y="0"/>
                      <a:pt x="8640" y="0"/>
                      <a:pt x="8640" y="0"/>
                    </a:cubicBezTo>
                    <a:cubicBezTo>
                      <a:pt x="6480" y="0"/>
                      <a:pt x="6480" y="0"/>
                      <a:pt x="6480" y="0"/>
                    </a:cubicBezTo>
                    <a:cubicBezTo>
                      <a:pt x="2700" y="0"/>
                      <a:pt x="0" y="1641"/>
                      <a:pt x="0" y="3281"/>
                    </a:cubicBezTo>
                    <a:cubicBezTo>
                      <a:pt x="0" y="3281"/>
                      <a:pt x="0" y="3281"/>
                      <a:pt x="0" y="3281"/>
                    </a:cubicBezTo>
                    <a:cubicBezTo>
                      <a:pt x="0" y="9570"/>
                      <a:pt x="0" y="9570"/>
                      <a:pt x="0" y="9570"/>
                    </a:cubicBezTo>
                    <a:cubicBezTo>
                      <a:pt x="0" y="10116"/>
                      <a:pt x="1080" y="10663"/>
                      <a:pt x="2160" y="10663"/>
                    </a:cubicBezTo>
                    <a:cubicBezTo>
                      <a:pt x="3240" y="10663"/>
                      <a:pt x="3780" y="10116"/>
                      <a:pt x="3780" y="9570"/>
                    </a:cubicBezTo>
                    <a:cubicBezTo>
                      <a:pt x="3780" y="5742"/>
                      <a:pt x="3780" y="5742"/>
                      <a:pt x="3780" y="5742"/>
                    </a:cubicBezTo>
                    <a:cubicBezTo>
                      <a:pt x="3780" y="3828"/>
                      <a:pt x="3780" y="3828"/>
                      <a:pt x="3780" y="3828"/>
                    </a:cubicBezTo>
                    <a:cubicBezTo>
                      <a:pt x="4860" y="3828"/>
                      <a:pt x="4860" y="3828"/>
                      <a:pt x="4860" y="3828"/>
                    </a:cubicBezTo>
                    <a:cubicBezTo>
                      <a:pt x="4860" y="6015"/>
                      <a:pt x="4860" y="6015"/>
                      <a:pt x="4860" y="6015"/>
                    </a:cubicBezTo>
                    <a:cubicBezTo>
                      <a:pt x="4860" y="10116"/>
                      <a:pt x="4860" y="10116"/>
                      <a:pt x="4860" y="10116"/>
                    </a:cubicBezTo>
                    <a:cubicBezTo>
                      <a:pt x="4860" y="10663"/>
                      <a:pt x="4860" y="10663"/>
                      <a:pt x="4860" y="10663"/>
                    </a:cubicBezTo>
                    <a:cubicBezTo>
                      <a:pt x="4860" y="20233"/>
                      <a:pt x="4860" y="20233"/>
                      <a:pt x="4860" y="20233"/>
                    </a:cubicBezTo>
                    <a:cubicBezTo>
                      <a:pt x="4860" y="21053"/>
                      <a:pt x="5940" y="21600"/>
                      <a:pt x="7560" y="21600"/>
                    </a:cubicBezTo>
                    <a:cubicBezTo>
                      <a:pt x="9180" y="21600"/>
                      <a:pt x="10260" y="21053"/>
                      <a:pt x="10260" y="20233"/>
                    </a:cubicBezTo>
                    <a:cubicBezTo>
                      <a:pt x="10260" y="10663"/>
                      <a:pt x="10260" y="10663"/>
                      <a:pt x="10260" y="10663"/>
                    </a:cubicBezTo>
                    <a:cubicBezTo>
                      <a:pt x="11340" y="10663"/>
                      <a:pt x="11340" y="10663"/>
                      <a:pt x="11340" y="10663"/>
                    </a:cubicBezTo>
                    <a:cubicBezTo>
                      <a:pt x="11340" y="20233"/>
                      <a:pt x="11340" y="20233"/>
                      <a:pt x="11340" y="20233"/>
                    </a:cubicBezTo>
                    <a:cubicBezTo>
                      <a:pt x="11340" y="21053"/>
                      <a:pt x="12420" y="21600"/>
                      <a:pt x="14040" y="21600"/>
                    </a:cubicBezTo>
                    <a:cubicBezTo>
                      <a:pt x="15660" y="21600"/>
                      <a:pt x="16740" y="21053"/>
                      <a:pt x="16740" y="20233"/>
                    </a:cubicBezTo>
                    <a:cubicBezTo>
                      <a:pt x="16740" y="10663"/>
                      <a:pt x="16740" y="10663"/>
                      <a:pt x="16740" y="10663"/>
                    </a:cubicBezTo>
                    <a:cubicBezTo>
                      <a:pt x="16740" y="10116"/>
                      <a:pt x="16740" y="10116"/>
                      <a:pt x="16740" y="10116"/>
                    </a:cubicBezTo>
                    <a:cubicBezTo>
                      <a:pt x="16740" y="6015"/>
                      <a:pt x="16740" y="6015"/>
                      <a:pt x="16740" y="6015"/>
                    </a:cubicBezTo>
                    <a:cubicBezTo>
                      <a:pt x="16740" y="3828"/>
                      <a:pt x="16740" y="3828"/>
                      <a:pt x="16740" y="3828"/>
                    </a:cubicBezTo>
                    <a:cubicBezTo>
                      <a:pt x="17820" y="3828"/>
                      <a:pt x="17820" y="3828"/>
                      <a:pt x="17820" y="3828"/>
                    </a:cubicBezTo>
                    <a:cubicBezTo>
                      <a:pt x="17820" y="5742"/>
                      <a:pt x="17820" y="5742"/>
                      <a:pt x="17820" y="5742"/>
                    </a:cubicBezTo>
                    <a:cubicBezTo>
                      <a:pt x="17820" y="9570"/>
                      <a:pt x="17820" y="9570"/>
                      <a:pt x="17820" y="9570"/>
                    </a:cubicBezTo>
                    <a:cubicBezTo>
                      <a:pt x="17820" y="10116"/>
                      <a:pt x="18900" y="10663"/>
                      <a:pt x="19980" y="10663"/>
                    </a:cubicBezTo>
                    <a:cubicBezTo>
                      <a:pt x="21060" y="10663"/>
                      <a:pt x="21600" y="10116"/>
                      <a:pt x="21600" y="9570"/>
                    </a:cubicBezTo>
                    <a:cubicBezTo>
                      <a:pt x="21600" y="3281"/>
                      <a:pt x="21600" y="3281"/>
                      <a:pt x="21600" y="3281"/>
                    </a:cubicBezTo>
                    <a:cubicBezTo>
                      <a:pt x="21600" y="3281"/>
                      <a:pt x="21600" y="3281"/>
                      <a:pt x="21600" y="3281"/>
                    </a:cubicBezTo>
                    <a:close/>
                  </a:path>
                </a:pathLst>
              </a:custGeom>
              <a:solidFill>
                <a:srgbClr val="005171"/>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grpSp>
      </p:grpSp>
      <p:sp>
        <p:nvSpPr>
          <p:cNvPr id="51" name="Rectangle 3"/>
          <p:cNvSpPr/>
          <p:nvPr/>
        </p:nvSpPr>
        <p:spPr>
          <a:xfrm>
            <a:off x="5719538" y="5190064"/>
            <a:ext cx="2020278" cy="778158"/>
          </a:xfrm>
          <a:prstGeom prst="rect">
            <a:avLst/>
          </a:prstGeom>
          <a:noFill/>
          <a:ln w="12700" cap="flat">
            <a:noFill/>
            <a:miter lim="400000"/>
          </a:ln>
          <a:effectLst/>
        </p:spPr>
        <p:txBody>
          <a:bodyPr wrap="square" lIns="25400" tIns="25400" rIns="25400" bIns="25400" anchor="t">
            <a:norm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lumMod val="65000"/>
                    <a:lumOff val="35000"/>
                  </a:srgbClr>
                </a:solidFill>
                <a:effectLst/>
                <a:uLnTx/>
                <a:uFillTx/>
                <a:cs typeface="+mn-ea"/>
                <a:sym typeface="+mn-lt"/>
              </a:rPr>
              <a:t>此部分内容作为文字排版占位显示（建议使用主题字体）</a:t>
            </a:r>
          </a:p>
        </p:txBody>
      </p:sp>
      <p:sp>
        <p:nvSpPr>
          <p:cNvPr id="52" name="Freeform: Shape 9"/>
          <p:cNvSpPr/>
          <p:nvPr/>
        </p:nvSpPr>
        <p:spPr>
          <a:xfrm>
            <a:off x="5165829" y="1892968"/>
            <a:ext cx="2933565" cy="2073711"/>
          </a:xfrm>
          <a:custGeom>
            <a:avLst/>
            <a:gdLst/>
            <a:ahLst/>
            <a:cxnLst>
              <a:cxn ang="0">
                <a:pos x="wd2" y="hd2"/>
              </a:cxn>
              <a:cxn ang="5400000">
                <a:pos x="wd2" y="hd2"/>
              </a:cxn>
              <a:cxn ang="10800000">
                <a:pos x="wd2" y="hd2"/>
              </a:cxn>
              <a:cxn ang="16200000">
                <a:pos x="wd2" y="hd2"/>
              </a:cxn>
            </a:cxnLst>
            <a:rect l="0" t="0" r="r" b="b"/>
            <a:pathLst>
              <a:path w="21600" h="21600" extrusionOk="0">
                <a:moveTo>
                  <a:pt x="3041" y="17933"/>
                </a:moveTo>
                <a:cubicBezTo>
                  <a:pt x="3336" y="17612"/>
                  <a:pt x="3629" y="17261"/>
                  <a:pt x="3921" y="16880"/>
                </a:cubicBezTo>
                <a:cubicBezTo>
                  <a:pt x="4088" y="16662"/>
                  <a:pt x="4238" y="16446"/>
                  <a:pt x="4372" y="16232"/>
                </a:cubicBezTo>
                <a:lnTo>
                  <a:pt x="4372" y="18605"/>
                </a:lnTo>
                <a:lnTo>
                  <a:pt x="2410" y="18605"/>
                </a:lnTo>
                <a:cubicBezTo>
                  <a:pt x="2534" y="18478"/>
                  <a:pt x="2745" y="18253"/>
                  <a:pt x="3041" y="17933"/>
                </a:cubicBezTo>
                <a:close/>
                <a:moveTo>
                  <a:pt x="20005" y="0"/>
                </a:moveTo>
                <a:lnTo>
                  <a:pt x="5967" y="0"/>
                </a:lnTo>
                <a:cubicBezTo>
                  <a:pt x="5087" y="0"/>
                  <a:pt x="4372" y="1160"/>
                  <a:pt x="4372" y="2591"/>
                </a:cubicBezTo>
                <a:lnTo>
                  <a:pt x="4372" y="10788"/>
                </a:lnTo>
                <a:cubicBezTo>
                  <a:pt x="3916" y="10397"/>
                  <a:pt x="3304" y="10201"/>
                  <a:pt x="2534" y="10201"/>
                </a:cubicBezTo>
                <a:cubicBezTo>
                  <a:pt x="2088" y="10201"/>
                  <a:pt x="1642" y="10271"/>
                  <a:pt x="1197" y="10412"/>
                </a:cubicBezTo>
                <a:cubicBezTo>
                  <a:pt x="753" y="10554"/>
                  <a:pt x="416" y="10694"/>
                  <a:pt x="188" y="10835"/>
                </a:cubicBezTo>
                <a:lnTo>
                  <a:pt x="188" y="13091"/>
                </a:lnTo>
                <a:lnTo>
                  <a:pt x="343" y="13091"/>
                </a:lnTo>
                <a:cubicBezTo>
                  <a:pt x="622" y="12823"/>
                  <a:pt x="924" y="12603"/>
                  <a:pt x="1250" y="12429"/>
                </a:cubicBezTo>
                <a:cubicBezTo>
                  <a:pt x="1576" y="12257"/>
                  <a:pt x="1887" y="12170"/>
                  <a:pt x="2182" y="12170"/>
                </a:cubicBezTo>
                <a:cubicBezTo>
                  <a:pt x="2578" y="12170"/>
                  <a:pt x="2880" y="12298"/>
                  <a:pt x="3090" y="12550"/>
                </a:cubicBezTo>
                <a:cubicBezTo>
                  <a:pt x="3301" y="12802"/>
                  <a:pt x="3407" y="13159"/>
                  <a:pt x="3407" y="13622"/>
                </a:cubicBezTo>
                <a:cubicBezTo>
                  <a:pt x="3407" y="14008"/>
                  <a:pt x="3325" y="14400"/>
                  <a:pt x="3160" y="14795"/>
                </a:cubicBezTo>
                <a:cubicBezTo>
                  <a:pt x="2997" y="15189"/>
                  <a:pt x="2720" y="15654"/>
                  <a:pt x="2332" y="16186"/>
                </a:cubicBezTo>
                <a:cubicBezTo>
                  <a:pt x="2072" y="16545"/>
                  <a:pt x="1725" y="16971"/>
                  <a:pt x="1294" y="17467"/>
                </a:cubicBezTo>
                <a:cubicBezTo>
                  <a:pt x="862" y="17961"/>
                  <a:pt x="431" y="18430"/>
                  <a:pt x="0" y="18871"/>
                </a:cubicBezTo>
                <a:lnTo>
                  <a:pt x="0" y="20548"/>
                </a:lnTo>
                <a:lnTo>
                  <a:pt x="4684" y="20548"/>
                </a:lnTo>
                <a:cubicBezTo>
                  <a:pt x="4975" y="21186"/>
                  <a:pt x="5441" y="21600"/>
                  <a:pt x="5967" y="21600"/>
                </a:cubicBezTo>
                <a:lnTo>
                  <a:pt x="20005" y="21600"/>
                </a:lnTo>
                <a:cubicBezTo>
                  <a:pt x="20886" y="21600"/>
                  <a:pt x="21600" y="20440"/>
                  <a:pt x="21600" y="19008"/>
                </a:cubicBezTo>
                <a:lnTo>
                  <a:pt x="21600" y="2591"/>
                </a:lnTo>
                <a:cubicBezTo>
                  <a:pt x="21600" y="1160"/>
                  <a:pt x="20886" y="0"/>
                  <a:pt x="20005" y="0"/>
                </a:cubicBezTo>
                <a:close/>
              </a:path>
            </a:pathLst>
          </a:custGeom>
          <a:solidFill>
            <a:srgbClr val="7AC861"/>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53" name="Rectangle 10"/>
          <p:cNvSpPr/>
          <p:nvPr/>
        </p:nvSpPr>
        <p:spPr>
          <a:xfrm>
            <a:off x="6126678" y="2215214"/>
            <a:ext cx="1616980" cy="538006"/>
          </a:xfrm>
          <a:prstGeom prst="rect">
            <a:avLst/>
          </a:prstGeom>
          <a:noFill/>
          <a:ln w="12700" cap="flat">
            <a:noFill/>
            <a:miter lim="400000"/>
          </a:ln>
          <a:effectLst/>
        </p:spPr>
        <p:txBody>
          <a:bodyPr wrap="none" lIns="25400" tIns="25400" rIns="25400" bIns="2540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FFFFFF"/>
                </a:solidFill>
                <a:effectLst/>
                <a:uLnTx/>
                <a:uFillTx/>
                <a:cs typeface="+mn-ea"/>
                <a:sym typeface="+mn-lt"/>
              </a:rPr>
              <a:t>标题文本预设</a:t>
            </a:r>
          </a:p>
        </p:txBody>
      </p:sp>
      <p:sp>
        <p:nvSpPr>
          <p:cNvPr id="54" name="Rectangle 11"/>
          <p:cNvSpPr/>
          <p:nvPr/>
        </p:nvSpPr>
        <p:spPr>
          <a:xfrm>
            <a:off x="5917942" y="2870175"/>
            <a:ext cx="2020280" cy="778158"/>
          </a:xfrm>
          <a:prstGeom prst="rect">
            <a:avLst/>
          </a:prstGeom>
          <a:noFill/>
          <a:ln w="12700" cap="flat">
            <a:noFill/>
            <a:miter lim="400000"/>
          </a:ln>
          <a:effectLst/>
        </p:spPr>
        <p:txBody>
          <a:bodyPr wrap="square" lIns="25400" tIns="25400" rIns="25400" bIns="25400" anchor="t">
            <a:norm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a:ln>
                  <a:noFill/>
                </a:ln>
                <a:solidFill>
                  <a:srgbClr val="FFFFFF"/>
                </a:solidFill>
                <a:effectLst/>
                <a:uLnTx/>
                <a:uFillTx/>
                <a:cs typeface="+mn-ea"/>
                <a:sym typeface="+mn-lt"/>
              </a:rPr>
              <a:t>此部分内容作为文字排版占位显示（建议使用主题字体）</a:t>
            </a:r>
          </a:p>
        </p:txBody>
      </p:sp>
      <p:grpSp>
        <p:nvGrpSpPr>
          <p:cNvPr id="55" name="组 10"/>
          <p:cNvGrpSpPr/>
          <p:nvPr/>
        </p:nvGrpSpPr>
        <p:grpSpPr>
          <a:xfrm>
            <a:off x="5770556" y="4344305"/>
            <a:ext cx="2293384" cy="468136"/>
            <a:chOff x="5000991" y="4461573"/>
            <a:chExt cx="2293384" cy="468136"/>
          </a:xfrm>
        </p:grpSpPr>
        <p:grpSp>
          <p:nvGrpSpPr>
            <p:cNvPr id="56" name="Group 37"/>
            <p:cNvGrpSpPr/>
            <p:nvPr/>
          </p:nvGrpSpPr>
          <p:grpSpPr>
            <a:xfrm>
              <a:off x="5000991" y="4461573"/>
              <a:ext cx="2293384" cy="466903"/>
              <a:chOff x="5269818" y="4049023"/>
              <a:chExt cx="2126163" cy="432858"/>
            </a:xfrm>
          </p:grpSpPr>
          <p:sp>
            <p:nvSpPr>
              <p:cNvPr id="66" name="Oval 38"/>
              <p:cNvSpPr/>
              <p:nvPr/>
            </p:nvSpPr>
            <p:spPr>
              <a:xfrm>
                <a:off x="5311178" y="4049023"/>
                <a:ext cx="82721" cy="82615"/>
              </a:xfrm>
              <a:prstGeom prst="ellipse">
                <a:avLst/>
              </a:pr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67" name="Freeform: Shape 39"/>
              <p:cNvSpPr/>
              <p:nvPr/>
            </p:nvSpPr>
            <p:spPr>
              <a:xfrm>
                <a:off x="5269818" y="4139785"/>
                <a:ext cx="166562" cy="342095"/>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900" y="0"/>
                      <a:pt x="15660" y="0"/>
                    </a:cubicBezTo>
                    <a:cubicBezTo>
                      <a:pt x="9180" y="0"/>
                      <a:pt x="9180" y="0"/>
                      <a:pt x="9180" y="0"/>
                    </a:cubicBezTo>
                    <a:cubicBezTo>
                      <a:pt x="8640" y="0"/>
                      <a:pt x="8640" y="0"/>
                      <a:pt x="8640" y="0"/>
                    </a:cubicBezTo>
                    <a:cubicBezTo>
                      <a:pt x="6480" y="0"/>
                      <a:pt x="6480" y="0"/>
                      <a:pt x="6480" y="0"/>
                    </a:cubicBezTo>
                    <a:cubicBezTo>
                      <a:pt x="2700" y="0"/>
                      <a:pt x="0" y="1641"/>
                      <a:pt x="0" y="3281"/>
                    </a:cubicBezTo>
                    <a:cubicBezTo>
                      <a:pt x="0" y="3281"/>
                      <a:pt x="0" y="3281"/>
                      <a:pt x="0" y="3281"/>
                    </a:cubicBezTo>
                    <a:cubicBezTo>
                      <a:pt x="0" y="9570"/>
                      <a:pt x="0" y="9570"/>
                      <a:pt x="0" y="9570"/>
                    </a:cubicBezTo>
                    <a:cubicBezTo>
                      <a:pt x="0" y="10116"/>
                      <a:pt x="540" y="10663"/>
                      <a:pt x="2160" y="10663"/>
                    </a:cubicBezTo>
                    <a:cubicBezTo>
                      <a:pt x="3240" y="10663"/>
                      <a:pt x="3780" y="10116"/>
                      <a:pt x="3780" y="9570"/>
                    </a:cubicBezTo>
                    <a:cubicBezTo>
                      <a:pt x="3780" y="5742"/>
                      <a:pt x="3780" y="5742"/>
                      <a:pt x="3780" y="5742"/>
                    </a:cubicBezTo>
                    <a:cubicBezTo>
                      <a:pt x="3780" y="3828"/>
                      <a:pt x="3780" y="3828"/>
                      <a:pt x="3780" y="3828"/>
                    </a:cubicBezTo>
                    <a:cubicBezTo>
                      <a:pt x="4860" y="3828"/>
                      <a:pt x="4860" y="3828"/>
                      <a:pt x="4860" y="3828"/>
                    </a:cubicBezTo>
                    <a:cubicBezTo>
                      <a:pt x="4860" y="6015"/>
                      <a:pt x="4860" y="6015"/>
                      <a:pt x="4860" y="6015"/>
                    </a:cubicBezTo>
                    <a:cubicBezTo>
                      <a:pt x="4860" y="10116"/>
                      <a:pt x="4860" y="10116"/>
                      <a:pt x="4860" y="10116"/>
                    </a:cubicBezTo>
                    <a:cubicBezTo>
                      <a:pt x="4860" y="10663"/>
                      <a:pt x="4860" y="10663"/>
                      <a:pt x="4860" y="10663"/>
                    </a:cubicBezTo>
                    <a:cubicBezTo>
                      <a:pt x="4860" y="20233"/>
                      <a:pt x="4860" y="20233"/>
                      <a:pt x="4860" y="20233"/>
                    </a:cubicBezTo>
                    <a:cubicBezTo>
                      <a:pt x="4860" y="21053"/>
                      <a:pt x="5940" y="21600"/>
                      <a:pt x="7560" y="21600"/>
                    </a:cubicBezTo>
                    <a:cubicBezTo>
                      <a:pt x="9180" y="21600"/>
                      <a:pt x="10260" y="21053"/>
                      <a:pt x="10260" y="20233"/>
                    </a:cubicBezTo>
                    <a:cubicBezTo>
                      <a:pt x="10260" y="10663"/>
                      <a:pt x="10260" y="10663"/>
                      <a:pt x="10260" y="10663"/>
                    </a:cubicBezTo>
                    <a:cubicBezTo>
                      <a:pt x="11340" y="10663"/>
                      <a:pt x="11340" y="10663"/>
                      <a:pt x="11340" y="10663"/>
                    </a:cubicBezTo>
                    <a:cubicBezTo>
                      <a:pt x="11340" y="20233"/>
                      <a:pt x="11340" y="20233"/>
                      <a:pt x="11340" y="20233"/>
                    </a:cubicBezTo>
                    <a:cubicBezTo>
                      <a:pt x="11340" y="21053"/>
                      <a:pt x="12420" y="21600"/>
                      <a:pt x="14040" y="21600"/>
                    </a:cubicBezTo>
                    <a:cubicBezTo>
                      <a:pt x="15660" y="21600"/>
                      <a:pt x="16740" y="21053"/>
                      <a:pt x="16740" y="20233"/>
                    </a:cubicBezTo>
                    <a:cubicBezTo>
                      <a:pt x="16740" y="10663"/>
                      <a:pt x="16740" y="10663"/>
                      <a:pt x="16740" y="10663"/>
                    </a:cubicBezTo>
                    <a:cubicBezTo>
                      <a:pt x="16740" y="10116"/>
                      <a:pt x="16740" y="10116"/>
                      <a:pt x="16740" y="10116"/>
                    </a:cubicBezTo>
                    <a:cubicBezTo>
                      <a:pt x="16740" y="6015"/>
                      <a:pt x="16740" y="6015"/>
                      <a:pt x="16740" y="6015"/>
                    </a:cubicBezTo>
                    <a:cubicBezTo>
                      <a:pt x="16740" y="3828"/>
                      <a:pt x="16740" y="3828"/>
                      <a:pt x="16740" y="3828"/>
                    </a:cubicBezTo>
                    <a:cubicBezTo>
                      <a:pt x="17820" y="3828"/>
                      <a:pt x="17820" y="3828"/>
                      <a:pt x="17820" y="3828"/>
                    </a:cubicBezTo>
                    <a:cubicBezTo>
                      <a:pt x="17820" y="5742"/>
                      <a:pt x="17820" y="5742"/>
                      <a:pt x="17820" y="5742"/>
                    </a:cubicBezTo>
                    <a:cubicBezTo>
                      <a:pt x="17820" y="9570"/>
                      <a:pt x="17820" y="9570"/>
                      <a:pt x="17820" y="9570"/>
                    </a:cubicBezTo>
                    <a:cubicBezTo>
                      <a:pt x="17820" y="10116"/>
                      <a:pt x="18900" y="10663"/>
                      <a:pt x="19980" y="10663"/>
                    </a:cubicBezTo>
                    <a:cubicBezTo>
                      <a:pt x="21060" y="10663"/>
                      <a:pt x="21600" y="10116"/>
                      <a:pt x="21600" y="9570"/>
                    </a:cubicBezTo>
                    <a:cubicBezTo>
                      <a:pt x="21600" y="3281"/>
                      <a:pt x="21600" y="3281"/>
                      <a:pt x="21600" y="3281"/>
                    </a:cubicBezTo>
                    <a:cubicBezTo>
                      <a:pt x="21600" y="3281"/>
                      <a:pt x="21600" y="3281"/>
                      <a:pt x="21600" y="3281"/>
                    </a:cubicBezTo>
                    <a:close/>
                  </a:path>
                </a:pathLst>
              </a:cu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68" name="Oval 40"/>
              <p:cNvSpPr/>
              <p:nvPr/>
            </p:nvSpPr>
            <p:spPr>
              <a:xfrm>
                <a:off x="5531394" y="4049023"/>
                <a:ext cx="79368" cy="82615"/>
              </a:xfrm>
              <a:prstGeom prst="ellipse">
                <a:avLst/>
              </a:pr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69" name="Freeform: Shape 41"/>
              <p:cNvSpPr/>
              <p:nvPr/>
            </p:nvSpPr>
            <p:spPr>
              <a:xfrm>
                <a:off x="5485564" y="4139785"/>
                <a:ext cx="169914" cy="342095"/>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439" y="0"/>
                      <a:pt x="15278" y="0"/>
                    </a:cubicBezTo>
                    <a:cubicBezTo>
                      <a:pt x="8956" y="0"/>
                      <a:pt x="8956" y="0"/>
                      <a:pt x="8956" y="0"/>
                    </a:cubicBezTo>
                    <a:cubicBezTo>
                      <a:pt x="8956" y="0"/>
                      <a:pt x="8956" y="0"/>
                      <a:pt x="8956" y="0"/>
                    </a:cubicBezTo>
                    <a:cubicBezTo>
                      <a:pt x="6322" y="0"/>
                      <a:pt x="6322" y="0"/>
                      <a:pt x="6322" y="0"/>
                    </a:cubicBezTo>
                    <a:cubicBezTo>
                      <a:pt x="2634" y="0"/>
                      <a:pt x="0" y="1641"/>
                      <a:pt x="0" y="3281"/>
                    </a:cubicBezTo>
                    <a:cubicBezTo>
                      <a:pt x="0" y="3281"/>
                      <a:pt x="0" y="3281"/>
                      <a:pt x="0" y="3281"/>
                    </a:cubicBezTo>
                    <a:cubicBezTo>
                      <a:pt x="0" y="9570"/>
                      <a:pt x="0" y="9570"/>
                      <a:pt x="0" y="9570"/>
                    </a:cubicBezTo>
                    <a:cubicBezTo>
                      <a:pt x="0" y="10116"/>
                      <a:pt x="1054" y="10663"/>
                      <a:pt x="2107" y="10663"/>
                    </a:cubicBezTo>
                    <a:cubicBezTo>
                      <a:pt x="3161" y="10663"/>
                      <a:pt x="4215" y="10116"/>
                      <a:pt x="4215" y="9570"/>
                    </a:cubicBezTo>
                    <a:cubicBezTo>
                      <a:pt x="4215" y="5742"/>
                      <a:pt x="4215" y="5742"/>
                      <a:pt x="4215" y="5742"/>
                    </a:cubicBezTo>
                    <a:cubicBezTo>
                      <a:pt x="4215" y="3828"/>
                      <a:pt x="4215" y="3828"/>
                      <a:pt x="4215" y="3828"/>
                    </a:cubicBezTo>
                    <a:cubicBezTo>
                      <a:pt x="4741" y="3828"/>
                      <a:pt x="4741" y="3828"/>
                      <a:pt x="4741" y="3828"/>
                    </a:cubicBezTo>
                    <a:cubicBezTo>
                      <a:pt x="4741" y="6015"/>
                      <a:pt x="4741" y="6015"/>
                      <a:pt x="4741" y="6015"/>
                    </a:cubicBezTo>
                    <a:cubicBezTo>
                      <a:pt x="4741" y="10116"/>
                      <a:pt x="4741" y="10116"/>
                      <a:pt x="4741" y="10116"/>
                    </a:cubicBezTo>
                    <a:cubicBezTo>
                      <a:pt x="4741" y="10663"/>
                      <a:pt x="4741" y="10663"/>
                      <a:pt x="4741" y="10663"/>
                    </a:cubicBezTo>
                    <a:cubicBezTo>
                      <a:pt x="4741" y="20233"/>
                      <a:pt x="4741" y="20233"/>
                      <a:pt x="4741" y="20233"/>
                    </a:cubicBezTo>
                    <a:cubicBezTo>
                      <a:pt x="4741" y="21053"/>
                      <a:pt x="6322" y="21600"/>
                      <a:pt x="7376" y="21600"/>
                    </a:cubicBezTo>
                    <a:cubicBezTo>
                      <a:pt x="8956" y="21600"/>
                      <a:pt x="10010" y="21053"/>
                      <a:pt x="10010" y="20233"/>
                    </a:cubicBezTo>
                    <a:cubicBezTo>
                      <a:pt x="10010" y="10663"/>
                      <a:pt x="10010" y="10663"/>
                      <a:pt x="10010" y="10663"/>
                    </a:cubicBezTo>
                    <a:cubicBezTo>
                      <a:pt x="11063" y="10663"/>
                      <a:pt x="11063" y="10663"/>
                      <a:pt x="11063" y="10663"/>
                    </a:cubicBezTo>
                    <a:cubicBezTo>
                      <a:pt x="11063" y="20233"/>
                      <a:pt x="11063" y="20233"/>
                      <a:pt x="11063" y="20233"/>
                    </a:cubicBezTo>
                    <a:cubicBezTo>
                      <a:pt x="11063" y="21053"/>
                      <a:pt x="12644" y="21600"/>
                      <a:pt x="13698" y="21600"/>
                    </a:cubicBezTo>
                    <a:cubicBezTo>
                      <a:pt x="15278" y="21600"/>
                      <a:pt x="16332" y="21053"/>
                      <a:pt x="16332" y="20233"/>
                    </a:cubicBezTo>
                    <a:cubicBezTo>
                      <a:pt x="16332" y="10663"/>
                      <a:pt x="16332" y="10663"/>
                      <a:pt x="16332" y="10663"/>
                    </a:cubicBezTo>
                    <a:cubicBezTo>
                      <a:pt x="16332" y="10116"/>
                      <a:pt x="16332" y="10116"/>
                      <a:pt x="16332" y="10116"/>
                    </a:cubicBezTo>
                    <a:cubicBezTo>
                      <a:pt x="16332" y="6015"/>
                      <a:pt x="16332" y="6015"/>
                      <a:pt x="16332" y="6015"/>
                    </a:cubicBezTo>
                    <a:cubicBezTo>
                      <a:pt x="16332" y="3828"/>
                      <a:pt x="16332" y="3828"/>
                      <a:pt x="16332" y="3828"/>
                    </a:cubicBezTo>
                    <a:cubicBezTo>
                      <a:pt x="17385" y="3828"/>
                      <a:pt x="17385" y="3828"/>
                      <a:pt x="17385" y="3828"/>
                    </a:cubicBezTo>
                    <a:cubicBezTo>
                      <a:pt x="17385" y="5742"/>
                      <a:pt x="17385" y="5742"/>
                      <a:pt x="17385" y="5742"/>
                    </a:cubicBezTo>
                    <a:cubicBezTo>
                      <a:pt x="17385" y="9570"/>
                      <a:pt x="17385" y="9570"/>
                      <a:pt x="17385" y="9570"/>
                    </a:cubicBezTo>
                    <a:cubicBezTo>
                      <a:pt x="17385" y="10116"/>
                      <a:pt x="18439" y="10663"/>
                      <a:pt x="19493" y="10663"/>
                    </a:cubicBezTo>
                    <a:cubicBezTo>
                      <a:pt x="20546" y="10663"/>
                      <a:pt x="21600" y="10116"/>
                      <a:pt x="21600" y="9570"/>
                    </a:cubicBezTo>
                    <a:cubicBezTo>
                      <a:pt x="21600" y="3281"/>
                      <a:pt x="21600" y="3281"/>
                      <a:pt x="21600" y="3281"/>
                    </a:cubicBezTo>
                    <a:cubicBezTo>
                      <a:pt x="21600" y="3281"/>
                      <a:pt x="21600" y="3281"/>
                      <a:pt x="21600" y="3281"/>
                    </a:cubicBezTo>
                    <a:close/>
                  </a:path>
                </a:pathLst>
              </a:cu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70" name="Oval 42"/>
              <p:cNvSpPr/>
              <p:nvPr/>
            </p:nvSpPr>
            <p:spPr>
              <a:xfrm>
                <a:off x="5747141" y="4049023"/>
                <a:ext cx="79368" cy="82615"/>
              </a:xfrm>
              <a:prstGeom prst="ellipse">
                <a:avLst/>
              </a:pr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71" name="Freeform: Shape 43"/>
              <p:cNvSpPr/>
              <p:nvPr/>
            </p:nvSpPr>
            <p:spPr>
              <a:xfrm>
                <a:off x="5705782" y="4139785"/>
                <a:ext cx="166561" cy="342095"/>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900" y="0"/>
                      <a:pt x="15120" y="0"/>
                    </a:cubicBezTo>
                    <a:cubicBezTo>
                      <a:pt x="9180" y="0"/>
                      <a:pt x="9180" y="0"/>
                      <a:pt x="9180" y="0"/>
                    </a:cubicBezTo>
                    <a:cubicBezTo>
                      <a:pt x="8640" y="0"/>
                      <a:pt x="8640" y="0"/>
                      <a:pt x="8640" y="0"/>
                    </a:cubicBezTo>
                    <a:cubicBezTo>
                      <a:pt x="5940" y="0"/>
                      <a:pt x="5940" y="0"/>
                      <a:pt x="5940" y="0"/>
                    </a:cubicBezTo>
                    <a:cubicBezTo>
                      <a:pt x="2700" y="0"/>
                      <a:pt x="0" y="1641"/>
                      <a:pt x="0" y="3281"/>
                    </a:cubicBezTo>
                    <a:cubicBezTo>
                      <a:pt x="0" y="3281"/>
                      <a:pt x="0" y="3281"/>
                      <a:pt x="0" y="3281"/>
                    </a:cubicBezTo>
                    <a:cubicBezTo>
                      <a:pt x="0" y="9570"/>
                      <a:pt x="0" y="9570"/>
                      <a:pt x="0" y="9570"/>
                    </a:cubicBezTo>
                    <a:cubicBezTo>
                      <a:pt x="0" y="10116"/>
                      <a:pt x="540" y="10663"/>
                      <a:pt x="1620" y="10663"/>
                    </a:cubicBezTo>
                    <a:cubicBezTo>
                      <a:pt x="2700" y="10663"/>
                      <a:pt x="3780" y="10116"/>
                      <a:pt x="3780" y="9570"/>
                    </a:cubicBezTo>
                    <a:cubicBezTo>
                      <a:pt x="3780" y="5742"/>
                      <a:pt x="3780" y="5742"/>
                      <a:pt x="3780" y="5742"/>
                    </a:cubicBezTo>
                    <a:cubicBezTo>
                      <a:pt x="3780" y="3828"/>
                      <a:pt x="3780" y="3828"/>
                      <a:pt x="3780" y="3828"/>
                    </a:cubicBezTo>
                    <a:cubicBezTo>
                      <a:pt x="4860" y="3828"/>
                      <a:pt x="4860" y="3828"/>
                      <a:pt x="4860" y="3828"/>
                    </a:cubicBezTo>
                    <a:cubicBezTo>
                      <a:pt x="4860" y="6015"/>
                      <a:pt x="4860" y="6015"/>
                      <a:pt x="4860" y="6015"/>
                    </a:cubicBezTo>
                    <a:cubicBezTo>
                      <a:pt x="4860" y="10116"/>
                      <a:pt x="4860" y="10116"/>
                      <a:pt x="4860" y="10116"/>
                    </a:cubicBezTo>
                    <a:cubicBezTo>
                      <a:pt x="4860" y="10663"/>
                      <a:pt x="4860" y="10663"/>
                      <a:pt x="4860" y="10663"/>
                    </a:cubicBezTo>
                    <a:cubicBezTo>
                      <a:pt x="4860" y="20233"/>
                      <a:pt x="4860" y="20233"/>
                      <a:pt x="4860" y="20233"/>
                    </a:cubicBezTo>
                    <a:cubicBezTo>
                      <a:pt x="4860" y="21053"/>
                      <a:pt x="5940" y="21600"/>
                      <a:pt x="7560" y="21600"/>
                    </a:cubicBezTo>
                    <a:cubicBezTo>
                      <a:pt x="9180" y="21600"/>
                      <a:pt x="10260" y="21053"/>
                      <a:pt x="10260" y="20233"/>
                    </a:cubicBezTo>
                    <a:cubicBezTo>
                      <a:pt x="10260" y="10663"/>
                      <a:pt x="10260" y="10663"/>
                      <a:pt x="10260" y="10663"/>
                    </a:cubicBezTo>
                    <a:cubicBezTo>
                      <a:pt x="11340" y="10663"/>
                      <a:pt x="11340" y="10663"/>
                      <a:pt x="11340" y="10663"/>
                    </a:cubicBezTo>
                    <a:cubicBezTo>
                      <a:pt x="11340" y="20233"/>
                      <a:pt x="11340" y="20233"/>
                      <a:pt x="11340" y="20233"/>
                    </a:cubicBezTo>
                    <a:cubicBezTo>
                      <a:pt x="11340" y="21053"/>
                      <a:pt x="12420" y="21600"/>
                      <a:pt x="14040" y="21600"/>
                    </a:cubicBezTo>
                    <a:cubicBezTo>
                      <a:pt x="15660" y="21600"/>
                      <a:pt x="16740" y="21053"/>
                      <a:pt x="16740" y="20233"/>
                    </a:cubicBezTo>
                    <a:cubicBezTo>
                      <a:pt x="16740" y="10663"/>
                      <a:pt x="16740" y="10663"/>
                      <a:pt x="16740" y="10663"/>
                    </a:cubicBezTo>
                    <a:cubicBezTo>
                      <a:pt x="16740" y="10116"/>
                      <a:pt x="16740" y="10116"/>
                      <a:pt x="16740" y="10116"/>
                    </a:cubicBezTo>
                    <a:cubicBezTo>
                      <a:pt x="16740" y="6015"/>
                      <a:pt x="16740" y="6015"/>
                      <a:pt x="16740" y="6015"/>
                    </a:cubicBezTo>
                    <a:cubicBezTo>
                      <a:pt x="16740" y="3828"/>
                      <a:pt x="16740" y="3828"/>
                      <a:pt x="16740" y="3828"/>
                    </a:cubicBezTo>
                    <a:cubicBezTo>
                      <a:pt x="17820" y="3828"/>
                      <a:pt x="17820" y="3828"/>
                      <a:pt x="17820" y="3828"/>
                    </a:cubicBezTo>
                    <a:cubicBezTo>
                      <a:pt x="17820" y="5742"/>
                      <a:pt x="17820" y="5742"/>
                      <a:pt x="17820" y="5742"/>
                    </a:cubicBezTo>
                    <a:cubicBezTo>
                      <a:pt x="17820" y="9570"/>
                      <a:pt x="17820" y="9570"/>
                      <a:pt x="17820" y="9570"/>
                    </a:cubicBezTo>
                    <a:cubicBezTo>
                      <a:pt x="17820" y="10116"/>
                      <a:pt x="18360" y="10663"/>
                      <a:pt x="19440" y="10663"/>
                    </a:cubicBezTo>
                    <a:cubicBezTo>
                      <a:pt x="20520" y="10663"/>
                      <a:pt x="21600" y="10116"/>
                      <a:pt x="21600" y="9570"/>
                    </a:cubicBezTo>
                    <a:cubicBezTo>
                      <a:pt x="21600" y="3281"/>
                      <a:pt x="21600" y="3281"/>
                      <a:pt x="21600" y="3281"/>
                    </a:cubicBezTo>
                    <a:cubicBezTo>
                      <a:pt x="21600" y="3281"/>
                      <a:pt x="21600" y="3281"/>
                      <a:pt x="21600" y="3281"/>
                    </a:cubicBezTo>
                    <a:close/>
                  </a:path>
                </a:pathLst>
              </a:cu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72" name="Oval 44"/>
              <p:cNvSpPr/>
              <p:nvPr/>
            </p:nvSpPr>
            <p:spPr>
              <a:xfrm>
                <a:off x="5967358" y="4049023"/>
                <a:ext cx="79368" cy="82615"/>
              </a:xfrm>
              <a:prstGeom prst="ellipse">
                <a:avLst/>
              </a:pr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73" name="Freeform: Shape 45"/>
              <p:cNvSpPr/>
              <p:nvPr/>
            </p:nvSpPr>
            <p:spPr>
              <a:xfrm>
                <a:off x="5921527" y="4139785"/>
                <a:ext cx="166561" cy="342095"/>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900" y="0"/>
                      <a:pt x="15660" y="0"/>
                    </a:cubicBezTo>
                    <a:cubicBezTo>
                      <a:pt x="9180" y="0"/>
                      <a:pt x="9180" y="0"/>
                      <a:pt x="9180" y="0"/>
                    </a:cubicBezTo>
                    <a:cubicBezTo>
                      <a:pt x="8640" y="0"/>
                      <a:pt x="8640" y="0"/>
                      <a:pt x="8640" y="0"/>
                    </a:cubicBezTo>
                    <a:cubicBezTo>
                      <a:pt x="6480" y="0"/>
                      <a:pt x="6480" y="0"/>
                      <a:pt x="6480" y="0"/>
                    </a:cubicBezTo>
                    <a:cubicBezTo>
                      <a:pt x="2700" y="0"/>
                      <a:pt x="0" y="1641"/>
                      <a:pt x="0" y="3281"/>
                    </a:cubicBezTo>
                    <a:cubicBezTo>
                      <a:pt x="0" y="3281"/>
                      <a:pt x="0" y="3281"/>
                      <a:pt x="0" y="3281"/>
                    </a:cubicBezTo>
                    <a:cubicBezTo>
                      <a:pt x="0" y="9570"/>
                      <a:pt x="0" y="9570"/>
                      <a:pt x="0" y="9570"/>
                    </a:cubicBezTo>
                    <a:cubicBezTo>
                      <a:pt x="0" y="10116"/>
                      <a:pt x="1080" y="10663"/>
                      <a:pt x="2160" y="10663"/>
                    </a:cubicBezTo>
                    <a:cubicBezTo>
                      <a:pt x="3240" y="10663"/>
                      <a:pt x="3780" y="10116"/>
                      <a:pt x="3780" y="9570"/>
                    </a:cubicBezTo>
                    <a:cubicBezTo>
                      <a:pt x="3780" y="5742"/>
                      <a:pt x="3780" y="5742"/>
                      <a:pt x="3780" y="5742"/>
                    </a:cubicBezTo>
                    <a:cubicBezTo>
                      <a:pt x="3780" y="3828"/>
                      <a:pt x="3780" y="3828"/>
                      <a:pt x="3780" y="3828"/>
                    </a:cubicBezTo>
                    <a:cubicBezTo>
                      <a:pt x="4860" y="3828"/>
                      <a:pt x="4860" y="3828"/>
                      <a:pt x="4860" y="3828"/>
                    </a:cubicBezTo>
                    <a:cubicBezTo>
                      <a:pt x="4860" y="6015"/>
                      <a:pt x="4860" y="6015"/>
                      <a:pt x="4860" y="6015"/>
                    </a:cubicBezTo>
                    <a:cubicBezTo>
                      <a:pt x="4860" y="10116"/>
                      <a:pt x="4860" y="10116"/>
                      <a:pt x="4860" y="10116"/>
                    </a:cubicBezTo>
                    <a:cubicBezTo>
                      <a:pt x="4860" y="10663"/>
                      <a:pt x="4860" y="10663"/>
                      <a:pt x="4860" y="10663"/>
                    </a:cubicBezTo>
                    <a:cubicBezTo>
                      <a:pt x="4860" y="20233"/>
                      <a:pt x="4860" y="20233"/>
                      <a:pt x="4860" y="20233"/>
                    </a:cubicBezTo>
                    <a:cubicBezTo>
                      <a:pt x="4860" y="21053"/>
                      <a:pt x="5940" y="21600"/>
                      <a:pt x="7560" y="21600"/>
                    </a:cubicBezTo>
                    <a:cubicBezTo>
                      <a:pt x="9180" y="21600"/>
                      <a:pt x="10260" y="21053"/>
                      <a:pt x="10260" y="20233"/>
                    </a:cubicBezTo>
                    <a:cubicBezTo>
                      <a:pt x="10260" y="10663"/>
                      <a:pt x="10260" y="10663"/>
                      <a:pt x="10260" y="10663"/>
                    </a:cubicBezTo>
                    <a:cubicBezTo>
                      <a:pt x="11340" y="10663"/>
                      <a:pt x="11340" y="10663"/>
                      <a:pt x="11340" y="10663"/>
                    </a:cubicBezTo>
                    <a:cubicBezTo>
                      <a:pt x="11340" y="20233"/>
                      <a:pt x="11340" y="20233"/>
                      <a:pt x="11340" y="20233"/>
                    </a:cubicBezTo>
                    <a:cubicBezTo>
                      <a:pt x="11340" y="21053"/>
                      <a:pt x="12420" y="21600"/>
                      <a:pt x="14040" y="21600"/>
                    </a:cubicBezTo>
                    <a:cubicBezTo>
                      <a:pt x="15660" y="21600"/>
                      <a:pt x="16740" y="21053"/>
                      <a:pt x="16740" y="20233"/>
                    </a:cubicBezTo>
                    <a:cubicBezTo>
                      <a:pt x="16740" y="10663"/>
                      <a:pt x="16740" y="10663"/>
                      <a:pt x="16740" y="10663"/>
                    </a:cubicBezTo>
                    <a:cubicBezTo>
                      <a:pt x="16740" y="10116"/>
                      <a:pt x="16740" y="10116"/>
                      <a:pt x="16740" y="10116"/>
                    </a:cubicBezTo>
                    <a:cubicBezTo>
                      <a:pt x="16740" y="6015"/>
                      <a:pt x="16740" y="6015"/>
                      <a:pt x="16740" y="6015"/>
                    </a:cubicBezTo>
                    <a:cubicBezTo>
                      <a:pt x="16740" y="3828"/>
                      <a:pt x="16740" y="3828"/>
                      <a:pt x="16740" y="3828"/>
                    </a:cubicBezTo>
                    <a:cubicBezTo>
                      <a:pt x="17820" y="3828"/>
                      <a:pt x="17820" y="3828"/>
                      <a:pt x="17820" y="3828"/>
                    </a:cubicBezTo>
                    <a:cubicBezTo>
                      <a:pt x="17820" y="5742"/>
                      <a:pt x="17820" y="5742"/>
                      <a:pt x="17820" y="5742"/>
                    </a:cubicBezTo>
                    <a:cubicBezTo>
                      <a:pt x="17820" y="9570"/>
                      <a:pt x="17820" y="9570"/>
                      <a:pt x="17820" y="9570"/>
                    </a:cubicBezTo>
                    <a:cubicBezTo>
                      <a:pt x="17820" y="10116"/>
                      <a:pt x="18900" y="10663"/>
                      <a:pt x="19980" y="10663"/>
                    </a:cubicBezTo>
                    <a:cubicBezTo>
                      <a:pt x="21060" y="10663"/>
                      <a:pt x="21600" y="10116"/>
                      <a:pt x="21600" y="9570"/>
                    </a:cubicBezTo>
                    <a:cubicBezTo>
                      <a:pt x="21600" y="3281"/>
                      <a:pt x="21600" y="3281"/>
                      <a:pt x="21600" y="3281"/>
                    </a:cubicBezTo>
                    <a:cubicBezTo>
                      <a:pt x="21600" y="3281"/>
                      <a:pt x="21600" y="3281"/>
                      <a:pt x="21600" y="3281"/>
                    </a:cubicBezTo>
                    <a:close/>
                  </a:path>
                </a:pathLst>
              </a:cu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74" name="Oval 46"/>
              <p:cNvSpPr/>
              <p:nvPr/>
            </p:nvSpPr>
            <p:spPr>
              <a:xfrm>
                <a:off x="6183104" y="4049023"/>
                <a:ext cx="79368" cy="82615"/>
              </a:xfrm>
              <a:prstGeom prst="ellipse">
                <a:avLst/>
              </a:pr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75" name="Freeform: Shape 47"/>
              <p:cNvSpPr/>
              <p:nvPr/>
            </p:nvSpPr>
            <p:spPr>
              <a:xfrm>
                <a:off x="6137272" y="4139785"/>
                <a:ext cx="171033" cy="342095"/>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966" y="0"/>
                      <a:pt x="15278" y="0"/>
                    </a:cubicBezTo>
                    <a:cubicBezTo>
                      <a:pt x="8956" y="0"/>
                      <a:pt x="8956" y="0"/>
                      <a:pt x="8956" y="0"/>
                    </a:cubicBezTo>
                    <a:cubicBezTo>
                      <a:pt x="8956" y="0"/>
                      <a:pt x="8956" y="0"/>
                      <a:pt x="8956" y="0"/>
                    </a:cubicBezTo>
                    <a:cubicBezTo>
                      <a:pt x="6322" y="0"/>
                      <a:pt x="6322" y="0"/>
                      <a:pt x="6322" y="0"/>
                    </a:cubicBezTo>
                    <a:cubicBezTo>
                      <a:pt x="3161" y="0"/>
                      <a:pt x="0" y="1641"/>
                      <a:pt x="0" y="3281"/>
                    </a:cubicBezTo>
                    <a:cubicBezTo>
                      <a:pt x="0" y="3281"/>
                      <a:pt x="0" y="3281"/>
                      <a:pt x="0" y="3281"/>
                    </a:cubicBezTo>
                    <a:cubicBezTo>
                      <a:pt x="0" y="9570"/>
                      <a:pt x="0" y="9570"/>
                      <a:pt x="0" y="9570"/>
                    </a:cubicBezTo>
                    <a:cubicBezTo>
                      <a:pt x="0" y="10116"/>
                      <a:pt x="1054" y="10663"/>
                      <a:pt x="2107" y="10663"/>
                    </a:cubicBezTo>
                    <a:cubicBezTo>
                      <a:pt x="3161" y="10663"/>
                      <a:pt x="4215" y="10116"/>
                      <a:pt x="4215" y="9570"/>
                    </a:cubicBezTo>
                    <a:cubicBezTo>
                      <a:pt x="4215" y="5742"/>
                      <a:pt x="4215" y="5742"/>
                      <a:pt x="4215" y="5742"/>
                    </a:cubicBezTo>
                    <a:cubicBezTo>
                      <a:pt x="4215" y="3828"/>
                      <a:pt x="4215" y="3828"/>
                      <a:pt x="4215" y="3828"/>
                    </a:cubicBezTo>
                    <a:cubicBezTo>
                      <a:pt x="5268" y="3828"/>
                      <a:pt x="5268" y="3828"/>
                      <a:pt x="5268" y="3828"/>
                    </a:cubicBezTo>
                    <a:cubicBezTo>
                      <a:pt x="5268" y="6015"/>
                      <a:pt x="5268" y="6015"/>
                      <a:pt x="5268" y="6015"/>
                    </a:cubicBezTo>
                    <a:cubicBezTo>
                      <a:pt x="5268" y="10116"/>
                      <a:pt x="5268" y="10116"/>
                      <a:pt x="5268" y="10116"/>
                    </a:cubicBezTo>
                    <a:cubicBezTo>
                      <a:pt x="5268" y="10663"/>
                      <a:pt x="5268" y="10663"/>
                      <a:pt x="5268" y="10663"/>
                    </a:cubicBezTo>
                    <a:cubicBezTo>
                      <a:pt x="5268" y="20233"/>
                      <a:pt x="5268" y="20233"/>
                      <a:pt x="5268" y="20233"/>
                    </a:cubicBezTo>
                    <a:cubicBezTo>
                      <a:pt x="5268" y="21053"/>
                      <a:pt x="6322" y="21600"/>
                      <a:pt x="7902" y="21600"/>
                    </a:cubicBezTo>
                    <a:cubicBezTo>
                      <a:pt x="8956" y="21600"/>
                      <a:pt x="10537" y="21053"/>
                      <a:pt x="10537" y="20233"/>
                    </a:cubicBezTo>
                    <a:cubicBezTo>
                      <a:pt x="10537" y="10663"/>
                      <a:pt x="10537" y="10663"/>
                      <a:pt x="10537" y="10663"/>
                    </a:cubicBezTo>
                    <a:cubicBezTo>
                      <a:pt x="11590" y="10663"/>
                      <a:pt x="11590" y="10663"/>
                      <a:pt x="11590" y="10663"/>
                    </a:cubicBezTo>
                    <a:cubicBezTo>
                      <a:pt x="11590" y="20233"/>
                      <a:pt x="11590" y="20233"/>
                      <a:pt x="11590" y="20233"/>
                    </a:cubicBezTo>
                    <a:cubicBezTo>
                      <a:pt x="11590" y="21053"/>
                      <a:pt x="12644" y="21600"/>
                      <a:pt x="14224" y="21600"/>
                    </a:cubicBezTo>
                    <a:cubicBezTo>
                      <a:pt x="15278" y="21600"/>
                      <a:pt x="16859" y="21053"/>
                      <a:pt x="16859" y="20233"/>
                    </a:cubicBezTo>
                    <a:cubicBezTo>
                      <a:pt x="16859" y="10663"/>
                      <a:pt x="16859" y="10663"/>
                      <a:pt x="16859" y="10663"/>
                    </a:cubicBezTo>
                    <a:cubicBezTo>
                      <a:pt x="16859" y="10116"/>
                      <a:pt x="16859" y="10116"/>
                      <a:pt x="16859" y="10116"/>
                    </a:cubicBezTo>
                    <a:cubicBezTo>
                      <a:pt x="16859" y="6015"/>
                      <a:pt x="16859" y="6015"/>
                      <a:pt x="16859" y="6015"/>
                    </a:cubicBezTo>
                    <a:cubicBezTo>
                      <a:pt x="16859" y="3828"/>
                      <a:pt x="16859" y="3828"/>
                      <a:pt x="16859" y="3828"/>
                    </a:cubicBezTo>
                    <a:cubicBezTo>
                      <a:pt x="17385" y="3828"/>
                      <a:pt x="17385" y="3828"/>
                      <a:pt x="17385" y="3828"/>
                    </a:cubicBezTo>
                    <a:cubicBezTo>
                      <a:pt x="17385" y="5742"/>
                      <a:pt x="17385" y="5742"/>
                      <a:pt x="17385" y="5742"/>
                    </a:cubicBezTo>
                    <a:cubicBezTo>
                      <a:pt x="17385" y="9570"/>
                      <a:pt x="17385" y="9570"/>
                      <a:pt x="17385" y="9570"/>
                    </a:cubicBezTo>
                    <a:cubicBezTo>
                      <a:pt x="17385" y="10116"/>
                      <a:pt x="18439" y="10663"/>
                      <a:pt x="19493" y="10663"/>
                    </a:cubicBezTo>
                    <a:cubicBezTo>
                      <a:pt x="20546" y="10663"/>
                      <a:pt x="21600" y="10116"/>
                      <a:pt x="21600" y="9570"/>
                    </a:cubicBezTo>
                    <a:cubicBezTo>
                      <a:pt x="21600" y="3281"/>
                      <a:pt x="21600" y="3281"/>
                      <a:pt x="21600" y="3281"/>
                    </a:cubicBezTo>
                    <a:cubicBezTo>
                      <a:pt x="21600" y="3281"/>
                      <a:pt x="21600" y="3281"/>
                      <a:pt x="21600" y="3281"/>
                    </a:cubicBezTo>
                    <a:close/>
                  </a:path>
                </a:pathLst>
              </a:cu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76" name="Oval 48"/>
              <p:cNvSpPr/>
              <p:nvPr/>
            </p:nvSpPr>
            <p:spPr>
              <a:xfrm>
                <a:off x="6398850" y="4049023"/>
                <a:ext cx="83839" cy="82615"/>
              </a:xfrm>
              <a:prstGeom prst="ellipse">
                <a:avLst/>
              </a:pr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77" name="Freeform: Shape 49"/>
              <p:cNvSpPr/>
              <p:nvPr/>
            </p:nvSpPr>
            <p:spPr>
              <a:xfrm>
                <a:off x="6357492" y="4139785"/>
                <a:ext cx="166562" cy="342095"/>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900" y="0"/>
                      <a:pt x="15120" y="0"/>
                    </a:cubicBezTo>
                    <a:cubicBezTo>
                      <a:pt x="9180" y="0"/>
                      <a:pt x="9180" y="0"/>
                      <a:pt x="9180" y="0"/>
                    </a:cubicBezTo>
                    <a:cubicBezTo>
                      <a:pt x="8640" y="0"/>
                      <a:pt x="8640" y="0"/>
                      <a:pt x="8640" y="0"/>
                    </a:cubicBezTo>
                    <a:cubicBezTo>
                      <a:pt x="5940" y="0"/>
                      <a:pt x="5940" y="0"/>
                      <a:pt x="5940" y="0"/>
                    </a:cubicBezTo>
                    <a:cubicBezTo>
                      <a:pt x="2700" y="0"/>
                      <a:pt x="0" y="1641"/>
                      <a:pt x="0" y="3281"/>
                    </a:cubicBezTo>
                    <a:cubicBezTo>
                      <a:pt x="0" y="3281"/>
                      <a:pt x="0" y="3281"/>
                      <a:pt x="0" y="3281"/>
                    </a:cubicBezTo>
                    <a:cubicBezTo>
                      <a:pt x="0" y="9570"/>
                      <a:pt x="0" y="9570"/>
                      <a:pt x="0" y="9570"/>
                    </a:cubicBezTo>
                    <a:cubicBezTo>
                      <a:pt x="0" y="10116"/>
                      <a:pt x="540" y="10663"/>
                      <a:pt x="1620" y="10663"/>
                    </a:cubicBezTo>
                    <a:cubicBezTo>
                      <a:pt x="2700" y="10663"/>
                      <a:pt x="3780" y="10116"/>
                      <a:pt x="3780" y="9570"/>
                    </a:cubicBezTo>
                    <a:cubicBezTo>
                      <a:pt x="3780" y="5742"/>
                      <a:pt x="3780" y="5742"/>
                      <a:pt x="3780" y="5742"/>
                    </a:cubicBezTo>
                    <a:cubicBezTo>
                      <a:pt x="3780" y="3828"/>
                      <a:pt x="3780" y="3828"/>
                      <a:pt x="3780" y="3828"/>
                    </a:cubicBezTo>
                    <a:cubicBezTo>
                      <a:pt x="4860" y="3828"/>
                      <a:pt x="4860" y="3828"/>
                      <a:pt x="4860" y="3828"/>
                    </a:cubicBezTo>
                    <a:cubicBezTo>
                      <a:pt x="4860" y="6015"/>
                      <a:pt x="4860" y="6015"/>
                      <a:pt x="4860" y="6015"/>
                    </a:cubicBezTo>
                    <a:cubicBezTo>
                      <a:pt x="4860" y="10116"/>
                      <a:pt x="4860" y="10116"/>
                      <a:pt x="4860" y="10116"/>
                    </a:cubicBezTo>
                    <a:cubicBezTo>
                      <a:pt x="4860" y="10663"/>
                      <a:pt x="4860" y="10663"/>
                      <a:pt x="4860" y="10663"/>
                    </a:cubicBezTo>
                    <a:cubicBezTo>
                      <a:pt x="4860" y="20233"/>
                      <a:pt x="4860" y="20233"/>
                      <a:pt x="4860" y="20233"/>
                    </a:cubicBezTo>
                    <a:cubicBezTo>
                      <a:pt x="4860" y="21053"/>
                      <a:pt x="5940" y="21600"/>
                      <a:pt x="7560" y="21600"/>
                    </a:cubicBezTo>
                    <a:cubicBezTo>
                      <a:pt x="9180" y="21600"/>
                      <a:pt x="10260" y="21053"/>
                      <a:pt x="10260" y="20233"/>
                    </a:cubicBezTo>
                    <a:cubicBezTo>
                      <a:pt x="10260" y="10663"/>
                      <a:pt x="10260" y="10663"/>
                      <a:pt x="10260" y="10663"/>
                    </a:cubicBezTo>
                    <a:cubicBezTo>
                      <a:pt x="11340" y="10663"/>
                      <a:pt x="11340" y="10663"/>
                      <a:pt x="11340" y="10663"/>
                    </a:cubicBezTo>
                    <a:cubicBezTo>
                      <a:pt x="11340" y="20233"/>
                      <a:pt x="11340" y="20233"/>
                      <a:pt x="11340" y="20233"/>
                    </a:cubicBezTo>
                    <a:cubicBezTo>
                      <a:pt x="11340" y="21053"/>
                      <a:pt x="12420" y="21600"/>
                      <a:pt x="14040" y="21600"/>
                    </a:cubicBezTo>
                    <a:cubicBezTo>
                      <a:pt x="15660" y="21600"/>
                      <a:pt x="16740" y="21053"/>
                      <a:pt x="16740" y="20233"/>
                    </a:cubicBezTo>
                    <a:cubicBezTo>
                      <a:pt x="16740" y="10663"/>
                      <a:pt x="16740" y="10663"/>
                      <a:pt x="16740" y="10663"/>
                    </a:cubicBezTo>
                    <a:cubicBezTo>
                      <a:pt x="16740" y="10116"/>
                      <a:pt x="16740" y="10116"/>
                      <a:pt x="16740" y="10116"/>
                    </a:cubicBezTo>
                    <a:cubicBezTo>
                      <a:pt x="16740" y="6015"/>
                      <a:pt x="16740" y="6015"/>
                      <a:pt x="16740" y="6015"/>
                    </a:cubicBezTo>
                    <a:cubicBezTo>
                      <a:pt x="16740" y="3828"/>
                      <a:pt x="16740" y="3828"/>
                      <a:pt x="16740" y="3828"/>
                    </a:cubicBezTo>
                    <a:cubicBezTo>
                      <a:pt x="17820" y="3828"/>
                      <a:pt x="17820" y="3828"/>
                      <a:pt x="17820" y="3828"/>
                    </a:cubicBezTo>
                    <a:cubicBezTo>
                      <a:pt x="17820" y="5742"/>
                      <a:pt x="17820" y="5742"/>
                      <a:pt x="17820" y="5742"/>
                    </a:cubicBezTo>
                    <a:cubicBezTo>
                      <a:pt x="17820" y="9570"/>
                      <a:pt x="17820" y="9570"/>
                      <a:pt x="17820" y="9570"/>
                    </a:cubicBezTo>
                    <a:cubicBezTo>
                      <a:pt x="17820" y="10116"/>
                      <a:pt x="18360" y="10663"/>
                      <a:pt x="19440" y="10663"/>
                    </a:cubicBezTo>
                    <a:cubicBezTo>
                      <a:pt x="21060" y="10663"/>
                      <a:pt x="21600" y="10116"/>
                      <a:pt x="21600" y="9570"/>
                    </a:cubicBezTo>
                    <a:cubicBezTo>
                      <a:pt x="21600" y="3281"/>
                      <a:pt x="21600" y="3281"/>
                      <a:pt x="21600" y="3281"/>
                    </a:cubicBezTo>
                    <a:cubicBezTo>
                      <a:pt x="21600" y="3281"/>
                      <a:pt x="21600" y="3281"/>
                      <a:pt x="21600" y="3281"/>
                    </a:cubicBezTo>
                    <a:close/>
                  </a:path>
                </a:pathLst>
              </a:cu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78" name="Oval 50"/>
              <p:cNvSpPr/>
              <p:nvPr/>
            </p:nvSpPr>
            <p:spPr>
              <a:xfrm>
                <a:off x="6619066" y="4049023"/>
                <a:ext cx="79368" cy="82615"/>
              </a:xfrm>
              <a:prstGeom prst="ellipse">
                <a:avLst/>
              </a:pr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79" name="Freeform: Shape 51"/>
              <p:cNvSpPr/>
              <p:nvPr/>
            </p:nvSpPr>
            <p:spPr>
              <a:xfrm>
                <a:off x="6573234" y="4139785"/>
                <a:ext cx="171033" cy="342095"/>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439" y="0"/>
                      <a:pt x="15278" y="0"/>
                    </a:cubicBezTo>
                    <a:cubicBezTo>
                      <a:pt x="8956" y="0"/>
                      <a:pt x="8956" y="0"/>
                      <a:pt x="8956" y="0"/>
                    </a:cubicBezTo>
                    <a:cubicBezTo>
                      <a:pt x="8429" y="0"/>
                      <a:pt x="8429" y="0"/>
                      <a:pt x="8429" y="0"/>
                    </a:cubicBezTo>
                    <a:cubicBezTo>
                      <a:pt x="6322" y="0"/>
                      <a:pt x="6322" y="0"/>
                      <a:pt x="6322" y="0"/>
                    </a:cubicBezTo>
                    <a:cubicBezTo>
                      <a:pt x="2634" y="0"/>
                      <a:pt x="0" y="1641"/>
                      <a:pt x="0" y="3281"/>
                    </a:cubicBezTo>
                    <a:cubicBezTo>
                      <a:pt x="0" y="3281"/>
                      <a:pt x="0" y="3281"/>
                      <a:pt x="0" y="3281"/>
                    </a:cubicBezTo>
                    <a:cubicBezTo>
                      <a:pt x="0" y="9570"/>
                      <a:pt x="0" y="9570"/>
                      <a:pt x="0" y="9570"/>
                    </a:cubicBezTo>
                    <a:cubicBezTo>
                      <a:pt x="0" y="10116"/>
                      <a:pt x="1054" y="10663"/>
                      <a:pt x="2107" y="10663"/>
                    </a:cubicBezTo>
                    <a:cubicBezTo>
                      <a:pt x="3161" y="10663"/>
                      <a:pt x="3688" y="10116"/>
                      <a:pt x="3688" y="9570"/>
                    </a:cubicBezTo>
                    <a:cubicBezTo>
                      <a:pt x="3688" y="5742"/>
                      <a:pt x="3688" y="5742"/>
                      <a:pt x="3688" y="5742"/>
                    </a:cubicBezTo>
                    <a:cubicBezTo>
                      <a:pt x="3688" y="3828"/>
                      <a:pt x="3688" y="3828"/>
                      <a:pt x="3688" y="3828"/>
                    </a:cubicBezTo>
                    <a:cubicBezTo>
                      <a:pt x="4741" y="3828"/>
                      <a:pt x="4741" y="3828"/>
                      <a:pt x="4741" y="3828"/>
                    </a:cubicBezTo>
                    <a:cubicBezTo>
                      <a:pt x="4741" y="6015"/>
                      <a:pt x="4741" y="6015"/>
                      <a:pt x="4741" y="6015"/>
                    </a:cubicBezTo>
                    <a:cubicBezTo>
                      <a:pt x="4741" y="10116"/>
                      <a:pt x="4741" y="10116"/>
                      <a:pt x="4741" y="10116"/>
                    </a:cubicBezTo>
                    <a:cubicBezTo>
                      <a:pt x="4741" y="10663"/>
                      <a:pt x="4741" y="10663"/>
                      <a:pt x="4741" y="10663"/>
                    </a:cubicBezTo>
                    <a:cubicBezTo>
                      <a:pt x="4741" y="20233"/>
                      <a:pt x="4741" y="20233"/>
                      <a:pt x="4741" y="20233"/>
                    </a:cubicBezTo>
                    <a:cubicBezTo>
                      <a:pt x="4741" y="21053"/>
                      <a:pt x="6322" y="21600"/>
                      <a:pt x="7376" y="21600"/>
                    </a:cubicBezTo>
                    <a:cubicBezTo>
                      <a:pt x="8956" y="21600"/>
                      <a:pt x="10010" y="21053"/>
                      <a:pt x="10010" y="20233"/>
                    </a:cubicBezTo>
                    <a:cubicBezTo>
                      <a:pt x="10010" y="10663"/>
                      <a:pt x="10010" y="10663"/>
                      <a:pt x="10010" y="10663"/>
                    </a:cubicBezTo>
                    <a:cubicBezTo>
                      <a:pt x="11063" y="10663"/>
                      <a:pt x="11063" y="10663"/>
                      <a:pt x="11063" y="10663"/>
                    </a:cubicBezTo>
                    <a:cubicBezTo>
                      <a:pt x="11063" y="20233"/>
                      <a:pt x="11063" y="20233"/>
                      <a:pt x="11063" y="20233"/>
                    </a:cubicBezTo>
                    <a:cubicBezTo>
                      <a:pt x="11063" y="21053"/>
                      <a:pt x="12117" y="21600"/>
                      <a:pt x="13698" y="21600"/>
                    </a:cubicBezTo>
                    <a:cubicBezTo>
                      <a:pt x="15278" y="21600"/>
                      <a:pt x="16332" y="21053"/>
                      <a:pt x="16332" y="20233"/>
                    </a:cubicBezTo>
                    <a:cubicBezTo>
                      <a:pt x="16332" y="10663"/>
                      <a:pt x="16332" y="10663"/>
                      <a:pt x="16332" y="10663"/>
                    </a:cubicBezTo>
                    <a:cubicBezTo>
                      <a:pt x="16332" y="10116"/>
                      <a:pt x="16332" y="10116"/>
                      <a:pt x="16332" y="10116"/>
                    </a:cubicBezTo>
                    <a:cubicBezTo>
                      <a:pt x="16332" y="6015"/>
                      <a:pt x="16332" y="6015"/>
                      <a:pt x="16332" y="6015"/>
                    </a:cubicBezTo>
                    <a:cubicBezTo>
                      <a:pt x="16332" y="3828"/>
                      <a:pt x="16332" y="3828"/>
                      <a:pt x="16332" y="3828"/>
                    </a:cubicBezTo>
                    <a:cubicBezTo>
                      <a:pt x="17385" y="3828"/>
                      <a:pt x="17385" y="3828"/>
                      <a:pt x="17385" y="3828"/>
                    </a:cubicBezTo>
                    <a:cubicBezTo>
                      <a:pt x="17385" y="5742"/>
                      <a:pt x="17385" y="5742"/>
                      <a:pt x="17385" y="5742"/>
                    </a:cubicBezTo>
                    <a:cubicBezTo>
                      <a:pt x="17385" y="9570"/>
                      <a:pt x="17385" y="9570"/>
                      <a:pt x="17385" y="9570"/>
                    </a:cubicBezTo>
                    <a:cubicBezTo>
                      <a:pt x="17385" y="10116"/>
                      <a:pt x="18439" y="10663"/>
                      <a:pt x="19493" y="10663"/>
                    </a:cubicBezTo>
                    <a:cubicBezTo>
                      <a:pt x="20546" y="10663"/>
                      <a:pt x="21600" y="10116"/>
                      <a:pt x="21600" y="9570"/>
                    </a:cubicBezTo>
                    <a:cubicBezTo>
                      <a:pt x="21600" y="3281"/>
                      <a:pt x="21600" y="3281"/>
                      <a:pt x="21600" y="3281"/>
                    </a:cubicBezTo>
                    <a:cubicBezTo>
                      <a:pt x="21600" y="3281"/>
                      <a:pt x="21600" y="3281"/>
                      <a:pt x="21600" y="3281"/>
                    </a:cubicBezTo>
                    <a:close/>
                  </a:path>
                </a:pathLst>
              </a:cu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80" name="Oval 52"/>
              <p:cNvSpPr/>
              <p:nvPr/>
            </p:nvSpPr>
            <p:spPr>
              <a:xfrm>
                <a:off x="6834810" y="4049023"/>
                <a:ext cx="79368" cy="82615"/>
              </a:xfrm>
              <a:prstGeom prst="ellipse">
                <a:avLst/>
              </a:pr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81" name="Freeform: Shape 53"/>
              <p:cNvSpPr/>
              <p:nvPr/>
            </p:nvSpPr>
            <p:spPr>
              <a:xfrm>
                <a:off x="6788980" y="4139785"/>
                <a:ext cx="171033" cy="342095"/>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966" y="0"/>
                      <a:pt x="15278" y="0"/>
                    </a:cubicBezTo>
                    <a:cubicBezTo>
                      <a:pt x="9483" y="0"/>
                      <a:pt x="9483" y="0"/>
                      <a:pt x="9483" y="0"/>
                    </a:cubicBezTo>
                    <a:cubicBezTo>
                      <a:pt x="8956" y="0"/>
                      <a:pt x="8956" y="0"/>
                      <a:pt x="8956" y="0"/>
                    </a:cubicBezTo>
                    <a:cubicBezTo>
                      <a:pt x="6322" y="0"/>
                      <a:pt x="6322" y="0"/>
                      <a:pt x="6322" y="0"/>
                    </a:cubicBezTo>
                    <a:cubicBezTo>
                      <a:pt x="3161" y="0"/>
                      <a:pt x="0" y="1641"/>
                      <a:pt x="0" y="3281"/>
                    </a:cubicBezTo>
                    <a:cubicBezTo>
                      <a:pt x="0" y="3281"/>
                      <a:pt x="0" y="3281"/>
                      <a:pt x="0" y="3281"/>
                    </a:cubicBezTo>
                    <a:cubicBezTo>
                      <a:pt x="0" y="9570"/>
                      <a:pt x="0" y="9570"/>
                      <a:pt x="0" y="9570"/>
                    </a:cubicBezTo>
                    <a:cubicBezTo>
                      <a:pt x="0" y="10116"/>
                      <a:pt x="1054" y="10663"/>
                      <a:pt x="2107" y="10663"/>
                    </a:cubicBezTo>
                    <a:cubicBezTo>
                      <a:pt x="3161" y="10663"/>
                      <a:pt x="4215" y="10116"/>
                      <a:pt x="4215" y="9570"/>
                    </a:cubicBezTo>
                    <a:cubicBezTo>
                      <a:pt x="4215" y="5742"/>
                      <a:pt x="4215" y="5742"/>
                      <a:pt x="4215" y="5742"/>
                    </a:cubicBezTo>
                    <a:cubicBezTo>
                      <a:pt x="4215" y="3828"/>
                      <a:pt x="4215" y="3828"/>
                      <a:pt x="4215" y="3828"/>
                    </a:cubicBezTo>
                    <a:cubicBezTo>
                      <a:pt x="5268" y="3828"/>
                      <a:pt x="5268" y="3828"/>
                      <a:pt x="5268" y="3828"/>
                    </a:cubicBezTo>
                    <a:cubicBezTo>
                      <a:pt x="5268" y="6015"/>
                      <a:pt x="5268" y="6015"/>
                      <a:pt x="5268" y="6015"/>
                    </a:cubicBezTo>
                    <a:cubicBezTo>
                      <a:pt x="5268" y="10116"/>
                      <a:pt x="5268" y="10116"/>
                      <a:pt x="5268" y="10116"/>
                    </a:cubicBezTo>
                    <a:cubicBezTo>
                      <a:pt x="5268" y="10663"/>
                      <a:pt x="5268" y="10663"/>
                      <a:pt x="5268" y="10663"/>
                    </a:cubicBezTo>
                    <a:cubicBezTo>
                      <a:pt x="5268" y="20233"/>
                      <a:pt x="5268" y="20233"/>
                      <a:pt x="5268" y="20233"/>
                    </a:cubicBezTo>
                    <a:cubicBezTo>
                      <a:pt x="5268" y="21053"/>
                      <a:pt x="6322" y="21600"/>
                      <a:pt x="7902" y="21600"/>
                    </a:cubicBezTo>
                    <a:cubicBezTo>
                      <a:pt x="8956" y="21600"/>
                      <a:pt x="10537" y="21053"/>
                      <a:pt x="10537" y="20233"/>
                    </a:cubicBezTo>
                    <a:cubicBezTo>
                      <a:pt x="10537" y="10663"/>
                      <a:pt x="10537" y="10663"/>
                      <a:pt x="10537" y="10663"/>
                    </a:cubicBezTo>
                    <a:cubicBezTo>
                      <a:pt x="11590" y="10663"/>
                      <a:pt x="11590" y="10663"/>
                      <a:pt x="11590" y="10663"/>
                    </a:cubicBezTo>
                    <a:cubicBezTo>
                      <a:pt x="11590" y="20233"/>
                      <a:pt x="11590" y="20233"/>
                      <a:pt x="11590" y="20233"/>
                    </a:cubicBezTo>
                    <a:cubicBezTo>
                      <a:pt x="11590" y="21053"/>
                      <a:pt x="12644" y="21600"/>
                      <a:pt x="14224" y="21600"/>
                    </a:cubicBezTo>
                    <a:cubicBezTo>
                      <a:pt x="15278" y="21600"/>
                      <a:pt x="16859" y="21053"/>
                      <a:pt x="16859" y="20233"/>
                    </a:cubicBezTo>
                    <a:cubicBezTo>
                      <a:pt x="16859" y="10663"/>
                      <a:pt x="16859" y="10663"/>
                      <a:pt x="16859" y="10663"/>
                    </a:cubicBezTo>
                    <a:cubicBezTo>
                      <a:pt x="16859" y="10116"/>
                      <a:pt x="16859" y="10116"/>
                      <a:pt x="16859" y="10116"/>
                    </a:cubicBezTo>
                    <a:cubicBezTo>
                      <a:pt x="16859" y="6015"/>
                      <a:pt x="16859" y="6015"/>
                      <a:pt x="16859" y="6015"/>
                    </a:cubicBezTo>
                    <a:cubicBezTo>
                      <a:pt x="16859" y="3828"/>
                      <a:pt x="16859" y="3828"/>
                      <a:pt x="16859" y="3828"/>
                    </a:cubicBezTo>
                    <a:cubicBezTo>
                      <a:pt x="17385" y="3828"/>
                      <a:pt x="17385" y="3828"/>
                      <a:pt x="17385" y="3828"/>
                    </a:cubicBezTo>
                    <a:cubicBezTo>
                      <a:pt x="17385" y="5742"/>
                      <a:pt x="17385" y="5742"/>
                      <a:pt x="17385" y="5742"/>
                    </a:cubicBezTo>
                    <a:cubicBezTo>
                      <a:pt x="17385" y="9570"/>
                      <a:pt x="17385" y="9570"/>
                      <a:pt x="17385" y="9570"/>
                    </a:cubicBezTo>
                    <a:cubicBezTo>
                      <a:pt x="17385" y="10116"/>
                      <a:pt x="18439" y="10663"/>
                      <a:pt x="19493" y="10663"/>
                    </a:cubicBezTo>
                    <a:cubicBezTo>
                      <a:pt x="20546" y="10663"/>
                      <a:pt x="21600" y="10116"/>
                      <a:pt x="21600" y="9570"/>
                    </a:cubicBezTo>
                    <a:cubicBezTo>
                      <a:pt x="21600" y="3281"/>
                      <a:pt x="21600" y="3281"/>
                      <a:pt x="21600" y="3281"/>
                    </a:cubicBezTo>
                    <a:cubicBezTo>
                      <a:pt x="21600" y="3281"/>
                      <a:pt x="21600" y="3281"/>
                      <a:pt x="21600" y="3281"/>
                    </a:cubicBezTo>
                    <a:close/>
                  </a:path>
                </a:pathLst>
              </a:cu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82" name="Oval 54"/>
              <p:cNvSpPr/>
              <p:nvPr/>
            </p:nvSpPr>
            <p:spPr>
              <a:xfrm>
                <a:off x="7050559" y="4049025"/>
                <a:ext cx="83838" cy="82614"/>
              </a:xfrm>
              <a:prstGeom prst="ellipse">
                <a:avLst/>
              </a:pr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83" name="Freeform: Shape 55"/>
              <p:cNvSpPr/>
              <p:nvPr/>
            </p:nvSpPr>
            <p:spPr>
              <a:xfrm>
                <a:off x="7009199" y="4139786"/>
                <a:ext cx="166561" cy="342095"/>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900" y="0"/>
                      <a:pt x="15660" y="0"/>
                    </a:cubicBezTo>
                    <a:cubicBezTo>
                      <a:pt x="9180" y="0"/>
                      <a:pt x="9180" y="0"/>
                      <a:pt x="9180" y="0"/>
                    </a:cubicBezTo>
                    <a:cubicBezTo>
                      <a:pt x="8640" y="0"/>
                      <a:pt x="8640" y="0"/>
                      <a:pt x="8640" y="0"/>
                    </a:cubicBezTo>
                    <a:cubicBezTo>
                      <a:pt x="5940" y="0"/>
                      <a:pt x="5940" y="0"/>
                      <a:pt x="5940" y="0"/>
                    </a:cubicBezTo>
                    <a:cubicBezTo>
                      <a:pt x="2700" y="0"/>
                      <a:pt x="0" y="1641"/>
                      <a:pt x="0" y="3281"/>
                    </a:cubicBezTo>
                    <a:cubicBezTo>
                      <a:pt x="0" y="3281"/>
                      <a:pt x="0" y="3281"/>
                      <a:pt x="0" y="3281"/>
                    </a:cubicBezTo>
                    <a:cubicBezTo>
                      <a:pt x="0" y="9570"/>
                      <a:pt x="0" y="9570"/>
                      <a:pt x="0" y="9570"/>
                    </a:cubicBezTo>
                    <a:cubicBezTo>
                      <a:pt x="0" y="10116"/>
                      <a:pt x="540" y="10663"/>
                      <a:pt x="1620" y="10663"/>
                    </a:cubicBezTo>
                    <a:cubicBezTo>
                      <a:pt x="3240" y="10663"/>
                      <a:pt x="3780" y="10116"/>
                      <a:pt x="3780" y="9570"/>
                    </a:cubicBezTo>
                    <a:cubicBezTo>
                      <a:pt x="3780" y="5742"/>
                      <a:pt x="3780" y="5742"/>
                      <a:pt x="3780" y="5742"/>
                    </a:cubicBezTo>
                    <a:cubicBezTo>
                      <a:pt x="3780" y="3828"/>
                      <a:pt x="3780" y="3828"/>
                      <a:pt x="3780" y="3828"/>
                    </a:cubicBezTo>
                    <a:cubicBezTo>
                      <a:pt x="4860" y="3828"/>
                      <a:pt x="4860" y="3828"/>
                      <a:pt x="4860" y="3828"/>
                    </a:cubicBezTo>
                    <a:cubicBezTo>
                      <a:pt x="4860" y="6015"/>
                      <a:pt x="4860" y="6015"/>
                      <a:pt x="4860" y="6015"/>
                    </a:cubicBezTo>
                    <a:cubicBezTo>
                      <a:pt x="4860" y="10116"/>
                      <a:pt x="4860" y="10116"/>
                      <a:pt x="4860" y="10116"/>
                    </a:cubicBezTo>
                    <a:cubicBezTo>
                      <a:pt x="4860" y="10663"/>
                      <a:pt x="4860" y="10663"/>
                      <a:pt x="4860" y="10663"/>
                    </a:cubicBezTo>
                    <a:cubicBezTo>
                      <a:pt x="4860" y="20233"/>
                      <a:pt x="4860" y="20233"/>
                      <a:pt x="4860" y="20233"/>
                    </a:cubicBezTo>
                    <a:cubicBezTo>
                      <a:pt x="4860" y="21053"/>
                      <a:pt x="5940" y="21600"/>
                      <a:pt x="7560" y="21600"/>
                    </a:cubicBezTo>
                    <a:cubicBezTo>
                      <a:pt x="9180" y="21600"/>
                      <a:pt x="10260" y="21053"/>
                      <a:pt x="10260" y="20233"/>
                    </a:cubicBezTo>
                    <a:cubicBezTo>
                      <a:pt x="10260" y="10663"/>
                      <a:pt x="10260" y="10663"/>
                      <a:pt x="10260" y="10663"/>
                    </a:cubicBezTo>
                    <a:cubicBezTo>
                      <a:pt x="11340" y="10663"/>
                      <a:pt x="11340" y="10663"/>
                      <a:pt x="11340" y="10663"/>
                    </a:cubicBezTo>
                    <a:cubicBezTo>
                      <a:pt x="11340" y="20233"/>
                      <a:pt x="11340" y="20233"/>
                      <a:pt x="11340" y="20233"/>
                    </a:cubicBezTo>
                    <a:cubicBezTo>
                      <a:pt x="11340" y="21053"/>
                      <a:pt x="12420" y="21600"/>
                      <a:pt x="14040" y="21600"/>
                    </a:cubicBezTo>
                    <a:cubicBezTo>
                      <a:pt x="15660" y="21600"/>
                      <a:pt x="16740" y="21053"/>
                      <a:pt x="16740" y="20233"/>
                    </a:cubicBezTo>
                    <a:cubicBezTo>
                      <a:pt x="16740" y="10663"/>
                      <a:pt x="16740" y="10663"/>
                      <a:pt x="16740" y="10663"/>
                    </a:cubicBezTo>
                    <a:cubicBezTo>
                      <a:pt x="16740" y="10116"/>
                      <a:pt x="16740" y="10116"/>
                      <a:pt x="16740" y="10116"/>
                    </a:cubicBezTo>
                    <a:cubicBezTo>
                      <a:pt x="16740" y="6015"/>
                      <a:pt x="16740" y="6015"/>
                      <a:pt x="16740" y="6015"/>
                    </a:cubicBezTo>
                    <a:cubicBezTo>
                      <a:pt x="16740" y="3828"/>
                      <a:pt x="16740" y="3828"/>
                      <a:pt x="16740" y="3828"/>
                    </a:cubicBezTo>
                    <a:cubicBezTo>
                      <a:pt x="17820" y="3828"/>
                      <a:pt x="17820" y="3828"/>
                      <a:pt x="17820" y="3828"/>
                    </a:cubicBezTo>
                    <a:cubicBezTo>
                      <a:pt x="17820" y="5742"/>
                      <a:pt x="17820" y="5742"/>
                      <a:pt x="17820" y="5742"/>
                    </a:cubicBezTo>
                    <a:cubicBezTo>
                      <a:pt x="17820" y="9570"/>
                      <a:pt x="17820" y="9570"/>
                      <a:pt x="17820" y="9570"/>
                    </a:cubicBezTo>
                    <a:cubicBezTo>
                      <a:pt x="17820" y="10116"/>
                      <a:pt x="18900" y="10663"/>
                      <a:pt x="19980" y="10663"/>
                    </a:cubicBezTo>
                    <a:cubicBezTo>
                      <a:pt x="21060" y="10663"/>
                      <a:pt x="21600" y="10116"/>
                      <a:pt x="21600" y="9570"/>
                    </a:cubicBezTo>
                    <a:cubicBezTo>
                      <a:pt x="21600" y="3281"/>
                      <a:pt x="21600" y="3281"/>
                      <a:pt x="21600" y="3281"/>
                    </a:cubicBezTo>
                    <a:cubicBezTo>
                      <a:pt x="21600" y="3281"/>
                      <a:pt x="21600" y="3281"/>
                      <a:pt x="21600" y="3281"/>
                    </a:cubicBezTo>
                    <a:close/>
                  </a:path>
                </a:pathLst>
              </a:cu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84" name="Oval 56"/>
              <p:cNvSpPr/>
              <p:nvPr/>
            </p:nvSpPr>
            <p:spPr>
              <a:xfrm>
                <a:off x="7270778" y="4049023"/>
                <a:ext cx="79368" cy="82615"/>
              </a:xfrm>
              <a:prstGeom prst="ellipse">
                <a:avLst/>
              </a:pr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85" name="Freeform: Shape 57"/>
              <p:cNvSpPr/>
              <p:nvPr/>
            </p:nvSpPr>
            <p:spPr>
              <a:xfrm>
                <a:off x="7224948" y="4139785"/>
                <a:ext cx="171033" cy="342095"/>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439" y="0"/>
                      <a:pt x="15278" y="0"/>
                    </a:cubicBezTo>
                    <a:cubicBezTo>
                      <a:pt x="8956" y="0"/>
                      <a:pt x="8956" y="0"/>
                      <a:pt x="8956" y="0"/>
                    </a:cubicBezTo>
                    <a:cubicBezTo>
                      <a:pt x="8956" y="0"/>
                      <a:pt x="8956" y="0"/>
                      <a:pt x="8956" y="0"/>
                    </a:cubicBezTo>
                    <a:cubicBezTo>
                      <a:pt x="6322" y="0"/>
                      <a:pt x="6322" y="0"/>
                      <a:pt x="6322" y="0"/>
                    </a:cubicBezTo>
                    <a:cubicBezTo>
                      <a:pt x="2634" y="0"/>
                      <a:pt x="0" y="1641"/>
                      <a:pt x="0" y="3281"/>
                    </a:cubicBezTo>
                    <a:cubicBezTo>
                      <a:pt x="0" y="3281"/>
                      <a:pt x="0" y="3281"/>
                      <a:pt x="0" y="3281"/>
                    </a:cubicBezTo>
                    <a:cubicBezTo>
                      <a:pt x="0" y="9570"/>
                      <a:pt x="0" y="9570"/>
                      <a:pt x="0" y="9570"/>
                    </a:cubicBezTo>
                    <a:cubicBezTo>
                      <a:pt x="0" y="10116"/>
                      <a:pt x="1054" y="10663"/>
                      <a:pt x="2107" y="10663"/>
                    </a:cubicBezTo>
                    <a:cubicBezTo>
                      <a:pt x="3161" y="10663"/>
                      <a:pt x="4215" y="10116"/>
                      <a:pt x="4215" y="9570"/>
                    </a:cubicBezTo>
                    <a:cubicBezTo>
                      <a:pt x="4215" y="5742"/>
                      <a:pt x="4215" y="5742"/>
                      <a:pt x="4215" y="5742"/>
                    </a:cubicBezTo>
                    <a:cubicBezTo>
                      <a:pt x="4215" y="3828"/>
                      <a:pt x="4215" y="3828"/>
                      <a:pt x="4215" y="3828"/>
                    </a:cubicBezTo>
                    <a:cubicBezTo>
                      <a:pt x="4741" y="3828"/>
                      <a:pt x="4741" y="3828"/>
                      <a:pt x="4741" y="3828"/>
                    </a:cubicBezTo>
                    <a:cubicBezTo>
                      <a:pt x="4741" y="6015"/>
                      <a:pt x="4741" y="6015"/>
                      <a:pt x="4741" y="6015"/>
                    </a:cubicBezTo>
                    <a:cubicBezTo>
                      <a:pt x="4741" y="10116"/>
                      <a:pt x="4741" y="10116"/>
                      <a:pt x="4741" y="10116"/>
                    </a:cubicBezTo>
                    <a:cubicBezTo>
                      <a:pt x="4741" y="10663"/>
                      <a:pt x="4741" y="10663"/>
                      <a:pt x="4741" y="10663"/>
                    </a:cubicBezTo>
                    <a:cubicBezTo>
                      <a:pt x="4741" y="20233"/>
                      <a:pt x="4741" y="20233"/>
                      <a:pt x="4741" y="20233"/>
                    </a:cubicBezTo>
                    <a:cubicBezTo>
                      <a:pt x="4741" y="21053"/>
                      <a:pt x="6322" y="21600"/>
                      <a:pt x="7376" y="21600"/>
                    </a:cubicBezTo>
                    <a:cubicBezTo>
                      <a:pt x="8956" y="21600"/>
                      <a:pt x="10010" y="21053"/>
                      <a:pt x="10010" y="20233"/>
                    </a:cubicBezTo>
                    <a:cubicBezTo>
                      <a:pt x="10010" y="10663"/>
                      <a:pt x="10010" y="10663"/>
                      <a:pt x="10010" y="10663"/>
                    </a:cubicBezTo>
                    <a:cubicBezTo>
                      <a:pt x="11063" y="10663"/>
                      <a:pt x="11063" y="10663"/>
                      <a:pt x="11063" y="10663"/>
                    </a:cubicBezTo>
                    <a:cubicBezTo>
                      <a:pt x="11063" y="20233"/>
                      <a:pt x="11063" y="20233"/>
                      <a:pt x="11063" y="20233"/>
                    </a:cubicBezTo>
                    <a:cubicBezTo>
                      <a:pt x="11063" y="21053"/>
                      <a:pt x="12644" y="21600"/>
                      <a:pt x="13698" y="21600"/>
                    </a:cubicBezTo>
                    <a:cubicBezTo>
                      <a:pt x="15278" y="21600"/>
                      <a:pt x="16332" y="21053"/>
                      <a:pt x="16332" y="20233"/>
                    </a:cubicBezTo>
                    <a:cubicBezTo>
                      <a:pt x="16332" y="10663"/>
                      <a:pt x="16332" y="10663"/>
                      <a:pt x="16332" y="10663"/>
                    </a:cubicBezTo>
                    <a:cubicBezTo>
                      <a:pt x="16332" y="10116"/>
                      <a:pt x="16332" y="10116"/>
                      <a:pt x="16332" y="10116"/>
                    </a:cubicBezTo>
                    <a:cubicBezTo>
                      <a:pt x="16332" y="6015"/>
                      <a:pt x="16332" y="6015"/>
                      <a:pt x="16332" y="6015"/>
                    </a:cubicBezTo>
                    <a:cubicBezTo>
                      <a:pt x="16332" y="3828"/>
                      <a:pt x="16332" y="3828"/>
                      <a:pt x="16332" y="3828"/>
                    </a:cubicBezTo>
                    <a:cubicBezTo>
                      <a:pt x="17385" y="3828"/>
                      <a:pt x="17385" y="3828"/>
                      <a:pt x="17385" y="3828"/>
                    </a:cubicBezTo>
                    <a:cubicBezTo>
                      <a:pt x="17385" y="5742"/>
                      <a:pt x="17385" y="5742"/>
                      <a:pt x="17385" y="5742"/>
                    </a:cubicBezTo>
                    <a:cubicBezTo>
                      <a:pt x="17385" y="9570"/>
                      <a:pt x="17385" y="9570"/>
                      <a:pt x="17385" y="9570"/>
                    </a:cubicBezTo>
                    <a:cubicBezTo>
                      <a:pt x="17385" y="10116"/>
                      <a:pt x="18439" y="10663"/>
                      <a:pt x="19493" y="10663"/>
                    </a:cubicBezTo>
                    <a:cubicBezTo>
                      <a:pt x="20546" y="10663"/>
                      <a:pt x="21600" y="10116"/>
                      <a:pt x="21600" y="9570"/>
                    </a:cubicBezTo>
                    <a:cubicBezTo>
                      <a:pt x="21600" y="3281"/>
                      <a:pt x="21600" y="3281"/>
                      <a:pt x="21600" y="3281"/>
                    </a:cubicBezTo>
                    <a:cubicBezTo>
                      <a:pt x="21600" y="3281"/>
                      <a:pt x="21600" y="3281"/>
                      <a:pt x="21600" y="3281"/>
                    </a:cubicBezTo>
                    <a:close/>
                  </a:path>
                </a:pathLst>
              </a:cu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grpSp>
        <p:grpSp>
          <p:nvGrpSpPr>
            <p:cNvPr id="57" name="Group 88"/>
            <p:cNvGrpSpPr/>
            <p:nvPr/>
          </p:nvGrpSpPr>
          <p:grpSpPr>
            <a:xfrm>
              <a:off x="5000991" y="4462806"/>
              <a:ext cx="882633" cy="466903"/>
              <a:chOff x="0" y="0"/>
              <a:chExt cx="1636539" cy="865712"/>
            </a:xfrm>
          </p:grpSpPr>
          <p:sp>
            <p:nvSpPr>
              <p:cNvPr id="58" name="Oval 89"/>
              <p:cNvSpPr/>
              <p:nvPr/>
            </p:nvSpPr>
            <p:spPr>
              <a:xfrm>
                <a:off x="82720" y="0"/>
                <a:ext cx="165441" cy="165229"/>
              </a:xfrm>
              <a:prstGeom prst="ellipse">
                <a:avLst/>
              </a:prstGeom>
              <a:solidFill>
                <a:srgbClr val="7AC861"/>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59" name="Freeform: Shape 90"/>
              <p:cNvSpPr/>
              <p:nvPr/>
            </p:nvSpPr>
            <p:spPr>
              <a:xfrm>
                <a:off x="0" y="181521"/>
                <a:ext cx="333122" cy="684191"/>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900" y="0"/>
                      <a:pt x="15660" y="0"/>
                    </a:cubicBezTo>
                    <a:cubicBezTo>
                      <a:pt x="9180" y="0"/>
                      <a:pt x="9180" y="0"/>
                      <a:pt x="9180" y="0"/>
                    </a:cubicBezTo>
                    <a:cubicBezTo>
                      <a:pt x="8640" y="0"/>
                      <a:pt x="8640" y="0"/>
                      <a:pt x="8640" y="0"/>
                    </a:cubicBezTo>
                    <a:cubicBezTo>
                      <a:pt x="6480" y="0"/>
                      <a:pt x="6480" y="0"/>
                      <a:pt x="6480" y="0"/>
                    </a:cubicBezTo>
                    <a:cubicBezTo>
                      <a:pt x="2700" y="0"/>
                      <a:pt x="0" y="1641"/>
                      <a:pt x="0" y="3281"/>
                    </a:cubicBezTo>
                    <a:cubicBezTo>
                      <a:pt x="0" y="3281"/>
                      <a:pt x="0" y="3281"/>
                      <a:pt x="0" y="3281"/>
                    </a:cubicBezTo>
                    <a:cubicBezTo>
                      <a:pt x="0" y="9570"/>
                      <a:pt x="0" y="9570"/>
                      <a:pt x="0" y="9570"/>
                    </a:cubicBezTo>
                    <a:cubicBezTo>
                      <a:pt x="0" y="10116"/>
                      <a:pt x="540" y="10663"/>
                      <a:pt x="2160" y="10663"/>
                    </a:cubicBezTo>
                    <a:cubicBezTo>
                      <a:pt x="3240" y="10663"/>
                      <a:pt x="3780" y="10116"/>
                      <a:pt x="3780" y="9570"/>
                    </a:cubicBezTo>
                    <a:cubicBezTo>
                      <a:pt x="3780" y="5742"/>
                      <a:pt x="3780" y="5742"/>
                      <a:pt x="3780" y="5742"/>
                    </a:cubicBezTo>
                    <a:cubicBezTo>
                      <a:pt x="3780" y="3828"/>
                      <a:pt x="3780" y="3828"/>
                      <a:pt x="3780" y="3828"/>
                    </a:cubicBezTo>
                    <a:cubicBezTo>
                      <a:pt x="4860" y="3828"/>
                      <a:pt x="4860" y="3828"/>
                      <a:pt x="4860" y="3828"/>
                    </a:cubicBezTo>
                    <a:cubicBezTo>
                      <a:pt x="4860" y="6015"/>
                      <a:pt x="4860" y="6015"/>
                      <a:pt x="4860" y="6015"/>
                    </a:cubicBezTo>
                    <a:cubicBezTo>
                      <a:pt x="4860" y="10116"/>
                      <a:pt x="4860" y="10116"/>
                      <a:pt x="4860" y="10116"/>
                    </a:cubicBezTo>
                    <a:cubicBezTo>
                      <a:pt x="4860" y="10663"/>
                      <a:pt x="4860" y="10663"/>
                      <a:pt x="4860" y="10663"/>
                    </a:cubicBezTo>
                    <a:cubicBezTo>
                      <a:pt x="4860" y="20233"/>
                      <a:pt x="4860" y="20233"/>
                      <a:pt x="4860" y="20233"/>
                    </a:cubicBezTo>
                    <a:cubicBezTo>
                      <a:pt x="4860" y="21053"/>
                      <a:pt x="5940" y="21600"/>
                      <a:pt x="7560" y="21600"/>
                    </a:cubicBezTo>
                    <a:cubicBezTo>
                      <a:pt x="9180" y="21600"/>
                      <a:pt x="10260" y="21053"/>
                      <a:pt x="10260" y="20233"/>
                    </a:cubicBezTo>
                    <a:cubicBezTo>
                      <a:pt x="10260" y="10663"/>
                      <a:pt x="10260" y="10663"/>
                      <a:pt x="10260" y="10663"/>
                    </a:cubicBezTo>
                    <a:cubicBezTo>
                      <a:pt x="11340" y="10663"/>
                      <a:pt x="11340" y="10663"/>
                      <a:pt x="11340" y="10663"/>
                    </a:cubicBezTo>
                    <a:cubicBezTo>
                      <a:pt x="11340" y="20233"/>
                      <a:pt x="11340" y="20233"/>
                      <a:pt x="11340" y="20233"/>
                    </a:cubicBezTo>
                    <a:cubicBezTo>
                      <a:pt x="11340" y="21053"/>
                      <a:pt x="12420" y="21600"/>
                      <a:pt x="14040" y="21600"/>
                    </a:cubicBezTo>
                    <a:cubicBezTo>
                      <a:pt x="15660" y="21600"/>
                      <a:pt x="16740" y="21053"/>
                      <a:pt x="16740" y="20233"/>
                    </a:cubicBezTo>
                    <a:cubicBezTo>
                      <a:pt x="16740" y="10663"/>
                      <a:pt x="16740" y="10663"/>
                      <a:pt x="16740" y="10663"/>
                    </a:cubicBezTo>
                    <a:cubicBezTo>
                      <a:pt x="16740" y="10116"/>
                      <a:pt x="16740" y="10116"/>
                      <a:pt x="16740" y="10116"/>
                    </a:cubicBezTo>
                    <a:cubicBezTo>
                      <a:pt x="16740" y="6015"/>
                      <a:pt x="16740" y="6015"/>
                      <a:pt x="16740" y="6015"/>
                    </a:cubicBezTo>
                    <a:cubicBezTo>
                      <a:pt x="16740" y="3828"/>
                      <a:pt x="16740" y="3828"/>
                      <a:pt x="16740" y="3828"/>
                    </a:cubicBezTo>
                    <a:cubicBezTo>
                      <a:pt x="17820" y="3828"/>
                      <a:pt x="17820" y="3828"/>
                      <a:pt x="17820" y="3828"/>
                    </a:cubicBezTo>
                    <a:cubicBezTo>
                      <a:pt x="17820" y="5742"/>
                      <a:pt x="17820" y="5742"/>
                      <a:pt x="17820" y="5742"/>
                    </a:cubicBezTo>
                    <a:cubicBezTo>
                      <a:pt x="17820" y="9570"/>
                      <a:pt x="17820" y="9570"/>
                      <a:pt x="17820" y="9570"/>
                    </a:cubicBezTo>
                    <a:cubicBezTo>
                      <a:pt x="17820" y="10116"/>
                      <a:pt x="18900" y="10663"/>
                      <a:pt x="19980" y="10663"/>
                    </a:cubicBezTo>
                    <a:cubicBezTo>
                      <a:pt x="21060" y="10663"/>
                      <a:pt x="21600" y="10116"/>
                      <a:pt x="21600" y="9570"/>
                    </a:cubicBezTo>
                    <a:cubicBezTo>
                      <a:pt x="21600" y="3281"/>
                      <a:pt x="21600" y="3281"/>
                      <a:pt x="21600" y="3281"/>
                    </a:cubicBezTo>
                    <a:cubicBezTo>
                      <a:pt x="21600" y="3281"/>
                      <a:pt x="21600" y="3281"/>
                      <a:pt x="21600" y="3281"/>
                    </a:cubicBezTo>
                    <a:close/>
                  </a:path>
                </a:pathLst>
              </a:custGeom>
              <a:solidFill>
                <a:srgbClr val="7AC861"/>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60" name="Oval 91"/>
              <p:cNvSpPr/>
              <p:nvPr/>
            </p:nvSpPr>
            <p:spPr>
              <a:xfrm>
                <a:off x="523152" y="0"/>
                <a:ext cx="158735" cy="165229"/>
              </a:xfrm>
              <a:prstGeom prst="ellipse">
                <a:avLst/>
              </a:prstGeom>
              <a:solidFill>
                <a:srgbClr val="7AC861"/>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61" name="Freeform: Shape 92"/>
              <p:cNvSpPr/>
              <p:nvPr/>
            </p:nvSpPr>
            <p:spPr>
              <a:xfrm>
                <a:off x="431491" y="181521"/>
                <a:ext cx="339827" cy="684191"/>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439" y="0"/>
                      <a:pt x="15278" y="0"/>
                    </a:cubicBezTo>
                    <a:cubicBezTo>
                      <a:pt x="8956" y="0"/>
                      <a:pt x="8956" y="0"/>
                      <a:pt x="8956" y="0"/>
                    </a:cubicBezTo>
                    <a:cubicBezTo>
                      <a:pt x="8956" y="0"/>
                      <a:pt x="8956" y="0"/>
                      <a:pt x="8956" y="0"/>
                    </a:cubicBezTo>
                    <a:cubicBezTo>
                      <a:pt x="6322" y="0"/>
                      <a:pt x="6322" y="0"/>
                      <a:pt x="6322" y="0"/>
                    </a:cubicBezTo>
                    <a:cubicBezTo>
                      <a:pt x="2634" y="0"/>
                      <a:pt x="0" y="1641"/>
                      <a:pt x="0" y="3281"/>
                    </a:cubicBezTo>
                    <a:cubicBezTo>
                      <a:pt x="0" y="3281"/>
                      <a:pt x="0" y="3281"/>
                      <a:pt x="0" y="3281"/>
                    </a:cubicBezTo>
                    <a:cubicBezTo>
                      <a:pt x="0" y="9570"/>
                      <a:pt x="0" y="9570"/>
                      <a:pt x="0" y="9570"/>
                    </a:cubicBezTo>
                    <a:cubicBezTo>
                      <a:pt x="0" y="10116"/>
                      <a:pt x="1054" y="10663"/>
                      <a:pt x="2107" y="10663"/>
                    </a:cubicBezTo>
                    <a:cubicBezTo>
                      <a:pt x="3161" y="10663"/>
                      <a:pt x="4215" y="10116"/>
                      <a:pt x="4215" y="9570"/>
                    </a:cubicBezTo>
                    <a:cubicBezTo>
                      <a:pt x="4215" y="5742"/>
                      <a:pt x="4215" y="5742"/>
                      <a:pt x="4215" y="5742"/>
                    </a:cubicBezTo>
                    <a:cubicBezTo>
                      <a:pt x="4215" y="3828"/>
                      <a:pt x="4215" y="3828"/>
                      <a:pt x="4215" y="3828"/>
                    </a:cubicBezTo>
                    <a:cubicBezTo>
                      <a:pt x="4741" y="3828"/>
                      <a:pt x="4741" y="3828"/>
                      <a:pt x="4741" y="3828"/>
                    </a:cubicBezTo>
                    <a:cubicBezTo>
                      <a:pt x="4741" y="6015"/>
                      <a:pt x="4741" y="6015"/>
                      <a:pt x="4741" y="6015"/>
                    </a:cubicBezTo>
                    <a:cubicBezTo>
                      <a:pt x="4741" y="10116"/>
                      <a:pt x="4741" y="10116"/>
                      <a:pt x="4741" y="10116"/>
                    </a:cubicBezTo>
                    <a:cubicBezTo>
                      <a:pt x="4741" y="10663"/>
                      <a:pt x="4741" y="10663"/>
                      <a:pt x="4741" y="10663"/>
                    </a:cubicBezTo>
                    <a:cubicBezTo>
                      <a:pt x="4741" y="20233"/>
                      <a:pt x="4741" y="20233"/>
                      <a:pt x="4741" y="20233"/>
                    </a:cubicBezTo>
                    <a:cubicBezTo>
                      <a:pt x="4741" y="21053"/>
                      <a:pt x="6322" y="21600"/>
                      <a:pt x="7376" y="21600"/>
                    </a:cubicBezTo>
                    <a:cubicBezTo>
                      <a:pt x="8956" y="21600"/>
                      <a:pt x="10010" y="21053"/>
                      <a:pt x="10010" y="20233"/>
                    </a:cubicBezTo>
                    <a:cubicBezTo>
                      <a:pt x="10010" y="10663"/>
                      <a:pt x="10010" y="10663"/>
                      <a:pt x="10010" y="10663"/>
                    </a:cubicBezTo>
                    <a:cubicBezTo>
                      <a:pt x="11063" y="10663"/>
                      <a:pt x="11063" y="10663"/>
                      <a:pt x="11063" y="10663"/>
                    </a:cubicBezTo>
                    <a:cubicBezTo>
                      <a:pt x="11063" y="20233"/>
                      <a:pt x="11063" y="20233"/>
                      <a:pt x="11063" y="20233"/>
                    </a:cubicBezTo>
                    <a:cubicBezTo>
                      <a:pt x="11063" y="21053"/>
                      <a:pt x="12644" y="21600"/>
                      <a:pt x="13698" y="21600"/>
                    </a:cubicBezTo>
                    <a:cubicBezTo>
                      <a:pt x="15278" y="21600"/>
                      <a:pt x="16332" y="21053"/>
                      <a:pt x="16332" y="20233"/>
                    </a:cubicBezTo>
                    <a:cubicBezTo>
                      <a:pt x="16332" y="10663"/>
                      <a:pt x="16332" y="10663"/>
                      <a:pt x="16332" y="10663"/>
                    </a:cubicBezTo>
                    <a:cubicBezTo>
                      <a:pt x="16332" y="10116"/>
                      <a:pt x="16332" y="10116"/>
                      <a:pt x="16332" y="10116"/>
                    </a:cubicBezTo>
                    <a:cubicBezTo>
                      <a:pt x="16332" y="6015"/>
                      <a:pt x="16332" y="6015"/>
                      <a:pt x="16332" y="6015"/>
                    </a:cubicBezTo>
                    <a:cubicBezTo>
                      <a:pt x="16332" y="3828"/>
                      <a:pt x="16332" y="3828"/>
                      <a:pt x="16332" y="3828"/>
                    </a:cubicBezTo>
                    <a:cubicBezTo>
                      <a:pt x="17385" y="3828"/>
                      <a:pt x="17385" y="3828"/>
                      <a:pt x="17385" y="3828"/>
                    </a:cubicBezTo>
                    <a:cubicBezTo>
                      <a:pt x="17385" y="5742"/>
                      <a:pt x="17385" y="5742"/>
                      <a:pt x="17385" y="5742"/>
                    </a:cubicBezTo>
                    <a:cubicBezTo>
                      <a:pt x="17385" y="9570"/>
                      <a:pt x="17385" y="9570"/>
                      <a:pt x="17385" y="9570"/>
                    </a:cubicBezTo>
                    <a:cubicBezTo>
                      <a:pt x="17385" y="10116"/>
                      <a:pt x="18439" y="10663"/>
                      <a:pt x="19493" y="10663"/>
                    </a:cubicBezTo>
                    <a:cubicBezTo>
                      <a:pt x="20546" y="10663"/>
                      <a:pt x="21600" y="10116"/>
                      <a:pt x="21600" y="9570"/>
                    </a:cubicBezTo>
                    <a:cubicBezTo>
                      <a:pt x="21600" y="3281"/>
                      <a:pt x="21600" y="3281"/>
                      <a:pt x="21600" y="3281"/>
                    </a:cubicBezTo>
                    <a:cubicBezTo>
                      <a:pt x="21600" y="3281"/>
                      <a:pt x="21600" y="3281"/>
                      <a:pt x="21600" y="3281"/>
                    </a:cubicBezTo>
                    <a:close/>
                  </a:path>
                </a:pathLst>
              </a:custGeom>
              <a:solidFill>
                <a:srgbClr val="7AC861"/>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62" name="Oval 93"/>
              <p:cNvSpPr/>
              <p:nvPr/>
            </p:nvSpPr>
            <p:spPr>
              <a:xfrm>
                <a:off x="954645" y="0"/>
                <a:ext cx="158736" cy="165229"/>
              </a:xfrm>
              <a:prstGeom prst="ellipse">
                <a:avLst/>
              </a:prstGeom>
              <a:solidFill>
                <a:srgbClr val="7AC861"/>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63" name="Freeform: Shape 94"/>
              <p:cNvSpPr/>
              <p:nvPr/>
            </p:nvSpPr>
            <p:spPr>
              <a:xfrm>
                <a:off x="871927" y="181521"/>
                <a:ext cx="333122" cy="684191"/>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900" y="0"/>
                      <a:pt x="15120" y="0"/>
                    </a:cubicBezTo>
                    <a:cubicBezTo>
                      <a:pt x="9180" y="0"/>
                      <a:pt x="9180" y="0"/>
                      <a:pt x="9180" y="0"/>
                    </a:cubicBezTo>
                    <a:cubicBezTo>
                      <a:pt x="8640" y="0"/>
                      <a:pt x="8640" y="0"/>
                      <a:pt x="8640" y="0"/>
                    </a:cubicBezTo>
                    <a:cubicBezTo>
                      <a:pt x="5940" y="0"/>
                      <a:pt x="5940" y="0"/>
                      <a:pt x="5940" y="0"/>
                    </a:cubicBezTo>
                    <a:cubicBezTo>
                      <a:pt x="2700" y="0"/>
                      <a:pt x="0" y="1641"/>
                      <a:pt x="0" y="3281"/>
                    </a:cubicBezTo>
                    <a:cubicBezTo>
                      <a:pt x="0" y="3281"/>
                      <a:pt x="0" y="3281"/>
                      <a:pt x="0" y="3281"/>
                    </a:cubicBezTo>
                    <a:cubicBezTo>
                      <a:pt x="0" y="9570"/>
                      <a:pt x="0" y="9570"/>
                      <a:pt x="0" y="9570"/>
                    </a:cubicBezTo>
                    <a:cubicBezTo>
                      <a:pt x="0" y="10116"/>
                      <a:pt x="540" y="10663"/>
                      <a:pt x="1620" y="10663"/>
                    </a:cubicBezTo>
                    <a:cubicBezTo>
                      <a:pt x="2700" y="10663"/>
                      <a:pt x="3780" y="10116"/>
                      <a:pt x="3780" y="9570"/>
                    </a:cubicBezTo>
                    <a:cubicBezTo>
                      <a:pt x="3780" y="5742"/>
                      <a:pt x="3780" y="5742"/>
                      <a:pt x="3780" y="5742"/>
                    </a:cubicBezTo>
                    <a:cubicBezTo>
                      <a:pt x="3780" y="3828"/>
                      <a:pt x="3780" y="3828"/>
                      <a:pt x="3780" y="3828"/>
                    </a:cubicBezTo>
                    <a:cubicBezTo>
                      <a:pt x="4860" y="3828"/>
                      <a:pt x="4860" y="3828"/>
                      <a:pt x="4860" y="3828"/>
                    </a:cubicBezTo>
                    <a:cubicBezTo>
                      <a:pt x="4860" y="6015"/>
                      <a:pt x="4860" y="6015"/>
                      <a:pt x="4860" y="6015"/>
                    </a:cubicBezTo>
                    <a:cubicBezTo>
                      <a:pt x="4860" y="10116"/>
                      <a:pt x="4860" y="10116"/>
                      <a:pt x="4860" y="10116"/>
                    </a:cubicBezTo>
                    <a:cubicBezTo>
                      <a:pt x="4860" y="10663"/>
                      <a:pt x="4860" y="10663"/>
                      <a:pt x="4860" y="10663"/>
                    </a:cubicBezTo>
                    <a:cubicBezTo>
                      <a:pt x="4860" y="20233"/>
                      <a:pt x="4860" y="20233"/>
                      <a:pt x="4860" y="20233"/>
                    </a:cubicBezTo>
                    <a:cubicBezTo>
                      <a:pt x="4860" y="21053"/>
                      <a:pt x="5940" y="21600"/>
                      <a:pt x="7560" y="21600"/>
                    </a:cubicBezTo>
                    <a:cubicBezTo>
                      <a:pt x="9180" y="21600"/>
                      <a:pt x="10260" y="21053"/>
                      <a:pt x="10260" y="20233"/>
                    </a:cubicBezTo>
                    <a:cubicBezTo>
                      <a:pt x="10260" y="10663"/>
                      <a:pt x="10260" y="10663"/>
                      <a:pt x="10260" y="10663"/>
                    </a:cubicBezTo>
                    <a:cubicBezTo>
                      <a:pt x="11340" y="10663"/>
                      <a:pt x="11340" y="10663"/>
                      <a:pt x="11340" y="10663"/>
                    </a:cubicBezTo>
                    <a:cubicBezTo>
                      <a:pt x="11340" y="20233"/>
                      <a:pt x="11340" y="20233"/>
                      <a:pt x="11340" y="20233"/>
                    </a:cubicBezTo>
                    <a:cubicBezTo>
                      <a:pt x="11340" y="21053"/>
                      <a:pt x="12420" y="21600"/>
                      <a:pt x="14040" y="21600"/>
                    </a:cubicBezTo>
                    <a:cubicBezTo>
                      <a:pt x="15660" y="21600"/>
                      <a:pt x="16740" y="21053"/>
                      <a:pt x="16740" y="20233"/>
                    </a:cubicBezTo>
                    <a:cubicBezTo>
                      <a:pt x="16740" y="10663"/>
                      <a:pt x="16740" y="10663"/>
                      <a:pt x="16740" y="10663"/>
                    </a:cubicBezTo>
                    <a:cubicBezTo>
                      <a:pt x="16740" y="10116"/>
                      <a:pt x="16740" y="10116"/>
                      <a:pt x="16740" y="10116"/>
                    </a:cubicBezTo>
                    <a:cubicBezTo>
                      <a:pt x="16740" y="6015"/>
                      <a:pt x="16740" y="6015"/>
                      <a:pt x="16740" y="6015"/>
                    </a:cubicBezTo>
                    <a:cubicBezTo>
                      <a:pt x="16740" y="3828"/>
                      <a:pt x="16740" y="3828"/>
                      <a:pt x="16740" y="3828"/>
                    </a:cubicBezTo>
                    <a:cubicBezTo>
                      <a:pt x="17820" y="3828"/>
                      <a:pt x="17820" y="3828"/>
                      <a:pt x="17820" y="3828"/>
                    </a:cubicBezTo>
                    <a:cubicBezTo>
                      <a:pt x="17820" y="5742"/>
                      <a:pt x="17820" y="5742"/>
                      <a:pt x="17820" y="5742"/>
                    </a:cubicBezTo>
                    <a:cubicBezTo>
                      <a:pt x="17820" y="9570"/>
                      <a:pt x="17820" y="9570"/>
                      <a:pt x="17820" y="9570"/>
                    </a:cubicBezTo>
                    <a:cubicBezTo>
                      <a:pt x="17820" y="10116"/>
                      <a:pt x="18360" y="10663"/>
                      <a:pt x="19440" y="10663"/>
                    </a:cubicBezTo>
                    <a:cubicBezTo>
                      <a:pt x="20520" y="10663"/>
                      <a:pt x="21600" y="10116"/>
                      <a:pt x="21600" y="9570"/>
                    </a:cubicBezTo>
                    <a:cubicBezTo>
                      <a:pt x="21600" y="3281"/>
                      <a:pt x="21600" y="3281"/>
                      <a:pt x="21600" y="3281"/>
                    </a:cubicBezTo>
                    <a:cubicBezTo>
                      <a:pt x="21600" y="3281"/>
                      <a:pt x="21600" y="3281"/>
                      <a:pt x="21600" y="3281"/>
                    </a:cubicBezTo>
                    <a:close/>
                  </a:path>
                </a:pathLst>
              </a:custGeom>
              <a:solidFill>
                <a:srgbClr val="7AC861"/>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64" name="Oval 95"/>
              <p:cNvSpPr/>
              <p:nvPr/>
            </p:nvSpPr>
            <p:spPr>
              <a:xfrm>
                <a:off x="1395078" y="0"/>
                <a:ext cx="158736" cy="165229"/>
              </a:xfrm>
              <a:prstGeom prst="ellipse">
                <a:avLst/>
              </a:prstGeom>
              <a:solidFill>
                <a:srgbClr val="7AC861"/>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65" name="Freeform: Shape 96"/>
              <p:cNvSpPr/>
              <p:nvPr/>
            </p:nvSpPr>
            <p:spPr>
              <a:xfrm>
                <a:off x="1303417" y="181521"/>
                <a:ext cx="333122" cy="684191"/>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900" y="0"/>
                      <a:pt x="15660" y="0"/>
                    </a:cubicBezTo>
                    <a:cubicBezTo>
                      <a:pt x="9180" y="0"/>
                      <a:pt x="9180" y="0"/>
                      <a:pt x="9180" y="0"/>
                    </a:cubicBezTo>
                    <a:cubicBezTo>
                      <a:pt x="8640" y="0"/>
                      <a:pt x="8640" y="0"/>
                      <a:pt x="8640" y="0"/>
                    </a:cubicBezTo>
                    <a:cubicBezTo>
                      <a:pt x="6480" y="0"/>
                      <a:pt x="6480" y="0"/>
                      <a:pt x="6480" y="0"/>
                    </a:cubicBezTo>
                    <a:cubicBezTo>
                      <a:pt x="2700" y="0"/>
                      <a:pt x="0" y="1641"/>
                      <a:pt x="0" y="3281"/>
                    </a:cubicBezTo>
                    <a:cubicBezTo>
                      <a:pt x="0" y="3281"/>
                      <a:pt x="0" y="3281"/>
                      <a:pt x="0" y="3281"/>
                    </a:cubicBezTo>
                    <a:cubicBezTo>
                      <a:pt x="0" y="9570"/>
                      <a:pt x="0" y="9570"/>
                      <a:pt x="0" y="9570"/>
                    </a:cubicBezTo>
                    <a:cubicBezTo>
                      <a:pt x="0" y="10116"/>
                      <a:pt x="1080" y="10663"/>
                      <a:pt x="2160" y="10663"/>
                    </a:cubicBezTo>
                    <a:cubicBezTo>
                      <a:pt x="3240" y="10663"/>
                      <a:pt x="3780" y="10116"/>
                      <a:pt x="3780" y="9570"/>
                    </a:cubicBezTo>
                    <a:cubicBezTo>
                      <a:pt x="3780" y="5742"/>
                      <a:pt x="3780" y="5742"/>
                      <a:pt x="3780" y="5742"/>
                    </a:cubicBezTo>
                    <a:cubicBezTo>
                      <a:pt x="3780" y="3828"/>
                      <a:pt x="3780" y="3828"/>
                      <a:pt x="3780" y="3828"/>
                    </a:cubicBezTo>
                    <a:cubicBezTo>
                      <a:pt x="4860" y="3828"/>
                      <a:pt x="4860" y="3828"/>
                      <a:pt x="4860" y="3828"/>
                    </a:cubicBezTo>
                    <a:cubicBezTo>
                      <a:pt x="4860" y="6015"/>
                      <a:pt x="4860" y="6015"/>
                      <a:pt x="4860" y="6015"/>
                    </a:cubicBezTo>
                    <a:cubicBezTo>
                      <a:pt x="4860" y="10116"/>
                      <a:pt x="4860" y="10116"/>
                      <a:pt x="4860" y="10116"/>
                    </a:cubicBezTo>
                    <a:cubicBezTo>
                      <a:pt x="4860" y="10663"/>
                      <a:pt x="4860" y="10663"/>
                      <a:pt x="4860" y="10663"/>
                    </a:cubicBezTo>
                    <a:cubicBezTo>
                      <a:pt x="4860" y="20233"/>
                      <a:pt x="4860" y="20233"/>
                      <a:pt x="4860" y="20233"/>
                    </a:cubicBezTo>
                    <a:cubicBezTo>
                      <a:pt x="4860" y="21053"/>
                      <a:pt x="5940" y="21600"/>
                      <a:pt x="7560" y="21600"/>
                    </a:cubicBezTo>
                    <a:cubicBezTo>
                      <a:pt x="9180" y="21600"/>
                      <a:pt x="10260" y="21053"/>
                      <a:pt x="10260" y="20233"/>
                    </a:cubicBezTo>
                    <a:cubicBezTo>
                      <a:pt x="10260" y="10663"/>
                      <a:pt x="10260" y="10663"/>
                      <a:pt x="10260" y="10663"/>
                    </a:cubicBezTo>
                    <a:cubicBezTo>
                      <a:pt x="11340" y="10663"/>
                      <a:pt x="11340" y="10663"/>
                      <a:pt x="11340" y="10663"/>
                    </a:cubicBezTo>
                    <a:cubicBezTo>
                      <a:pt x="11340" y="20233"/>
                      <a:pt x="11340" y="20233"/>
                      <a:pt x="11340" y="20233"/>
                    </a:cubicBezTo>
                    <a:cubicBezTo>
                      <a:pt x="11340" y="21053"/>
                      <a:pt x="12420" y="21600"/>
                      <a:pt x="14040" y="21600"/>
                    </a:cubicBezTo>
                    <a:cubicBezTo>
                      <a:pt x="15660" y="21600"/>
                      <a:pt x="16740" y="21053"/>
                      <a:pt x="16740" y="20233"/>
                    </a:cubicBezTo>
                    <a:cubicBezTo>
                      <a:pt x="16740" y="10663"/>
                      <a:pt x="16740" y="10663"/>
                      <a:pt x="16740" y="10663"/>
                    </a:cubicBezTo>
                    <a:cubicBezTo>
                      <a:pt x="16740" y="10116"/>
                      <a:pt x="16740" y="10116"/>
                      <a:pt x="16740" y="10116"/>
                    </a:cubicBezTo>
                    <a:cubicBezTo>
                      <a:pt x="16740" y="6015"/>
                      <a:pt x="16740" y="6015"/>
                      <a:pt x="16740" y="6015"/>
                    </a:cubicBezTo>
                    <a:cubicBezTo>
                      <a:pt x="16740" y="3828"/>
                      <a:pt x="16740" y="3828"/>
                      <a:pt x="16740" y="3828"/>
                    </a:cubicBezTo>
                    <a:cubicBezTo>
                      <a:pt x="17820" y="3828"/>
                      <a:pt x="17820" y="3828"/>
                      <a:pt x="17820" y="3828"/>
                    </a:cubicBezTo>
                    <a:cubicBezTo>
                      <a:pt x="17820" y="5742"/>
                      <a:pt x="17820" y="5742"/>
                      <a:pt x="17820" y="5742"/>
                    </a:cubicBezTo>
                    <a:cubicBezTo>
                      <a:pt x="17820" y="9570"/>
                      <a:pt x="17820" y="9570"/>
                      <a:pt x="17820" y="9570"/>
                    </a:cubicBezTo>
                    <a:cubicBezTo>
                      <a:pt x="17820" y="10116"/>
                      <a:pt x="18900" y="10663"/>
                      <a:pt x="19980" y="10663"/>
                    </a:cubicBezTo>
                    <a:cubicBezTo>
                      <a:pt x="21060" y="10663"/>
                      <a:pt x="21600" y="10116"/>
                      <a:pt x="21600" y="9570"/>
                    </a:cubicBezTo>
                    <a:cubicBezTo>
                      <a:pt x="21600" y="3281"/>
                      <a:pt x="21600" y="3281"/>
                      <a:pt x="21600" y="3281"/>
                    </a:cubicBezTo>
                    <a:cubicBezTo>
                      <a:pt x="21600" y="3281"/>
                      <a:pt x="21600" y="3281"/>
                      <a:pt x="21600" y="3281"/>
                    </a:cubicBezTo>
                    <a:close/>
                  </a:path>
                </a:pathLst>
              </a:custGeom>
              <a:solidFill>
                <a:srgbClr val="7AC861"/>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grpSp>
      </p:grpSp>
      <p:sp>
        <p:nvSpPr>
          <p:cNvPr id="86" name="TextBox 1"/>
          <p:cNvSpPr txBox="1"/>
          <p:nvPr/>
        </p:nvSpPr>
        <p:spPr>
          <a:xfrm>
            <a:off x="9097790" y="5232049"/>
            <a:ext cx="1954773" cy="691469"/>
          </a:xfrm>
          <a:prstGeom prst="rect">
            <a:avLst/>
          </a:prstGeom>
          <a:noFill/>
          <a:ln w="12700" cap="flat">
            <a:noFill/>
            <a:miter lim="400000"/>
          </a:ln>
          <a:effectLst/>
        </p:spPr>
        <p:txBody>
          <a:bodyPr wrap="square" lIns="25400" tIns="25400" rIns="25400" bIns="25400" anchor="t">
            <a:normAutofit/>
          </a:bodyPr>
          <a:lstStyle>
            <a:defPPr>
              <a:defRPr lang="zh-CN"/>
            </a:defPPr>
            <a:lvl1pPr>
              <a:lnSpc>
                <a:spcPct val="120000"/>
              </a:lnSpc>
              <a:defRPr sz="1000">
                <a:solidFill>
                  <a:schemeClr val="tx1">
                    <a:lumMod val="65000"/>
                    <a:lumOff val="35000"/>
                  </a:schemeClr>
                </a:solidFill>
              </a:defRPr>
            </a:lvl1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lumMod val="65000"/>
                    <a:lumOff val="35000"/>
                  </a:srgbClr>
                </a:solidFill>
                <a:effectLst/>
                <a:uLnTx/>
                <a:uFillTx/>
                <a:cs typeface="+mn-ea"/>
                <a:sym typeface="+mn-lt"/>
              </a:rPr>
              <a:t>此部分内容作为文字排版占位显示（建议使用主题字体）</a:t>
            </a:r>
          </a:p>
        </p:txBody>
      </p:sp>
      <p:sp>
        <p:nvSpPr>
          <p:cNvPr id="87" name="Freeform: Shape 13"/>
          <p:cNvSpPr/>
          <p:nvPr/>
        </p:nvSpPr>
        <p:spPr>
          <a:xfrm>
            <a:off x="8461126" y="1892968"/>
            <a:ext cx="2962984" cy="2073710"/>
          </a:xfrm>
          <a:custGeom>
            <a:avLst/>
            <a:gdLst/>
            <a:ahLst/>
            <a:cxnLst>
              <a:cxn ang="0">
                <a:pos x="wd2" y="hd2"/>
              </a:cxn>
              <a:cxn ang="5400000">
                <a:pos x="wd2" y="hd2"/>
              </a:cxn>
              <a:cxn ang="10800000">
                <a:pos x="wd2" y="hd2"/>
              </a:cxn>
              <a:cxn ang="16200000">
                <a:pos x="wd2" y="hd2"/>
              </a:cxn>
            </a:cxnLst>
            <a:rect l="0" t="0" r="r" b="b"/>
            <a:pathLst>
              <a:path w="21600" h="21600" extrusionOk="0">
                <a:moveTo>
                  <a:pt x="4083" y="15087"/>
                </a:moveTo>
                <a:cubicBezTo>
                  <a:pt x="4251" y="15036"/>
                  <a:pt x="4404" y="14956"/>
                  <a:pt x="4544" y="14848"/>
                </a:cubicBezTo>
                <a:lnTo>
                  <a:pt x="4544" y="15348"/>
                </a:lnTo>
                <a:cubicBezTo>
                  <a:pt x="4383" y="15268"/>
                  <a:pt x="4229" y="15212"/>
                  <a:pt x="4083" y="15183"/>
                </a:cubicBezTo>
                <a:cubicBezTo>
                  <a:pt x="4083" y="15183"/>
                  <a:pt x="4083" y="15087"/>
                  <a:pt x="4083" y="15087"/>
                </a:cubicBezTo>
                <a:close/>
                <a:moveTo>
                  <a:pt x="20021" y="0"/>
                </a:moveTo>
                <a:lnTo>
                  <a:pt x="6124" y="0"/>
                </a:lnTo>
                <a:cubicBezTo>
                  <a:pt x="5251" y="0"/>
                  <a:pt x="4544" y="1159"/>
                  <a:pt x="4544" y="2591"/>
                </a:cubicBezTo>
                <a:lnTo>
                  <a:pt x="4544" y="10720"/>
                </a:lnTo>
                <a:cubicBezTo>
                  <a:pt x="4342" y="10572"/>
                  <a:pt x="4098" y="10449"/>
                  <a:pt x="3811" y="10355"/>
                </a:cubicBezTo>
                <a:cubicBezTo>
                  <a:pt x="3474" y="10243"/>
                  <a:pt x="3082" y="10187"/>
                  <a:pt x="2633" y="10187"/>
                </a:cubicBezTo>
                <a:cubicBezTo>
                  <a:pt x="2172" y="10187"/>
                  <a:pt x="1717" y="10257"/>
                  <a:pt x="1269" y="10396"/>
                </a:cubicBezTo>
                <a:cubicBezTo>
                  <a:pt x="821" y="10534"/>
                  <a:pt x="466" y="10678"/>
                  <a:pt x="205" y="10828"/>
                </a:cubicBezTo>
                <a:lnTo>
                  <a:pt x="205" y="13030"/>
                </a:lnTo>
                <a:lnTo>
                  <a:pt x="382" y="13030"/>
                </a:lnTo>
                <a:cubicBezTo>
                  <a:pt x="709" y="12753"/>
                  <a:pt x="1048" y="12540"/>
                  <a:pt x="1398" y="12392"/>
                </a:cubicBezTo>
                <a:cubicBezTo>
                  <a:pt x="1748" y="12245"/>
                  <a:pt x="2072" y="12170"/>
                  <a:pt x="2371" y="12170"/>
                </a:cubicBezTo>
                <a:cubicBezTo>
                  <a:pt x="2492" y="12170"/>
                  <a:pt x="2637" y="12185"/>
                  <a:pt x="2805" y="12211"/>
                </a:cubicBezTo>
                <a:cubicBezTo>
                  <a:pt x="2974" y="12239"/>
                  <a:pt x="3120" y="12294"/>
                  <a:pt x="3244" y="12375"/>
                </a:cubicBezTo>
                <a:cubicBezTo>
                  <a:pt x="3355" y="12448"/>
                  <a:pt x="3447" y="12547"/>
                  <a:pt x="3520" y="12672"/>
                </a:cubicBezTo>
                <a:cubicBezTo>
                  <a:pt x="3594" y="12796"/>
                  <a:pt x="3630" y="12961"/>
                  <a:pt x="3630" y="13166"/>
                </a:cubicBezTo>
                <a:cubicBezTo>
                  <a:pt x="3630" y="13443"/>
                  <a:pt x="3595" y="13653"/>
                  <a:pt x="3525" y="13796"/>
                </a:cubicBezTo>
                <a:cubicBezTo>
                  <a:pt x="3455" y="13940"/>
                  <a:pt x="3350" y="14054"/>
                  <a:pt x="3210" y="14140"/>
                </a:cubicBezTo>
                <a:cubicBezTo>
                  <a:pt x="3077" y="14222"/>
                  <a:pt x="2915" y="14274"/>
                  <a:pt x="2724" y="14296"/>
                </a:cubicBezTo>
                <a:cubicBezTo>
                  <a:pt x="2533" y="14321"/>
                  <a:pt x="2313" y="14331"/>
                  <a:pt x="2066" y="14331"/>
                </a:cubicBezTo>
                <a:lnTo>
                  <a:pt x="1660" y="14331"/>
                </a:lnTo>
                <a:lnTo>
                  <a:pt x="1660" y="16144"/>
                </a:lnTo>
                <a:lnTo>
                  <a:pt x="2051" y="16144"/>
                </a:lnTo>
                <a:cubicBezTo>
                  <a:pt x="2239" y="16144"/>
                  <a:pt x="2442" y="16147"/>
                  <a:pt x="2662" y="16154"/>
                </a:cubicBezTo>
                <a:cubicBezTo>
                  <a:pt x="2881" y="16161"/>
                  <a:pt x="3069" y="16200"/>
                  <a:pt x="3225" y="16274"/>
                </a:cubicBezTo>
                <a:cubicBezTo>
                  <a:pt x="3380" y="16342"/>
                  <a:pt x="3506" y="16456"/>
                  <a:pt x="3602" y="16617"/>
                </a:cubicBezTo>
                <a:cubicBezTo>
                  <a:pt x="3697" y="16778"/>
                  <a:pt x="3744" y="17008"/>
                  <a:pt x="3744" y="17303"/>
                </a:cubicBezTo>
                <a:cubicBezTo>
                  <a:pt x="3744" y="17607"/>
                  <a:pt x="3709" y="17839"/>
                  <a:pt x="3640" y="18001"/>
                </a:cubicBezTo>
                <a:cubicBezTo>
                  <a:pt x="3570" y="18162"/>
                  <a:pt x="3476" y="18299"/>
                  <a:pt x="3358" y="18413"/>
                </a:cubicBezTo>
                <a:cubicBezTo>
                  <a:pt x="3209" y="18558"/>
                  <a:pt x="3026" y="18654"/>
                  <a:pt x="2810" y="18696"/>
                </a:cubicBezTo>
                <a:cubicBezTo>
                  <a:pt x="2594" y="18739"/>
                  <a:pt x="2393" y="18762"/>
                  <a:pt x="2209" y="18762"/>
                </a:cubicBezTo>
                <a:cubicBezTo>
                  <a:pt x="1894" y="18762"/>
                  <a:pt x="1546" y="18675"/>
                  <a:pt x="1166" y="18503"/>
                </a:cubicBezTo>
                <a:cubicBezTo>
                  <a:pt x="786" y="18329"/>
                  <a:pt x="460" y="18125"/>
                  <a:pt x="186" y="17888"/>
                </a:cubicBezTo>
                <a:lnTo>
                  <a:pt x="0" y="17888"/>
                </a:lnTo>
                <a:lnTo>
                  <a:pt x="0" y="20118"/>
                </a:lnTo>
                <a:cubicBezTo>
                  <a:pt x="264" y="20282"/>
                  <a:pt x="606" y="20428"/>
                  <a:pt x="1028" y="20560"/>
                </a:cubicBezTo>
                <a:cubicBezTo>
                  <a:pt x="1449" y="20692"/>
                  <a:pt x="1954" y="20758"/>
                  <a:pt x="2543" y="20758"/>
                </a:cubicBezTo>
                <a:cubicBezTo>
                  <a:pt x="3058" y="20758"/>
                  <a:pt x="3496" y="20682"/>
                  <a:pt x="3857" y="20530"/>
                </a:cubicBezTo>
                <a:cubicBezTo>
                  <a:pt x="4159" y="20402"/>
                  <a:pt x="4428" y="20227"/>
                  <a:pt x="4665" y="20004"/>
                </a:cubicBezTo>
                <a:cubicBezTo>
                  <a:pt x="4903" y="20941"/>
                  <a:pt x="5466" y="21600"/>
                  <a:pt x="6124" y="21600"/>
                </a:cubicBezTo>
                <a:lnTo>
                  <a:pt x="20021" y="21600"/>
                </a:lnTo>
                <a:cubicBezTo>
                  <a:pt x="20893" y="21600"/>
                  <a:pt x="21600" y="20440"/>
                  <a:pt x="21600" y="19009"/>
                </a:cubicBezTo>
                <a:lnTo>
                  <a:pt x="21600" y="2591"/>
                </a:lnTo>
                <a:cubicBezTo>
                  <a:pt x="21600" y="1159"/>
                  <a:pt x="20893" y="0"/>
                  <a:pt x="20021" y="0"/>
                </a:cubicBezTo>
                <a:close/>
              </a:path>
            </a:pathLst>
          </a:custGeom>
          <a:solidFill>
            <a:srgbClr val="005171"/>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88" name="Rectangle 14"/>
          <p:cNvSpPr/>
          <p:nvPr/>
        </p:nvSpPr>
        <p:spPr>
          <a:xfrm>
            <a:off x="9480678" y="2215214"/>
            <a:ext cx="1616980" cy="538006"/>
          </a:xfrm>
          <a:prstGeom prst="rect">
            <a:avLst/>
          </a:prstGeom>
          <a:noFill/>
          <a:ln w="12700" cap="flat">
            <a:noFill/>
            <a:miter lim="400000"/>
          </a:ln>
          <a:effectLst/>
        </p:spPr>
        <p:txBody>
          <a:bodyPr wrap="none" lIns="25400" tIns="25400" rIns="25400" bIns="2540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FFFFFF"/>
                </a:solidFill>
                <a:effectLst/>
                <a:uLnTx/>
                <a:uFillTx/>
                <a:cs typeface="+mn-ea"/>
                <a:sym typeface="+mn-lt"/>
              </a:rPr>
              <a:t>标题文本预设</a:t>
            </a:r>
          </a:p>
        </p:txBody>
      </p:sp>
      <p:sp>
        <p:nvSpPr>
          <p:cNvPr id="89" name="Rectangle 15"/>
          <p:cNvSpPr/>
          <p:nvPr/>
        </p:nvSpPr>
        <p:spPr>
          <a:xfrm>
            <a:off x="9240757" y="2870175"/>
            <a:ext cx="2020280" cy="778158"/>
          </a:xfrm>
          <a:prstGeom prst="rect">
            <a:avLst/>
          </a:prstGeom>
          <a:noFill/>
          <a:ln w="12700" cap="flat">
            <a:noFill/>
            <a:miter lim="400000"/>
          </a:ln>
          <a:effectLst/>
        </p:spPr>
        <p:txBody>
          <a:bodyPr wrap="square" lIns="25400" tIns="25400" rIns="25400" bIns="25400" anchor="t">
            <a:norm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FFFFFF"/>
                </a:solidFill>
                <a:effectLst/>
                <a:uLnTx/>
                <a:uFillTx/>
                <a:cs typeface="+mn-ea"/>
                <a:sym typeface="+mn-lt"/>
              </a:rPr>
              <a:t>此部分内容作为文字排版占位显示（建议使用主题字体）</a:t>
            </a:r>
          </a:p>
        </p:txBody>
      </p:sp>
      <p:grpSp>
        <p:nvGrpSpPr>
          <p:cNvPr id="90" name="组 11"/>
          <p:cNvGrpSpPr/>
          <p:nvPr/>
        </p:nvGrpSpPr>
        <p:grpSpPr>
          <a:xfrm>
            <a:off x="9073540" y="4344305"/>
            <a:ext cx="2293384" cy="468135"/>
            <a:chOff x="8303975" y="4461573"/>
            <a:chExt cx="2293384" cy="468135"/>
          </a:xfrm>
        </p:grpSpPr>
        <p:grpSp>
          <p:nvGrpSpPr>
            <p:cNvPr id="91" name="Group 58"/>
            <p:cNvGrpSpPr/>
            <p:nvPr/>
          </p:nvGrpSpPr>
          <p:grpSpPr>
            <a:xfrm>
              <a:off x="8303975" y="4461573"/>
              <a:ext cx="2293384" cy="466903"/>
              <a:chOff x="8331966" y="4049023"/>
              <a:chExt cx="2126163" cy="432858"/>
            </a:xfrm>
          </p:grpSpPr>
          <p:sp>
            <p:nvSpPr>
              <p:cNvPr id="101" name="Oval 59"/>
              <p:cNvSpPr/>
              <p:nvPr/>
            </p:nvSpPr>
            <p:spPr>
              <a:xfrm>
                <a:off x="8373326" y="4049023"/>
                <a:ext cx="82721" cy="82615"/>
              </a:xfrm>
              <a:prstGeom prst="ellipse">
                <a:avLst/>
              </a:pr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102" name="Freeform: Shape 60"/>
              <p:cNvSpPr/>
              <p:nvPr/>
            </p:nvSpPr>
            <p:spPr>
              <a:xfrm>
                <a:off x="8331966" y="4139785"/>
                <a:ext cx="166561" cy="342095"/>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900" y="0"/>
                      <a:pt x="15660" y="0"/>
                    </a:cubicBezTo>
                    <a:cubicBezTo>
                      <a:pt x="9180" y="0"/>
                      <a:pt x="9180" y="0"/>
                      <a:pt x="9180" y="0"/>
                    </a:cubicBezTo>
                    <a:cubicBezTo>
                      <a:pt x="8640" y="0"/>
                      <a:pt x="8640" y="0"/>
                      <a:pt x="8640" y="0"/>
                    </a:cubicBezTo>
                    <a:cubicBezTo>
                      <a:pt x="6480" y="0"/>
                      <a:pt x="6480" y="0"/>
                      <a:pt x="6480" y="0"/>
                    </a:cubicBezTo>
                    <a:cubicBezTo>
                      <a:pt x="2700" y="0"/>
                      <a:pt x="0" y="1641"/>
                      <a:pt x="0" y="3281"/>
                    </a:cubicBezTo>
                    <a:cubicBezTo>
                      <a:pt x="0" y="3281"/>
                      <a:pt x="0" y="3281"/>
                      <a:pt x="0" y="3281"/>
                    </a:cubicBezTo>
                    <a:cubicBezTo>
                      <a:pt x="0" y="9570"/>
                      <a:pt x="0" y="9570"/>
                      <a:pt x="0" y="9570"/>
                    </a:cubicBezTo>
                    <a:cubicBezTo>
                      <a:pt x="0" y="10116"/>
                      <a:pt x="540" y="10663"/>
                      <a:pt x="2160" y="10663"/>
                    </a:cubicBezTo>
                    <a:cubicBezTo>
                      <a:pt x="3240" y="10663"/>
                      <a:pt x="3780" y="10116"/>
                      <a:pt x="3780" y="9570"/>
                    </a:cubicBezTo>
                    <a:cubicBezTo>
                      <a:pt x="3780" y="5742"/>
                      <a:pt x="3780" y="5742"/>
                      <a:pt x="3780" y="5742"/>
                    </a:cubicBezTo>
                    <a:cubicBezTo>
                      <a:pt x="3780" y="3828"/>
                      <a:pt x="3780" y="3828"/>
                      <a:pt x="3780" y="3828"/>
                    </a:cubicBezTo>
                    <a:cubicBezTo>
                      <a:pt x="4860" y="3828"/>
                      <a:pt x="4860" y="3828"/>
                      <a:pt x="4860" y="3828"/>
                    </a:cubicBezTo>
                    <a:cubicBezTo>
                      <a:pt x="4860" y="6015"/>
                      <a:pt x="4860" y="6015"/>
                      <a:pt x="4860" y="6015"/>
                    </a:cubicBezTo>
                    <a:cubicBezTo>
                      <a:pt x="4860" y="10116"/>
                      <a:pt x="4860" y="10116"/>
                      <a:pt x="4860" y="10116"/>
                    </a:cubicBezTo>
                    <a:cubicBezTo>
                      <a:pt x="4860" y="10663"/>
                      <a:pt x="4860" y="10663"/>
                      <a:pt x="4860" y="10663"/>
                    </a:cubicBezTo>
                    <a:cubicBezTo>
                      <a:pt x="4860" y="20233"/>
                      <a:pt x="4860" y="20233"/>
                      <a:pt x="4860" y="20233"/>
                    </a:cubicBezTo>
                    <a:cubicBezTo>
                      <a:pt x="4860" y="21053"/>
                      <a:pt x="5940" y="21600"/>
                      <a:pt x="7560" y="21600"/>
                    </a:cubicBezTo>
                    <a:cubicBezTo>
                      <a:pt x="9180" y="21600"/>
                      <a:pt x="10260" y="21053"/>
                      <a:pt x="10260" y="20233"/>
                    </a:cubicBezTo>
                    <a:cubicBezTo>
                      <a:pt x="10260" y="10663"/>
                      <a:pt x="10260" y="10663"/>
                      <a:pt x="10260" y="10663"/>
                    </a:cubicBezTo>
                    <a:cubicBezTo>
                      <a:pt x="11340" y="10663"/>
                      <a:pt x="11340" y="10663"/>
                      <a:pt x="11340" y="10663"/>
                    </a:cubicBezTo>
                    <a:cubicBezTo>
                      <a:pt x="11340" y="20233"/>
                      <a:pt x="11340" y="20233"/>
                      <a:pt x="11340" y="20233"/>
                    </a:cubicBezTo>
                    <a:cubicBezTo>
                      <a:pt x="11340" y="21053"/>
                      <a:pt x="12420" y="21600"/>
                      <a:pt x="14040" y="21600"/>
                    </a:cubicBezTo>
                    <a:cubicBezTo>
                      <a:pt x="15660" y="21600"/>
                      <a:pt x="16740" y="21053"/>
                      <a:pt x="16740" y="20233"/>
                    </a:cubicBezTo>
                    <a:cubicBezTo>
                      <a:pt x="16740" y="10663"/>
                      <a:pt x="16740" y="10663"/>
                      <a:pt x="16740" y="10663"/>
                    </a:cubicBezTo>
                    <a:cubicBezTo>
                      <a:pt x="16740" y="10116"/>
                      <a:pt x="16740" y="10116"/>
                      <a:pt x="16740" y="10116"/>
                    </a:cubicBezTo>
                    <a:cubicBezTo>
                      <a:pt x="16740" y="6015"/>
                      <a:pt x="16740" y="6015"/>
                      <a:pt x="16740" y="6015"/>
                    </a:cubicBezTo>
                    <a:cubicBezTo>
                      <a:pt x="16740" y="3828"/>
                      <a:pt x="16740" y="3828"/>
                      <a:pt x="16740" y="3828"/>
                    </a:cubicBezTo>
                    <a:cubicBezTo>
                      <a:pt x="17820" y="3828"/>
                      <a:pt x="17820" y="3828"/>
                      <a:pt x="17820" y="3828"/>
                    </a:cubicBezTo>
                    <a:cubicBezTo>
                      <a:pt x="17820" y="5742"/>
                      <a:pt x="17820" y="5742"/>
                      <a:pt x="17820" y="5742"/>
                    </a:cubicBezTo>
                    <a:cubicBezTo>
                      <a:pt x="17820" y="9570"/>
                      <a:pt x="17820" y="9570"/>
                      <a:pt x="17820" y="9570"/>
                    </a:cubicBezTo>
                    <a:cubicBezTo>
                      <a:pt x="17820" y="10116"/>
                      <a:pt x="18900" y="10663"/>
                      <a:pt x="19980" y="10663"/>
                    </a:cubicBezTo>
                    <a:cubicBezTo>
                      <a:pt x="21060" y="10663"/>
                      <a:pt x="21600" y="10116"/>
                      <a:pt x="21600" y="9570"/>
                    </a:cubicBezTo>
                    <a:cubicBezTo>
                      <a:pt x="21600" y="3281"/>
                      <a:pt x="21600" y="3281"/>
                      <a:pt x="21600" y="3281"/>
                    </a:cubicBezTo>
                    <a:cubicBezTo>
                      <a:pt x="21600" y="3281"/>
                      <a:pt x="21600" y="3281"/>
                      <a:pt x="21600" y="3281"/>
                    </a:cubicBezTo>
                    <a:close/>
                  </a:path>
                </a:pathLst>
              </a:cu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103" name="Oval 61"/>
              <p:cNvSpPr/>
              <p:nvPr/>
            </p:nvSpPr>
            <p:spPr>
              <a:xfrm>
                <a:off x="8593542" y="4049023"/>
                <a:ext cx="79368" cy="82615"/>
              </a:xfrm>
              <a:prstGeom prst="ellipse">
                <a:avLst/>
              </a:pr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104" name="Freeform: Shape 62"/>
              <p:cNvSpPr/>
              <p:nvPr/>
            </p:nvSpPr>
            <p:spPr>
              <a:xfrm>
                <a:off x="8547712" y="4139785"/>
                <a:ext cx="169914" cy="342095"/>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439" y="0"/>
                      <a:pt x="15278" y="0"/>
                    </a:cubicBezTo>
                    <a:cubicBezTo>
                      <a:pt x="8956" y="0"/>
                      <a:pt x="8956" y="0"/>
                      <a:pt x="8956" y="0"/>
                    </a:cubicBezTo>
                    <a:cubicBezTo>
                      <a:pt x="8956" y="0"/>
                      <a:pt x="8956" y="0"/>
                      <a:pt x="8956" y="0"/>
                    </a:cubicBezTo>
                    <a:cubicBezTo>
                      <a:pt x="6322" y="0"/>
                      <a:pt x="6322" y="0"/>
                      <a:pt x="6322" y="0"/>
                    </a:cubicBezTo>
                    <a:cubicBezTo>
                      <a:pt x="2634" y="0"/>
                      <a:pt x="0" y="1641"/>
                      <a:pt x="0" y="3281"/>
                    </a:cubicBezTo>
                    <a:cubicBezTo>
                      <a:pt x="0" y="3281"/>
                      <a:pt x="0" y="3281"/>
                      <a:pt x="0" y="3281"/>
                    </a:cubicBezTo>
                    <a:cubicBezTo>
                      <a:pt x="0" y="9570"/>
                      <a:pt x="0" y="9570"/>
                      <a:pt x="0" y="9570"/>
                    </a:cubicBezTo>
                    <a:cubicBezTo>
                      <a:pt x="0" y="10116"/>
                      <a:pt x="1054" y="10663"/>
                      <a:pt x="2107" y="10663"/>
                    </a:cubicBezTo>
                    <a:cubicBezTo>
                      <a:pt x="3161" y="10663"/>
                      <a:pt x="4215" y="10116"/>
                      <a:pt x="4215" y="9570"/>
                    </a:cubicBezTo>
                    <a:cubicBezTo>
                      <a:pt x="4215" y="5742"/>
                      <a:pt x="4215" y="5742"/>
                      <a:pt x="4215" y="5742"/>
                    </a:cubicBezTo>
                    <a:cubicBezTo>
                      <a:pt x="4215" y="3828"/>
                      <a:pt x="4215" y="3828"/>
                      <a:pt x="4215" y="3828"/>
                    </a:cubicBezTo>
                    <a:cubicBezTo>
                      <a:pt x="4741" y="3828"/>
                      <a:pt x="4741" y="3828"/>
                      <a:pt x="4741" y="3828"/>
                    </a:cubicBezTo>
                    <a:cubicBezTo>
                      <a:pt x="4741" y="6015"/>
                      <a:pt x="4741" y="6015"/>
                      <a:pt x="4741" y="6015"/>
                    </a:cubicBezTo>
                    <a:cubicBezTo>
                      <a:pt x="4741" y="10116"/>
                      <a:pt x="4741" y="10116"/>
                      <a:pt x="4741" y="10116"/>
                    </a:cubicBezTo>
                    <a:cubicBezTo>
                      <a:pt x="4741" y="10663"/>
                      <a:pt x="4741" y="10663"/>
                      <a:pt x="4741" y="10663"/>
                    </a:cubicBezTo>
                    <a:cubicBezTo>
                      <a:pt x="4741" y="20233"/>
                      <a:pt x="4741" y="20233"/>
                      <a:pt x="4741" y="20233"/>
                    </a:cubicBezTo>
                    <a:cubicBezTo>
                      <a:pt x="4741" y="21053"/>
                      <a:pt x="6322" y="21600"/>
                      <a:pt x="7376" y="21600"/>
                    </a:cubicBezTo>
                    <a:cubicBezTo>
                      <a:pt x="8956" y="21600"/>
                      <a:pt x="10010" y="21053"/>
                      <a:pt x="10010" y="20233"/>
                    </a:cubicBezTo>
                    <a:cubicBezTo>
                      <a:pt x="10010" y="10663"/>
                      <a:pt x="10010" y="10663"/>
                      <a:pt x="10010" y="10663"/>
                    </a:cubicBezTo>
                    <a:cubicBezTo>
                      <a:pt x="11063" y="10663"/>
                      <a:pt x="11063" y="10663"/>
                      <a:pt x="11063" y="10663"/>
                    </a:cubicBezTo>
                    <a:cubicBezTo>
                      <a:pt x="11063" y="20233"/>
                      <a:pt x="11063" y="20233"/>
                      <a:pt x="11063" y="20233"/>
                    </a:cubicBezTo>
                    <a:cubicBezTo>
                      <a:pt x="11063" y="21053"/>
                      <a:pt x="12644" y="21600"/>
                      <a:pt x="13698" y="21600"/>
                    </a:cubicBezTo>
                    <a:cubicBezTo>
                      <a:pt x="15278" y="21600"/>
                      <a:pt x="16332" y="21053"/>
                      <a:pt x="16332" y="20233"/>
                    </a:cubicBezTo>
                    <a:cubicBezTo>
                      <a:pt x="16332" y="10663"/>
                      <a:pt x="16332" y="10663"/>
                      <a:pt x="16332" y="10663"/>
                    </a:cubicBezTo>
                    <a:cubicBezTo>
                      <a:pt x="16332" y="10116"/>
                      <a:pt x="16332" y="10116"/>
                      <a:pt x="16332" y="10116"/>
                    </a:cubicBezTo>
                    <a:cubicBezTo>
                      <a:pt x="16332" y="6015"/>
                      <a:pt x="16332" y="6015"/>
                      <a:pt x="16332" y="6015"/>
                    </a:cubicBezTo>
                    <a:cubicBezTo>
                      <a:pt x="16332" y="3828"/>
                      <a:pt x="16332" y="3828"/>
                      <a:pt x="16332" y="3828"/>
                    </a:cubicBezTo>
                    <a:cubicBezTo>
                      <a:pt x="17385" y="3828"/>
                      <a:pt x="17385" y="3828"/>
                      <a:pt x="17385" y="3828"/>
                    </a:cubicBezTo>
                    <a:cubicBezTo>
                      <a:pt x="17385" y="5742"/>
                      <a:pt x="17385" y="5742"/>
                      <a:pt x="17385" y="5742"/>
                    </a:cubicBezTo>
                    <a:cubicBezTo>
                      <a:pt x="17385" y="9570"/>
                      <a:pt x="17385" y="9570"/>
                      <a:pt x="17385" y="9570"/>
                    </a:cubicBezTo>
                    <a:cubicBezTo>
                      <a:pt x="17385" y="10116"/>
                      <a:pt x="18439" y="10663"/>
                      <a:pt x="19493" y="10663"/>
                    </a:cubicBezTo>
                    <a:cubicBezTo>
                      <a:pt x="20546" y="10663"/>
                      <a:pt x="21600" y="10116"/>
                      <a:pt x="21600" y="9570"/>
                    </a:cubicBezTo>
                    <a:cubicBezTo>
                      <a:pt x="21600" y="3281"/>
                      <a:pt x="21600" y="3281"/>
                      <a:pt x="21600" y="3281"/>
                    </a:cubicBezTo>
                    <a:cubicBezTo>
                      <a:pt x="21600" y="3281"/>
                      <a:pt x="21600" y="3281"/>
                      <a:pt x="21600" y="3281"/>
                    </a:cubicBezTo>
                    <a:close/>
                  </a:path>
                </a:pathLst>
              </a:cu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105" name="Oval 63"/>
              <p:cNvSpPr/>
              <p:nvPr/>
            </p:nvSpPr>
            <p:spPr>
              <a:xfrm>
                <a:off x="8809290" y="4049023"/>
                <a:ext cx="79368" cy="82615"/>
              </a:xfrm>
              <a:prstGeom prst="ellipse">
                <a:avLst/>
              </a:pr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106" name="Freeform: Shape 64"/>
              <p:cNvSpPr/>
              <p:nvPr/>
            </p:nvSpPr>
            <p:spPr>
              <a:xfrm>
                <a:off x="8767929" y="4139785"/>
                <a:ext cx="166562" cy="342095"/>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900" y="0"/>
                      <a:pt x="15120" y="0"/>
                    </a:cubicBezTo>
                    <a:cubicBezTo>
                      <a:pt x="9180" y="0"/>
                      <a:pt x="9180" y="0"/>
                      <a:pt x="9180" y="0"/>
                    </a:cubicBezTo>
                    <a:cubicBezTo>
                      <a:pt x="8640" y="0"/>
                      <a:pt x="8640" y="0"/>
                      <a:pt x="8640" y="0"/>
                    </a:cubicBezTo>
                    <a:cubicBezTo>
                      <a:pt x="5940" y="0"/>
                      <a:pt x="5940" y="0"/>
                      <a:pt x="5940" y="0"/>
                    </a:cubicBezTo>
                    <a:cubicBezTo>
                      <a:pt x="2700" y="0"/>
                      <a:pt x="0" y="1641"/>
                      <a:pt x="0" y="3281"/>
                    </a:cubicBezTo>
                    <a:cubicBezTo>
                      <a:pt x="0" y="3281"/>
                      <a:pt x="0" y="3281"/>
                      <a:pt x="0" y="3281"/>
                    </a:cubicBezTo>
                    <a:cubicBezTo>
                      <a:pt x="0" y="9570"/>
                      <a:pt x="0" y="9570"/>
                      <a:pt x="0" y="9570"/>
                    </a:cubicBezTo>
                    <a:cubicBezTo>
                      <a:pt x="0" y="10116"/>
                      <a:pt x="540" y="10663"/>
                      <a:pt x="1620" y="10663"/>
                    </a:cubicBezTo>
                    <a:cubicBezTo>
                      <a:pt x="2700" y="10663"/>
                      <a:pt x="3780" y="10116"/>
                      <a:pt x="3780" y="9570"/>
                    </a:cubicBezTo>
                    <a:cubicBezTo>
                      <a:pt x="3780" y="5742"/>
                      <a:pt x="3780" y="5742"/>
                      <a:pt x="3780" y="5742"/>
                    </a:cubicBezTo>
                    <a:cubicBezTo>
                      <a:pt x="3780" y="3828"/>
                      <a:pt x="3780" y="3828"/>
                      <a:pt x="3780" y="3828"/>
                    </a:cubicBezTo>
                    <a:cubicBezTo>
                      <a:pt x="4860" y="3828"/>
                      <a:pt x="4860" y="3828"/>
                      <a:pt x="4860" y="3828"/>
                    </a:cubicBezTo>
                    <a:cubicBezTo>
                      <a:pt x="4860" y="6015"/>
                      <a:pt x="4860" y="6015"/>
                      <a:pt x="4860" y="6015"/>
                    </a:cubicBezTo>
                    <a:cubicBezTo>
                      <a:pt x="4860" y="10116"/>
                      <a:pt x="4860" y="10116"/>
                      <a:pt x="4860" y="10116"/>
                    </a:cubicBezTo>
                    <a:cubicBezTo>
                      <a:pt x="4860" y="10663"/>
                      <a:pt x="4860" y="10663"/>
                      <a:pt x="4860" y="10663"/>
                    </a:cubicBezTo>
                    <a:cubicBezTo>
                      <a:pt x="4860" y="20233"/>
                      <a:pt x="4860" y="20233"/>
                      <a:pt x="4860" y="20233"/>
                    </a:cubicBezTo>
                    <a:cubicBezTo>
                      <a:pt x="4860" y="21053"/>
                      <a:pt x="5940" y="21600"/>
                      <a:pt x="7560" y="21600"/>
                    </a:cubicBezTo>
                    <a:cubicBezTo>
                      <a:pt x="9180" y="21600"/>
                      <a:pt x="10260" y="21053"/>
                      <a:pt x="10260" y="20233"/>
                    </a:cubicBezTo>
                    <a:cubicBezTo>
                      <a:pt x="10260" y="10663"/>
                      <a:pt x="10260" y="10663"/>
                      <a:pt x="10260" y="10663"/>
                    </a:cubicBezTo>
                    <a:cubicBezTo>
                      <a:pt x="11340" y="10663"/>
                      <a:pt x="11340" y="10663"/>
                      <a:pt x="11340" y="10663"/>
                    </a:cubicBezTo>
                    <a:cubicBezTo>
                      <a:pt x="11340" y="20233"/>
                      <a:pt x="11340" y="20233"/>
                      <a:pt x="11340" y="20233"/>
                    </a:cubicBezTo>
                    <a:cubicBezTo>
                      <a:pt x="11340" y="21053"/>
                      <a:pt x="12420" y="21600"/>
                      <a:pt x="14040" y="21600"/>
                    </a:cubicBezTo>
                    <a:cubicBezTo>
                      <a:pt x="15660" y="21600"/>
                      <a:pt x="16740" y="21053"/>
                      <a:pt x="16740" y="20233"/>
                    </a:cubicBezTo>
                    <a:cubicBezTo>
                      <a:pt x="16740" y="10663"/>
                      <a:pt x="16740" y="10663"/>
                      <a:pt x="16740" y="10663"/>
                    </a:cubicBezTo>
                    <a:cubicBezTo>
                      <a:pt x="16740" y="10116"/>
                      <a:pt x="16740" y="10116"/>
                      <a:pt x="16740" y="10116"/>
                    </a:cubicBezTo>
                    <a:cubicBezTo>
                      <a:pt x="16740" y="6015"/>
                      <a:pt x="16740" y="6015"/>
                      <a:pt x="16740" y="6015"/>
                    </a:cubicBezTo>
                    <a:cubicBezTo>
                      <a:pt x="16740" y="3828"/>
                      <a:pt x="16740" y="3828"/>
                      <a:pt x="16740" y="3828"/>
                    </a:cubicBezTo>
                    <a:cubicBezTo>
                      <a:pt x="17820" y="3828"/>
                      <a:pt x="17820" y="3828"/>
                      <a:pt x="17820" y="3828"/>
                    </a:cubicBezTo>
                    <a:cubicBezTo>
                      <a:pt x="17820" y="5742"/>
                      <a:pt x="17820" y="5742"/>
                      <a:pt x="17820" y="5742"/>
                    </a:cubicBezTo>
                    <a:cubicBezTo>
                      <a:pt x="17820" y="9570"/>
                      <a:pt x="17820" y="9570"/>
                      <a:pt x="17820" y="9570"/>
                    </a:cubicBezTo>
                    <a:cubicBezTo>
                      <a:pt x="17820" y="10116"/>
                      <a:pt x="18360" y="10663"/>
                      <a:pt x="19440" y="10663"/>
                    </a:cubicBezTo>
                    <a:cubicBezTo>
                      <a:pt x="20520" y="10663"/>
                      <a:pt x="21600" y="10116"/>
                      <a:pt x="21600" y="9570"/>
                    </a:cubicBezTo>
                    <a:cubicBezTo>
                      <a:pt x="21600" y="3281"/>
                      <a:pt x="21600" y="3281"/>
                      <a:pt x="21600" y="3281"/>
                    </a:cubicBezTo>
                    <a:cubicBezTo>
                      <a:pt x="21600" y="3281"/>
                      <a:pt x="21600" y="3281"/>
                      <a:pt x="21600" y="3281"/>
                    </a:cubicBezTo>
                    <a:close/>
                  </a:path>
                </a:pathLst>
              </a:cu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107" name="Oval 65"/>
              <p:cNvSpPr/>
              <p:nvPr/>
            </p:nvSpPr>
            <p:spPr>
              <a:xfrm>
                <a:off x="9029506" y="4049023"/>
                <a:ext cx="79368" cy="82615"/>
              </a:xfrm>
              <a:prstGeom prst="ellipse">
                <a:avLst/>
              </a:pr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108" name="Freeform: Shape 66"/>
              <p:cNvSpPr/>
              <p:nvPr/>
            </p:nvSpPr>
            <p:spPr>
              <a:xfrm>
                <a:off x="8983675" y="4139785"/>
                <a:ext cx="166561" cy="342095"/>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900" y="0"/>
                      <a:pt x="15660" y="0"/>
                    </a:cubicBezTo>
                    <a:cubicBezTo>
                      <a:pt x="9180" y="0"/>
                      <a:pt x="9180" y="0"/>
                      <a:pt x="9180" y="0"/>
                    </a:cubicBezTo>
                    <a:cubicBezTo>
                      <a:pt x="8640" y="0"/>
                      <a:pt x="8640" y="0"/>
                      <a:pt x="8640" y="0"/>
                    </a:cubicBezTo>
                    <a:cubicBezTo>
                      <a:pt x="6480" y="0"/>
                      <a:pt x="6480" y="0"/>
                      <a:pt x="6480" y="0"/>
                    </a:cubicBezTo>
                    <a:cubicBezTo>
                      <a:pt x="2700" y="0"/>
                      <a:pt x="0" y="1641"/>
                      <a:pt x="0" y="3281"/>
                    </a:cubicBezTo>
                    <a:cubicBezTo>
                      <a:pt x="0" y="3281"/>
                      <a:pt x="0" y="3281"/>
                      <a:pt x="0" y="3281"/>
                    </a:cubicBezTo>
                    <a:cubicBezTo>
                      <a:pt x="0" y="9570"/>
                      <a:pt x="0" y="9570"/>
                      <a:pt x="0" y="9570"/>
                    </a:cubicBezTo>
                    <a:cubicBezTo>
                      <a:pt x="0" y="10116"/>
                      <a:pt x="1080" y="10663"/>
                      <a:pt x="2160" y="10663"/>
                    </a:cubicBezTo>
                    <a:cubicBezTo>
                      <a:pt x="3240" y="10663"/>
                      <a:pt x="3780" y="10116"/>
                      <a:pt x="3780" y="9570"/>
                    </a:cubicBezTo>
                    <a:cubicBezTo>
                      <a:pt x="3780" y="5742"/>
                      <a:pt x="3780" y="5742"/>
                      <a:pt x="3780" y="5742"/>
                    </a:cubicBezTo>
                    <a:cubicBezTo>
                      <a:pt x="3780" y="3828"/>
                      <a:pt x="3780" y="3828"/>
                      <a:pt x="3780" y="3828"/>
                    </a:cubicBezTo>
                    <a:cubicBezTo>
                      <a:pt x="4860" y="3828"/>
                      <a:pt x="4860" y="3828"/>
                      <a:pt x="4860" y="3828"/>
                    </a:cubicBezTo>
                    <a:cubicBezTo>
                      <a:pt x="4860" y="6015"/>
                      <a:pt x="4860" y="6015"/>
                      <a:pt x="4860" y="6015"/>
                    </a:cubicBezTo>
                    <a:cubicBezTo>
                      <a:pt x="4860" y="10116"/>
                      <a:pt x="4860" y="10116"/>
                      <a:pt x="4860" y="10116"/>
                    </a:cubicBezTo>
                    <a:cubicBezTo>
                      <a:pt x="4860" y="10663"/>
                      <a:pt x="4860" y="10663"/>
                      <a:pt x="4860" y="10663"/>
                    </a:cubicBezTo>
                    <a:cubicBezTo>
                      <a:pt x="4860" y="20233"/>
                      <a:pt x="4860" y="20233"/>
                      <a:pt x="4860" y="20233"/>
                    </a:cubicBezTo>
                    <a:cubicBezTo>
                      <a:pt x="4860" y="21053"/>
                      <a:pt x="5940" y="21600"/>
                      <a:pt x="7560" y="21600"/>
                    </a:cubicBezTo>
                    <a:cubicBezTo>
                      <a:pt x="9180" y="21600"/>
                      <a:pt x="10260" y="21053"/>
                      <a:pt x="10260" y="20233"/>
                    </a:cubicBezTo>
                    <a:cubicBezTo>
                      <a:pt x="10260" y="10663"/>
                      <a:pt x="10260" y="10663"/>
                      <a:pt x="10260" y="10663"/>
                    </a:cubicBezTo>
                    <a:cubicBezTo>
                      <a:pt x="11340" y="10663"/>
                      <a:pt x="11340" y="10663"/>
                      <a:pt x="11340" y="10663"/>
                    </a:cubicBezTo>
                    <a:cubicBezTo>
                      <a:pt x="11340" y="20233"/>
                      <a:pt x="11340" y="20233"/>
                      <a:pt x="11340" y="20233"/>
                    </a:cubicBezTo>
                    <a:cubicBezTo>
                      <a:pt x="11340" y="21053"/>
                      <a:pt x="12420" y="21600"/>
                      <a:pt x="14040" y="21600"/>
                    </a:cubicBezTo>
                    <a:cubicBezTo>
                      <a:pt x="15660" y="21600"/>
                      <a:pt x="16740" y="21053"/>
                      <a:pt x="16740" y="20233"/>
                    </a:cubicBezTo>
                    <a:cubicBezTo>
                      <a:pt x="16740" y="10663"/>
                      <a:pt x="16740" y="10663"/>
                      <a:pt x="16740" y="10663"/>
                    </a:cubicBezTo>
                    <a:cubicBezTo>
                      <a:pt x="16740" y="10116"/>
                      <a:pt x="16740" y="10116"/>
                      <a:pt x="16740" y="10116"/>
                    </a:cubicBezTo>
                    <a:cubicBezTo>
                      <a:pt x="16740" y="6015"/>
                      <a:pt x="16740" y="6015"/>
                      <a:pt x="16740" y="6015"/>
                    </a:cubicBezTo>
                    <a:cubicBezTo>
                      <a:pt x="16740" y="3828"/>
                      <a:pt x="16740" y="3828"/>
                      <a:pt x="16740" y="3828"/>
                    </a:cubicBezTo>
                    <a:cubicBezTo>
                      <a:pt x="17820" y="3828"/>
                      <a:pt x="17820" y="3828"/>
                      <a:pt x="17820" y="3828"/>
                    </a:cubicBezTo>
                    <a:cubicBezTo>
                      <a:pt x="17820" y="5742"/>
                      <a:pt x="17820" y="5742"/>
                      <a:pt x="17820" y="5742"/>
                    </a:cubicBezTo>
                    <a:cubicBezTo>
                      <a:pt x="17820" y="9570"/>
                      <a:pt x="17820" y="9570"/>
                      <a:pt x="17820" y="9570"/>
                    </a:cubicBezTo>
                    <a:cubicBezTo>
                      <a:pt x="17820" y="10116"/>
                      <a:pt x="18900" y="10663"/>
                      <a:pt x="19980" y="10663"/>
                    </a:cubicBezTo>
                    <a:cubicBezTo>
                      <a:pt x="21060" y="10663"/>
                      <a:pt x="21600" y="10116"/>
                      <a:pt x="21600" y="9570"/>
                    </a:cubicBezTo>
                    <a:cubicBezTo>
                      <a:pt x="21600" y="3281"/>
                      <a:pt x="21600" y="3281"/>
                      <a:pt x="21600" y="3281"/>
                    </a:cubicBezTo>
                    <a:cubicBezTo>
                      <a:pt x="21600" y="3281"/>
                      <a:pt x="21600" y="3281"/>
                      <a:pt x="21600" y="3281"/>
                    </a:cubicBezTo>
                    <a:close/>
                  </a:path>
                </a:pathLst>
              </a:cu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109" name="Oval 67"/>
              <p:cNvSpPr/>
              <p:nvPr/>
            </p:nvSpPr>
            <p:spPr>
              <a:xfrm>
                <a:off x="9245251" y="4049023"/>
                <a:ext cx="79368" cy="82615"/>
              </a:xfrm>
              <a:prstGeom prst="ellipse">
                <a:avLst/>
              </a:pr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110" name="Freeform: Shape 68"/>
              <p:cNvSpPr/>
              <p:nvPr/>
            </p:nvSpPr>
            <p:spPr>
              <a:xfrm>
                <a:off x="9199420" y="4139785"/>
                <a:ext cx="171033" cy="342095"/>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966" y="0"/>
                      <a:pt x="15278" y="0"/>
                    </a:cubicBezTo>
                    <a:cubicBezTo>
                      <a:pt x="8956" y="0"/>
                      <a:pt x="8956" y="0"/>
                      <a:pt x="8956" y="0"/>
                    </a:cubicBezTo>
                    <a:cubicBezTo>
                      <a:pt x="8956" y="0"/>
                      <a:pt x="8956" y="0"/>
                      <a:pt x="8956" y="0"/>
                    </a:cubicBezTo>
                    <a:cubicBezTo>
                      <a:pt x="6322" y="0"/>
                      <a:pt x="6322" y="0"/>
                      <a:pt x="6322" y="0"/>
                    </a:cubicBezTo>
                    <a:cubicBezTo>
                      <a:pt x="3161" y="0"/>
                      <a:pt x="0" y="1641"/>
                      <a:pt x="0" y="3281"/>
                    </a:cubicBezTo>
                    <a:cubicBezTo>
                      <a:pt x="0" y="3281"/>
                      <a:pt x="0" y="3281"/>
                      <a:pt x="0" y="3281"/>
                    </a:cubicBezTo>
                    <a:cubicBezTo>
                      <a:pt x="0" y="9570"/>
                      <a:pt x="0" y="9570"/>
                      <a:pt x="0" y="9570"/>
                    </a:cubicBezTo>
                    <a:cubicBezTo>
                      <a:pt x="0" y="10116"/>
                      <a:pt x="1054" y="10663"/>
                      <a:pt x="2107" y="10663"/>
                    </a:cubicBezTo>
                    <a:cubicBezTo>
                      <a:pt x="3161" y="10663"/>
                      <a:pt x="4215" y="10116"/>
                      <a:pt x="4215" y="9570"/>
                    </a:cubicBezTo>
                    <a:cubicBezTo>
                      <a:pt x="4215" y="5742"/>
                      <a:pt x="4215" y="5742"/>
                      <a:pt x="4215" y="5742"/>
                    </a:cubicBezTo>
                    <a:cubicBezTo>
                      <a:pt x="4215" y="3828"/>
                      <a:pt x="4215" y="3828"/>
                      <a:pt x="4215" y="3828"/>
                    </a:cubicBezTo>
                    <a:cubicBezTo>
                      <a:pt x="5268" y="3828"/>
                      <a:pt x="5268" y="3828"/>
                      <a:pt x="5268" y="3828"/>
                    </a:cubicBezTo>
                    <a:cubicBezTo>
                      <a:pt x="5268" y="6015"/>
                      <a:pt x="5268" y="6015"/>
                      <a:pt x="5268" y="6015"/>
                    </a:cubicBezTo>
                    <a:cubicBezTo>
                      <a:pt x="5268" y="10116"/>
                      <a:pt x="5268" y="10116"/>
                      <a:pt x="5268" y="10116"/>
                    </a:cubicBezTo>
                    <a:cubicBezTo>
                      <a:pt x="5268" y="10663"/>
                      <a:pt x="5268" y="10663"/>
                      <a:pt x="5268" y="10663"/>
                    </a:cubicBezTo>
                    <a:cubicBezTo>
                      <a:pt x="5268" y="20233"/>
                      <a:pt x="5268" y="20233"/>
                      <a:pt x="5268" y="20233"/>
                    </a:cubicBezTo>
                    <a:cubicBezTo>
                      <a:pt x="5268" y="21053"/>
                      <a:pt x="6322" y="21600"/>
                      <a:pt x="7902" y="21600"/>
                    </a:cubicBezTo>
                    <a:cubicBezTo>
                      <a:pt x="8956" y="21600"/>
                      <a:pt x="10537" y="21053"/>
                      <a:pt x="10537" y="20233"/>
                    </a:cubicBezTo>
                    <a:cubicBezTo>
                      <a:pt x="10537" y="10663"/>
                      <a:pt x="10537" y="10663"/>
                      <a:pt x="10537" y="10663"/>
                    </a:cubicBezTo>
                    <a:cubicBezTo>
                      <a:pt x="11590" y="10663"/>
                      <a:pt x="11590" y="10663"/>
                      <a:pt x="11590" y="10663"/>
                    </a:cubicBezTo>
                    <a:cubicBezTo>
                      <a:pt x="11590" y="20233"/>
                      <a:pt x="11590" y="20233"/>
                      <a:pt x="11590" y="20233"/>
                    </a:cubicBezTo>
                    <a:cubicBezTo>
                      <a:pt x="11590" y="21053"/>
                      <a:pt x="12644" y="21600"/>
                      <a:pt x="14224" y="21600"/>
                    </a:cubicBezTo>
                    <a:cubicBezTo>
                      <a:pt x="15278" y="21600"/>
                      <a:pt x="16859" y="21053"/>
                      <a:pt x="16859" y="20233"/>
                    </a:cubicBezTo>
                    <a:cubicBezTo>
                      <a:pt x="16859" y="10663"/>
                      <a:pt x="16859" y="10663"/>
                      <a:pt x="16859" y="10663"/>
                    </a:cubicBezTo>
                    <a:cubicBezTo>
                      <a:pt x="16859" y="10116"/>
                      <a:pt x="16859" y="10116"/>
                      <a:pt x="16859" y="10116"/>
                    </a:cubicBezTo>
                    <a:cubicBezTo>
                      <a:pt x="16859" y="6015"/>
                      <a:pt x="16859" y="6015"/>
                      <a:pt x="16859" y="6015"/>
                    </a:cubicBezTo>
                    <a:cubicBezTo>
                      <a:pt x="16859" y="3828"/>
                      <a:pt x="16859" y="3828"/>
                      <a:pt x="16859" y="3828"/>
                    </a:cubicBezTo>
                    <a:cubicBezTo>
                      <a:pt x="17385" y="3828"/>
                      <a:pt x="17385" y="3828"/>
                      <a:pt x="17385" y="3828"/>
                    </a:cubicBezTo>
                    <a:cubicBezTo>
                      <a:pt x="17385" y="5742"/>
                      <a:pt x="17385" y="5742"/>
                      <a:pt x="17385" y="5742"/>
                    </a:cubicBezTo>
                    <a:cubicBezTo>
                      <a:pt x="17385" y="9570"/>
                      <a:pt x="17385" y="9570"/>
                      <a:pt x="17385" y="9570"/>
                    </a:cubicBezTo>
                    <a:cubicBezTo>
                      <a:pt x="17385" y="10116"/>
                      <a:pt x="18439" y="10663"/>
                      <a:pt x="19493" y="10663"/>
                    </a:cubicBezTo>
                    <a:cubicBezTo>
                      <a:pt x="20546" y="10663"/>
                      <a:pt x="21600" y="10116"/>
                      <a:pt x="21600" y="9570"/>
                    </a:cubicBezTo>
                    <a:cubicBezTo>
                      <a:pt x="21600" y="3281"/>
                      <a:pt x="21600" y="3281"/>
                      <a:pt x="21600" y="3281"/>
                    </a:cubicBezTo>
                    <a:cubicBezTo>
                      <a:pt x="21600" y="3281"/>
                      <a:pt x="21600" y="3281"/>
                      <a:pt x="21600" y="3281"/>
                    </a:cubicBezTo>
                    <a:close/>
                  </a:path>
                </a:pathLst>
              </a:cu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111" name="Oval 69"/>
              <p:cNvSpPr/>
              <p:nvPr/>
            </p:nvSpPr>
            <p:spPr>
              <a:xfrm>
                <a:off x="9460998" y="4049023"/>
                <a:ext cx="83838" cy="82615"/>
              </a:xfrm>
              <a:prstGeom prst="ellipse">
                <a:avLst/>
              </a:pr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112" name="Freeform: Shape 70"/>
              <p:cNvSpPr/>
              <p:nvPr/>
            </p:nvSpPr>
            <p:spPr>
              <a:xfrm>
                <a:off x="9419639" y="4139785"/>
                <a:ext cx="166561" cy="342095"/>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900" y="0"/>
                      <a:pt x="15120" y="0"/>
                    </a:cubicBezTo>
                    <a:cubicBezTo>
                      <a:pt x="9180" y="0"/>
                      <a:pt x="9180" y="0"/>
                      <a:pt x="9180" y="0"/>
                    </a:cubicBezTo>
                    <a:cubicBezTo>
                      <a:pt x="8640" y="0"/>
                      <a:pt x="8640" y="0"/>
                      <a:pt x="8640" y="0"/>
                    </a:cubicBezTo>
                    <a:cubicBezTo>
                      <a:pt x="5940" y="0"/>
                      <a:pt x="5940" y="0"/>
                      <a:pt x="5940" y="0"/>
                    </a:cubicBezTo>
                    <a:cubicBezTo>
                      <a:pt x="2700" y="0"/>
                      <a:pt x="0" y="1641"/>
                      <a:pt x="0" y="3281"/>
                    </a:cubicBezTo>
                    <a:cubicBezTo>
                      <a:pt x="0" y="3281"/>
                      <a:pt x="0" y="3281"/>
                      <a:pt x="0" y="3281"/>
                    </a:cubicBezTo>
                    <a:cubicBezTo>
                      <a:pt x="0" y="9570"/>
                      <a:pt x="0" y="9570"/>
                      <a:pt x="0" y="9570"/>
                    </a:cubicBezTo>
                    <a:cubicBezTo>
                      <a:pt x="0" y="10116"/>
                      <a:pt x="540" y="10663"/>
                      <a:pt x="1620" y="10663"/>
                    </a:cubicBezTo>
                    <a:cubicBezTo>
                      <a:pt x="2700" y="10663"/>
                      <a:pt x="3780" y="10116"/>
                      <a:pt x="3780" y="9570"/>
                    </a:cubicBezTo>
                    <a:cubicBezTo>
                      <a:pt x="3780" y="5742"/>
                      <a:pt x="3780" y="5742"/>
                      <a:pt x="3780" y="5742"/>
                    </a:cubicBezTo>
                    <a:cubicBezTo>
                      <a:pt x="3780" y="3828"/>
                      <a:pt x="3780" y="3828"/>
                      <a:pt x="3780" y="3828"/>
                    </a:cubicBezTo>
                    <a:cubicBezTo>
                      <a:pt x="4860" y="3828"/>
                      <a:pt x="4860" y="3828"/>
                      <a:pt x="4860" y="3828"/>
                    </a:cubicBezTo>
                    <a:cubicBezTo>
                      <a:pt x="4860" y="6015"/>
                      <a:pt x="4860" y="6015"/>
                      <a:pt x="4860" y="6015"/>
                    </a:cubicBezTo>
                    <a:cubicBezTo>
                      <a:pt x="4860" y="10116"/>
                      <a:pt x="4860" y="10116"/>
                      <a:pt x="4860" y="10116"/>
                    </a:cubicBezTo>
                    <a:cubicBezTo>
                      <a:pt x="4860" y="10663"/>
                      <a:pt x="4860" y="10663"/>
                      <a:pt x="4860" y="10663"/>
                    </a:cubicBezTo>
                    <a:cubicBezTo>
                      <a:pt x="4860" y="20233"/>
                      <a:pt x="4860" y="20233"/>
                      <a:pt x="4860" y="20233"/>
                    </a:cubicBezTo>
                    <a:cubicBezTo>
                      <a:pt x="4860" y="21053"/>
                      <a:pt x="5940" y="21600"/>
                      <a:pt x="7560" y="21600"/>
                    </a:cubicBezTo>
                    <a:cubicBezTo>
                      <a:pt x="9180" y="21600"/>
                      <a:pt x="10260" y="21053"/>
                      <a:pt x="10260" y="20233"/>
                    </a:cubicBezTo>
                    <a:cubicBezTo>
                      <a:pt x="10260" y="10663"/>
                      <a:pt x="10260" y="10663"/>
                      <a:pt x="10260" y="10663"/>
                    </a:cubicBezTo>
                    <a:cubicBezTo>
                      <a:pt x="11340" y="10663"/>
                      <a:pt x="11340" y="10663"/>
                      <a:pt x="11340" y="10663"/>
                    </a:cubicBezTo>
                    <a:cubicBezTo>
                      <a:pt x="11340" y="20233"/>
                      <a:pt x="11340" y="20233"/>
                      <a:pt x="11340" y="20233"/>
                    </a:cubicBezTo>
                    <a:cubicBezTo>
                      <a:pt x="11340" y="21053"/>
                      <a:pt x="12420" y="21600"/>
                      <a:pt x="14040" y="21600"/>
                    </a:cubicBezTo>
                    <a:cubicBezTo>
                      <a:pt x="15660" y="21600"/>
                      <a:pt x="16740" y="21053"/>
                      <a:pt x="16740" y="20233"/>
                    </a:cubicBezTo>
                    <a:cubicBezTo>
                      <a:pt x="16740" y="10663"/>
                      <a:pt x="16740" y="10663"/>
                      <a:pt x="16740" y="10663"/>
                    </a:cubicBezTo>
                    <a:cubicBezTo>
                      <a:pt x="16740" y="10116"/>
                      <a:pt x="16740" y="10116"/>
                      <a:pt x="16740" y="10116"/>
                    </a:cubicBezTo>
                    <a:cubicBezTo>
                      <a:pt x="16740" y="6015"/>
                      <a:pt x="16740" y="6015"/>
                      <a:pt x="16740" y="6015"/>
                    </a:cubicBezTo>
                    <a:cubicBezTo>
                      <a:pt x="16740" y="3828"/>
                      <a:pt x="16740" y="3828"/>
                      <a:pt x="16740" y="3828"/>
                    </a:cubicBezTo>
                    <a:cubicBezTo>
                      <a:pt x="17820" y="3828"/>
                      <a:pt x="17820" y="3828"/>
                      <a:pt x="17820" y="3828"/>
                    </a:cubicBezTo>
                    <a:cubicBezTo>
                      <a:pt x="17820" y="5742"/>
                      <a:pt x="17820" y="5742"/>
                      <a:pt x="17820" y="5742"/>
                    </a:cubicBezTo>
                    <a:cubicBezTo>
                      <a:pt x="17820" y="9570"/>
                      <a:pt x="17820" y="9570"/>
                      <a:pt x="17820" y="9570"/>
                    </a:cubicBezTo>
                    <a:cubicBezTo>
                      <a:pt x="17820" y="10116"/>
                      <a:pt x="18360" y="10663"/>
                      <a:pt x="19440" y="10663"/>
                    </a:cubicBezTo>
                    <a:cubicBezTo>
                      <a:pt x="21060" y="10663"/>
                      <a:pt x="21600" y="10116"/>
                      <a:pt x="21600" y="9570"/>
                    </a:cubicBezTo>
                    <a:cubicBezTo>
                      <a:pt x="21600" y="3281"/>
                      <a:pt x="21600" y="3281"/>
                      <a:pt x="21600" y="3281"/>
                    </a:cubicBezTo>
                    <a:cubicBezTo>
                      <a:pt x="21600" y="3281"/>
                      <a:pt x="21600" y="3281"/>
                      <a:pt x="21600" y="3281"/>
                    </a:cubicBezTo>
                    <a:close/>
                  </a:path>
                </a:pathLst>
              </a:cu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113" name="Oval 71"/>
              <p:cNvSpPr/>
              <p:nvPr/>
            </p:nvSpPr>
            <p:spPr>
              <a:xfrm>
                <a:off x="9681214" y="4049023"/>
                <a:ext cx="79368" cy="82615"/>
              </a:xfrm>
              <a:prstGeom prst="ellipse">
                <a:avLst/>
              </a:pr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114" name="Freeform: Shape 72"/>
              <p:cNvSpPr/>
              <p:nvPr/>
            </p:nvSpPr>
            <p:spPr>
              <a:xfrm>
                <a:off x="9635383" y="4139785"/>
                <a:ext cx="171033" cy="342095"/>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439" y="0"/>
                      <a:pt x="15278" y="0"/>
                    </a:cubicBezTo>
                    <a:cubicBezTo>
                      <a:pt x="8956" y="0"/>
                      <a:pt x="8956" y="0"/>
                      <a:pt x="8956" y="0"/>
                    </a:cubicBezTo>
                    <a:cubicBezTo>
                      <a:pt x="8429" y="0"/>
                      <a:pt x="8429" y="0"/>
                      <a:pt x="8429" y="0"/>
                    </a:cubicBezTo>
                    <a:cubicBezTo>
                      <a:pt x="6322" y="0"/>
                      <a:pt x="6322" y="0"/>
                      <a:pt x="6322" y="0"/>
                    </a:cubicBezTo>
                    <a:cubicBezTo>
                      <a:pt x="2634" y="0"/>
                      <a:pt x="0" y="1641"/>
                      <a:pt x="0" y="3281"/>
                    </a:cubicBezTo>
                    <a:cubicBezTo>
                      <a:pt x="0" y="3281"/>
                      <a:pt x="0" y="3281"/>
                      <a:pt x="0" y="3281"/>
                    </a:cubicBezTo>
                    <a:cubicBezTo>
                      <a:pt x="0" y="9570"/>
                      <a:pt x="0" y="9570"/>
                      <a:pt x="0" y="9570"/>
                    </a:cubicBezTo>
                    <a:cubicBezTo>
                      <a:pt x="0" y="10116"/>
                      <a:pt x="1054" y="10663"/>
                      <a:pt x="2107" y="10663"/>
                    </a:cubicBezTo>
                    <a:cubicBezTo>
                      <a:pt x="3161" y="10663"/>
                      <a:pt x="3688" y="10116"/>
                      <a:pt x="3688" y="9570"/>
                    </a:cubicBezTo>
                    <a:cubicBezTo>
                      <a:pt x="3688" y="5742"/>
                      <a:pt x="3688" y="5742"/>
                      <a:pt x="3688" y="5742"/>
                    </a:cubicBezTo>
                    <a:cubicBezTo>
                      <a:pt x="3688" y="3828"/>
                      <a:pt x="3688" y="3828"/>
                      <a:pt x="3688" y="3828"/>
                    </a:cubicBezTo>
                    <a:cubicBezTo>
                      <a:pt x="4741" y="3828"/>
                      <a:pt x="4741" y="3828"/>
                      <a:pt x="4741" y="3828"/>
                    </a:cubicBezTo>
                    <a:cubicBezTo>
                      <a:pt x="4741" y="6015"/>
                      <a:pt x="4741" y="6015"/>
                      <a:pt x="4741" y="6015"/>
                    </a:cubicBezTo>
                    <a:cubicBezTo>
                      <a:pt x="4741" y="10116"/>
                      <a:pt x="4741" y="10116"/>
                      <a:pt x="4741" y="10116"/>
                    </a:cubicBezTo>
                    <a:cubicBezTo>
                      <a:pt x="4741" y="10663"/>
                      <a:pt x="4741" y="10663"/>
                      <a:pt x="4741" y="10663"/>
                    </a:cubicBezTo>
                    <a:cubicBezTo>
                      <a:pt x="4741" y="20233"/>
                      <a:pt x="4741" y="20233"/>
                      <a:pt x="4741" y="20233"/>
                    </a:cubicBezTo>
                    <a:cubicBezTo>
                      <a:pt x="4741" y="21053"/>
                      <a:pt x="6322" y="21600"/>
                      <a:pt x="7376" y="21600"/>
                    </a:cubicBezTo>
                    <a:cubicBezTo>
                      <a:pt x="8956" y="21600"/>
                      <a:pt x="10010" y="21053"/>
                      <a:pt x="10010" y="20233"/>
                    </a:cubicBezTo>
                    <a:cubicBezTo>
                      <a:pt x="10010" y="10663"/>
                      <a:pt x="10010" y="10663"/>
                      <a:pt x="10010" y="10663"/>
                    </a:cubicBezTo>
                    <a:cubicBezTo>
                      <a:pt x="11063" y="10663"/>
                      <a:pt x="11063" y="10663"/>
                      <a:pt x="11063" y="10663"/>
                    </a:cubicBezTo>
                    <a:cubicBezTo>
                      <a:pt x="11063" y="20233"/>
                      <a:pt x="11063" y="20233"/>
                      <a:pt x="11063" y="20233"/>
                    </a:cubicBezTo>
                    <a:cubicBezTo>
                      <a:pt x="11063" y="21053"/>
                      <a:pt x="12117" y="21600"/>
                      <a:pt x="13698" y="21600"/>
                    </a:cubicBezTo>
                    <a:cubicBezTo>
                      <a:pt x="15278" y="21600"/>
                      <a:pt x="16332" y="21053"/>
                      <a:pt x="16332" y="20233"/>
                    </a:cubicBezTo>
                    <a:cubicBezTo>
                      <a:pt x="16332" y="10663"/>
                      <a:pt x="16332" y="10663"/>
                      <a:pt x="16332" y="10663"/>
                    </a:cubicBezTo>
                    <a:cubicBezTo>
                      <a:pt x="16332" y="10116"/>
                      <a:pt x="16332" y="10116"/>
                      <a:pt x="16332" y="10116"/>
                    </a:cubicBezTo>
                    <a:cubicBezTo>
                      <a:pt x="16332" y="6015"/>
                      <a:pt x="16332" y="6015"/>
                      <a:pt x="16332" y="6015"/>
                    </a:cubicBezTo>
                    <a:cubicBezTo>
                      <a:pt x="16332" y="3828"/>
                      <a:pt x="16332" y="3828"/>
                      <a:pt x="16332" y="3828"/>
                    </a:cubicBezTo>
                    <a:cubicBezTo>
                      <a:pt x="17385" y="3828"/>
                      <a:pt x="17385" y="3828"/>
                      <a:pt x="17385" y="3828"/>
                    </a:cubicBezTo>
                    <a:cubicBezTo>
                      <a:pt x="17385" y="5742"/>
                      <a:pt x="17385" y="5742"/>
                      <a:pt x="17385" y="5742"/>
                    </a:cubicBezTo>
                    <a:cubicBezTo>
                      <a:pt x="17385" y="9570"/>
                      <a:pt x="17385" y="9570"/>
                      <a:pt x="17385" y="9570"/>
                    </a:cubicBezTo>
                    <a:cubicBezTo>
                      <a:pt x="17385" y="10116"/>
                      <a:pt x="18439" y="10663"/>
                      <a:pt x="19493" y="10663"/>
                    </a:cubicBezTo>
                    <a:cubicBezTo>
                      <a:pt x="20546" y="10663"/>
                      <a:pt x="21600" y="10116"/>
                      <a:pt x="21600" y="9570"/>
                    </a:cubicBezTo>
                    <a:cubicBezTo>
                      <a:pt x="21600" y="3281"/>
                      <a:pt x="21600" y="3281"/>
                      <a:pt x="21600" y="3281"/>
                    </a:cubicBezTo>
                    <a:cubicBezTo>
                      <a:pt x="21600" y="3281"/>
                      <a:pt x="21600" y="3281"/>
                      <a:pt x="21600" y="3281"/>
                    </a:cubicBezTo>
                    <a:close/>
                  </a:path>
                </a:pathLst>
              </a:cu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115" name="Oval 73"/>
              <p:cNvSpPr/>
              <p:nvPr/>
            </p:nvSpPr>
            <p:spPr>
              <a:xfrm>
                <a:off x="9896958" y="4049023"/>
                <a:ext cx="79368" cy="82615"/>
              </a:xfrm>
              <a:prstGeom prst="ellipse">
                <a:avLst/>
              </a:pr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116" name="Freeform: Shape 74"/>
              <p:cNvSpPr/>
              <p:nvPr/>
            </p:nvSpPr>
            <p:spPr>
              <a:xfrm>
                <a:off x="9851128" y="4139785"/>
                <a:ext cx="171033" cy="342095"/>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966" y="0"/>
                      <a:pt x="15278" y="0"/>
                    </a:cubicBezTo>
                    <a:cubicBezTo>
                      <a:pt x="9483" y="0"/>
                      <a:pt x="9483" y="0"/>
                      <a:pt x="9483" y="0"/>
                    </a:cubicBezTo>
                    <a:cubicBezTo>
                      <a:pt x="8956" y="0"/>
                      <a:pt x="8956" y="0"/>
                      <a:pt x="8956" y="0"/>
                    </a:cubicBezTo>
                    <a:cubicBezTo>
                      <a:pt x="6322" y="0"/>
                      <a:pt x="6322" y="0"/>
                      <a:pt x="6322" y="0"/>
                    </a:cubicBezTo>
                    <a:cubicBezTo>
                      <a:pt x="3161" y="0"/>
                      <a:pt x="0" y="1641"/>
                      <a:pt x="0" y="3281"/>
                    </a:cubicBezTo>
                    <a:cubicBezTo>
                      <a:pt x="0" y="3281"/>
                      <a:pt x="0" y="3281"/>
                      <a:pt x="0" y="3281"/>
                    </a:cubicBezTo>
                    <a:cubicBezTo>
                      <a:pt x="0" y="9570"/>
                      <a:pt x="0" y="9570"/>
                      <a:pt x="0" y="9570"/>
                    </a:cubicBezTo>
                    <a:cubicBezTo>
                      <a:pt x="0" y="10116"/>
                      <a:pt x="1054" y="10663"/>
                      <a:pt x="2107" y="10663"/>
                    </a:cubicBezTo>
                    <a:cubicBezTo>
                      <a:pt x="3161" y="10663"/>
                      <a:pt x="4215" y="10116"/>
                      <a:pt x="4215" y="9570"/>
                    </a:cubicBezTo>
                    <a:cubicBezTo>
                      <a:pt x="4215" y="5742"/>
                      <a:pt x="4215" y="5742"/>
                      <a:pt x="4215" y="5742"/>
                    </a:cubicBezTo>
                    <a:cubicBezTo>
                      <a:pt x="4215" y="3828"/>
                      <a:pt x="4215" y="3828"/>
                      <a:pt x="4215" y="3828"/>
                    </a:cubicBezTo>
                    <a:cubicBezTo>
                      <a:pt x="5268" y="3828"/>
                      <a:pt x="5268" y="3828"/>
                      <a:pt x="5268" y="3828"/>
                    </a:cubicBezTo>
                    <a:cubicBezTo>
                      <a:pt x="5268" y="6015"/>
                      <a:pt x="5268" y="6015"/>
                      <a:pt x="5268" y="6015"/>
                    </a:cubicBezTo>
                    <a:cubicBezTo>
                      <a:pt x="5268" y="10116"/>
                      <a:pt x="5268" y="10116"/>
                      <a:pt x="5268" y="10116"/>
                    </a:cubicBezTo>
                    <a:cubicBezTo>
                      <a:pt x="5268" y="10663"/>
                      <a:pt x="5268" y="10663"/>
                      <a:pt x="5268" y="10663"/>
                    </a:cubicBezTo>
                    <a:cubicBezTo>
                      <a:pt x="5268" y="20233"/>
                      <a:pt x="5268" y="20233"/>
                      <a:pt x="5268" y="20233"/>
                    </a:cubicBezTo>
                    <a:cubicBezTo>
                      <a:pt x="5268" y="21053"/>
                      <a:pt x="6322" y="21600"/>
                      <a:pt x="7902" y="21600"/>
                    </a:cubicBezTo>
                    <a:cubicBezTo>
                      <a:pt x="8956" y="21600"/>
                      <a:pt x="10537" y="21053"/>
                      <a:pt x="10537" y="20233"/>
                    </a:cubicBezTo>
                    <a:cubicBezTo>
                      <a:pt x="10537" y="10663"/>
                      <a:pt x="10537" y="10663"/>
                      <a:pt x="10537" y="10663"/>
                    </a:cubicBezTo>
                    <a:cubicBezTo>
                      <a:pt x="11590" y="10663"/>
                      <a:pt x="11590" y="10663"/>
                      <a:pt x="11590" y="10663"/>
                    </a:cubicBezTo>
                    <a:cubicBezTo>
                      <a:pt x="11590" y="20233"/>
                      <a:pt x="11590" y="20233"/>
                      <a:pt x="11590" y="20233"/>
                    </a:cubicBezTo>
                    <a:cubicBezTo>
                      <a:pt x="11590" y="21053"/>
                      <a:pt x="12644" y="21600"/>
                      <a:pt x="14224" y="21600"/>
                    </a:cubicBezTo>
                    <a:cubicBezTo>
                      <a:pt x="15278" y="21600"/>
                      <a:pt x="16859" y="21053"/>
                      <a:pt x="16859" y="20233"/>
                    </a:cubicBezTo>
                    <a:cubicBezTo>
                      <a:pt x="16859" y="10663"/>
                      <a:pt x="16859" y="10663"/>
                      <a:pt x="16859" y="10663"/>
                    </a:cubicBezTo>
                    <a:cubicBezTo>
                      <a:pt x="16859" y="10116"/>
                      <a:pt x="16859" y="10116"/>
                      <a:pt x="16859" y="10116"/>
                    </a:cubicBezTo>
                    <a:cubicBezTo>
                      <a:pt x="16859" y="6015"/>
                      <a:pt x="16859" y="6015"/>
                      <a:pt x="16859" y="6015"/>
                    </a:cubicBezTo>
                    <a:cubicBezTo>
                      <a:pt x="16859" y="3828"/>
                      <a:pt x="16859" y="3828"/>
                      <a:pt x="16859" y="3828"/>
                    </a:cubicBezTo>
                    <a:cubicBezTo>
                      <a:pt x="17385" y="3828"/>
                      <a:pt x="17385" y="3828"/>
                      <a:pt x="17385" y="3828"/>
                    </a:cubicBezTo>
                    <a:cubicBezTo>
                      <a:pt x="17385" y="5742"/>
                      <a:pt x="17385" y="5742"/>
                      <a:pt x="17385" y="5742"/>
                    </a:cubicBezTo>
                    <a:cubicBezTo>
                      <a:pt x="17385" y="9570"/>
                      <a:pt x="17385" y="9570"/>
                      <a:pt x="17385" y="9570"/>
                    </a:cubicBezTo>
                    <a:cubicBezTo>
                      <a:pt x="17385" y="10116"/>
                      <a:pt x="18439" y="10663"/>
                      <a:pt x="19493" y="10663"/>
                    </a:cubicBezTo>
                    <a:cubicBezTo>
                      <a:pt x="20546" y="10663"/>
                      <a:pt x="21600" y="10116"/>
                      <a:pt x="21600" y="9570"/>
                    </a:cubicBezTo>
                    <a:cubicBezTo>
                      <a:pt x="21600" y="3281"/>
                      <a:pt x="21600" y="3281"/>
                      <a:pt x="21600" y="3281"/>
                    </a:cubicBezTo>
                    <a:cubicBezTo>
                      <a:pt x="21600" y="3281"/>
                      <a:pt x="21600" y="3281"/>
                      <a:pt x="21600" y="3281"/>
                    </a:cubicBezTo>
                    <a:close/>
                  </a:path>
                </a:pathLst>
              </a:cu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117" name="Oval 75"/>
              <p:cNvSpPr/>
              <p:nvPr/>
            </p:nvSpPr>
            <p:spPr>
              <a:xfrm>
                <a:off x="10112706" y="4049025"/>
                <a:ext cx="83838" cy="82614"/>
              </a:xfrm>
              <a:prstGeom prst="ellipse">
                <a:avLst/>
              </a:pr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118" name="Freeform: Shape 76"/>
              <p:cNvSpPr/>
              <p:nvPr/>
            </p:nvSpPr>
            <p:spPr>
              <a:xfrm>
                <a:off x="10071346" y="4139786"/>
                <a:ext cx="166561" cy="342095"/>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900" y="0"/>
                      <a:pt x="15660" y="0"/>
                    </a:cubicBezTo>
                    <a:cubicBezTo>
                      <a:pt x="9180" y="0"/>
                      <a:pt x="9180" y="0"/>
                      <a:pt x="9180" y="0"/>
                    </a:cubicBezTo>
                    <a:cubicBezTo>
                      <a:pt x="8640" y="0"/>
                      <a:pt x="8640" y="0"/>
                      <a:pt x="8640" y="0"/>
                    </a:cubicBezTo>
                    <a:cubicBezTo>
                      <a:pt x="5940" y="0"/>
                      <a:pt x="5940" y="0"/>
                      <a:pt x="5940" y="0"/>
                    </a:cubicBezTo>
                    <a:cubicBezTo>
                      <a:pt x="2700" y="0"/>
                      <a:pt x="0" y="1641"/>
                      <a:pt x="0" y="3281"/>
                    </a:cubicBezTo>
                    <a:cubicBezTo>
                      <a:pt x="0" y="3281"/>
                      <a:pt x="0" y="3281"/>
                      <a:pt x="0" y="3281"/>
                    </a:cubicBezTo>
                    <a:cubicBezTo>
                      <a:pt x="0" y="9570"/>
                      <a:pt x="0" y="9570"/>
                      <a:pt x="0" y="9570"/>
                    </a:cubicBezTo>
                    <a:cubicBezTo>
                      <a:pt x="0" y="10116"/>
                      <a:pt x="540" y="10663"/>
                      <a:pt x="1620" y="10663"/>
                    </a:cubicBezTo>
                    <a:cubicBezTo>
                      <a:pt x="3240" y="10663"/>
                      <a:pt x="3780" y="10116"/>
                      <a:pt x="3780" y="9570"/>
                    </a:cubicBezTo>
                    <a:cubicBezTo>
                      <a:pt x="3780" y="5742"/>
                      <a:pt x="3780" y="5742"/>
                      <a:pt x="3780" y="5742"/>
                    </a:cubicBezTo>
                    <a:cubicBezTo>
                      <a:pt x="3780" y="3828"/>
                      <a:pt x="3780" y="3828"/>
                      <a:pt x="3780" y="3828"/>
                    </a:cubicBezTo>
                    <a:cubicBezTo>
                      <a:pt x="4860" y="3828"/>
                      <a:pt x="4860" y="3828"/>
                      <a:pt x="4860" y="3828"/>
                    </a:cubicBezTo>
                    <a:cubicBezTo>
                      <a:pt x="4860" y="6015"/>
                      <a:pt x="4860" y="6015"/>
                      <a:pt x="4860" y="6015"/>
                    </a:cubicBezTo>
                    <a:cubicBezTo>
                      <a:pt x="4860" y="10116"/>
                      <a:pt x="4860" y="10116"/>
                      <a:pt x="4860" y="10116"/>
                    </a:cubicBezTo>
                    <a:cubicBezTo>
                      <a:pt x="4860" y="10663"/>
                      <a:pt x="4860" y="10663"/>
                      <a:pt x="4860" y="10663"/>
                    </a:cubicBezTo>
                    <a:cubicBezTo>
                      <a:pt x="4860" y="20233"/>
                      <a:pt x="4860" y="20233"/>
                      <a:pt x="4860" y="20233"/>
                    </a:cubicBezTo>
                    <a:cubicBezTo>
                      <a:pt x="4860" y="21053"/>
                      <a:pt x="5940" y="21600"/>
                      <a:pt x="7560" y="21600"/>
                    </a:cubicBezTo>
                    <a:cubicBezTo>
                      <a:pt x="9180" y="21600"/>
                      <a:pt x="10260" y="21053"/>
                      <a:pt x="10260" y="20233"/>
                    </a:cubicBezTo>
                    <a:cubicBezTo>
                      <a:pt x="10260" y="10663"/>
                      <a:pt x="10260" y="10663"/>
                      <a:pt x="10260" y="10663"/>
                    </a:cubicBezTo>
                    <a:cubicBezTo>
                      <a:pt x="11340" y="10663"/>
                      <a:pt x="11340" y="10663"/>
                      <a:pt x="11340" y="10663"/>
                    </a:cubicBezTo>
                    <a:cubicBezTo>
                      <a:pt x="11340" y="20233"/>
                      <a:pt x="11340" y="20233"/>
                      <a:pt x="11340" y="20233"/>
                    </a:cubicBezTo>
                    <a:cubicBezTo>
                      <a:pt x="11340" y="21053"/>
                      <a:pt x="12420" y="21600"/>
                      <a:pt x="14040" y="21600"/>
                    </a:cubicBezTo>
                    <a:cubicBezTo>
                      <a:pt x="15660" y="21600"/>
                      <a:pt x="16740" y="21053"/>
                      <a:pt x="16740" y="20233"/>
                    </a:cubicBezTo>
                    <a:cubicBezTo>
                      <a:pt x="16740" y="10663"/>
                      <a:pt x="16740" y="10663"/>
                      <a:pt x="16740" y="10663"/>
                    </a:cubicBezTo>
                    <a:cubicBezTo>
                      <a:pt x="16740" y="10116"/>
                      <a:pt x="16740" y="10116"/>
                      <a:pt x="16740" y="10116"/>
                    </a:cubicBezTo>
                    <a:cubicBezTo>
                      <a:pt x="16740" y="6015"/>
                      <a:pt x="16740" y="6015"/>
                      <a:pt x="16740" y="6015"/>
                    </a:cubicBezTo>
                    <a:cubicBezTo>
                      <a:pt x="16740" y="3828"/>
                      <a:pt x="16740" y="3828"/>
                      <a:pt x="16740" y="3828"/>
                    </a:cubicBezTo>
                    <a:cubicBezTo>
                      <a:pt x="17820" y="3828"/>
                      <a:pt x="17820" y="3828"/>
                      <a:pt x="17820" y="3828"/>
                    </a:cubicBezTo>
                    <a:cubicBezTo>
                      <a:pt x="17820" y="5742"/>
                      <a:pt x="17820" y="5742"/>
                      <a:pt x="17820" y="5742"/>
                    </a:cubicBezTo>
                    <a:cubicBezTo>
                      <a:pt x="17820" y="9570"/>
                      <a:pt x="17820" y="9570"/>
                      <a:pt x="17820" y="9570"/>
                    </a:cubicBezTo>
                    <a:cubicBezTo>
                      <a:pt x="17820" y="10116"/>
                      <a:pt x="18900" y="10663"/>
                      <a:pt x="19980" y="10663"/>
                    </a:cubicBezTo>
                    <a:cubicBezTo>
                      <a:pt x="21060" y="10663"/>
                      <a:pt x="21600" y="10116"/>
                      <a:pt x="21600" y="9570"/>
                    </a:cubicBezTo>
                    <a:cubicBezTo>
                      <a:pt x="21600" y="3281"/>
                      <a:pt x="21600" y="3281"/>
                      <a:pt x="21600" y="3281"/>
                    </a:cubicBezTo>
                    <a:cubicBezTo>
                      <a:pt x="21600" y="3281"/>
                      <a:pt x="21600" y="3281"/>
                      <a:pt x="21600" y="3281"/>
                    </a:cubicBezTo>
                    <a:close/>
                  </a:path>
                </a:pathLst>
              </a:cu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119" name="Oval 77"/>
              <p:cNvSpPr/>
              <p:nvPr/>
            </p:nvSpPr>
            <p:spPr>
              <a:xfrm>
                <a:off x="10332926" y="4049023"/>
                <a:ext cx="79368" cy="82615"/>
              </a:xfrm>
              <a:prstGeom prst="ellipse">
                <a:avLst/>
              </a:pr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120" name="Freeform: Shape 78"/>
              <p:cNvSpPr/>
              <p:nvPr/>
            </p:nvSpPr>
            <p:spPr>
              <a:xfrm>
                <a:off x="10287096" y="4139785"/>
                <a:ext cx="171033" cy="342095"/>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439" y="0"/>
                      <a:pt x="15278" y="0"/>
                    </a:cubicBezTo>
                    <a:cubicBezTo>
                      <a:pt x="8956" y="0"/>
                      <a:pt x="8956" y="0"/>
                      <a:pt x="8956" y="0"/>
                    </a:cubicBezTo>
                    <a:cubicBezTo>
                      <a:pt x="8956" y="0"/>
                      <a:pt x="8956" y="0"/>
                      <a:pt x="8956" y="0"/>
                    </a:cubicBezTo>
                    <a:cubicBezTo>
                      <a:pt x="6322" y="0"/>
                      <a:pt x="6322" y="0"/>
                      <a:pt x="6322" y="0"/>
                    </a:cubicBezTo>
                    <a:cubicBezTo>
                      <a:pt x="2634" y="0"/>
                      <a:pt x="0" y="1641"/>
                      <a:pt x="0" y="3281"/>
                    </a:cubicBezTo>
                    <a:cubicBezTo>
                      <a:pt x="0" y="3281"/>
                      <a:pt x="0" y="3281"/>
                      <a:pt x="0" y="3281"/>
                    </a:cubicBezTo>
                    <a:cubicBezTo>
                      <a:pt x="0" y="9570"/>
                      <a:pt x="0" y="9570"/>
                      <a:pt x="0" y="9570"/>
                    </a:cubicBezTo>
                    <a:cubicBezTo>
                      <a:pt x="0" y="10116"/>
                      <a:pt x="1054" y="10663"/>
                      <a:pt x="2107" y="10663"/>
                    </a:cubicBezTo>
                    <a:cubicBezTo>
                      <a:pt x="3161" y="10663"/>
                      <a:pt x="4215" y="10116"/>
                      <a:pt x="4215" y="9570"/>
                    </a:cubicBezTo>
                    <a:cubicBezTo>
                      <a:pt x="4215" y="5742"/>
                      <a:pt x="4215" y="5742"/>
                      <a:pt x="4215" y="5742"/>
                    </a:cubicBezTo>
                    <a:cubicBezTo>
                      <a:pt x="4215" y="3828"/>
                      <a:pt x="4215" y="3828"/>
                      <a:pt x="4215" y="3828"/>
                    </a:cubicBezTo>
                    <a:cubicBezTo>
                      <a:pt x="4741" y="3828"/>
                      <a:pt x="4741" y="3828"/>
                      <a:pt x="4741" y="3828"/>
                    </a:cubicBezTo>
                    <a:cubicBezTo>
                      <a:pt x="4741" y="6015"/>
                      <a:pt x="4741" y="6015"/>
                      <a:pt x="4741" y="6015"/>
                    </a:cubicBezTo>
                    <a:cubicBezTo>
                      <a:pt x="4741" y="10116"/>
                      <a:pt x="4741" y="10116"/>
                      <a:pt x="4741" y="10116"/>
                    </a:cubicBezTo>
                    <a:cubicBezTo>
                      <a:pt x="4741" y="10663"/>
                      <a:pt x="4741" y="10663"/>
                      <a:pt x="4741" y="10663"/>
                    </a:cubicBezTo>
                    <a:cubicBezTo>
                      <a:pt x="4741" y="20233"/>
                      <a:pt x="4741" y="20233"/>
                      <a:pt x="4741" y="20233"/>
                    </a:cubicBezTo>
                    <a:cubicBezTo>
                      <a:pt x="4741" y="21053"/>
                      <a:pt x="6322" y="21600"/>
                      <a:pt x="7376" y="21600"/>
                    </a:cubicBezTo>
                    <a:cubicBezTo>
                      <a:pt x="8956" y="21600"/>
                      <a:pt x="10010" y="21053"/>
                      <a:pt x="10010" y="20233"/>
                    </a:cubicBezTo>
                    <a:cubicBezTo>
                      <a:pt x="10010" y="10663"/>
                      <a:pt x="10010" y="10663"/>
                      <a:pt x="10010" y="10663"/>
                    </a:cubicBezTo>
                    <a:cubicBezTo>
                      <a:pt x="11063" y="10663"/>
                      <a:pt x="11063" y="10663"/>
                      <a:pt x="11063" y="10663"/>
                    </a:cubicBezTo>
                    <a:cubicBezTo>
                      <a:pt x="11063" y="20233"/>
                      <a:pt x="11063" y="20233"/>
                      <a:pt x="11063" y="20233"/>
                    </a:cubicBezTo>
                    <a:cubicBezTo>
                      <a:pt x="11063" y="21053"/>
                      <a:pt x="12644" y="21600"/>
                      <a:pt x="13698" y="21600"/>
                    </a:cubicBezTo>
                    <a:cubicBezTo>
                      <a:pt x="15278" y="21600"/>
                      <a:pt x="16332" y="21053"/>
                      <a:pt x="16332" y="20233"/>
                    </a:cubicBezTo>
                    <a:cubicBezTo>
                      <a:pt x="16332" y="10663"/>
                      <a:pt x="16332" y="10663"/>
                      <a:pt x="16332" y="10663"/>
                    </a:cubicBezTo>
                    <a:cubicBezTo>
                      <a:pt x="16332" y="10116"/>
                      <a:pt x="16332" y="10116"/>
                      <a:pt x="16332" y="10116"/>
                    </a:cubicBezTo>
                    <a:cubicBezTo>
                      <a:pt x="16332" y="6015"/>
                      <a:pt x="16332" y="6015"/>
                      <a:pt x="16332" y="6015"/>
                    </a:cubicBezTo>
                    <a:cubicBezTo>
                      <a:pt x="16332" y="3828"/>
                      <a:pt x="16332" y="3828"/>
                      <a:pt x="16332" y="3828"/>
                    </a:cubicBezTo>
                    <a:cubicBezTo>
                      <a:pt x="17385" y="3828"/>
                      <a:pt x="17385" y="3828"/>
                      <a:pt x="17385" y="3828"/>
                    </a:cubicBezTo>
                    <a:cubicBezTo>
                      <a:pt x="17385" y="5742"/>
                      <a:pt x="17385" y="5742"/>
                      <a:pt x="17385" y="5742"/>
                    </a:cubicBezTo>
                    <a:cubicBezTo>
                      <a:pt x="17385" y="9570"/>
                      <a:pt x="17385" y="9570"/>
                      <a:pt x="17385" y="9570"/>
                    </a:cubicBezTo>
                    <a:cubicBezTo>
                      <a:pt x="17385" y="10116"/>
                      <a:pt x="18439" y="10663"/>
                      <a:pt x="19493" y="10663"/>
                    </a:cubicBezTo>
                    <a:cubicBezTo>
                      <a:pt x="20546" y="10663"/>
                      <a:pt x="21600" y="10116"/>
                      <a:pt x="21600" y="9570"/>
                    </a:cubicBezTo>
                    <a:cubicBezTo>
                      <a:pt x="21600" y="3281"/>
                      <a:pt x="21600" y="3281"/>
                      <a:pt x="21600" y="3281"/>
                    </a:cubicBezTo>
                    <a:cubicBezTo>
                      <a:pt x="21600" y="3281"/>
                      <a:pt x="21600" y="3281"/>
                      <a:pt x="21600" y="3281"/>
                    </a:cubicBezTo>
                    <a:close/>
                  </a:path>
                </a:pathLst>
              </a:custGeom>
              <a:solidFill>
                <a:srgbClr val="FFFFFF"/>
              </a:solidFill>
              <a:ln w="12700" cap="flat">
                <a:solidFill>
                  <a:srgbClr val="DCDEE0"/>
                </a:solidFill>
                <a:prstDash val="solid"/>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grpSp>
        <p:grpSp>
          <p:nvGrpSpPr>
            <p:cNvPr id="92" name="Group 97"/>
            <p:cNvGrpSpPr/>
            <p:nvPr/>
          </p:nvGrpSpPr>
          <p:grpSpPr>
            <a:xfrm>
              <a:off x="8303975" y="4462805"/>
              <a:ext cx="882633" cy="466903"/>
              <a:chOff x="0" y="0"/>
              <a:chExt cx="1636539" cy="865712"/>
            </a:xfrm>
          </p:grpSpPr>
          <p:sp>
            <p:nvSpPr>
              <p:cNvPr id="93" name="Oval 98"/>
              <p:cNvSpPr/>
              <p:nvPr/>
            </p:nvSpPr>
            <p:spPr>
              <a:xfrm>
                <a:off x="82720" y="0"/>
                <a:ext cx="165441" cy="165229"/>
              </a:xfrm>
              <a:prstGeom prst="ellipse">
                <a:avLst/>
              </a:prstGeom>
              <a:solidFill>
                <a:srgbClr val="005171"/>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94" name="Freeform: Shape 99"/>
              <p:cNvSpPr/>
              <p:nvPr/>
            </p:nvSpPr>
            <p:spPr>
              <a:xfrm>
                <a:off x="0" y="181521"/>
                <a:ext cx="333122" cy="684191"/>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900" y="0"/>
                      <a:pt x="15660" y="0"/>
                    </a:cubicBezTo>
                    <a:cubicBezTo>
                      <a:pt x="9180" y="0"/>
                      <a:pt x="9180" y="0"/>
                      <a:pt x="9180" y="0"/>
                    </a:cubicBezTo>
                    <a:cubicBezTo>
                      <a:pt x="8640" y="0"/>
                      <a:pt x="8640" y="0"/>
                      <a:pt x="8640" y="0"/>
                    </a:cubicBezTo>
                    <a:cubicBezTo>
                      <a:pt x="6480" y="0"/>
                      <a:pt x="6480" y="0"/>
                      <a:pt x="6480" y="0"/>
                    </a:cubicBezTo>
                    <a:cubicBezTo>
                      <a:pt x="2700" y="0"/>
                      <a:pt x="0" y="1641"/>
                      <a:pt x="0" y="3281"/>
                    </a:cubicBezTo>
                    <a:cubicBezTo>
                      <a:pt x="0" y="3281"/>
                      <a:pt x="0" y="3281"/>
                      <a:pt x="0" y="3281"/>
                    </a:cubicBezTo>
                    <a:cubicBezTo>
                      <a:pt x="0" y="9570"/>
                      <a:pt x="0" y="9570"/>
                      <a:pt x="0" y="9570"/>
                    </a:cubicBezTo>
                    <a:cubicBezTo>
                      <a:pt x="0" y="10116"/>
                      <a:pt x="540" y="10663"/>
                      <a:pt x="2160" y="10663"/>
                    </a:cubicBezTo>
                    <a:cubicBezTo>
                      <a:pt x="3240" y="10663"/>
                      <a:pt x="3780" y="10116"/>
                      <a:pt x="3780" y="9570"/>
                    </a:cubicBezTo>
                    <a:cubicBezTo>
                      <a:pt x="3780" y="5742"/>
                      <a:pt x="3780" y="5742"/>
                      <a:pt x="3780" y="5742"/>
                    </a:cubicBezTo>
                    <a:cubicBezTo>
                      <a:pt x="3780" y="3828"/>
                      <a:pt x="3780" y="3828"/>
                      <a:pt x="3780" y="3828"/>
                    </a:cubicBezTo>
                    <a:cubicBezTo>
                      <a:pt x="4860" y="3828"/>
                      <a:pt x="4860" y="3828"/>
                      <a:pt x="4860" y="3828"/>
                    </a:cubicBezTo>
                    <a:cubicBezTo>
                      <a:pt x="4860" y="6015"/>
                      <a:pt x="4860" y="6015"/>
                      <a:pt x="4860" y="6015"/>
                    </a:cubicBezTo>
                    <a:cubicBezTo>
                      <a:pt x="4860" y="10116"/>
                      <a:pt x="4860" y="10116"/>
                      <a:pt x="4860" y="10116"/>
                    </a:cubicBezTo>
                    <a:cubicBezTo>
                      <a:pt x="4860" y="10663"/>
                      <a:pt x="4860" y="10663"/>
                      <a:pt x="4860" y="10663"/>
                    </a:cubicBezTo>
                    <a:cubicBezTo>
                      <a:pt x="4860" y="20233"/>
                      <a:pt x="4860" y="20233"/>
                      <a:pt x="4860" y="20233"/>
                    </a:cubicBezTo>
                    <a:cubicBezTo>
                      <a:pt x="4860" y="21053"/>
                      <a:pt x="5940" y="21600"/>
                      <a:pt x="7560" y="21600"/>
                    </a:cubicBezTo>
                    <a:cubicBezTo>
                      <a:pt x="9180" y="21600"/>
                      <a:pt x="10260" y="21053"/>
                      <a:pt x="10260" y="20233"/>
                    </a:cubicBezTo>
                    <a:cubicBezTo>
                      <a:pt x="10260" y="10663"/>
                      <a:pt x="10260" y="10663"/>
                      <a:pt x="10260" y="10663"/>
                    </a:cubicBezTo>
                    <a:cubicBezTo>
                      <a:pt x="11340" y="10663"/>
                      <a:pt x="11340" y="10663"/>
                      <a:pt x="11340" y="10663"/>
                    </a:cubicBezTo>
                    <a:cubicBezTo>
                      <a:pt x="11340" y="20233"/>
                      <a:pt x="11340" y="20233"/>
                      <a:pt x="11340" y="20233"/>
                    </a:cubicBezTo>
                    <a:cubicBezTo>
                      <a:pt x="11340" y="21053"/>
                      <a:pt x="12420" y="21600"/>
                      <a:pt x="14040" y="21600"/>
                    </a:cubicBezTo>
                    <a:cubicBezTo>
                      <a:pt x="15660" y="21600"/>
                      <a:pt x="16740" y="21053"/>
                      <a:pt x="16740" y="20233"/>
                    </a:cubicBezTo>
                    <a:cubicBezTo>
                      <a:pt x="16740" y="10663"/>
                      <a:pt x="16740" y="10663"/>
                      <a:pt x="16740" y="10663"/>
                    </a:cubicBezTo>
                    <a:cubicBezTo>
                      <a:pt x="16740" y="10116"/>
                      <a:pt x="16740" y="10116"/>
                      <a:pt x="16740" y="10116"/>
                    </a:cubicBezTo>
                    <a:cubicBezTo>
                      <a:pt x="16740" y="6015"/>
                      <a:pt x="16740" y="6015"/>
                      <a:pt x="16740" y="6015"/>
                    </a:cubicBezTo>
                    <a:cubicBezTo>
                      <a:pt x="16740" y="3828"/>
                      <a:pt x="16740" y="3828"/>
                      <a:pt x="16740" y="3828"/>
                    </a:cubicBezTo>
                    <a:cubicBezTo>
                      <a:pt x="17820" y="3828"/>
                      <a:pt x="17820" y="3828"/>
                      <a:pt x="17820" y="3828"/>
                    </a:cubicBezTo>
                    <a:cubicBezTo>
                      <a:pt x="17820" y="5742"/>
                      <a:pt x="17820" y="5742"/>
                      <a:pt x="17820" y="5742"/>
                    </a:cubicBezTo>
                    <a:cubicBezTo>
                      <a:pt x="17820" y="9570"/>
                      <a:pt x="17820" y="9570"/>
                      <a:pt x="17820" y="9570"/>
                    </a:cubicBezTo>
                    <a:cubicBezTo>
                      <a:pt x="17820" y="10116"/>
                      <a:pt x="18900" y="10663"/>
                      <a:pt x="19980" y="10663"/>
                    </a:cubicBezTo>
                    <a:cubicBezTo>
                      <a:pt x="21060" y="10663"/>
                      <a:pt x="21600" y="10116"/>
                      <a:pt x="21600" y="9570"/>
                    </a:cubicBezTo>
                    <a:cubicBezTo>
                      <a:pt x="21600" y="3281"/>
                      <a:pt x="21600" y="3281"/>
                      <a:pt x="21600" y="3281"/>
                    </a:cubicBezTo>
                    <a:cubicBezTo>
                      <a:pt x="21600" y="3281"/>
                      <a:pt x="21600" y="3281"/>
                      <a:pt x="21600" y="3281"/>
                    </a:cubicBezTo>
                    <a:close/>
                  </a:path>
                </a:pathLst>
              </a:custGeom>
              <a:solidFill>
                <a:srgbClr val="005171"/>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95" name="Oval 100"/>
              <p:cNvSpPr/>
              <p:nvPr/>
            </p:nvSpPr>
            <p:spPr>
              <a:xfrm>
                <a:off x="523152" y="0"/>
                <a:ext cx="158735" cy="165229"/>
              </a:xfrm>
              <a:prstGeom prst="ellipse">
                <a:avLst/>
              </a:prstGeom>
              <a:solidFill>
                <a:srgbClr val="005171"/>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96" name="Freeform: Shape 101"/>
              <p:cNvSpPr/>
              <p:nvPr/>
            </p:nvSpPr>
            <p:spPr>
              <a:xfrm>
                <a:off x="431491" y="181521"/>
                <a:ext cx="339827" cy="684191"/>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439" y="0"/>
                      <a:pt x="15278" y="0"/>
                    </a:cubicBezTo>
                    <a:cubicBezTo>
                      <a:pt x="8956" y="0"/>
                      <a:pt x="8956" y="0"/>
                      <a:pt x="8956" y="0"/>
                    </a:cubicBezTo>
                    <a:cubicBezTo>
                      <a:pt x="8956" y="0"/>
                      <a:pt x="8956" y="0"/>
                      <a:pt x="8956" y="0"/>
                    </a:cubicBezTo>
                    <a:cubicBezTo>
                      <a:pt x="6322" y="0"/>
                      <a:pt x="6322" y="0"/>
                      <a:pt x="6322" y="0"/>
                    </a:cubicBezTo>
                    <a:cubicBezTo>
                      <a:pt x="2634" y="0"/>
                      <a:pt x="0" y="1641"/>
                      <a:pt x="0" y="3281"/>
                    </a:cubicBezTo>
                    <a:cubicBezTo>
                      <a:pt x="0" y="3281"/>
                      <a:pt x="0" y="3281"/>
                      <a:pt x="0" y="3281"/>
                    </a:cubicBezTo>
                    <a:cubicBezTo>
                      <a:pt x="0" y="9570"/>
                      <a:pt x="0" y="9570"/>
                      <a:pt x="0" y="9570"/>
                    </a:cubicBezTo>
                    <a:cubicBezTo>
                      <a:pt x="0" y="10116"/>
                      <a:pt x="1054" y="10663"/>
                      <a:pt x="2107" y="10663"/>
                    </a:cubicBezTo>
                    <a:cubicBezTo>
                      <a:pt x="3161" y="10663"/>
                      <a:pt x="4215" y="10116"/>
                      <a:pt x="4215" y="9570"/>
                    </a:cubicBezTo>
                    <a:cubicBezTo>
                      <a:pt x="4215" y="5742"/>
                      <a:pt x="4215" y="5742"/>
                      <a:pt x="4215" y="5742"/>
                    </a:cubicBezTo>
                    <a:cubicBezTo>
                      <a:pt x="4215" y="3828"/>
                      <a:pt x="4215" y="3828"/>
                      <a:pt x="4215" y="3828"/>
                    </a:cubicBezTo>
                    <a:cubicBezTo>
                      <a:pt x="4741" y="3828"/>
                      <a:pt x="4741" y="3828"/>
                      <a:pt x="4741" y="3828"/>
                    </a:cubicBezTo>
                    <a:cubicBezTo>
                      <a:pt x="4741" y="6015"/>
                      <a:pt x="4741" y="6015"/>
                      <a:pt x="4741" y="6015"/>
                    </a:cubicBezTo>
                    <a:cubicBezTo>
                      <a:pt x="4741" y="10116"/>
                      <a:pt x="4741" y="10116"/>
                      <a:pt x="4741" y="10116"/>
                    </a:cubicBezTo>
                    <a:cubicBezTo>
                      <a:pt x="4741" y="10663"/>
                      <a:pt x="4741" y="10663"/>
                      <a:pt x="4741" y="10663"/>
                    </a:cubicBezTo>
                    <a:cubicBezTo>
                      <a:pt x="4741" y="20233"/>
                      <a:pt x="4741" y="20233"/>
                      <a:pt x="4741" y="20233"/>
                    </a:cubicBezTo>
                    <a:cubicBezTo>
                      <a:pt x="4741" y="21053"/>
                      <a:pt x="6322" y="21600"/>
                      <a:pt x="7376" y="21600"/>
                    </a:cubicBezTo>
                    <a:cubicBezTo>
                      <a:pt x="8956" y="21600"/>
                      <a:pt x="10010" y="21053"/>
                      <a:pt x="10010" y="20233"/>
                    </a:cubicBezTo>
                    <a:cubicBezTo>
                      <a:pt x="10010" y="10663"/>
                      <a:pt x="10010" y="10663"/>
                      <a:pt x="10010" y="10663"/>
                    </a:cubicBezTo>
                    <a:cubicBezTo>
                      <a:pt x="11063" y="10663"/>
                      <a:pt x="11063" y="10663"/>
                      <a:pt x="11063" y="10663"/>
                    </a:cubicBezTo>
                    <a:cubicBezTo>
                      <a:pt x="11063" y="20233"/>
                      <a:pt x="11063" y="20233"/>
                      <a:pt x="11063" y="20233"/>
                    </a:cubicBezTo>
                    <a:cubicBezTo>
                      <a:pt x="11063" y="21053"/>
                      <a:pt x="12644" y="21600"/>
                      <a:pt x="13698" y="21600"/>
                    </a:cubicBezTo>
                    <a:cubicBezTo>
                      <a:pt x="15278" y="21600"/>
                      <a:pt x="16332" y="21053"/>
                      <a:pt x="16332" y="20233"/>
                    </a:cubicBezTo>
                    <a:cubicBezTo>
                      <a:pt x="16332" y="10663"/>
                      <a:pt x="16332" y="10663"/>
                      <a:pt x="16332" y="10663"/>
                    </a:cubicBezTo>
                    <a:cubicBezTo>
                      <a:pt x="16332" y="10116"/>
                      <a:pt x="16332" y="10116"/>
                      <a:pt x="16332" y="10116"/>
                    </a:cubicBezTo>
                    <a:cubicBezTo>
                      <a:pt x="16332" y="6015"/>
                      <a:pt x="16332" y="6015"/>
                      <a:pt x="16332" y="6015"/>
                    </a:cubicBezTo>
                    <a:cubicBezTo>
                      <a:pt x="16332" y="3828"/>
                      <a:pt x="16332" y="3828"/>
                      <a:pt x="16332" y="3828"/>
                    </a:cubicBezTo>
                    <a:cubicBezTo>
                      <a:pt x="17385" y="3828"/>
                      <a:pt x="17385" y="3828"/>
                      <a:pt x="17385" y="3828"/>
                    </a:cubicBezTo>
                    <a:cubicBezTo>
                      <a:pt x="17385" y="5742"/>
                      <a:pt x="17385" y="5742"/>
                      <a:pt x="17385" y="5742"/>
                    </a:cubicBezTo>
                    <a:cubicBezTo>
                      <a:pt x="17385" y="9570"/>
                      <a:pt x="17385" y="9570"/>
                      <a:pt x="17385" y="9570"/>
                    </a:cubicBezTo>
                    <a:cubicBezTo>
                      <a:pt x="17385" y="10116"/>
                      <a:pt x="18439" y="10663"/>
                      <a:pt x="19493" y="10663"/>
                    </a:cubicBezTo>
                    <a:cubicBezTo>
                      <a:pt x="20546" y="10663"/>
                      <a:pt x="21600" y="10116"/>
                      <a:pt x="21600" y="9570"/>
                    </a:cubicBezTo>
                    <a:cubicBezTo>
                      <a:pt x="21600" y="3281"/>
                      <a:pt x="21600" y="3281"/>
                      <a:pt x="21600" y="3281"/>
                    </a:cubicBezTo>
                    <a:cubicBezTo>
                      <a:pt x="21600" y="3281"/>
                      <a:pt x="21600" y="3281"/>
                      <a:pt x="21600" y="3281"/>
                    </a:cubicBezTo>
                    <a:close/>
                  </a:path>
                </a:pathLst>
              </a:custGeom>
              <a:solidFill>
                <a:srgbClr val="005171"/>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97" name="Oval 102"/>
              <p:cNvSpPr/>
              <p:nvPr/>
            </p:nvSpPr>
            <p:spPr>
              <a:xfrm>
                <a:off x="954645" y="0"/>
                <a:ext cx="158736" cy="165229"/>
              </a:xfrm>
              <a:prstGeom prst="ellipse">
                <a:avLst/>
              </a:prstGeom>
              <a:solidFill>
                <a:srgbClr val="005171"/>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98" name="Freeform: Shape 103"/>
              <p:cNvSpPr/>
              <p:nvPr/>
            </p:nvSpPr>
            <p:spPr>
              <a:xfrm>
                <a:off x="871927" y="181521"/>
                <a:ext cx="333122" cy="684191"/>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900" y="0"/>
                      <a:pt x="15120" y="0"/>
                    </a:cubicBezTo>
                    <a:cubicBezTo>
                      <a:pt x="9180" y="0"/>
                      <a:pt x="9180" y="0"/>
                      <a:pt x="9180" y="0"/>
                    </a:cubicBezTo>
                    <a:cubicBezTo>
                      <a:pt x="8640" y="0"/>
                      <a:pt x="8640" y="0"/>
                      <a:pt x="8640" y="0"/>
                    </a:cubicBezTo>
                    <a:cubicBezTo>
                      <a:pt x="5940" y="0"/>
                      <a:pt x="5940" y="0"/>
                      <a:pt x="5940" y="0"/>
                    </a:cubicBezTo>
                    <a:cubicBezTo>
                      <a:pt x="2700" y="0"/>
                      <a:pt x="0" y="1641"/>
                      <a:pt x="0" y="3281"/>
                    </a:cubicBezTo>
                    <a:cubicBezTo>
                      <a:pt x="0" y="3281"/>
                      <a:pt x="0" y="3281"/>
                      <a:pt x="0" y="3281"/>
                    </a:cubicBezTo>
                    <a:cubicBezTo>
                      <a:pt x="0" y="9570"/>
                      <a:pt x="0" y="9570"/>
                      <a:pt x="0" y="9570"/>
                    </a:cubicBezTo>
                    <a:cubicBezTo>
                      <a:pt x="0" y="10116"/>
                      <a:pt x="540" y="10663"/>
                      <a:pt x="1620" y="10663"/>
                    </a:cubicBezTo>
                    <a:cubicBezTo>
                      <a:pt x="2700" y="10663"/>
                      <a:pt x="3780" y="10116"/>
                      <a:pt x="3780" y="9570"/>
                    </a:cubicBezTo>
                    <a:cubicBezTo>
                      <a:pt x="3780" y="5742"/>
                      <a:pt x="3780" y="5742"/>
                      <a:pt x="3780" y="5742"/>
                    </a:cubicBezTo>
                    <a:cubicBezTo>
                      <a:pt x="3780" y="3828"/>
                      <a:pt x="3780" y="3828"/>
                      <a:pt x="3780" y="3828"/>
                    </a:cubicBezTo>
                    <a:cubicBezTo>
                      <a:pt x="4860" y="3828"/>
                      <a:pt x="4860" y="3828"/>
                      <a:pt x="4860" y="3828"/>
                    </a:cubicBezTo>
                    <a:cubicBezTo>
                      <a:pt x="4860" y="6015"/>
                      <a:pt x="4860" y="6015"/>
                      <a:pt x="4860" y="6015"/>
                    </a:cubicBezTo>
                    <a:cubicBezTo>
                      <a:pt x="4860" y="10116"/>
                      <a:pt x="4860" y="10116"/>
                      <a:pt x="4860" y="10116"/>
                    </a:cubicBezTo>
                    <a:cubicBezTo>
                      <a:pt x="4860" y="10663"/>
                      <a:pt x="4860" y="10663"/>
                      <a:pt x="4860" y="10663"/>
                    </a:cubicBezTo>
                    <a:cubicBezTo>
                      <a:pt x="4860" y="20233"/>
                      <a:pt x="4860" y="20233"/>
                      <a:pt x="4860" y="20233"/>
                    </a:cubicBezTo>
                    <a:cubicBezTo>
                      <a:pt x="4860" y="21053"/>
                      <a:pt x="5940" y="21600"/>
                      <a:pt x="7560" y="21600"/>
                    </a:cubicBezTo>
                    <a:cubicBezTo>
                      <a:pt x="9180" y="21600"/>
                      <a:pt x="10260" y="21053"/>
                      <a:pt x="10260" y="20233"/>
                    </a:cubicBezTo>
                    <a:cubicBezTo>
                      <a:pt x="10260" y="10663"/>
                      <a:pt x="10260" y="10663"/>
                      <a:pt x="10260" y="10663"/>
                    </a:cubicBezTo>
                    <a:cubicBezTo>
                      <a:pt x="11340" y="10663"/>
                      <a:pt x="11340" y="10663"/>
                      <a:pt x="11340" y="10663"/>
                    </a:cubicBezTo>
                    <a:cubicBezTo>
                      <a:pt x="11340" y="20233"/>
                      <a:pt x="11340" y="20233"/>
                      <a:pt x="11340" y="20233"/>
                    </a:cubicBezTo>
                    <a:cubicBezTo>
                      <a:pt x="11340" y="21053"/>
                      <a:pt x="12420" y="21600"/>
                      <a:pt x="14040" y="21600"/>
                    </a:cubicBezTo>
                    <a:cubicBezTo>
                      <a:pt x="15660" y="21600"/>
                      <a:pt x="16740" y="21053"/>
                      <a:pt x="16740" y="20233"/>
                    </a:cubicBezTo>
                    <a:cubicBezTo>
                      <a:pt x="16740" y="10663"/>
                      <a:pt x="16740" y="10663"/>
                      <a:pt x="16740" y="10663"/>
                    </a:cubicBezTo>
                    <a:cubicBezTo>
                      <a:pt x="16740" y="10116"/>
                      <a:pt x="16740" y="10116"/>
                      <a:pt x="16740" y="10116"/>
                    </a:cubicBezTo>
                    <a:cubicBezTo>
                      <a:pt x="16740" y="6015"/>
                      <a:pt x="16740" y="6015"/>
                      <a:pt x="16740" y="6015"/>
                    </a:cubicBezTo>
                    <a:cubicBezTo>
                      <a:pt x="16740" y="3828"/>
                      <a:pt x="16740" y="3828"/>
                      <a:pt x="16740" y="3828"/>
                    </a:cubicBezTo>
                    <a:cubicBezTo>
                      <a:pt x="17820" y="3828"/>
                      <a:pt x="17820" y="3828"/>
                      <a:pt x="17820" y="3828"/>
                    </a:cubicBezTo>
                    <a:cubicBezTo>
                      <a:pt x="17820" y="5742"/>
                      <a:pt x="17820" y="5742"/>
                      <a:pt x="17820" y="5742"/>
                    </a:cubicBezTo>
                    <a:cubicBezTo>
                      <a:pt x="17820" y="9570"/>
                      <a:pt x="17820" y="9570"/>
                      <a:pt x="17820" y="9570"/>
                    </a:cubicBezTo>
                    <a:cubicBezTo>
                      <a:pt x="17820" y="10116"/>
                      <a:pt x="18360" y="10663"/>
                      <a:pt x="19440" y="10663"/>
                    </a:cubicBezTo>
                    <a:cubicBezTo>
                      <a:pt x="20520" y="10663"/>
                      <a:pt x="21600" y="10116"/>
                      <a:pt x="21600" y="9570"/>
                    </a:cubicBezTo>
                    <a:cubicBezTo>
                      <a:pt x="21600" y="3281"/>
                      <a:pt x="21600" y="3281"/>
                      <a:pt x="21600" y="3281"/>
                    </a:cubicBezTo>
                    <a:cubicBezTo>
                      <a:pt x="21600" y="3281"/>
                      <a:pt x="21600" y="3281"/>
                      <a:pt x="21600" y="3281"/>
                    </a:cubicBezTo>
                    <a:close/>
                  </a:path>
                </a:pathLst>
              </a:custGeom>
              <a:solidFill>
                <a:srgbClr val="005171"/>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99" name="Oval 104"/>
              <p:cNvSpPr/>
              <p:nvPr/>
            </p:nvSpPr>
            <p:spPr>
              <a:xfrm>
                <a:off x="1395078" y="0"/>
                <a:ext cx="158736" cy="165229"/>
              </a:xfrm>
              <a:prstGeom prst="ellipse">
                <a:avLst/>
              </a:prstGeom>
              <a:solidFill>
                <a:srgbClr val="005171"/>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100" name="Freeform: Shape 105"/>
              <p:cNvSpPr/>
              <p:nvPr/>
            </p:nvSpPr>
            <p:spPr>
              <a:xfrm>
                <a:off x="1303417" y="181521"/>
                <a:ext cx="333122" cy="684191"/>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900" y="0"/>
                      <a:pt x="15660" y="0"/>
                    </a:cubicBezTo>
                    <a:cubicBezTo>
                      <a:pt x="9180" y="0"/>
                      <a:pt x="9180" y="0"/>
                      <a:pt x="9180" y="0"/>
                    </a:cubicBezTo>
                    <a:cubicBezTo>
                      <a:pt x="8640" y="0"/>
                      <a:pt x="8640" y="0"/>
                      <a:pt x="8640" y="0"/>
                    </a:cubicBezTo>
                    <a:cubicBezTo>
                      <a:pt x="6480" y="0"/>
                      <a:pt x="6480" y="0"/>
                      <a:pt x="6480" y="0"/>
                    </a:cubicBezTo>
                    <a:cubicBezTo>
                      <a:pt x="2700" y="0"/>
                      <a:pt x="0" y="1641"/>
                      <a:pt x="0" y="3281"/>
                    </a:cubicBezTo>
                    <a:cubicBezTo>
                      <a:pt x="0" y="3281"/>
                      <a:pt x="0" y="3281"/>
                      <a:pt x="0" y="3281"/>
                    </a:cubicBezTo>
                    <a:cubicBezTo>
                      <a:pt x="0" y="9570"/>
                      <a:pt x="0" y="9570"/>
                      <a:pt x="0" y="9570"/>
                    </a:cubicBezTo>
                    <a:cubicBezTo>
                      <a:pt x="0" y="10116"/>
                      <a:pt x="1080" y="10663"/>
                      <a:pt x="2160" y="10663"/>
                    </a:cubicBezTo>
                    <a:cubicBezTo>
                      <a:pt x="3240" y="10663"/>
                      <a:pt x="3780" y="10116"/>
                      <a:pt x="3780" y="9570"/>
                    </a:cubicBezTo>
                    <a:cubicBezTo>
                      <a:pt x="3780" y="5742"/>
                      <a:pt x="3780" y="5742"/>
                      <a:pt x="3780" y="5742"/>
                    </a:cubicBezTo>
                    <a:cubicBezTo>
                      <a:pt x="3780" y="3828"/>
                      <a:pt x="3780" y="3828"/>
                      <a:pt x="3780" y="3828"/>
                    </a:cubicBezTo>
                    <a:cubicBezTo>
                      <a:pt x="4860" y="3828"/>
                      <a:pt x="4860" y="3828"/>
                      <a:pt x="4860" y="3828"/>
                    </a:cubicBezTo>
                    <a:cubicBezTo>
                      <a:pt x="4860" y="6015"/>
                      <a:pt x="4860" y="6015"/>
                      <a:pt x="4860" y="6015"/>
                    </a:cubicBezTo>
                    <a:cubicBezTo>
                      <a:pt x="4860" y="10116"/>
                      <a:pt x="4860" y="10116"/>
                      <a:pt x="4860" y="10116"/>
                    </a:cubicBezTo>
                    <a:cubicBezTo>
                      <a:pt x="4860" y="10663"/>
                      <a:pt x="4860" y="10663"/>
                      <a:pt x="4860" y="10663"/>
                    </a:cubicBezTo>
                    <a:cubicBezTo>
                      <a:pt x="4860" y="20233"/>
                      <a:pt x="4860" y="20233"/>
                      <a:pt x="4860" y="20233"/>
                    </a:cubicBezTo>
                    <a:cubicBezTo>
                      <a:pt x="4860" y="21053"/>
                      <a:pt x="5940" y="21600"/>
                      <a:pt x="7560" y="21600"/>
                    </a:cubicBezTo>
                    <a:cubicBezTo>
                      <a:pt x="9180" y="21600"/>
                      <a:pt x="10260" y="21053"/>
                      <a:pt x="10260" y="20233"/>
                    </a:cubicBezTo>
                    <a:cubicBezTo>
                      <a:pt x="10260" y="10663"/>
                      <a:pt x="10260" y="10663"/>
                      <a:pt x="10260" y="10663"/>
                    </a:cubicBezTo>
                    <a:cubicBezTo>
                      <a:pt x="11340" y="10663"/>
                      <a:pt x="11340" y="10663"/>
                      <a:pt x="11340" y="10663"/>
                    </a:cubicBezTo>
                    <a:cubicBezTo>
                      <a:pt x="11340" y="20233"/>
                      <a:pt x="11340" y="20233"/>
                      <a:pt x="11340" y="20233"/>
                    </a:cubicBezTo>
                    <a:cubicBezTo>
                      <a:pt x="11340" y="21053"/>
                      <a:pt x="12420" y="21600"/>
                      <a:pt x="14040" y="21600"/>
                    </a:cubicBezTo>
                    <a:cubicBezTo>
                      <a:pt x="15660" y="21600"/>
                      <a:pt x="16740" y="21053"/>
                      <a:pt x="16740" y="20233"/>
                    </a:cubicBezTo>
                    <a:cubicBezTo>
                      <a:pt x="16740" y="10663"/>
                      <a:pt x="16740" y="10663"/>
                      <a:pt x="16740" y="10663"/>
                    </a:cubicBezTo>
                    <a:cubicBezTo>
                      <a:pt x="16740" y="10116"/>
                      <a:pt x="16740" y="10116"/>
                      <a:pt x="16740" y="10116"/>
                    </a:cubicBezTo>
                    <a:cubicBezTo>
                      <a:pt x="16740" y="6015"/>
                      <a:pt x="16740" y="6015"/>
                      <a:pt x="16740" y="6015"/>
                    </a:cubicBezTo>
                    <a:cubicBezTo>
                      <a:pt x="16740" y="3828"/>
                      <a:pt x="16740" y="3828"/>
                      <a:pt x="16740" y="3828"/>
                    </a:cubicBezTo>
                    <a:cubicBezTo>
                      <a:pt x="17820" y="3828"/>
                      <a:pt x="17820" y="3828"/>
                      <a:pt x="17820" y="3828"/>
                    </a:cubicBezTo>
                    <a:cubicBezTo>
                      <a:pt x="17820" y="5742"/>
                      <a:pt x="17820" y="5742"/>
                      <a:pt x="17820" y="5742"/>
                    </a:cubicBezTo>
                    <a:cubicBezTo>
                      <a:pt x="17820" y="9570"/>
                      <a:pt x="17820" y="9570"/>
                      <a:pt x="17820" y="9570"/>
                    </a:cubicBezTo>
                    <a:cubicBezTo>
                      <a:pt x="17820" y="10116"/>
                      <a:pt x="18900" y="10663"/>
                      <a:pt x="19980" y="10663"/>
                    </a:cubicBezTo>
                    <a:cubicBezTo>
                      <a:pt x="21060" y="10663"/>
                      <a:pt x="21600" y="10116"/>
                      <a:pt x="21600" y="9570"/>
                    </a:cubicBezTo>
                    <a:cubicBezTo>
                      <a:pt x="21600" y="3281"/>
                      <a:pt x="21600" y="3281"/>
                      <a:pt x="21600" y="3281"/>
                    </a:cubicBezTo>
                    <a:cubicBezTo>
                      <a:pt x="21600" y="3281"/>
                      <a:pt x="21600" y="3281"/>
                      <a:pt x="21600" y="3281"/>
                    </a:cubicBezTo>
                    <a:close/>
                  </a:path>
                </a:pathLst>
              </a:custGeom>
              <a:solidFill>
                <a:srgbClr val="005171"/>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grpSp>
      </p:grpSp>
      <p:grpSp>
        <p:nvGrpSpPr>
          <p:cNvPr id="147" name="组合 146"/>
          <p:cNvGrpSpPr/>
          <p:nvPr/>
        </p:nvGrpSpPr>
        <p:grpSpPr>
          <a:xfrm>
            <a:off x="47624" y="2996043"/>
            <a:ext cx="1731479" cy="551245"/>
            <a:chOff x="47624" y="3148443"/>
            <a:chExt cx="1731479" cy="551245"/>
          </a:xfrm>
        </p:grpSpPr>
        <p:sp>
          <p:nvSpPr>
            <p:cNvPr id="148" name="直角三角形 147"/>
            <p:cNvSpPr/>
            <p:nvPr/>
          </p:nvSpPr>
          <p:spPr>
            <a:xfrm rot="16200000" flipH="1">
              <a:off x="41676" y="3601662"/>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49" name="组合 148"/>
            <p:cNvGrpSpPr/>
            <p:nvPr/>
          </p:nvGrpSpPr>
          <p:grpSpPr>
            <a:xfrm>
              <a:off x="47624" y="3148443"/>
              <a:ext cx="1731479" cy="447270"/>
              <a:chOff x="47624" y="2775910"/>
              <a:chExt cx="1731479" cy="447270"/>
            </a:xfrm>
          </p:grpSpPr>
          <p:sp>
            <p:nvSpPr>
              <p:cNvPr id="151" name="五边形 62"/>
              <p:cNvSpPr/>
              <p:nvPr/>
            </p:nvSpPr>
            <p:spPr>
              <a:xfrm>
                <a:off x="47624" y="2775910"/>
                <a:ext cx="1731479" cy="447270"/>
              </a:xfrm>
              <a:prstGeom prst="homePlate">
                <a:avLst/>
              </a:prstGeom>
              <a:solidFill>
                <a:srgbClr val="00B050"/>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cs typeface="+mn-ea"/>
                  <a:sym typeface="+mn-lt"/>
                </a:endParaRPr>
              </a:p>
            </p:txBody>
          </p:sp>
          <p:sp>
            <p:nvSpPr>
              <p:cNvPr id="152" name="矩形 151"/>
              <p:cNvSpPr/>
              <p:nvPr/>
            </p:nvSpPr>
            <p:spPr>
              <a:xfrm>
                <a:off x="507007" y="2820743"/>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内容分析</a:t>
                </a:r>
              </a:p>
            </p:txBody>
          </p:sp>
        </p:grpSp>
        <p:sp>
          <p:nvSpPr>
            <p:cNvPr id="150" name="Freeform 5"/>
            <p:cNvSpPr>
              <a:spLocks noEditPoints="1"/>
            </p:cNvSpPr>
            <p:nvPr/>
          </p:nvSpPr>
          <p:spPr bwMode="auto">
            <a:xfrm>
              <a:off x="223039" y="3239505"/>
              <a:ext cx="239735" cy="265145"/>
            </a:xfrm>
            <a:custGeom>
              <a:avLst/>
              <a:gdLst>
                <a:gd name="T0" fmla="*/ 1341 w 2696"/>
                <a:gd name="T1" fmla="*/ 849 h 2979"/>
                <a:gd name="T2" fmla="*/ 596 w 2696"/>
                <a:gd name="T3" fmla="*/ 849 h 2979"/>
                <a:gd name="T4" fmla="*/ 596 w 2696"/>
                <a:gd name="T5" fmla="*/ 1058 h 2979"/>
                <a:gd name="T6" fmla="*/ 1341 w 2696"/>
                <a:gd name="T7" fmla="*/ 1058 h 2979"/>
                <a:gd name="T8" fmla="*/ 1341 w 2696"/>
                <a:gd name="T9" fmla="*/ 849 h 2979"/>
                <a:gd name="T10" fmla="*/ 596 w 2696"/>
                <a:gd name="T11" fmla="*/ 1683 h 2979"/>
                <a:gd name="T12" fmla="*/ 2085 w 2696"/>
                <a:gd name="T13" fmla="*/ 1683 h 2979"/>
                <a:gd name="T14" fmla="*/ 2085 w 2696"/>
                <a:gd name="T15" fmla="*/ 1475 h 2979"/>
                <a:gd name="T16" fmla="*/ 596 w 2696"/>
                <a:gd name="T17" fmla="*/ 1475 h 2979"/>
                <a:gd name="T18" fmla="*/ 596 w 2696"/>
                <a:gd name="T19" fmla="*/ 1683 h 2979"/>
                <a:gd name="T20" fmla="*/ 596 w 2696"/>
                <a:gd name="T21" fmla="*/ 2309 h 2979"/>
                <a:gd name="T22" fmla="*/ 2085 w 2696"/>
                <a:gd name="T23" fmla="*/ 2309 h 2979"/>
                <a:gd name="T24" fmla="*/ 2085 w 2696"/>
                <a:gd name="T25" fmla="*/ 2100 h 2979"/>
                <a:gd name="T26" fmla="*/ 596 w 2696"/>
                <a:gd name="T27" fmla="*/ 2100 h 2979"/>
                <a:gd name="T28" fmla="*/ 596 w 2696"/>
                <a:gd name="T29" fmla="*/ 2309 h 2979"/>
                <a:gd name="T30" fmla="*/ 2651 w 2696"/>
                <a:gd name="T31" fmla="*/ 685 h 2979"/>
                <a:gd name="T32" fmla="*/ 1936 w 2696"/>
                <a:gd name="T33" fmla="*/ 30 h 2979"/>
                <a:gd name="T34" fmla="*/ 1877 w 2696"/>
                <a:gd name="T35" fmla="*/ 0 h 2979"/>
                <a:gd name="T36" fmla="*/ 104 w 2696"/>
                <a:gd name="T37" fmla="*/ 0 h 2979"/>
                <a:gd name="T38" fmla="*/ 0 w 2696"/>
                <a:gd name="T39" fmla="*/ 104 h 2979"/>
                <a:gd name="T40" fmla="*/ 0 w 2696"/>
                <a:gd name="T41" fmla="*/ 2875 h 2979"/>
                <a:gd name="T42" fmla="*/ 104 w 2696"/>
                <a:gd name="T43" fmla="*/ 2979 h 2979"/>
                <a:gd name="T44" fmla="*/ 2592 w 2696"/>
                <a:gd name="T45" fmla="*/ 2979 h 2979"/>
                <a:gd name="T46" fmla="*/ 2696 w 2696"/>
                <a:gd name="T47" fmla="*/ 2875 h 2979"/>
                <a:gd name="T48" fmla="*/ 2696 w 2696"/>
                <a:gd name="T49" fmla="*/ 760 h 2979"/>
                <a:gd name="T50" fmla="*/ 2651 w 2696"/>
                <a:gd name="T51" fmla="*/ 685 h 2979"/>
                <a:gd name="T52" fmla="*/ 1921 w 2696"/>
                <a:gd name="T53" fmla="*/ 283 h 2979"/>
                <a:gd name="T54" fmla="*/ 2458 w 2696"/>
                <a:gd name="T55" fmla="*/ 789 h 2979"/>
                <a:gd name="T56" fmla="*/ 1921 w 2696"/>
                <a:gd name="T57" fmla="*/ 789 h 2979"/>
                <a:gd name="T58" fmla="*/ 1921 w 2696"/>
                <a:gd name="T59" fmla="*/ 283 h 2979"/>
                <a:gd name="T60" fmla="*/ 2472 w 2696"/>
                <a:gd name="T61" fmla="*/ 2770 h 2979"/>
                <a:gd name="T62" fmla="*/ 209 w 2696"/>
                <a:gd name="T63" fmla="*/ 2770 h 2979"/>
                <a:gd name="T64" fmla="*/ 209 w 2696"/>
                <a:gd name="T65" fmla="*/ 209 h 2979"/>
                <a:gd name="T66" fmla="*/ 1713 w 2696"/>
                <a:gd name="T67" fmla="*/ 209 h 2979"/>
                <a:gd name="T68" fmla="*/ 1713 w 2696"/>
                <a:gd name="T69" fmla="*/ 894 h 2979"/>
                <a:gd name="T70" fmla="*/ 1817 w 2696"/>
                <a:gd name="T71" fmla="*/ 998 h 2979"/>
                <a:gd name="T72" fmla="*/ 2487 w 2696"/>
                <a:gd name="T73" fmla="*/ 998 h 2979"/>
                <a:gd name="T74" fmla="*/ 2487 w 2696"/>
                <a:gd name="T75" fmla="*/ 2770 h 2979"/>
                <a:gd name="T76" fmla="*/ 2472 w 2696"/>
                <a:gd name="T77" fmla="*/ 2770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6" h="2979">
                  <a:moveTo>
                    <a:pt x="1341" y="849"/>
                  </a:moveTo>
                  <a:cubicBezTo>
                    <a:pt x="596" y="849"/>
                    <a:pt x="596" y="849"/>
                    <a:pt x="596" y="849"/>
                  </a:cubicBezTo>
                  <a:cubicBezTo>
                    <a:pt x="596" y="1058"/>
                    <a:pt x="596" y="1058"/>
                    <a:pt x="596" y="1058"/>
                  </a:cubicBezTo>
                  <a:cubicBezTo>
                    <a:pt x="1341" y="1058"/>
                    <a:pt x="1341" y="1058"/>
                    <a:pt x="1341" y="1058"/>
                  </a:cubicBezTo>
                  <a:cubicBezTo>
                    <a:pt x="1341" y="849"/>
                    <a:pt x="1341" y="849"/>
                    <a:pt x="1341" y="849"/>
                  </a:cubicBezTo>
                  <a:close/>
                  <a:moveTo>
                    <a:pt x="596" y="1683"/>
                  </a:moveTo>
                  <a:cubicBezTo>
                    <a:pt x="2085" y="1683"/>
                    <a:pt x="2085" y="1683"/>
                    <a:pt x="2085" y="1683"/>
                  </a:cubicBezTo>
                  <a:cubicBezTo>
                    <a:pt x="2085" y="1475"/>
                    <a:pt x="2085" y="1475"/>
                    <a:pt x="2085" y="1475"/>
                  </a:cubicBezTo>
                  <a:cubicBezTo>
                    <a:pt x="596" y="1475"/>
                    <a:pt x="596" y="1475"/>
                    <a:pt x="596" y="1475"/>
                  </a:cubicBezTo>
                  <a:cubicBezTo>
                    <a:pt x="596" y="1683"/>
                    <a:pt x="596" y="1683"/>
                    <a:pt x="596" y="1683"/>
                  </a:cubicBezTo>
                  <a:close/>
                  <a:moveTo>
                    <a:pt x="596" y="2309"/>
                  </a:moveTo>
                  <a:cubicBezTo>
                    <a:pt x="2085" y="2309"/>
                    <a:pt x="2085" y="2309"/>
                    <a:pt x="2085" y="2309"/>
                  </a:cubicBezTo>
                  <a:cubicBezTo>
                    <a:pt x="2085" y="2100"/>
                    <a:pt x="2085" y="2100"/>
                    <a:pt x="2085" y="2100"/>
                  </a:cubicBezTo>
                  <a:cubicBezTo>
                    <a:pt x="596" y="2100"/>
                    <a:pt x="596" y="2100"/>
                    <a:pt x="596" y="2100"/>
                  </a:cubicBezTo>
                  <a:cubicBezTo>
                    <a:pt x="596" y="2309"/>
                    <a:pt x="596" y="2309"/>
                    <a:pt x="596" y="2309"/>
                  </a:cubicBezTo>
                  <a:close/>
                  <a:moveTo>
                    <a:pt x="2651" y="685"/>
                  </a:moveTo>
                  <a:cubicBezTo>
                    <a:pt x="1936" y="30"/>
                    <a:pt x="1936" y="30"/>
                    <a:pt x="1936" y="30"/>
                  </a:cubicBezTo>
                  <a:cubicBezTo>
                    <a:pt x="1921" y="15"/>
                    <a:pt x="1892" y="0"/>
                    <a:pt x="1877" y="0"/>
                  </a:cubicBezTo>
                  <a:cubicBezTo>
                    <a:pt x="104" y="0"/>
                    <a:pt x="104" y="0"/>
                    <a:pt x="104" y="0"/>
                  </a:cubicBezTo>
                  <a:cubicBezTo>
                    <a:pt x="45" y="0"/>
                    <a:pt x="0" y="45"/>
                    <a:pt x="0" y="104"/>
                  </a:cubicBezTo>
                  <a:cubicBezTo>
                    <a:pt x="0" y="2875"/>
                    <a:pt x="0" y="2875"/>
                    <a:pt x="0" y="2875"/>
                  </a:cubicBezTo>
                  <a:cubicBezTo>
                    <a:pt x="0" y="2934"/>
                    <a:pt x="45" y="2979"/>
                    <a:pt x="104" y="2979"/>
                  </a:cubicBezTo>
                  <a:cubicBezTo>
                    <a:pt x="2592" y="2979"/>
                    <a:pt x="2592" y="2979"/>
                    <a:pt x="2592" y="2979"/>
                  </a:cubicBezTo>
                  <a:cubicBezTo>
                    <a:pt x="2651" y="2979"/>
                    <a:pt x="2696" y="2934"/>
                    <a:pt x="2696" y="2875"/>
                  </a:cubicBezTo>
                  <a:cubicBezTo>
                    <a:pt x="2696" y="760"/>
                    <a:pt x="2696" y="760"/>
                    <a:pt x="2696" y="760"/>
                  </a:cubicBezTo>
                  <a:cubicBezTo>
                    <a:pt x="2681" y="745"/>
                    <a:pt x="2666" y="715"/>
                    <a:pt x="2651" y="685"/>
                  </a:cubicBezTo>
                  <a:close/>
                  <a:moveTo>
                    <a:pt x="1921" y="283"/>
                  </a:moveTo>
                  <a:cubicBezTo>
                    <a:pt x="2458" y="789"/>
                    <a:pt x="2458" y="789"/>
                    <a:pt x="2458" y="789"/>
                  </a:cubicBezTo>
                  <a:cubicBezTo>
                    <a:pt x="1921" y="789"/>
                    <a:pt x="1921" y="789"/>
                    <a:pt x="1921" y="789"/>
                  </a:cubicBezTo>
                  <a:cubicBezTo>
                    <a:pt x="1921" y="283"/>
                    <a:pt x="1921" y="283"/>
                    <a:pt x="1921" y="283"/>
                  </a:cubicBezTo>
                  <a:close/>
                  <a:moveTo>
                    <a:pt x="2472" y="2770"/>
                  </a:moveTo>
                  <a:cubicBezTo>
                    <a:pt x="209" y="2770"/>
                    <a:pt x="209" y="2770"/>
                    <a:pt x="209" y="2770"/>
                  </a:cubicBezTo>
                  <a:cubicBezTo>
                    <a:pt x="209" y="209"/>
                    <a:pt x="209" y="209"/>
                    <a:pt x="209" y="209"/>
                  </a:cubicBezTo>
                  <a:cubicBezTo>
                    <a:pt x="1713" y="209"/>
                    <a:pt x="1713" y="209"/>
                    <a:pt x="1713" y="209"/>
                  </a:cubicBezTo>
                  <a:cubicBezTo>
                    <a:pt x="1713" y="894"/>
                    <a:pt x="1713" y="894"/>
                    <a:pt x="1713" y="894"/>
                  </a:cubicBezTo>
                  <a:cubicBezTo>
                    <a:pt x="1713" y="953"/>
                    <a:pt x="1758" y="998"/>
                    <a:pt x="1817" y="998"/>
                  </a:cubicBezTo>
                  <a:cubicBezTo>
                    <a:pt x="2487" y="998"/>
                    <a:pt x="2487" y="998"/>
                    <a:pt x="2487" y="998"/>
                  </a:cubicBezTo>
                  <a:cubicBezTo>
                    <a:pt x="2487" y="2770"/>
                    <a:pt x="2487" y="2770"/>
                    <a:pt x="2487" y="2770"/>
                  </a:cubicBezTo>
                  <a:cubicBezTo>
                    <a:pt x="2472" y="2770"/>
                    <a:pt x="2472" y="2770"/>
                    <a:pt x="2472" y="277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53" name="组合 152"/>
          <p:cNvGrpSpPr/>
          <p:nvPr/>
        </p:nvGrpSpPr>
        <p:grpSpPr>
          <a:xfrm>
            <a:off x="47624" y="2161827"/>
            <a:ext cx="1731479" cy="551245"/>
            <a:chOff x="47624" y="2314227"/>
            <a:chExt cx="1731479" cy="551245"/>
          </a:xfrm>
        </p:grpSpPr>
        <p:sp>
          <p:nvSpPr>
            <p:cNvPr id="154" name="直角三角形 153"/>
            <p:cNvSpPr/>
            <p:nvPr/>
          </p:nvSpPr>
          <p:spPr>
            <a:xfrm rot="16200000" flipH="1">
              <a:off x="41676" y="2767446"/>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55" name="组合 154"/>
            <p:cNvGrpSpPr/>
            <p:nvPr/>
          </p:nvGrpSpPr>
          <p:grpSpPr>
            <a:xfrm>
              <a:off x="47624" y="2314227"/>
              <a:ext cx="1731479" cy="447270"/>
              <a:chOff x="47624" y="2136427"/>
              <a:chExt cx="1731479" cy="447270"/>
            </a:xfrm>
          </p:grpSpPr>
          <p:sp>
            <p:nvSpPr>
              <p:cNvPr id="157" name="五边形 61"/>
              <p:cNvSpPr/>
              <p:nvPr/>
            </p:nvSpPr>
            <p:spPr>
              <a:xfrm>
                <a:off x="47624" y="2136427"/>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58" name="矩形 157"/>
              <p:cNvSpPr/>
              <p:nvPr/>
            </p:nvSpPr>
            <p:spPr>
              <a:xfrm>
                <a:off x="507007" y="2178679"/>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学情分析</a:t>
                </a:r>
              </a:p>
            </p:txBody>
          </p:sp>
        </p:grpSp>
        <p:sp>
          <p:nvSpPr>
            <p:cNvPr id="156" name="Freeform 5"/>
            <p:cNvSpPr>
              <a:spLocks noEditPoints="1"/>
            </p:cNvSpPr>
            <p:nvPr/>
          </p:nvSpPr>
          <p:spPr bwMode="auto">
            <a:xfrm>
              <a:off x="229178" y="2424088"/>
              <a:ext cx="251428" cy="234844"/>
            </a:xfrm>
            <a:custGeom>
              <a:avLst/>
              <a:gdLst>
                <a:gd name="T0" fmla="*/ 205 w 3072"/>
                <a:gd name="T1" fmla="*/ 717 h 2867"/>
                <a:gd name="T2" fmla="*/ 307 w 3072"/>
                <a:gd name="T3" fmla="*/ 614 h 2867"/>
                <a:gd name="T4" fmla="*/ 348 w 3072"/>
                <a:gd name="T5" fmla="*/ 614 h 2867"/>
                <a:gd name="T6" fmla="*/ 1024 w 3072"/>
                <a:gd name="T7" fmla="*/ 143 h 2867"/>
                <a:gd name="T8" fmla="*/ 1024 w 3072"/>
                <a:gd name="T9" fmla="*/ 123 h 2867"/>
                <a:gd name="T10" fmla="*/ 1126 w 3072"/>
                <a:gd name="T11" fmla="*/ 0 h 2867"/>
                <a:gd name="T12" fmla="*/ 1229 w 3072"/>
                <a:gd name="T13" fmla="*/ 102 h 2867"/>
                <a:gd name="T14" fmla="*/ 1229 w 3072"/>
                <a:gd name="T15" fmla="*/ 123 h 2867"/>
                <a:gd name="T16" fmla="*/ 1905 w 3072"/>
                <a:gd name="T17" fmla="*/ 635 h 2867"/>
                <a:gd name="T18" fmla="*/ 1987 w 3072"/>
                <a:gd name="T19" fmla="*/ 635 h 2867"/>
                <a:gd name="T20" fmla="*/ 2662 w 3072"/>
                <a:gd name="T21" fmla="*/ 123 h 2867"/>
                <a:gd name="T22" fmla="*/ 2662 w 3072"/>
                <a:gd name="T23" fmla="*/ 102 h 2867"/>
                <a:gd name="T24" fmla="*/ 2765 w 3072"/>
                <a:gd name="T25" fmla="*/ 0 h 2867"/>
                <a:gd name="T26" fmla="*/ 2867 w 3072"/>
                <a:gd name="T27" fmla="*/ 102 h 2867"/>
                <a:gd name="T28" fmla="*/ 2765 w 3072"/>
                <a:gd name="T29" fmla="*/ 205 h 2867"/>
                <a:gd name="T30" fmla="*/ 2724 w 3072"/>
                <a:gd name="T31" fmla="*/ 205 h 2867"/>
                <a:gd name="T32" fmla="*/ 2048 w 3072"/>
                <a:gd name="T33" fmla="*/ 717 h 2867"/>
                <a:gd name="T34" fmla="*/ 2048 w 3072"/>
                <a:gd name="T35" fmla="*/ 737 h 2867"/>
                <a:gd name="T36" fmla="*/ 1946 w 3072"/>
                <a:gd name="T37" fmla="*/ 819 h 2867"/>
                <a:gd name="T38" fmla="*/ 1843 w 3072"/>
                <a:gd name="T39" fmla="*/ 717 h 2867"/>
                <a:gd name="T40" fmla="*/ 1843 w 3072"/>
                <a:gd name="T41" fmla="*/ 696 h 2867"/>
                <a:gd name="T42" fmla="*/ 1167 w 3072"/>
                <a:gd name="T43" fmla="*/ 205 h 2867"/>
                <a:gd name="T44" fmla="*/ 1126 w 3072"/>
                <a:gd name="T45" fmla="*/ 205 h 2867"/>
                <a:gd name="T46" fmla="*/ 1106 w 3072"/>
                <a:gd name="T47" fmla="*/ 205 h 2867"/>
                <a:gd name="T48" fmla="*/ 410 w 3072"/>
                <a:gd name="T49" fmla="*/ 717 h 2867"/>
                <a:gd name="T50" fmla="*/ 307 w 3072"/>
                <a:gd name="T51" fmla="*/ 819 h 2867"/>
                <a:gd name="T52" fmla="*/ 205 w 3072"/>
                <a:gd name="T53" fmla="*/ 717 h 2867"/>
                <a:gd name="T54" fmla="*/ 2970 w 3072"/>
                <a:gd name="T55" fmla="*/ 2662 h 2867"/>
                <a:gd name="T56" fmla="*/ 2867 w 3072"/>
                <a:gd name="T57" fmla="*/ 2662 h 2867"/>
                <a:gd name="T58" fmla="*/ 2867 w 3072"/>
                <a:gd name="T59" fmla="*/ 819 h 2867"/>
                <a:gd name="T60" fmla="*/ 2662 w 3072"/>
                <a:gd name="T61" fmla="*/ 819 h 2867"/>
                <a:gd name="T62" fmla="*/ 2662 w 3072"/>
                <a:gd name="T63" fmla="*/ 2662 h 2867"/>
                <a:gd name="T64" fmla="*/ 2048 w 3072"/>
                <a:gd name="T65" fmla="*/ 2662 h 2867"/>
                <a:gd name="T66" fmla="*/ 2048 w 3072"/>
                <a:gd name="T67" fmla="*/ 1229 h 2867"/>
                <a:gd name="T68" fmla="*/ 1843 w 3072"/>
                <a:gd name="T69" fmla="*/ 1229 h 2867"/>
                <a:gd name="T70" fmla="*/ 1843 w 3072"/>
                <a:gd name="T71" fmla="*/ 2662 h 2867"/>
                <a:gd name="T72" fmla="*/ 1229 w 3072"/>
                <a:gd name="T73" fmla="*/ 2662 h 2867"/>
                <a:gd name="T74" fmla="*/ 1229 w 3072"/>
                <a:gd name="T75" fmla="*/ 819 h 2867"/>
                <a:gd name="T76" fmla="*/ 1024 w 3072"/>
                <a:gd name="T77" fmla="*/ 819 h 2867"/>
                <a:gd name="T78" fmla="*/ 1024 w 3072"/>
                <a:gd name="T79" fmla="*/ 2662 h 2867"/>
                <a:gd name="T80" fmla="*/ 410 w 3072"/>
                <a:gd name="T81" fmla="*/ 2662 h 2867"/>
                <a:gd name="T82" fmla="*/ 410 w 3072"/>
                <a:gd name="T83" fmla="*/ 1229 h 2867"/>
                <a:gd name="T84" fmla="*/ 205 w 3072"/>
                <a:gd name="T85" fmla="*/ 1229 h 2867"/>
                <a:gd name="T86" fmla="*/ 205 w 3072"/>
                <a:gd name="T87" fmla="*/ 2662 h 2867"/>
                <a:gd name="T88" fmla="*/ 102 w 3072"/>
                <a:gd name="T89" fmla="*/ 2662 h 2867"/>
                <a:gd name="T90" fmla="*/ 0 w 3072"/>
                <a:gd name="T91" fmla="*/ 2765 h 2867"/>
                <a:gd name="T92" fmla="*/ 102 w 3072"/>
                <a:gd name="T93" fmla="*/ 2867 h 2867"/>
                <a:gd name="T94" fmla="*/ 2970 w 3072"/>
                <a:gd name="T95" fmla="*/ 2867 h 2867"/>
                <a:gd name="T96" fmla="*/ 3072 w 3072"/>
                <a:gd name="T97" fmla="*/ 2765 h 2867"/>
                <a:gd name="T98" fmla="*/ 2970 w 3072"/>
                <a:gd name="T99" fmla="*/ 2662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2" h="2867">
                  <a:moveTo>
                    <a:pt x="205" y="717"/>
                  </a:moveTo>
                  <a:cubicBezTo>
                    <a:pt x="205" y="676"/>
                    <a:pt x="246" y="614"/>
                    <a:pt x="307" y="614"/>
                  </a:cubicBezTo>
                  <a:cubicBezTo>
                    <a:pt x="348" y="614"/>
                    <a:pt x="348" y="614"/>
                    <a:pt x="348" y="614"/>
                  </a:cubicBezTo>
                  <a:cubicBezTo>
                    <a:pt x="1024" y="143"/>
                    <a:pt x="1024" y="143"/>
                    <a:pt x="1024" y="143"/>
                  </a:cubicBezTo>
                  <a:cubicBezTo>
                    <a:pt x="1024" y="123"/>
                    <a:pt x="1024" y="123"/>
                    <a:pt x="1024" y="123"/>
                  </a:cubicBezTo>
                  <a:cubicBezTo>
                    <a:pt x="1024" y="61"/>
                    <a:pt x="1065" y="0"/>
                    <a:pt x="1126" y="0"/>
                  </a:cubicBezTo>
                  <a:cubicBezTo>
                    <a:pt x="1188" y="0"/>
                    <a:pt x="1229" y="61"/>
                    <a:pt x="1229" y="102"/>
                  </a:cubicBezTo>
                  <a:cubicBezTo>
                    <a:pt x="1229" y="123"/>
                    <a:pt x="1229" y="123"/>
                    <a:pt x="1229" y="123"/>
                  </a:cubicBezTo>
                  <a:cubicBezTo>
                    <a:pt x="1905" y="635"/>
                    <a:pt x="1905" y="635"/>
                    <a:pt x="1905" y="635"/>
                  </a:cubicBezTo>
                  <a:cubicBezTo>
                    <a:pt x="1987" y="635"/>
                    <a:pt x="1987" y="635"/>
                    <a:pt x="1987" y="635"/>
                  </a:cubicBezTo>
                  <a:cubicBezTo>
                    <a:pt x="2662" y="123"/>
                    <a:pt x="2662" y="123"/>
                    <a:pt x="2662" y="123"/>
                  </a:cubicBezTo>
                  <a:cubicBezTo>
                    <a:pt x="2662" y="102"/>
                    <a:pt x="2662" y="102"/>
                    <a:pt x="2662" y="102"/>
                  </a:cubicBezTo>
                  <a:cubicBezTo>
                    <a:pt x="2662" y="61"/>
                    <a:pt x="2703" y="0"/>
                    <a:pt x="2765" y="0"/>
                  </a:cubicBezTo>
                  <a:cubicBezTo>
                    <a:pt x="2826" y="0"/>
                    <a:pt x="2867" y="61"/>
                    <a:pt x="2867" y="102"/>
                  </a:cubicBezTo>
                  <a:cubicBezTo>
                    <a:pt x="2867" y="164"/>
                    <a:pt x="2826" y="205"/>
                    <a:pt x="2765" y="205"/>
                  </a:cubicBezTo>
                  <a:cubicBezTo>
                    <a:pt x="2724" y="205"/>
                    <a:pt x="2724" y="205"/>
                    <a:pt x="2724" y="205"/>
                  </a:cubicBezTo>
                  <a:cubicBezTo>
                    <a:pt x="2048" y="717"/>
                    <a:pt x="2048" y="717"/>
                    <a:pt x="2048" y="717"/>
                  </a:cubicBezTo>
                  <a:cubicBezTo>
                    <a:pt x="2048" y="737"/>
                    <a:pt x="2048" y="737"/>
                    <a:pt x="2048" y="737"/>
                  </a:cubicBezTo>
                  <a:cubicBezTo>
                    <a:pt x="2048" y="778"/>
                    <a:pt x="2007" y="819"/>
                    <a:pt x="1946" y="819"/>
                  </a:cubicBezTo>
                  <a:cubicBezTo>
                    <a:pt x="1884" y="819"/>
                    <a:pt x="1843" y="778"/>
                    <a:pt x="1843" y="717"/>
                  </a:cubicBezTo>
                  <a:cubicBezTo>
                    <a:pt x="1843" y="696"/>
                    <a:pt x="1843" y="696"/>
                    <a:pt x="1843" y="696"/>
                  </a:cubicBezTo>
                  <a:cubicBezTo>
                    <a:pt x="1167" y="205"/>
                    <a:pt x="1167" y="205"/>
                    <a:pt x="1167" y="205"/>
                  </a:cubicBezTo>
                  <a:cubicBezTo>
                    <a:pt x="1126" y="205"/>
                    <a:pt x="1126" y="205"/>
                    <a:pt x="1126" y="205"/>
                  </a:cubicBezTo>
                  <a:cubicBezTo>
                    <a:pt x="1106" y="205"/>
                    <a:pt x="1106" y="205"/>
                    <a:pt x="1106" y="205"/>
                  </a:cubicBezTo>
                  <a:cubicBezTo>
                    <a:pt x="410" y="717"/>
                    <a:pt x="410" y="717"/>
                    <a:pt x="410" y="717"/>
                  </a:cubicBezTo>
                  <a:cubicBezTo>
                    <a:pt x="410" y="778"/>
                    <a:pt x="369" y="819"/>
                    <a:pt x="307" y="819"/>
                  </a:cubicBezTo>
                  <a:cubicBezTo>
                    <a:pt x="246" y="819"/>
                    <a:pt x="205" y="778"/>
                    <a:pt x="205" y="717"/>
                  </a:cubicBezTo>
                  <a:close/>
                  <a:moveTo>
                    <a:pt x="2970" y="2662"/>
                  </a:moveTo>
                  <a:cubicBezTo>
                    <a:pt x="2867" y="2662"/>
                    <a:pt x="2867" y="2662"/>
                    <a:pt x="2867" y="2662"/>
                  </a:cubicBezTo>
                  <a:cubicBezTo>
                    <a:pt x="2867" y="819"/>
                    <a:pt x="2867" y="819"/>
                    <a:pt x="2867" y="819"/>
                  </a:cubicBezTo>
                  <a:cubicBezTo>
                    <a:pt x="2662" y="819"/>
                    <a:pt x="2662" y="819"/>
                    <a:pt x="2662" y="819"/>
                  </a:cubicBezTo>
                  <a:cubicBezTo>
                    <a:pt x="2662" y="2662"/>
                    <a:pt x="2662" y="2662"/>
                    <a:pt x="2662" y="2662"/>
                  </a:cubicBezTo>
                  <a:cubicBezTo>
                    <a:pt x="2048" y="2662"/>
                    <a:pt x="2048" y="2662"/>
                    <a:pt x="2048" y="2662"/>
                  </a:cubicBezTo>
                  <a:cubicBezTo>
                    <a:pt x="2048" y="1229"/>
                    <a:pt x="2048" y="1229"/>
                    <a:pt x="2048" y="1229"/>
                  </a:cubicBezTo>
                  <a:cubicBezTo>
                    <a:pt x="1843" y="1229"/>
                    <a:pt x="1843" y="1229"/>
                    <a:pt x="1843" y="1229"/>
                  </a:cubicBezTo>
                  <a:cubicBezTo>
                    <a:pt x="1843" y="2662"/>
                    <a:pt x="1843" y="2662"/>
                    <a:pt x="1843" y="2662"/>
                  </a:cubicBezTo>
                  <a:cubicBezTo>
                    <a:pt x="1229" y="2662"/>
                    <a:pt x="1229" y="2662"/>
                    <a:pt x="1229" y="2662"/>
                  </a:cubicBezTo>
                  <a:cubicBezTo>
                    <a:pt x="1229" y="819"/>
                    <a:pt x="1229" y="819"/>
                    <a:pt x="1229" y="819"/>
                  </a:cubicBezTo>
                  <a:cubicBezTo>
                    <a:pt x="1024" y="819"/>
                    <a:pt x="1024" y="819"/>
                    <a:pt x="1024" y="819"/>
                  </a:cubicBezTo>
                  <a:cubicBezTo>
                    <a:pt x="1024" y="2662"/>
                    <a:pt x="1024" y="2662"/>
                    <a:pt x="1024" y="2662"/>
                  </a:cubicBezTo>
                  <a:cubicBezTo>
                    <a:pt x="410" y="2662"/>
                    <a:pt x="410" y="2662"/>
                    <a:pt x="410" y="2662"/>
                  </a:cubicBezTo>
                  <a:cubicBezTo>
                    <a:pt x="410" y="1229"/>
                    <a:pt x="410" y="1229"/>
                    <a:pt x="410" y="1229"/>
                  </a:cubicBezTo>
                  <a:cubicBezTo>
                    <a:pt x="205" y="1229"/>
                    <a:pt x="205" y="1229"/>
                    <a:pt x="205" y="1229"/>
                  </a:cubicBezTo>
                  <a:cubicBezTo>
                    <a:pt x="205" y="2662"/>
                    <a:pt x="205" y="2662"/>
                    <a:pt x="205" y="2662"/>
                  </a:cubicBezTo>
                  <a:cubicBezTo>
                    <a:pt x="102" y="2662"/>
                    <a:pt x="102" y="2662"/>
                    <a:pt x="102" y="2662"/>
                  </a:cubicBezTo>
                  <a:cubicBezTo>
                    <a:pt x="41" y="2662"/>
                    <a:pt x="0" y="2703"/>
                    <a:pt x="0" y="2765"/>
                  </a:cubicBezTo>
                  <a:cubicBezTo>
                    <a:pt x="0" y="2826"/>
                    <a:pt x="41" y="2867"/>
                    <a:pt x="102" y="2867"/>
                  </a:cubicBezTo>
                  <a:cubicBezTo>
                    <a:pt x="2970" y="2867"/>
                    <a:pt x="2970" y="2867"/>
                    <a:pt x="2970" y="2867"/>
                  </a:cubicBezTo>
                  <a:cubicBezTo>
                    <a:pt x="3031" y="2867"/>
                    <a:pt x="3072" y="2826"/>
                    <a:pt x="3072" y="2765"/>
                  </a:cubicBezTo>
                  <a:cubicBezTo>
                    <a:pt x="3072" y="2703"/>
                    <a:pt x="3031" y="2662"/>
                    <a:pt x="2970" y="2662"/>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59" name="组合 158"/>
          <p:cNvGrpSpPr/>
          <p:nvPr/>
        </p:nvGrpSpPr>
        <p:grpSpPr>
          <a:xfrm>
            <a:off x="47624" y="4664476"/>
            <a:ext cx="1731479" cy="551244"/>
            <a:chOff x="47624" y="4816876"/>
            <a:chExt cx="1731479" cy="551244"/>
          </a:xfrm>
        </p:grpSpPr>
        <p:sp>
          <p:nvSpPr>
            <p:cNvPr id="160" name="直角三角形 159"/>
            <p:cNvSpPr/>
            <p:nvPr/>
          </p:nvSpPr>
          <p:spPr>
            <a:xfrm rot="16200000" flipH="1">
              <a:off x="41676" y="5270094"/>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61" name="组合 160"/>
            <p:cNvGrpSpPr/>
            <p:nvPr/>
          </p:nvGrpSpPr>
          <p:grpSpPr>
            <a:xfrm>
              <a:off x="47624" y="4816876"/>
              <a:ext cx="1731479" cy="447270"/>
              <a:chOff x="47624" y="4054876"/>
              <a:chExt cx="1731479" cy="447270"/>
            </a:xfrm>
          </p:grpSpPr>
          <p:sp>
            <p:nvSpPr>
              <p:cNvPr id="163" name="五边形 64"/>
              <p:cNvSpPr/>
              <p:nvPr/>
            </p:nvSpPr>
            <p:spPr>
              <a:xfrm>
                <a:off x="47624" y="4054876"/>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64" name="矩形 163"/>
              <p:cNvSpPr/>
              <p:nvPr/>
            </p:nvSpPr>
            <p:spPr>
              <a:xfrm>
                <a:off x="507007" y="4104871"/>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教学目标</a:t>
                </a:r>
              </a:p>
            </p:txBody>
          </p:sp>
        </p:grpSp>
        <p:sp>
          <p:nvSpPr>
            <p:cNvPr id="162" name="Freeform 5"/>
            <p:cNvSpPr>
              <a:spLocks noEditPoints="1"/>
            </p:cNvSpPr>
            <p:nvPr/>
          </p:nvSpPr>
          <p:spPr bwMode="auto">
            <a:xfrm>
              <a:off x="216346" y="4901965"/>
              <a:ext cx="277091" cy="277091"/>
            </a:xfrm>
            <a:custGeom>
              <a:avLst/>
              <a:gdLst>
                <a:gd name="T0" fmla="*/ 1767 w 2867"/>
                <a:gd name="T1" fmla="*/ 287 h 2867"/>
                <a:gd name="T2" fmla="*/ 1327 w 2867"/>
                <a:gd name="T3" fmla="*/ 213 h 2867"/>
                <a:gd name="T4" fmla="*/ 0 w 2867"/>
                <a:gd name="T5" fmla="*/ 1540 h 2867"/>
                <a:gd name="T6" fmla="*/ 1327 w 2867"/>
                <a:gd name="T7" fmla="*/ 2867 h 2867"/>
                <a:gd name="T8" fmla="*/ 2654 w 2867"/>
                <a:gd name="T9" fmla="*/ 1540 h 2867"/>
                <a:gd name="T10" fmla="*/ 2582 w 2867"/>
                <a:gd name="T11" fmla="*/ 1105 h 2867"/>
                <a:gd name="T12" fmla="*/ 2403 w 2867"/>
                <a:gd name="T13" fmla="*/ 1284 h 2867"/>
                <a:gd name="T14" fmla="*/ 2433 w 2867"/>
                <a:gd name="T15" fmla="*/ 1540 h 2867"/>
                <a:gd name="T16" fmla="*/ 1327 w 2867"/>
                <a:gd name="T17" fmla="*/ 2646 h 2867"/>
                <a:gd name="T18" fmla="*/ 221 w 2867"/>
                <a:gd name="T19" fmla="*/ 1540 h 2867"/>
                <a:gd name="T20" fmla="*/ 1327 w 2867"/>
                <a:gd name="T21" fmla="*/ 434 h 2867"/>
                <a:gd name="T22" fmla="*/ 1589 w 2867"/>
                <a:gd name="T23" fmla="*/ 465 h 2867"/>
                <a:gd name="T24" fmla="*/ 1767 w 2867"/>
                <a:gd name="T25" fmla="*/ 287 h 2867"/>
                <a:gd name="T26" fmla="*/ 2387 w 2867"/>
                <a:gd name="T27" fmla="*/ 180 h 2867"/>
                <a:gd name="T28" fmla="*/ 2408 w 2867"/>
                <a:gd name="T29" fmla="*/ 426 h 2867"/>
                <a:gd name="T30" fmla="*/ 2445 w 2867"/>
                <a:gd name="T31" fmla="*/ 462 h 2867"/>
                <a:gd name="T32" fmla="*/ 2836 w 2867"/>
                <a:gd name="T33" fmla="*/ 496 h 2867"/>
                <a:gd name="T34" fmla="*/ 2867 w 2867"/>
                <a:gd name="T35" fmla="*/ 502 h 2867"/>
                <a:gd name="T36" fmla="*/ 2849 w 2867"/>
                <a:gd name="T37" fmla="*/ 524 h 2867"/>
                <a:gd name="T38" fmla="*/ 2370 w 2867"/>
                <a:gd name="T39" fmla="*/ 1005 h 2867"/>
                <a:gd name="T40" fmla="*/ 2322 w 2867"/>
                <a:gd name="T41" fmla="*/ 1023 h 2867"/>
                <a:gd name="T42" fmla="*/ 2070 w 2867"/>
                <a:gd name="T43" fmla="*/ 999 h 2867"/>
                <a:gd name="T44" fmla="*/ 2022 w 2867"/>
                <a:gd name="T45" fmla="*/ 1016 h 2867"/>
                <a:gd name="T46" fmla="*/ 1593 w 2867"/>
                <a:gd name="T47" fmla="*/ 1445 h 2867"/>
                <a:gd name="T48" fmla="*/ 1465 w 2867"/>
                <a:gd name="T49" fmla="*/ 1484 h 2867"/>
                <a:gd name="T50" fmla="*/ 1406 w 2867"/>
                <a:gd name="T51" fmla="*/ 1298 h 2867"/>
                <a:gd name="T52" fmla="*/ 1433 w 2867"/>
                <a:gd name="T53" fmla="*/ 1270 h 2867"/>
                <a:gd name="T54" fmla="*/ 1850 w 2867"/>
                <a:gd name="T55" fmla="*/ 853 h 2867"/>
                <a:gd name="T56" fmla="*/ 1871 w 2867"/>
                <a:gd name="T57" fmla="*/ 796 h 2867"/>
                <a:gd name="T58" fmla="*/ 1847 w 2867"/>
                <a:gd name="T59" fmla="*/ 541 h 2867"/>
                <a:gd name="T60" fmla="*/ 1859 w 2867"/>
                <a:gd name="T61" fmla="*/ 507 h 2867"/>
                <a:gd name="T62" fmla="*/ 2360 w 2867"/>
                <a:gd name="T63" fmla="*/ 6 h 2867"/>
                <a:gd name="T64" fmla="*/ 2370 w 2867"/>
                <a:gd name="T65" fmla="*/ 0 h 2867"/>
                <a:gd name="T66" fmla="*/ 2387 w 2867"/>
                <a:gd name="T67" fmla="*/ 180 h 2867"/>
                <a:gd name="T68" fmla="*/ 1880 w 2867"/>
                <a:gd name="T69" fmla="*/ 1540 h 2867"/>
                <a:gd name="T70" fmla="*/ 1327 w 2867"/>
                <a:gd name="T71" fmla="*/ 2093 h 2867"/>
                <a:gd name="T72" fmla="*/ 774 w 2867"/>
                <a:gd name="T73" fmla="*/ 1540 h 2867"/>
                <a:gd name="T74" fmla="*/ 1327 w 2867"/>
                <a:gd name="T75" fmla="*/ 987 h 2867"/>
                <a:gd name="T76" fmla="*/ 1460 w 2867"/>
                <a:gd name="T77" fmla="*/ 1003 h 2867"/>
                <a:gd name="T78" fmla="*/ 1378 w 2867"/>
                <a:gd name="T79" fmla="*/ 1085 h 2867"/>
                <a:gd name="T80" fmla="*/ 1244 w 2867"/>
                <a:gd name="T81" fmla="*/ 1219 h 2867"/>
                <a:gd name="T82" fmla="*/ 995 w 2867"/>
                <a:gd name="T83" fmla="*/ 1540 h 2867"/>
                <a:gd name="T84" fmla="*/ 1327 w 2867"/>
                <a:gd name="T85" fmla="*/ 1872 h 2867"/>
                <a:gd name="T86" fmla="*/ 1653 w 2867"/>
                <a:gd name="T87" fmla="*/ 1602 h 2867"/>
                <a:gd name="T88" fmla="*/ 1773 w 2867"/>
                <a:gd name="T89" fmla="*/ 1482 h 2867"/>
                <a:gd name="T90" fmla="*/ 1861 w 2867"/>
                <a:gd name="T91" fmla="*/ 1394 h 2867"/>
                <a:gd name="T92" fmla="*/ 1880 w 2867"/>
                <a:gd name="T93" fmla="*/ 1540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67" h="2867">
                  <a:moveTo>
                    <a:pt x="1767" y="287"/>
                  </a:moveTo>
                  <a:cubicBezTo>
                    <a:pt x="1629" y="239"/>
                    <a:pt x="1481" y="213"/>
                    <a:pt x="1327" y="213"/>
                  </a:cubicBezTo>
                  <a:cubicBezTo>
                    <a:pt x="594" y="213"/>
                    <a:pt x="0" y="807"/>
                    <a:pt x="0" y="1540"/>
                  </a:cubicBezTo>
                  <a:cubicBezTo>
                    <a:pt x="0" y="2273"/>
                    <a:pt x="594" y="2867"/>
                    <a:pt x="1327" y="2867"/>
                  </a:cubicBezTo>
                  <a:cubicBezTo>
                    <a:pt x="2060" y="2867"/>
                    <a:pt x="2654" y="2273"/>
                    <a:pt x="2654" y="1540"/>
                  </a:cubicBezTo>
                  <a:cubicBezTo>
                    <a:pt x="2654" y="1388"/>
                    <a:pt x="2629" y="1241"/>
                    <a:pt x="2582" y="1105"/>
                  </a:cubicBezTo>
                  <a:cubicBezTo>
                    <a:pt x="2522" y="1165"/>
                    <a:pt x="2463" y="1224"/>
                    <a:pt x="2403" y="1284"/>
                  </a:cubicBezTo>
                  <a:cubicBezTo>
                    <a:pt x="2423" y="1366"/>
                    <a:pt x="2433" y="1452"/>
                    <a:pt x="2433" y="1540"/>
                  </a:cubicBezTo>
                  <a:cubicBezTo>
                    <a:pt x="2433" y="2151"/>
                    <a:pt x="1938" y="2646"/>
                    <a:pt x="1327" y="2646"/>
                  </a:cubicBezTo>
                  <a:cubicBezTo>
                    <a:pt x="716" y="2646"/>
                    <a:pt x="221" y="2151"/>
                    <a:pt x="221" y="1540"/>
                  </a:cubicBezTo>
                  <a:cubicBezTo>
                    <a:pt x="221" y="929"/>
                    <a:pt x="716" y="434"/>
                    <a:pt x="1327" y="434"/>
                  </a:cubicBezTo>
                  <a:cubicBezTo>
                    <a:pt x="1417" y="434"/>
                    <a:pt x="1505" y="445"/>
                    <a:pt x="1589" y="465"/>
                  </a:cubicBezTo>
                  <a:cubicBezTo>
                    <a:pt x="1648" y="406"/>
                    <a:pt x="1707" y="346"/>
                    <a:pt x="1767" y="287"/>
                  </a:cubicBezTo>
                  <a:close/>
                  <a:moveTo>
                    <a:pt x="2387" y="180"/>
                  </a:moveTo>
                  <a:cubicBezTo>
                    <a:pt x="2394" y="262"/>
                    <a:pt x="2403" y="344"/>
                    <a:pt x="2408" y="426"/>
                  </a:cubicBezTo>
                  <a:cubicBezTo>
                    <a:pt x="2410" y="452"/>
                    <a:pt x="2420" y="460"/>
                    <a:pt x="2445" y="462"/>
                  </a:cubicBezTo>
                  <a:cubicBezTo>
                    <a:pt x="2575" y="472"/>
                    <a:pt x="2706" y="484"/>
                    <a:pt x="2836" y="496"/>
                  </a:cubicBezTo>
                  <a:cubicBezTo>
                    <a:pt x="2847" y="497"/>
                    <a:pt x="2858" y="494"/>
                    <a:pt x="2867" y="502"/>
                  </a:cubicBezTo>
                  <a:cubicBezTo>
                    <a:pt x="2865" y="513"/>
                    <a:pt x="2856" y="518"/>
                    <a:pt x="2849" y="524"/>
                  </a:cubicBezTo>
                  <a:cubicBezTo>
                    <a:pt x="2690" y="684"/>
                    <a:pt x="2529" y="844"/>
                    <a:pt x="2370" y="1005"/>
                  </a:cubicBezTo>
                  <a:cubicBezTo>
                    <a:pt x="2356" y="1019"/>
                    <a:pt x="2342" y="1025"/>
                    <a:pt x="2322" y="1023"/>
                  </a:cubicBezTo>
                  <a:cubicBezTo>
                    <a:pt x="2238" y="1014"/>
                    <a:pt x="2154" y="1008"/>
                    <a:pt x="2070" y="999"/>
                  </a:cubicBezTo>
                  <a:cubicBezTo>
                    <a:pt x="2049" y="997"/>
                    <a:pt x="2036" y="1001"/>
                    <a:pt x="2022" y="1016"/>
                  </a:cubicBezTo>
                  <a:cubicBezTo>
                    <a:pt x="1805" y="1233"/>
                    <a:pt x="1810" y="1228"/>
                    <a:pt x="1593" y="1445"/>
                  </a:cubicBezTo>
                  <a:cubicBezTo>
                    <a:pt x="1557" y="1482"/>
                    <a:pt x="1516" y="1500"/>
                    <a:pt x="1465" y="1484"/>
                  </a:cubicBezTo>
                  <a:cubicBezTo>
                    <a:pt x="1384" y="1460"/>
                    <a:pt x="1354" y="1364"/>
                    <a:pt x="1406" y="1298"/>
                  </a:cubicBezTo>
                  <a:cubicBezTo>
                    <a:pt x="1414" y="1288"/>
                    <a:pt x="1423" y="1279"/>
                    <a:pt x="1433" y="1270"/>
                  </a:cubicBezTo>
                  <a:cubicBezTo>
                    <a:pt x="1645" y="1057"/>
                    <a:pt x="1637" y="1065"/>
                    <a:pt x="1850" y="853"/>
                  </a:cubicBezTo>
                  <a:cubicBezTo>
                    <a:pt x="1867" y="836"/>
                    <a:pt x="1874" y="821"/>
                    <a:pt x="1871" y="796"/>
                  </a:cubicBezTo>
                  <a:cubicBezTo>
                    <a:pt x="1861" y="712"/>
                    <a:pt x="1855" y="626"/>
                    <a:pt x="1847" y="541"/>
                  </a:cubicBezTo>
                  <a:cubicBezTo>
                    <a:pt x="1846" y="527"/>
                    <a:pt x="1849" y="517"/>
                    <a:pt x="1859" y="507"/>
                  </a:cubicBezTo>
                  <a:cubicBezTo>
                    <a:pt x="2026" y="340"/>
                    <a:pt x="2193" y="173"/>
                    <a:pt x="2360" y="6"/>
                  </a:cubicBezTo>
                  <a:cubicBezTo>
                    <a:pt x="2361" y="5"/>
                    <a:pt x="2364" y="4"/>
                    <a:pt x="2370" y="0"/>
                  </a:cubicBezTo>
                  <a:cubicBezTo>
                    <a:pt x="2376" y="62"/>
                    <a:pt x="2382" y="121"/>
                    <a:pt x="2387" y="180"/>
                  </a:cubicBezTo>
                  <a:close/>
                  <a:moveTo>
                    <a:pt x="1880" y="1540"/>
                  </a:moveTo>
                  <a:cubicBezTo>
                    <a:pt x="1880" y="1845"/>
                    <a:pt x="1633" y="2093"/>
                    <a:pt x="1327" y="2093"/>
                  </a:cubicBezTo>
                  <a:cubicBezTo>
                    <a:pt x="1022" y="2093"/>
                    <a:pt x="774" y="1845"/>
                    <a:pt x="774" y="1540"/>
                  </a:cubicBezTo>
                  <a:cubicBezTo>
                    <a:pt x="774" y="1234"/>
                    <a:pt x="1022" y="987"/>
                    <a:pt x="1327" y="987"/>
                  </a:cubicBezTo>
                  <a:cubicBezTo>
                    <a:pt x="1373" y="987"/>
                    <a:pt x="1417" y="992"/>
                    <a:pt x="1460" y="1003"/>
                  </a:cubicBezTo>
                  <a:cubicBezTo>
                    <a:pt x="1432" y="1030"/>
                    <a:pt x="1405" y="1057"/>
                    <a:pt x="1378" y="1085"/>
                  </a:cubicBezTo>
                  <a:cubicBezTo>
                    <a:pt x="1333" y="1129"/>
                    <a:pt x="1288" y="1174"/>
                    <a:pt x="1244" y="1219"/>
                  </a:cubicBezTo>
                  <a:cubicBezTo>
                    <a:pt x="1101" y="1256"/>
                    <a:pt x="995" y="1385"/>
                    <a:pt x="995" y="1540"/>
                  </a:cubicBezTo>
                  <a:cubicBezTo>
                    <a:pt x="995" y="1723"/>
                    <a:pt x="1144" y="1872"/>
                    <a:pt x="1327" y="1872"/>
                  </a:cubicBezTo>
                  <a:cubicBezTo>
                    <a:pt x="1489" y="1872"/>
                    <a:pt x="1624" y="1756"/>
                    <a:pt x="1653" y="1602"/>
                  </a:cubicBezTo>
                  <a:cubicBezTo>
                    <a:pt x="1693" y="1562"/>
                    <a:pt x="1733" y="1522"/>
                    <a:pt x="1773" y="1482"/>
                  </a:cubicBezTo>
                  <a:cubicBezTo>
                    <a:pt x="1803" y="1452"/>
                    <a:pt x="1830" y="1425"/>
                    <a:pt x="1861" y="1394"/>
                  </a:cubicBezTo>
                  <a:cubicBezTo>
                    <a:pt x="1873" y="1441"/>
                    <a:pt x="1880" y="1489"/>
                    <a:pt x="1880" y="154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65" name="组合 164"/>
          <p:cNvGrpSpPr/>
          <p:nvPr/>
        </p:nvGrpSpPr>
        <p:grpSpPr>
          <a:xfrm>
            <a:off x="47624" y="3830259"/>
            <a:ext cx="1731479" cy="551244"/>
            <a:chOff x="47624" y="3982659"/>
            <a:chExt cx="1731479" cy="551244"/>
          </a:xfrm>
        </p:grpSpPr>
        <p:sp>
          <p:nvSpPr>
            <p:cNvPr id="166" name="直角三角形 165"/>
            <p:cNvSpPr/>
            <p:nvPr/>
          </p:nvSpPr>
          <p:spPr>
            <a:xfrm rot="16200000" flipH="1">
              <a:off x="41676" y="4435878"/>
              <a:ext cx="103975"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67" name="组合 166"/>
            <p:cNvGrpSpPr/>
            <p:nvPr/>
          </p:nvGrpSpPr>
          <p:grpSpPr>
            <a:xfrm>
              <a:off x="47624" y="3982659"/>
              <a:ext cx="1731479" cy="447270"/>
              <a:chOff x="47624" y="3415393"/>
              <a:chExt cx="1731479" cy="447270"/>
            </a:xfrm>
          </p:grpSpPr>
          <p:sp>
            <p:nvSpPr>
              <p:cNvPr id="171" name="五边形 63"/>
              <p:cNvSpPr/>
              <p:nvPr/>
            </p:nvSpPr>
            <p:spPr>
              <a:xfrm>
                <a:off x="47624" y="3415393"/>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72" name="矩形 171"/>
              <p:cNvSpPr/>
              <p:nvPr/>
            </p:nvSpPr>
            <p:spPr>
              <a:xfrm>
                <a:off x="507007" y="3462807"/>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教材分析</a:t>
                </a:r>
              </a:p>
            </p:txBody>
          </p:sp>
        </p:grpSp>
        <p:grpSp>
          <p:nvGrpSpPr>
            <p:cNvPr id="168" name="Group 4"/>
            <p:cNvGrpSpPr>
              <a:grpSpLocks noChangeAspect="1"/>
            </p:cNvGrpSpPr>
            <p:nvPr/>
          </p:nvGrpSpPr>
          <p:grpSpPr bwMode="auto">
            <a:xfrm>
              <a:off x="204441" y="4076683"/>
              <a:ext cx="259012" cy="259221"/>
              <a:chOff x="1992" y="309"/>
              <a:chExt cx="3698" cy="3701"/>
            </a:xfrm>
            <a:solidFill>
              <a:schemeClr val="tx2"/>
            </a:solidFill>
          </p:grpSpPr>
          <p:sp>
            <p:nvSpPr>
              <p:cNvPr id="169" name="Freeform 5"/>
              <p:cNvSpPr>
                <a:spLocks noEditPoints="1"/>
              </p:cNvSpPr>
              <p:nvPr/>
            </p:nvSpPr>
            <p:spPr bwMode="auto">
              <a:xfrm>
                <a:off x="2883" y="1203"/>
                <a:ext cx="1912" cy="1912"/>
              </a:xfrm>
              <a:custGeom>
                <a:avLst/>
                <a:gdLst>
                  <a:gd name="T0" fmla="*/ 1270 w 1270"/>
                  <a:gd name="T1" fmla="*/ 560 h 1269"/>
                  <a:gd name="T2" fmla="*/ 711 w 1270"/>
                  <a:gd name="T3" fmla="*/ 0 h 1269"/>
                  <a:gd name="T4" fmla="*/ 711 w 1270"/>
                  <a:gd name="T5" fmla="*/ 117 h 1269"/>
                  <a:gd name="T6" fmla="*/ 561 w 1270"/>
                  <a:gd name="T7" fmla="*/ 117 h 1269"/>
                  <a:gd name="T8" fmla="*/ 561 w 1270"/>
                  <a:gd name="T9" fmla="*/ 0 h 1269"/>
                  <a:gd name="T10" fmla="*/ 0 w 1270"/>
                  <a:gd name="T11" fmla="*/ 560 h 1269"/>
                  <a:gd name="T12" fmla="*/ 118 w 1270"/>
                  <a:gd name="T13" fmla="*/ 560 h 1269"/>
                  <a:gd name="T14" fmla="*/ 118 w 1270"/>
                  <a:gd name="T15" fmla="*/ 710 h 1269"/>
                  <a:gd name="T16" fmla="*/ 1 w 1270"/>
                  <a:gd name="T17" fmla="*/ 710 h 1269"/>
                  <a:gd name="T18" fmla="*/ 561 w 1270"/>
                  <a:gd name="T19" fmla="*/ 1269 h 1269"/>
                  <a:gd name="T20" fmla="*/ 561 w 1270"/>
                  <a:gd name="T21" fmla="*/ 1153 h 1269"/>
                  <a:gd name="T22" fmla="*/ 711 w 1270"/>
                  <a:gd name="T23" fmla="*/ 1153 h 1269"/>
                  <a:gd name="T24" fmla="*/ 711 w 1270"/>
                  <a:gd name="T25" fmla="*/ 1269 h 1269"/>
                  <a:gd name="T26" fmla="*/ 1270 w 1270"/>
                  <a:gd name="T27" fmla="*/ 710 h 1269"/>
                  <a:gd name="T28" fmla="*/ 1154 w 1270"/>
                  <a:gd name="T29" fmla="*/ 710 h 1269"/>
                  <a:gd name="T30" fmla="*/ 1154 w 1270"/>
                  <a:gd name="T31" fmla="*/ 560 h 1269"/>
                  <a:gd name="T32" fmla="*/ 1270 w 1270"/>
                  <a:gd name="T33" fmla="*/ 560 h 1269"/>
                  <a:gd name="T34" fmla="*/ 1270 w 1270"/>
                  <a:gd name="T35" fmla="*/ 560 h 1269"/>
                  <a:gd name="T36" fmla="*/ 635 w 1270"/>
                  <a:gd name="T37" fmla="*/ 872 h 1269"/>
                  <a:gd name="T38" fmla="*/ 397 w 1270"/>
                  <a:gd name="T39" fmla="*/ 634 h 1269"/>
                  <a:gd name="T40" fmla="*/ 635 w 1270"/>
                  <a:gd name="T41" fmla="*/ 396 h 1269"/>
                  <a:gd name="T42" fmla="*/ 873 w 1270"/>
                  <a:gd name="T43" fmla="*/ 634 h 1269"/>
                  <a:gd name="T44" fmla="*/ 635 w 1270"/>
                  <a:gd name="T45" fmla="*/ 872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0" h="1269">
                    <a:moveTo>
                      <a:pt x="1270" y="560"/>
                    </a:moveTo>
                    <a:cubicBezTo>
                      <a:pt x="1236" y="268"/>
                      <a:pt x="1003" y="35"/>
                      <a:pt x="711" y="0"/>
                    </a:cubicBezTo>
                    <a:cubicBezTo>
                      <a:pt x="711" y="117"/>
                      <a:pt x="711" y="117"/>
                      <a:pt x="711" y="117"/>
                    </a:cubicBezTo>
                    <a:cubicBezTo>
                      <a:pt x="561" y="117"/>
                      <a:pt x="561" y="117"/>
                      <a:pt x="561" y="117"/>
                    </a:cubicBezTo>
                    <a:cubicBezTo>
                      <a:pt x="561" y="0"/>
                      <a:pt x="561" y="0"/>
                      <a:pt x="561" y="0"/>
                    </a:cubicBezTo>
                    <a:cubicBezTo>
                      <a:pt x="268" y="34"/>
                      <a:pt x="35" y="267"/>
                      <a:pt x="0" y="560"/>
                    </a:cubicBezTo>
                    <a:cubicBezTo>
                      <a:pt x="118" y="560"/>
                      <a:pt x="118" y="560"/>
                      <a:pt x="118" y="560"/>
                    </a:cubicBezTo>
                    <a:cubicBezTo>
                      <a:pt x="118" y="710"/>
                      <a:pt x="118" y="710"/>
                      <a:pt x="118" y="710"/>
                    </a:cubicBezTo>
                    <a:cubicBezTo>
                      <a:pt x="1" y="710"/>
                      <a:pt x="1" y="710"/>
                      <a:pt x="1" y="710"/>
                    </a:cubicBezTo>
                    <a:cubicBezTo>
                      <a:pt x="35" y="1002"/>
                      <a:pt x="268" y="1235"/>
                      <a:pt x="561" y="1269"/>
                    </a:cubicBezTo>
                    <a:cubicBezTo>
                      <a:pt x="561" y="1153"/>
                      <a:pt x="561" y="1153"/>
                      <a:pt x="561" y="1153"/>
                    </a:cubicBezTo>
                    <a:cubicBezTo>
                      <a:pt x="711" y="1153"/>
                      <a:pt x="711" y="1153"/>
                      <a:pt x="711" y="1153"/>
                    </a:cubicBezTo>
                    <a:cubicBezTo>
                      <a:pt x="711" y="1269"/>
                      <a:pt x="711" y="1269"/>
                      <a:pt x="711" y="1269"/>
                    </a:cubicBezTo>
                    <a:cubicBezTo>
                      <a:pt x="1003" y="1234"/>
                      <a:pt x="1235" y="1002"/>
                      <a:pt x="1270" y="710"/>
                    </a:cubicBezTo>
                    <a:cubicBezTo>
                      <a:pt x="1154" y="710"/>
                      <a:pt x="1154" y="710"/>
                      <a:pt x="1154" y="710"/>
                    </a:cubicBezTo>
                    <a:cubicBezTo>
                      <a:pt x="1154" y="560"/>
                      <a:pt x="1154" y="560"/>
                      <a:pt x="1154" y="560"/>
                    </a:cubicBezTo>
                    <a:cubicBezTo>
                      <a:pt x="1270" y="560"/>
                      <a:pt x="1270" y="560"/>
                      <a:pt x="1270" y="560"/>
                    </a:cubicBezTo>
                    <a:cubicBezTo>
                      <a:pt x="1270" y="560"/>
                      <a:pt x="1270" y="560"/>
                      <a:pt x="1270" y="560"/>
                    </a:cubicBezTo>
                    <a:close/>
                    <a:moveTo>
                      <a:pt x="635" y="872"/>
                    </a:moveTo>
                    <a:cubicBezTo>
                      <a:pt x="504" y="872"/>
                      <a:pt x="397" y="766"/>
                      <a:pt x="397" y="634"/>
                    </a:cubicBezTo>
                    <a:cubicBezTo>
                      <a:pt x="397" y="503"/>
                      <a:pt x="504" y="396"/>
                      <a:pt x="635" y="396"/>
                    </a:cubicBezTo>
                    <a:cubicBezTo>
                      <a:pt x="766" y="396"/>
                      <a:pt x="873" y="503"/>
                      <a:pt x="873" y="634"/>
                    </a:cubicBezTo>
                    <a:cubicBezTo>
                      <a:pt x="873" y="766"/>
                      <a:pt x="766" y="872"/>
                      <a:pt x="635" y="8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70" name="Freeform 6"/>
              <p:cNvSpPr>
                <a:spLocks noEditPoints="1"/>
              </p:cNvSpPr>
              <p:nvPr/>
            </p:nvSpPr>
            <p:spPr bwMode="auto">
              <a:xfrm>
                <a:off x="1992" y="309"/>
                <a:ext cx="3698" cy="3701"/>
              </a:xfrm>
              <a:custGeom>
                <a:avLst/>
                <a:gdLst>
                  <a:gd name="T0" fmla="*/ 1228 w 2456"/>
                  <a:gd name="T1" fmla="*/ 0 h 2456"/>
                  <a:gd name="T2" fmla="*/ 0 w 2456"/>
                  <a:gd name="T3" fmla="*/ 1228 h 2456"/>
                  <a:gd name="T4" fmla="*/ 1228 w 2456"/>
                  <a:gd name="T5" fmla="*/ 2456 h 2456"/>
                  <a:gd name="T6" fmla="*/ 2456 w 2456"/>
                  <a:gd name="T7" fmla="*/ 1228 h 2456"/>
                  <a:gd name="T8" fmla="*/ 1228 w 2456"/>
                  <a:gd name="T9" fmla="*/ 0 h 2456"/>
                  <a:gd name="T10" fmla="*/ 2016 w 2456"/>
                  <a:gd name="T11" fmla="*/ 1303 h 2456"/>
                  <a:gd name="T12" fmla="*/ 1788 w 2456"/>
                  <a:gd name="T13" fmla="*/ 1788 h 2456"/>
                  <a:gd name="T14" fmla="*/ 1303 w 2456"/>
                  <a:gd name="T15" fmla="*/ 2016 h 2456"/>
                  <a:gd name="T16" fmla="*/ 1303 w 2456"/>
                  <a:gd name="T17" fmla="*/ 2120 h 2456"/>
                  <a:gd name="T18" fmla="*/ 1153 w 2456"/>
                  <a:gd name="T19" fmla="*/ 2120 h 2456"/>
                  <a:gd name="T20" fmla="*/ 1153 w 2456"/>
                  <a:gd name="T21" fmla="*/ 2017 h 2456"/>
                  <a:gd name="T22" fmla="*/ 666 w 2456"/>
                  <a:gd name="T23" fmla="*/ 1788 h 2456"/>
                  <a:gd name="T24" fmla="*/ 438 w 2456"/>
                  <a:gd name="T25" fmla="*/ 1303 h 2456"/>
                  <a:gd name="T26" fmla="*/ 336 w 2456"/>
                  <a:gd name="T27" fmla="*/ 1303 h 2456"/>
                  <a:gd name="T28" fmla="*/ 336 w 2456"/>
                  <a:gd name="T29" fmla="*/ 1153 h 2456"/>
                  <a:gd name="T30" fmla="*/ 438 w 2456"/>
                  <a:gd name="T31" fmla="*/ 1153 h 2456"/>
                  <a:gd name="T32" fmla="*/ 666 w 2456"/>
                  <a:gd name="T33" fmla="*/ 667 h 2456"/>
                  <a:gd name="T34" fmla="*/ 1153 w 2456"/>
                  <a:gd name="T35" fmla="*/ 438 h 2456"/>
                  <a:gd name="T36" fmla="*/ 1153 w 2456"/>
                  <a:gd name="T37" fmla="*/ 336 h 2456"/>
                  <a:gd name="T38" fmla="*/ 1303 w 2456"/>
                  <a:gd name="T39" fmla="*/ 336 h 2456"/>
                  <a:gd name="T40" fmla="*/ 1303 w 2456"/>
                  <a:gd name="T41" fmla="*/ 438 h 2456"/>
                  <a:gd name="T42" fmla="*/ 1788 w 2456"/>
                  <a:gd name="T43" fmla="*/ 667 h 2456"/>
                  <a:gd name="T44" fmla="*/ 2017 w 2456"/>
                  <a:gd name="T45" fmla="*/ 1153 h 2456"/>
                  <a:gd name="T46" fmla="*/ 2120 w 2456"/>
                  <a:gd name="T47" fmla="*/ 1153 h 2456"/>
                  <a:gd name="T48" fmla="*/ 2120 w 2456"/>
                  <a:gd name="T49" fmla="*/ 1303 h 2456"/>
                  <a:gd name="T50" fmla="*/ 2016 w 2456"/>
                  <a:gd name="T51" fmla="*/ 1303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6" h="2456">
                    <a:moveTo>
                      <a:pt x="1228" y="0"/>
                    </a:moveTo>
                    <a:cubicBezTo>
                      <a:pt x="550" y="0"/>
                      <a:pt x="0" y="550"/>
                      <a:pt x="0" y="1228"/>
                    </a:cubicBezTo>
                    <a:cubicBezTo>
                      <a:pt x="0" y="1906"/>
                      <a:pt x="550" y="2456"/>
                      <a:pt x="1228" y="2456"/>
                    </a:cubicBezTo>
                    <a:cubicBezTo>
                      <a:pt x="1906" y="2456"/>
                      <a:pt x="2456" y="1906"/>
                      <a:pt x="2456" y="1228"/>
                    </a:cubicBezTo>
                    <a:cubicBezTo>
                      <a:pt x="2456" y="550"/>
                      <a:pt x="1906" y="0"/>
                      <a:pt x="1228" y="0"/>
                    </a:cubicBezTo>
                    <a:close/>
                    <a:moveTo>
                      <a:pt x="2016" y="1303"/>
                    </a:moveTo>
                    <a:cubicBezTo>
                      <a:pt x="1999" y="1486"/>
                      <a:pt x="1919" y="1656"/>
                      <a:pt x="1788" y="1788"/>
                    </a:cubicBezTo>
                    <a:cubicBezTo>
                      <a:pt x="1656" y="1920"/>
                      <a:pt x="1486" y="1999"/>
                      <a:pt x="1303" y="2016"/>
                    </a:cubicBezTo>
                    <a:cubicBezTo>
                      <a:pt x="1303" y="2120"/>
                      <a:pt x="1303" y="2120"/>
                      <a:pt x="1303" y="2120"/>
                    </a:cubicBezTo>
                    <a:cubicBezTo>
                      <a:pt x="1153" y="2120"/>
                      <a:pt x="1153" y="2120"/>
                      <a:pt x="1153" y="2120"/>
                    </a:cubicBezTo>
                    <a:cubicBezTo>
                      <a:pt x="1153" y="2017"/>
                      <a:pt x="1153" y="2017"/>
                      <a:pt x="1153" y="2017"/>
                    </a:cubicBezTo>
                    <a:cubicBezTo>
                      <a:pt x="969" y="2000"/>
                      <a:pt x="799" y="1920"/>
                      <a:pt x="666" y="1788"/>
                    </a:cubicBezTo>
                    <a:cubicBezTo>
                      <a:pt x="535" y="1656"/>
                      <a:pt x="455" y="1486"/>
                      <a:pt x="438" y="1303"/>
                    </a:cubicBezTo>
                    <a:cubicBezTo>
                      <a:pt x="336" y="1303"/>
                      <a:pt x="336" y="1303"/>
                      <a:pt x="336" y="1303"/>
                    </a:cubicBezTo>
                    <a:cubicBezTo>
                      <a:pt x="336" y="1153"/>
                      <a:pt x="336" y="1153"/>
                      <a:pt x="336" y="1153"/>
                    </a:cubicBezTo>
                    <a:cubicBezTo>
                      <a:pt x="438" y="1153"/>
                      <a:pt x="438" y="1153"/>
                      <a:pt x="438" y="1153"/>
                    </a:cubicBezTo>
                    <a:cubicBezTo>
                      <a:pt x="455" y="969"/>
                      <a:pt x="534" y="799"/>
                      <a:pt x="666" y="667"/>
                    </a:cubicBezTo>
                    <a:cubicBezTo>
                      <a:pt x="799" y="534"/>
                      <a:pt x="969" y="455"/>
                      <a:pt x="1153" y="438"/>
                    </a:cubicBezTo>
                    <a:cubicBezTo>
                      <a:pt x="1153" y="336"/>
                      <a:pt x="1153" y="336"/>
                      <a:pt x="1153" y="336"/>
                    </a:cubicBezTo>
                    <a:cubicBezTo>
                      <a:pt x="1303" y="336"/>
                      <a:pt x="1303" y="336"/>
                      <a:pt x="1303" y="336"/>
                    </a:cubicBezTo>
                    <a:cubicBezTo>
                      <a:pt x="1303" y="438"/>
                      <a:pt x="1303" y="438"/>
                      <a:pt x="1303" y="438"/>
                    </a:cubicBezTo>
                    <a:cubicBezTo>
                      <a:pt x="1486" y="455"/>
                      <a:pt x="1656" y="535"/>
                      <a:pt x="1788" y="667"/>
                    </a:cubicBezTo>
                    <a:cubicBezTo>
                      <a:pt x="1920" y="799"/>
                      <a:pt x="2000" y="969"/>
                      <a:pt x="2017" y="1153"/>
                    </a:cubicBezTo>
                    <a:cubicBezTo>
                      <a:pt x="2120" y="1153"/>
                      <a:pt x="2120" y="1153"/>
                      <a:pt x="2120" y="1153"/>
                    </a:cubicBezTo>
                    <a:cubicBezTo>
                      <a:pt x="2120" y="1303"/>
                      <a:pt x="2120" y="1303"/>
                      <a:pt x="2120" y="1303"/>
                    </a:cubicBezTo>
                    <a:cubicBezTo>
                      <a:pt x="2016" y="1303"/>
                      <a:pt x="2016" y="1303"/>
                      <a:pt x="2016" y="1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spTree>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childTnLst>
                              </p:cTn>
                            </p:par>
                            <p:par>
                              <p:cTn id="41" fill="hold">
                                <p:stCondLst>
                                  <p:cond delay="1100"/>
                                </p:stCondLst>
                                <p:childTnLst>
                                  <p:par>
                                    <p:cTn id="42" presetID="53" presetClass="entr" presetSubtype="16"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par>
                                    <p:cTn id="47" presetID="53" presetClass="entr" presetSubtype="16" fill="hold" grpId="0" nodeType="withEffect">
                                      <p:stCondLst>
                                        <p:cond delay="20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par>
                                    <p:cTn id="52" presetID="53" presetClass="entr" presetSubtype="16" fill="hold" grpId="0" nodeType="withEffect">
                                      <p:stCondLst>
                                        <p:cond delay="400"/>
                                      </p:stCondLst>
                                      <p:childTnLst>
                                        <p:set>
                                          <p:cBhvr>
                                            <p:cTn id="53" dur="1" fill="hold">
                                              <p:stCondLst>
                                                <p:cond delay="0"/>
                                              </p:stCondLst>
                                            </p:cTn>
                                            <p:tgtEl>
                                              <p:spTgt spid="87"/>
                                            </p:tgtEl>
                                            <p:attrNameLst>
                                              <p:attrName>style.visibility</p:attrName>
                                            </p:attrNameLst>
                                          </p:cBhvr>
                                          <p:to>
                                            <p:strVal val="visible"/>
                                          </p:to>
                                        </p:set>
                                        <p:anim calcmode="lin" valueType="num">
                                          <p:cBhvr>
                                            <p:cTn id="54" dur="500" fill="hold"/>
                                            <p:tgtEl>
                                              <p:spTgt spid="87"/>
                                            </p:tgtEl>
                                            <p:attrNameLst>
                                              <p:attrName>ppt_w</p:attrName>
                                            </p:attrNameLst>
                                          </p:cBhvr>
                                          <p:tavLst>
                                            <p:tav tm="0">
                                              <p:val>
                                                <p:fltVal val="0"/>
                                              </p:val>
                                            </p:tav>
                                            <p:tav tm="100000">
                                              <p:val>
                                                <p:strVal val="#ppt_w"/>
                                              </p:val>
                                            </p:tav>
                                          </p:tavLst>
                                        </p:anim>
                                        <p:anim calcmode="lin" valueType="num">
                                          <p:cBhvr>
                                            <p:cTn id="55" dur="500" fill="hold"/>
                                            <p:tgtEl>
                                              <p:spTgt spid="87"/>
                                            </p:tgtEl>
                                            <p:attrNameLst>
                                              <p:attrName>ppt_h</p:attrName>
                                            </p:attrNameLst>
                                          </p:cBhvr>
                                          <p:tavLst>
                                            <p:tav tm="0">
                                              <p:val>
                                                <p:fltVal val="0"/>
                                              </p:val>
                                            </p:tav>
                                            <p:tav tm="100000">
                                              <p:val>
                                                <p:strVal val="#ppt_h"/>
                                              </p:val>
                                            </p:tav>
                                          </p:tavLst>
                                        </p:anim>
                                        <p:animEffect transition="in" filter="fade">
                                          <p:cBhvr>
                                            <p:cTn id="56" dur="500"/>
                                            <p:tgtEl>
                                              <p:spTgt spid="87"/>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14:presetBounceEnd="50000">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14:bounceEnd="50000">
                                          <p:cBhvr additive="base">
                                            <p:cTn id="61" dur="10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62" dur="1000" fill="hold"/>
                                            <p:tgtEl>
                                              <p:spTgt spid="1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14:presetBounceEnd="50000">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14:bounceEnd="50000">
                                          <p:cBhvr additive="base">
                                            <p:cTn id="65" dur="10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66" dur="1000" fill="hold"/>
                                            <p:tgtEl>
                                              <p:spTgt spid="19"/>
                                            </p:tgtEl>
                                            <p:attrNameLst>
                                              <p:attrName>ppt_y</p:attrName>
                                            </p:attrNameLst>
                                          </p:cBhvr>
                                          <p:tavLst>
                                            <p:tav tm="0">
                                              <p:val>
                                                <p:strVal val="1+#ppt_h/2"/>
                                              </p:val>
                                            </p:tav>
                                            <p:tav tm="100000">
                                              <p:val>
                                                <p:strVal val="#ppt_y"/>
                                              </p:val>
                                            </p:tav>
                                          </p:tavLst>
                                        </p:anim>
                                      </p:childTnLst>
                                    </p:cTn>
                                  </p:par>
                                </p:childTnLst>
                              </p:cTn>
                            </p:par>
                            <p:par>
                              <p:cTn id="67" fill="hold">
                                <p:stCondLst>
                                  <p:cond delay="1000"/>
                                </p:stCondLst>
                                <p:childTnLst>
                                  <p:par>
                                    <p:cTn id="68" presetID="2" presetClass="entr" presetSubtype="4" fill="hold" grpId="0" nodeType="afterEffect" p14:presetBounceEnd="50000">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14:bounceEnd="50000">
                                          <p:cBhvr additive="base">
                                            <p:cTn id="70" dur="1000" fill="hold"/>
                                            <p:tgtEl>
                                              <p:spTgt spid="53"/>
                                            </p:tgtEl>
                                            <p:attrNameLst>
                                              <p:attrName>ppt_x</p:attrName>
                                            </p:attrNameLst>
                                          </p:cBhvr>
                                          <p:tavLst>
                                            <p:tav tm="0">
                                              <p:val>
                                                <p:strVal val="#ppt_x"/>
                                              </p:val>
                                            </p:tav>
                                            <p:tav tm="100000">
                                              <p:val>
                                                <p:strVal val="#ppt_x"/>
                                              </p:val>
                                            </p:tav>
                                          </p:tavLst>
                                        </p:anim>
                                        <p:anim calcmode="lin" valueType="num" p14:bounceEnd="50000">
                                          <p:cBhvr additive="base">
                                            <p:cTn id="71" dur="1000" fill="hold"/>
                                            <p:tgtEl>
                                              <p:spTgt spid="5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14:presetBounceEnd="50000">
                                      <p:stCondLst>
                                        <p:cond delay="0"/>
                                      </p:stCondLst>
                                      <p:childTnLst>
                                        <p:set>
                                          <p:cBhvr>
                                            <p:cTn id="73" dur="1" fill="hold">
                                              <p:stCondLst>
                                                <p:cond delay="0"/>
                                              </p:stCondLst>
                                            </p:cTn>
                                            <p:tgtEl>
                                              <p:spTgt spid="54"/>
                                            </p:tgtEl>
                                            <p:attrNameLst>
                                              <p:attrName>style.visibility</p:attrName>
                                            </p:attrNameLst>
                                          </p:cBhvr>
                                          <p:to>
                                            <p:strVal val="visible"/>
                                          </p:to>
                                        </p:set>
                                        <p:anim calcmode="lin" valueType="num" p14:bounceEnd="50000">
                                          <p:cBhvr additive="base">
                                            <p:cTn id="74" dur="1000" fill="hold"/>
                                            <p:tgtEl>
                                              <p:spTgt spid="54"/>
                                            </p:tgtEl>
                                            <p:attrNameLst>
                                              <p:attrName>ppt_x</p:attrName>
                                            </p:attrNameLst>
                                          </p:cBhvr>
                                          <p:tavLst>
                                            <p:tav tm="0">
                                              <p:val>
                                                <p:strVal val="#ppt_x"/>
                                              </p:val>
                                            </p:tav>
                                            <p:tav tm="100000">
                                              <p:val>
                                                <p:strVal val="#ppt_x"/>
                                              </p:val>
                                            </p:tav>
                                          </p:tavLst>
                                        </p:anim>
                                        <p:anim calcmode="lin" valueType="num" p14:bounceEnd="50000">
                                          <p:cBhvr additive="base">
                                            <p:cTn id="75" dur="1000" fill="hold"/>
                                            <p:tgtEl>
                                              <p:spTgt spid="54"/>
                                            </p:tgtEl>
                                            <p:attrNameLst>
                                              <p:attrName>ppt_y</p:attrName>
                                            </p:attrNameLst>
                                          </p:cBhvr>
                                          <p:tavLst>
                                            <p:tav tm="0">
                                              <p:val>
                                                <p:strVal val="1+#ppt_h/2"/>
                                              </p:val>
                                            </p:tav>
                                            <p:tav tm="100000">
                                              <p:val>
                                                <p:strVal val="#ppt_y"/>
                                              </p:val>
                                            </p:tav>
                                          </p:tavLst>
                                        </p:anim>
                                      </p:childTnLst>
                                    </p:cTn>
                                  </p:par>
                                </p:childTnLst>
                              </p:cTn>
                            </p:par>
                            <p:par>
                              <p:cTn id="76" fill="hold">
                                <p:stCondLst>
                                  <p:cond delay="2000"/>
                                </p:stCondLst>
                                <p:childTnLst>
                                  <p:par>
                                    <p:cTn id="77" presetID="2" presetClass="entr" presetSubtype="4" fill="hold" grpId="0" nodeType="afterEffect" p14:presetBounceEnd="50000">
                                      <p:stCondLst>
                                        <p:cond delay="0"/>
                                      </p:stCondLst>
                                      <p:childTnLst>
                                        <p:set>
                                          <p:cBhvr>
                                            <p:cTn id="78" dur="1" fill="hold">
                                              <p:stCondLst>
                                                <p:cond delay="0"/>
                                              </p:stCondLst>
                                            </p:cTn>
                                            <p:tgtEl>
                                              <p:spTgt spid="88"/>
                                            </p:tgtEl>
                                            <p:attrNameLst>
                                              <p:attrName>style.visibility</p:attrName>
                                            </p:attrNameLst>
                                          </p:cBhvr>
                                          <p:to>
                                            <p:strVal val="visible"/>
                                          </p:to>
                                        </p:set>
                                        <p:anim calcmode="lin" valueType="num" p14:bounceEnd="50000">
                                          <p:cBhvr additive="base">
                                            <p:cTn id="79" dur="1000" fill="hold"/>
                                            <p:tgtEl>
                                              <p:spTgt spid="88"/>
                                            </p:tgtEl>
                                            <p:attrNameLst>
                                              <p:attrName>ppt_x</p:attrName>
                                            </p:attrNameLst>
                                          </p:cBhvr>
                                          <p:tavLst>
                                            <p:tav tm="0">
                                              <p:val>
                                                <p:strVal val="#ppt_x"/>
                                              </p:val>
                                            </p:tav>
                                            <p:tav tm="100000">
                                              <p:val>
                                                <p:strVal val="#ppt_x"/>
                                              </p:val>
                                            </p:tav>
                                          </p:tavLst>
                                        </p:anim>
                                        <p:anim calcmode="lin" valueType="num" p14:bounceEnd="50000">
                                          <p:cBhvr additive="base">
                                            <p:cTn id="80" dur="1000" fill="hold"/>
                                            <p:tgtEl>
                                              <p:spTgt spid="8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14:presetBounceEnd="50000">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14:bounceEnd="50000">
                                          <p:cBhvr additive="base">
                                            <p:cTn id="83" dur="1000" fill="hold"/>
                                            <p:tgtEl>
                                              <p:spTgt spid="89"/>
                                            </p:tgtEl>
                                            <p:attrNameLst>
                                              <p:attrName>ppt_x</p:attrName>
                                            </p:attrNameLst>
                                          </p:cBhvr>
                                          <p:tavLst>
                                            <p:tav tm="0">
                                              <p:val>
                                                <p:strVal val="#ppt_x"/>
                                              </p:val>
                                            </p:tav>
                                            <p:tav tm="100000">
                                              <p:val>
                                                <p:strVal val="#ppt_x"/>
                                              </p:val>
                                            </p:tav>
                                          </p:tavLst>
                                        </p:anim>
                                        <p:anim calcmode="lin" valueType="num" p14:bounceEnd="50000">
                                          <p:cBhvr additive="base">
                                            <p:cTn id="84" dur="1000" fill="hold"/>
                                            <p:tgtEl>
                                              <p:spTgt spid="89"/>
                                            </p:tgtEl>
                                            <p:attrNameLst>
                                              <p:attrName>ppt_y</p:attrName>
                                            </p:attrNameLst>
                                          </p:cBhvr>
                                          <p:tavLst>
                                            <p:tav tm="0">
                                              <p:val>
                                                <p:strVal val="1+#ppt_h/2"/>
                                              </p:val>
                                            </p:tav>
                                            <p:tav tm="100000">
                                              <p:val>
                                                <p:strVal val="#ppt_y"/>
                                              </p:val>
                                            </p:tav>
                                          </p:tavLst>
                                        </p:anim>
                                      </p:childTnLst>
                                    </p:cTn>
                                  </p:par>
                                </p:childTnLst>
                              </p:cTn>
                            </p:par>
                            <p:par>
                              <p:cTn id="85" fill="hold">
                                <p:stCondLst>
                                  <p:cond delay="3000"/>
                                </p:stCondLst>
                                <p:childTnLst>
                                  <p:par>
                                    <p:cTn id="86" presetID="22" presetClass="entr" presetSubtype="4" fill="hold" nodeType="after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wipe(down)">
                                          <p:cBhvr>
                                            <p:cTn id="88" dur="500"/>
                                            <p:tgtEl>
                                              <p:spTgt spid="20"/>
                                            </p:tgtEl>
                                          </p:cBhvr>
                                        </p:animEffect>
                                      </p:childTnLst>
                                    </p:cTn>
                                  </p:par>
                                </p:childTnLst>
                              </p:cTn>
                            </p:par>
                            <p:par>
                              <p:cTn id="89" fill="hold">
                                <p:stCondLst>
                                  <p:cond delay="3500"/>
                                </p:stCondLst>
                                <p:childTnLst>
                                  <p:par>
                                    <p:cTn id="90" presetID="10" presetClass="entr" presetSubtype="0" fill="hold" grpId="0" nodeType="after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500"/>
                                            <p:tgtEl>
                                              <p:spTgt spid="16"/>
                                            </p:tgtEl>
                                          </p:cBhvr>
                                        </p:animEffect>
                                      </p:childTnLst>
                                    </p:cTn>
                                  </p:par>
                                </p:childTnLst>
                              </p:cTn>
                            </p:par>
                            <p:par>
                              <p:cTn id="93" fill="hold">
                                <p:stCondLst>
                                  <p:cond delay="4000"/>
                                </p:stCondLst>
                                <p:childTnLst>
                                  <p:par>
                                    <p:cTn id="94" presetID="22" presetClass="entr" presetSubtype="4" fill="hold"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4500"/>
                                </p:stCondLst>
                                <p:childTnLst>
                                  <p:par>
                                    <p:cTn id="98" presetID="10" presetClass="entr" presetSubtype="0"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Effect transition="in" filter="fade">
                                          <p:cBhvr>
                                            <p:cTn id="100" dur="500"/>
                                            <p:tgtEl>
                                              <p:spTgt spid="51"/>
                                            </p:tgtEl>
                                          </p:cBhvr>
                                        </p:animEffect>
                                      </p:childTnLst>
                                    </p:cTn>
                                  </p:par>
                                </p:childTnLst>
                              </p:cTn>
                            </p:par>
                            <p:par>
                              <p:cTn id="101" fill="hold">
                                <p:stCondLst>
                                  <p:cond delay="5000"/>
                                </p:stCondLst>
                                <p:childTnLst>
                                  <p:par>
                                    <p:cTn id="102" presetID="22" presetClass="entr" presetSubtype="4" fill="hold" nodeType="afterEffect">
                                      <p:stCondLst>
                                        <p:cond delay="0"/>
                                      </p:stCondLst>
                                      <p:childTnLst>
                                        <p:set>
                                          <p:cBhvr>
                                            <p:cTn id="103" dur="1" fill="hold">
                                              <p:stCondLst>
                                                <p:cond delay="0"/>
                                              </p:stCondLst>
                                            </p:cTn>
                                            <p:tgtEl>
                                              <p:spTgt spid="90"/>
                                            </p:tgtEl>
                                            <p:attrNameLst>
                                              <p:attrName>style.visibility</p:attrName>
                                            </p:attrNameLst>
                                          </p:cBhvr>
                                          <p:to>
                                            <p:strVal val="visible"/>
                                          </p:to>
                                        </p:set>
                                        <p:animEffect transition="in" filter="wipe(down)">
                                          <p:cBhvr>
                                            <p:cTn id="104" dur="500"/>
                                            <p:tgtEl>
                                              <p:spTgt spid="90"/>
                                            </p:tgtEl>
                                          </p:cBhvr>
                                        </p:animEffect>
                                      </p:childTnLst>
                                    </p:cTn>
                                  </p:par>
                                </p:childTnLst>
                              </p:cTn>
                            </p:par>
                            <p:par>
                              <p:cTn id="105" fill="hold">
                                <p:stCondLst>
                                  <p:cond delay="5500"/>
                                </p:stCondLst>
                                <p:childTnLst>
                                  <p:par>
                                    <p:cTn id="106" presetID="10" presetClass="entr" presetSubtype="0" fill="hold" grpId="0" nodeType="afterEffect">
                                      <p:stCondLst>
                                        <p:cond delay="0"/>
                                      </p:stCondLst>
                                      <p:childTnLst>
                                        <p:set>
                                          <p:cBhvr>
                                            <p:cTn id="107" dur="1" fill="hold">
                                              <p:stCondLst>
                                                <p:cond delay="0"/>
                                              </p:stCondLst>
                                            </p:cTn>
                                            <p:tgtEl>
                                              <p:spTgt spid="86"/>
                                            </p:tgtEl>
                                            <p:attrNameLst>
                                              <p:attrName>style.visibility</p:attrName>
                                            </p:attrNameLst>
                                          </p:cBhvr>
                                          <p:to>
                                            <p:strVal val="visible"/>
                                          </p:to>
                                        </p:set>
                                        <p:animEffect transition="in" filter="fade">
                                          <p:cBhvr>
                                            <p:cTn id="108"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16" grpId="0"/>
          <p:bldP spid="17" grpId="0" animBg="1"/>
          <p:bldP spid="18" grpId="0"/>
          <p:bldP spid="19" grpId="0"/>
          <p:bldP spid="51" grpId="0"/>
          <p:bldP spid="52" grpId="0" animBg="1"/>
          <p:bldP spid="53" grpId="0"/>
          <p:bldP spid="54" grpId="0"/>
          <p:bldP spid="86" grpId="0"/>
          <p:bldP spid="87" grpId="0" animBg="1"/>
          <p:bldP spid="88" grpId="0"/>
          <p:bldP spid="8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childTnLst>
                              </p:cTn>
                            </p:par>
                            <p:par>
                              <p:cTn id="41" fill="hold">
                                <p:stCondLst>
                                  <p:cond delay="1100"/>
                                </p:stCondLst>
                                <p:childTnLst>
                                  <p:par>
                                    <p:cTn id="42" presetID="53" presetClass="entr" presetSubtype="16"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par>
                                    <p:cTn id="47" presetID="53" presetClass="entr" presetSubtype="16" fill="hold" grpId="0" nodeType="withEffect">
                                      <p:stCondLst>
                                        <p:cond delay="20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par>
                                    <p:cTn id="52" presetID="53" presetClass="entr" presetSubtype="16" fill="hold" grpId="0" nodeType="withEffect">
                                      <p:stCondLst>
                                        <p:cond delay="400"/>
                                      </p:stCondLst>
                                      <p:childTnLst>
                                        <p:set>
                                          <p:cBhvr>
                                            <p:cTn id="53" dur="1" fill="hold">
                                              <p:stCondLst>
                                                <p:cond delay="0"/>
                                              </p:stCondLst>
                                            </p:cTn>
                                            <p:tgtEl>
                                              <p:spTgt spid="87"/>
                                            </p:tgtEl>
                                            <p:attrNameLst>
                                              <p:attrName>style.visibility</p:attrName>
                                            </p:attrNameLst>
                                          </p:cBhvr>
                                          <p:to>
                                            <p:strVal val="visible"/>
                                          </p:to>
                                        </p:set>
                                        <p:anim calcmode="lin" valueType="num">
                                          <p:cBhvr>
                                            <p:cTn id="54" dur="500" fill="hold"/>
                                            <p:tgtEl>
                                              <p:spTgt spid="87"/>
                                            </p:tgtEl>
                                            <p:attrNameLst>
                                              <p:attrName>ppt_w</p:attrName>
                                            </p:attrNameLst>
                                          </p:cBhvr>
                                          <p:tavLst>
                                            <p:tav tm="0">
                                              <p:val>
                                                <p:fltVal val="0"/>
                                              </p:val>
                                            </p:tav>
                                            <p:tav tm="100000">
                                              <p:val>
                                                <p:strVal val="#ppt_w"/>
                                              </p:val>
                                            </p:tav>
                                          </p:tavLst>
                                        </p:anim>
                                        <p:anim calcmode="lin" valueType="num">
                                          <p:cBhvr>
                                            <p:cTn id="55" dur="500" fill="hold"/>
                                            <p:tgtEl>
                                              <p:spTgt spid="87"/>
                                            </p:tgtEl>
                                            <p:attrNameLst>
                                              <p:attrName>ppt_h</p:attrName>
                                            </p:attrNameLst>
                                          </p:cBhvr>
                                          <p:tavLst>
                                            <p:tav tm="0">
                                              <p:val>
                                                <p:fltVal val="0"/>
                                              </p:val>
                                            </p:tav>
                                            <p:tav tm="100000">
                                              <p:val>
                                                <p:strVal val="#ppt_h"/>
                                              </p:val>
                                            </p:tav>
                                          </p:tavLst>
                                        </p:anim>
                                        <p:animEffect transition="in" filter="fade">
                                          <p:cBhvr>
                                            <p:cTn id="56" dur="500"/>
                                            <p:tgtEl>
                                              <p:spTgt spid="87"/>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1000" fill="hold"/>
                                            <p:tgtEl>
                                              <p:spTgt spid="18"/>
                                            </p:tgtEl>
                                            <p:attrNameLst>
                                              <p:attrName>ppt_x</p:attrName>
                                            </p:attrNameLst>
                                          </p:cBhvr>
                                          <p:tavLst>
                                            <p:tav tm="0">
                                              <p:val>
                                                <p:strVal val="#ppt_x"/>
                                              </p:val>
                                            </p:tav>
                                            <p:tav tm="100000">
                                              <p:val>
                                                <p:strVal val="#ppt_x"/>
                                              </p:val>
                                            </p:tav>
                                          </p:tavLst>
                                        </p:anim>
                                        <p:anim calcmode="lin" valueType="num">
                                          <p:cBhvr additive="base">
                                            <p:cTn id="62" dur="1000" fill="hold"/>
                                            <p:tgtEl>
                                              <p:spTgt spid="1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1000" fill="hold"/>
                                            <p:tgtEl>
                                              <p:spTgt spid="19"/>
                                            </p:tgtEl>
                                            <p:attrNameLst>
                                              <p:attrName>ppt_x</p:attrName>
                                            </p:attrNameLst>
                                          </p:cBhvr>
                                          <p:tavLst>
                                            <p:tav tm="0">
                                              <p:val>
                                                <p:strVal val="#ppt_x"/>
                                              </p:val>
                                            </p:tav>
                                            <p:tav tm="100000">
                                              <p:val>
                                                <p:strVal val="#ppt_x"/>
                                              </p:val>
                                            </p:tav>
                                          </p:tavLst>
                                        </p:anim>
                                        <p:anim calcmode="lin" valueType="num">
                                          <p:cBhvr additive="base">
                                            <p:cTn id="66" dur="1000" fill="hold"/>
                                            <p:tgtEl>
                                              <p:spTgt spid="19"/>
                                            </p:tgtEl>
                                            <p:attrNameLst>
                                              <p:attrName>ppt_y</p:attrName>
                                            </p:attrNameLst>
                                          </p:cBhvr>
                                          <p:tavLst>
                                            <p:tav tm="0">
                                              <p:val>
                                                <p:strVal val="1+#ppt_h/2"/>
                                              </p:val>
                                            </p:tav>
                                            <p:tav tm="100000">
                                              <p:val>
                                                <p:strVal val="#ppt_y"/>
                                              </p:val>
                                            </p:tav>
                                          </p:tavLst>
                                        </p:anim>
                                      </p:childTnLst>
                                    </p:cTn>
                                  </p:par>
                                </p:childTnLst>
                              </p:cTn>
                            </p:par>
                            <p:par>
                              <p:cTn id="67" fill="hold">
                                <p:stCondLst>
                                  <p:cond delay="1000"/>
                                </p:stCondLst>
                                <p:childTnLst>
                                  <p:par>
                                    <p:cTn id="68" presetID="2" presetClass="entr" presetSubtype="4"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additive="base">
                                            <p:cTn id="70" dur="1000" fill="hold"/>
                                            <p:tgtEl>
                                              <p:spTgt spid="53"/>
                                            </p:tgtEl>
                                            <p:attrNameLst>
                                              <p:attrName>ppt_x</p:attrName>
                                            </p:attrNameLst>
                                          </p:cBhvr>
                                          <p:tavLst>
                                            <p:tav tm="0">
                                              <p:val>
                                                <p:strVal val="#ppt_x"/>
                                              </p:val>
                                            </p:tav>
                                            <p:tav tm="100000">
                                              <p:val>
                                                <p:strVal val="#ppt_x"/>
                                              </p:val>
                                            </p:tav>
                                          </p:tavLst>
                                        </p:anim>
                                        <p:anim calcmode="lin" valueType="num">
                                          <p:cBhvr additive="base">
                                            <p:cTn id="71" dur="1000" fill="hold"/>
                                            <p:tgtEl>
                                              <p:spTgt spid="5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 calcmode="lin" valueType="num">
                                          <p:cBhvr additive="base">
                                            <p:cTn id="74" dur="1000" fill="hold"/>
                                            <p:tgtEl>
                                              <p:spTgt spid="54"/>
                                            </p:tgtEl>
                                            <p:attrNameLst>
                                              <p:attrName>ppt_x</p:attrName>
                                            </p:attrNameLst>
                                          </p:cBhvr>
                                          <p:tavLst>
                                            <p:tav tm="0">
                                              <p:val>
                                                <p:strVal val="#ppt_x"/>
                                              </p:val>
                                            </p:tav>
                                            <p:tav tm="100000">
                                              <p:val>
                                                <p:strVal val="#ppt_x"/>
                                              </p:val>
                                            </p:tav>
                                          </p:tavLst>
                                        </p:anim>
                                        <p:anim calcmode="lin" valueType="num">
                                          <p:cBhvr additive="base">
                                            <p:cTn id="75" dur="1000" fill="hold"/>
                                            <p:tgtEl>
                                              <p:spTgt spid="54"/>
                                            </p:tgtEl>
                                            <p:attrNameLst>
                                              <p:attrName>ppt_y</p:attrName>
                                            </p:attrNameLst>
                                          </p:cBhvr>
                                          <p:tavLst>
                                            <p:tav tm="0">
                                              <p:val>
                                                <p:strVal val="1+#ppt_h/2"/>
                                              </p:val>
                                            </p:tav>
                                            <p:tav tm="100000">
                                              <p:val>
                                                <p:strVal val="#ppt_y"/>
                                              </p:val>
                                            </p:tav>
                                          </p:tavLst>
                                        </p:anim>
                                      </p:childTnLst>
                                    </p:cTn>
                                  </p:par>
                                </p:childTnLst>
                              </p:cTn>
                            </p:par>
                            <p:par>
                              <p:cTn id="76" fill="hold">
                                <p:stCondLst>
                                  <p:cond delay="2000"/>
                                </p:stCondLst>
                                <p:childTnLst>
                                  <p:par>
                                    <p:cTn id="77" presetID="2" presetClass="entr" presetSubtype="4" fill="hold" grpId="0" nodeType="afterEffect">
                                      <p:stCondLst>
                                        <p:cond delay="0"/>
                                      </p:stCondLst>
                                      <p:childTnLst>
                                        <p:set>
                                          <p:cBhvr>
                                            <p:cTn id="78" dur="1" fill="hold">
                                              <p:stCondLst>
                                                <p:cond delay="0"/>
                                              </p:stCondLst>
                                            </p:cTn>
                                            <p:tgtEl>
                                              <p:spTgt spid="88"/>
                                            </p:tgtEl>
                                            <p:attrNameLst>
                                              <p:attrName>style.visibility</p:attrName>
                                            </p:attrNameLst>
                                          </p:cBhvr>
                                          <p:to>
                                            <p:strVal val="visible"/>
                                          </p:to>
                                        </p:set>
                                        <p:anim calcmode="lin" valueType="num">
                                          <p:cBhvr additive="base">
                                            <p:cTn id="79" dur="1000" fill="hold"/>
                                            <p:tgtEl>
                                              <p:spTgt spid="88"/>
                                            </p:tgtEl>
                                            <p:attrNameLst>
                                              <p:attrName>ppt_x</p:attrName>
                                            </p:attrNameLst>
                                          </p:cBhvr>
                                          <p:tavLst>
                                            <p:tav tm="0">
                                              <p:val>
                                                <p:strVal val="#ppt_x"/>
                                              </p:val>
                                            </p:tav>
                                            <p:tav tm="100000">
                                              <p:val>
                                                <p:strVal val="#ppt_x"/>
                                              </p:val>
                                            </p:tav>
                                          </p:tavLst>
                                        </p:anim>
                                        <p:anim calcmode="lin" valueType="num">
                                          <p:cBhvr additive="base">
                                            <p:cTn id="80" dur="1000" fill="hold"/>
                                            <p:tgtEl>
                                              <p:spTgt spid="8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additive="base">
                                            <p:cTn id="83" dur="1000" fill="hold"/>
                                            <p:tgtEl>
                                              <p:spTgt spid="89"/>
                                            </p:tgtEl>
                                            <p:attrNameLst>
                                              <p:attrName>ppt_x</p:attrName>
                                            </p:attrNameLst>
                                          </p:cBhvr>
                                          <p:tavLst>
                                            <p:tav tm="0">
                                              <p:val>
                                                <p:strVal val="#ppt_x"/>
                                              </p:val>
                                            </p:tav>
                                            <p:tav tm="100000">
                                              <p:val>
                                                <p:strVal val="#ppt_x"/>
                                              </p:val>
                                            </p:tav>
                                          </p:tavLst>
                                        </p:anim>
                                        <p:anim calcmode="lin" valueType="num">
                                          <p:cBhvr additive="base">
                                            <p:cTn id="84" dur="1000" fill="hold"/>
                                            <p:tgtEl>
                                              <p:spTgt spid="89"/>
                                            </p:tgtEl>
                                            <p:attrNameLst>
                                              <p:attrName>ppt_y</p:attrName>
                                            </p:attrNameLst>
                                          </p:cBhvr>
                                          <p:tavLst>
                                            <p:tav tm="0">
                                              <p:val>
                                                <p:strVal val="1+#ppt_h/2"/>
                                              </p:val>
                                            </p:tav>
                                            <p:tav tm="100000">
                                              <p:val>
                                                <p:strVal val="#ppt_y"/>
                                              </p:val>
                                            </p:tav>
                                          </p:tavLst>
                                        </p:anim>
                                      </p:childTnLst>
                                    </p:cTn>
                                  </p:par>
                                </p:childTnLst>
                              </p:cTn>
                            </p:par>
                            <p:par>
                              <p:cTn id="85" fill="hold">
                                <p:stCondLst>
                                  <p:cond delay="3000"/>
                                </p:stCondLst>
                                <p:childTnLst>
                                  <p:par>
                                    <p:cTn id="86" presetID="22" presetClass="entr" presetSubtype="4" fill="hold" nodeType="after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wipe(down)">
                                          <p:cBhvr>
                                            <p:cTn id="88" dur="500"/>
                                            <p:tgtEl>
                                              <p:spTgt spid="20"/>
                                            </p:tgtEl>
                                          </p:cBhvr>
                                        </p:animEffect>
                                      </p:childTnLst>
                                    </p:cTn>
                                  </p:par>
                                </p:childTnLst>
                              </p:cTn>
                            </p:par>
                            <p:par>
                              <p:cTn id="89" fill="hold">
                                <p:stCondLst>
                                  <p:cond delay="3500"/>
                                </p:stCondLst>
                                <p:childTnLst>
                                  <p:par>
                                    <p:cTn id="90" presetID="10" presetClass="entr" presetSubtype="0" fill="hold" grpId="0" nodeType="after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500"/>
                                            <p:tgtEl>
                                              <p:spTgt spid="16"/>
                                            </p:tgtEl>
                                          </p:cBhvr>
                                        </p:animEffect>
                                      </p:childTnLst>
                                    </p:cTn>
                                  </p:par>
                                </p:childTnLst>
                              </p:cTn>
                            </p:par>
                            <p:par>
                              <p:cTn id="93" fill="hold">
                                <p:stCondLst>
                                  <p:cond delay="4000"/>
                                </p:stCondLst>
                                <p:childTnLst>
                                  <p:par>
                                    <p:cTn id="94" presetID="22" presetClass="entr" presetSubtype="4" fill="hold"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4500"/>
                                </p:stCondLst>
                                <p:childTnLst>
                                  <p:par>
                                    <p:cTn id="98" presetID="10" presetClass="entr" presetSubtype="0"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Effect transition="in" filter="fade">
                                          <p:cBhvr>
                                            <p:cTn id="100" dur="500"/>
                                            <p:tgtEl>
                                              <p:spTgt spid="51"/>
                                            </p:tgtEl>
                                          </p:cBhvr>
                                        </p:animEffect>
                                      </p:childTnLst>
                                    </p:cTn>
                                  </p:par>
                                </p:childTnLst>
                              </p:cTn>
                            </p:par>
                            <p:par>
                              <p:cTn id="101" fill="hold">
                                <p:stCondLst>
                                  <p:cond delay="5000"/>
                                </p:stCondLst>
                                <p:childTnLst>
                                  <p:par>
                                    <p:cTn id="102" presetID="22" presetClass="entr" presetSubtype="4" fill="hold" nodeType="afterEffect">
                                      <p:stCondLst>
                                        <p:cond delay="0"/>
                                      </p:stCondLst>
                                      <p:childTnLst>
                                        <p:set>
                                          <p:cBhvr>
                                            <p:cTn id="103" dur="1" fill="hold">
                                              <p:stCondLst>
                                                <p:cond delay="0"/>
                                              </p:stCondLst>
                                            </p:cTn>
                                            <p:tgtEl>
                                              <p:spTgt spid="90"/>
                                            </p:tgtEl>
                                            <p:attrNameLst>
                                              <p:attrName>style.visibility</p:attrName>
                                            </p:attrNameLst>
                                          </p:cBhvr>
                                          <p:to>
                                            <p:strVal val="visible"/>
                                          </p:to>
                                        </p:set>
                                        <p:animEffect transition="in" filter="wipe(down)">
                                          <p:cBhvr>
                                            <p:cTn id="104" dur="500"/>
                                            <p:tgtEl>
                                              <p:spTgt spid="90"/>
                                            </p:tgtEl>
                                          </p:cBhvr>
                                        </p:animEffect>
                                      </p:childTnLst>
                                    </p:cTn>
                                  </p:par>
                                </p:childTnLst>
                              </p:cTn>
                            </p:par>
                            <p:par>
                              <p:cTn id="105" fill="hold">
                                <p:stCondLst>
                                  <p:cond delay="5500"/>
                                </p:stCondLst>
                                <p:childTnLst>
                                  <p:par>
                                    <p:cTn id="106" presetID="10" presetClass="entr" presetSubtype="0" fill="hold" grpId="0" nodeType="afterEffect">
                                      <p:stCondLst>
                                        <p:cond delay="0"/>
                                      </p:stCondLst>
                                      <p:childTnLst>
                                        <p:set>
                                          <p:cBhvr>
                                            <p:cTn id="107" dur="1" fill="hold">
                                              <p:stCondLst>
                                                <p:cond delay="0"/>
                                              </p:stCondLst>
                                            </p:cTn>
                                            <p:tgtEl>
                                              <p:spTgt spid="86"/>
                                            </p:tgtEl>
                                            <p:attrNameLst>
                                              <p:attrName>style.visibility</p:attrName>
                                            </p:attrNameLst>
                                          </p:cBhvr>
                                          <p:to>
                                            <p:strVal val="visible"/>
                                          </p:to>
                                        </p:set>
                                        <p:animEffect transition="in" filter="fade">
                                          <p:cBhvr>
                                            <p:cTn id="108"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16" grpId="0"/>
          <p:bldP spid="17" grpId="0" animBg="1"/>
          <p:bldP spid="18" grpId="0"/>
          <p:bldP spid="19" grpId="0"/>
          <p:bldP spid="51" grpId="0"/>
          <p:bldP spid="52" grpId="0" animBg="1"/>
          <p:bldP spid="53" grpId="0"/>
          <p:bldP spid="54" grpId="0"/>
          <p:bldP spid="86" grpId="0"/>
          <p:bldP spid="87" grpId="0" animBg="1"/>
          <p:bldP spid="88" grpId="0"/>
          <p:bldP spid="89" grpId="0"/>
        </p:bldLst>
      </p:timing>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PA_椭圆 1"/>
          <p:cNvSpPr/>
          <p:nvPr>
            <p:custDataLst>
              <p:tags r:id="rId1"/>
            </p:custDataLst>
          </p:nvPr>
        </p:nvSpPr>
        <p:spPr>
          <a:xfrm>
            <a:off x="5268686" y="490753"/>
            <a:ext cx="1421477" cy="446739"/>
          </a:xfrm>
          <a:prstGeom prst="roundRect">
            <a:avLst>
              <a:gd name="adj" fmla="val 50000"/>
            </a:avLst>
          </a:prstGeom>
          <a:solidFill>
            <a:srgbClr val="BFC8D5"/>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0076C5"/>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sp>
        <p:nvSpPr>
          <p:cNvPr id="11"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2" name="椭圆 11"/>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3"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4" name="矩形 13"/>
          <p:cNvSpPr/>
          <p:nvPr/>
        </p:nvSpPr>
        <p:spPr>
          <a:xfrm>
            <a:off x="1015602" y="642700"/>
            <a:ext cx="3007555"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 FOR PU</a:t>
            </a:r>
            <a:r>
              <a:rPr kumimoji="0" lang="zh-CN" altLang="en-US" sz="1100" b="0" i="0" u="none" strike="noStrike" kern="1200" cap="none" spc="0" normalizeH="0" baseline="0" noProof="0" dirty="0">
                <a:ln>
                  <a:noFill/>
                </a:ln>
                <a:solidFill>
                  <a:srgbClr val="FFFFFF">
                    <a:lumMod val="65000"/>
                  </a:srgbClr>
                </a:solidFill>
                <a:effectLst/>
                <a:uLnTx/>
                <a:uFillTx/>
                <a:cs typeface="+mn-ea"/>
                <a:sym typeface="+mn-lt"/>
              </a:rPr>
              <a:t> </a:t>
            </a: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YUAN</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15" name="文本框 14"/>
          <p:cNvSpPr txBox="1"/>
          <p:nvPr/>
        </p:nvSpPr>
        <p:spPr>
          <a:xfrm>
            <a:off x="1009702" y="159657"/>
            <a:ext cx="19800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5171"/>
                </a:solidFill>
                <a:effectLst/>
                <a:uLnTx/>
                <a:uFillTx/>
                <a:cs typeface="+mn-ea"/>
                <a:sym typeface="+mn-lt"/>
              </a:rPr>
              <a:t>特色与创新</a:t>
            </a:r>
          </a:p>
        </p:txBody>
      </p:sp>
      <p:grpSp>
        <p:nvGrpSpPr>
          <p:cNvPr id="2" name="组合 1"/>
          <p:cNvGrpSpPr/>
          <p:nvPr/>
        </p:nvGrpSpPr>
        <p:grpSpPr>
          <a:xfrm>
            <a:off x="7002145" y="3105785"/>
            <a:ext cx="4033520" cy="3018790"/>
            <a:chOff x="10487" y="4891"/>
            <a:chExt cx="7702" cy="5764"/>
          </a:xfrm>
        </p:grpSpPr>
        <p:pic>
          <p:nvPicPr>
            <p:cNvPr id="16" name="图片 15" descr="C:\Users\Administrator\Desktop\新建文件夹 (4)\0e8bb84e_P1493962_d59b36d6.jpg0e8bb84e_P1493962_d59b36d6"/>
            <p:cNvPicPr>
              <a:picLocks noChangeAspect="1"/>
            </p:cNvPicPr>
            <p:nvPr/>
          </p:nvPicPr>
          <p:blipFill rotWithShape="1">
            <a:blip r:embed="rId11" cstate="screen"/>
            <a:srcRect/>
            <a:stretch>
              <a:fillRect/>
            </a:stretch>
          </p:blipFill>
          <p:spPr>
            <a:xfrm>
              <a:off x="14393" y="8511"/>
              <a:ext cx="3797" cy="2073"/>
            </a:xfrm>
            <a:prstGeom prst="rect">
              <a:avLst/>
            </a:prstGeom>
          </p:spPr>
        </p:pic>
        <p:pic>
          <p:nvPicPr>
            <p:cNvPr id="17" name="图片 16" descr="C:\Users\Administrator\Desktop\新建文件夹 (4)\51miz-P1491836-F6UGEPAY.jpg51miz-P1491836-F6UGEPAY"/>
            <p:cNvPicPr>
              <a:picLocks noChangeAspect="1"/>
            </p:cNvPicPr>
            <p:nvPr/>
          </p:nvPicPr>
          <p:blipFill rotWithShape="1">
            <a:blip r:embed="rId12" cstate="screen"/>
            <a:srcRect/>
            <a:stretch>
              <a:fillRect/>
            </a:stretch>
          </p:blipFill>
          <p:spPr>
            <a:xfrm>
              <a:off x="10499" y="8473"/>
              <a:ext cx="3744" cy="2182"/>
            </a:xfrm>
            <a:prstGeom prst="rect">
              <a:avLst/>
            </a:prstGeom>
          </p:spPr>
        </p:pic>
        <p:pic>
          <p:nvPicPr>
            <p:cNvPr id="18" name="图片 17" descr="C:\Users\Administrator\Desktop\新建文件夹 (4)\0ffd3e07_P1498452_14b11820.jpg0ffd3e07_P1498452_14b11820"/>
            <p:cNvPicPr>
              <a:picLocks noChangeAspect="1"/>
            </p:cNvPicPr>
            <p:nvPr/>
          </p:nvPicPr>
          <p:blipFill rotWithShape="1">
            <a:blip r:embed="rId13" cstate="screen"/>
            <a:srcRect/>
            <a:stretch>
              <a:fillRect/>
            </a:stretch>
          </p:blipFill>
          <p:spPr>
            <a:xfrm>
              <a:off x="10487" y="4891"/>
              <a:ext cx="7703" cy="3323"/>
            </a:xfrm>
            <a:prstGeom prst="rect">
              <a:avLst/>
            </a:prstGeom>
          </p:spPr>
        </p:pic>
      </p:grpSp>
      <p:sp>
        <p:nvSpPr>
          <p:cNvPr id="19" name="椭圆 13"/>
          <p:cNvSpPr/>
          <p:nvPr/>
        </p:nvSpPr>
        <p:spPr>
          <a:xfrm>
            <a:off x="2428731" y="1935082"/>
            <a:ext cx="660400" cy="514834"/>
          </a:xfrm>
          <a:custGeom>
            <a:avLst/>
            <a:gdLst>
              <a:gd name="connsiteX0" fmla="*/ 257365 w 327025"/>
              <a:gd name="connsiteY0" fmla="*/ 42273 h 254942"/>
              <a:gd name="connsiteX1" fmla="*/ 263821 w 327025"/>
              <a:gd name="connsiteY1" fmla="*/ 43566 h 254942"/>
              <a:gd name="connsiteX2" fmla="*/ 262530 w 327025"/>
              <a:gd name="connsiteY2" fmla="*/ 50030 h 254942"/>
              <a:gd name="connsiteX3" fmla="*/ 81766 w 327025"/>
              <a:gd name="connsiteY3" fmla="*/ 171554 h 254942"/>
              <a:gd name="connsiteX4" fmla="*/ 81766 w 327025"/>
              <a:gd name="connsiteY4" fmla="*/ 237488 h 254942"/>
              <a:gd name="connsiteX5" fmla="*/ 98552 w 327025"/>
              <a:gd name="connsiteY5" fmla="*/ 220681 h 254942"/>
              <a:gd name="connsiteX6" fmla="*/ 106299 w 327025"/>
              <a:gd name="connsiteY6" fmla="*/ 220681 h 254942"/>
              <a:gd name="connsiteX7" fmla="*/ 106299 w 327025"/>
              <a:gd name="connsiteY7" fmla="*/ 228438 h 254942"/>
              <a:gd name="connsiteX8" fmla="*/ 80475 w 327025"/>
              <a:gd name="connsiteY8" fmla="*/ 253002 h 254942"/>
              <a:gd name="connsiteX9" fmla="*/ 72728 w 327025"/>
              <a:gd name="connsiteY9" fmla="*/ 253002 h 254942"/>
              <a:gd name="connsiteX10" fmla="*/ 71437 w 327025"/>
              <a:gd name="connsiteY10" fmla="*/ 249123 h 254942"/>
              <a:gd name="connsiteX11" fmla="*/ 71437 w 327025"/>
              <a:gd name="connsiteY11" fmla="*/ 177857 h 254942"/>
              <a:gd name="connsiteX12" fmla="*/ 71437 w 327025"/>
              <a:gd name="connsiteY12" fmla="*/ 170454 h 254942"/>
              <a:gd name="connsiteX13" fmla="*/ 72672 w 327025"/>
              <a:gd name="connsiteY13" fmla="*/ 171683 h 254942"/>
              <a:gd name="connsiteX14" fmla="*/ 80459 w 327025"/>
              <a:gd name="connsiteY14" fmla="*/ 171683 h 254942"/>
              <a:gd name="connsiteX15" fmla="*/ 80459 w 327025"/>
              <a:gd name="connsiteY15" fmla="*/ 165229 h 254942"/>
              <a:gd name="connsiteX16" fmla="*/ 79425 w 327025"/>
              <a:gd name="connsiteY16" fmla="*/ 164200 h 254942"/>
              <a:gd name="connsiteX17" fmla="*/ 77020 w 327025"/>
              <a:gd name="connsiteY17" fmla="*/ 161808 h 254942"/>
              <a:gd name="connsiteX18" fmla="*/ 134538 w 327025"/>
              <a:gd name="connsiteY18" fmla="*/ 123685 h 254942"/>
              <a:gd name="connsiteX19" fmla="*/ 257365 w 327025"/>
              <a:gd name="connsiteY19" fmla="*/ 42273 h 254942"/>
              <a:gd name="connsiteX20" fmla="*/ 321834 w 327025"/>
              <a:gd name="connsiteY20" fmla="*/ 0 h 254942"/>
              <a:gd name="connsiteX21" fmla="*/ 327025 w 327025"/>
              <a:gd name="connsiteY21" fmla="*/ 5164 h 254942"/>
              <a:gd name="connsiteX22" fmla="*/ 327025 w 327025"/>
              <a:gd name="connsiteY22" fmla="*/ 15490 h 254942"/>
              <a:gd name="connsiteX23" fmla="*/ 325727 w 327025"/>
              <a:gd name="connsiteY23" fmla="*/ 18072 h 254942"/>
              <a:gd name="connsiteX24" fmla="*/ 162215 w 327025"/>
              <a:gd name="connsiteY24" fmla="*/ 253006 h 254942"/>
              <a:gd name="connsiteX25" fmla="*/ 154429 w 327025"/>
              <a:gd name="connsiteY25" fmla="*/ 253006 h 254942"/>
              <a:gd name="connsiteX26" fmla="*/ 93436 w 327025"/>
              <a:gd name="connsiteY26" fmla="*/ 192337 h 254942"/>
              <a:gd name="connsiteX27" fmla="*/ 93436 w 327025"/>
              <a:gd name="connsiteY27" fmla="*/ 184591 h 254942"/>
              <a:gd name="connsiteX28" fmla="*/ 101222 w 327025"/>
              <a:gd name="connsiteY28" fmla="*/ 184591 h 254942"/>
              <a:gd name="connsiteX29" fmla="*/ 158322 w 327025"/>
              <a:gd name="connsiteY29" fmla="*/ 241389 h 254942"/>
              <a:gd name="connsiteX30" fmla="*/ 316643 w 327025"/>
              <a:gd name="connsiteY30" fmla="*/ 14199 h 254942"/>
              <a:gd name="connsiteX31" fmla="*/ 316643 w 327025"/>
              <a:gd name="connsiteY31" fmla="*/ 12909 h 254942"/>
              <a:gd name="connsiteX32" fmla="*/ 14275 w 327025"/>
              <a:gd name="connsiteY32" fmla="*/ 99395 h 254942"/>
              <a:gd name="connsiteX33" fmla="*/ 72186 w 327025"/>
              <a:gd name="connsiteY33" fmla="*/ 156999 h 254942"/>
              <a:gd name="connsiteX34" fmla="*/ 77020 w 327025"/>
              <a:gd name="connsiteY34" fmla="*/ 161808 h 254942"/>
              <a:gd name="connsiteX35" fmla="*/ 74019 w 327025"/>
              <a:gd name="connsiteY35" fmla="*/ 163797 h 254942"/>
              <a:gd name="connsiteX36" fmla="*/ 71437 w 327025"/>
              <a:gd name="connsiteY36" fmla="*/ 167676 h 254942"/>
              <a:gd name="connsiteX37" fmla="*/ 71437 w 327025"/>
              <a:gd name="connsiteY37" fmla="*/ 168948 h 254942"/>
              <a:gd name="connsiteX38" fmla="*/ 71437 w 327025"/>
              <a:gd name="connsiteY38" fmla="*/ 170454 h 254942"/>
              <a:gd name="connsiteX39" fmla="*/ 31409 w 327025"/>
              <a:gd name="connsiteY39" fmla="*/ 130638 h 254942"/>
              <a:gd name="connsiteX40" fmla="*/ 1298 w 327025"/>
              <a:gd name="connsiteY40" fmla="*/ 100686 h 254942"/>
              <a:gd name="connsiteX41" fmla="*/ 0 w 327025"/>
              <a:gd name="connsiteY41" fmla="*/ 98105 h 254942"/>
              <a:gd name="connsiteX42" fmla="*/ 3893 w 327025"/>
              <a:gd name="connsiteY42" fmla="*/ 92941 h 254942"/>
              <a:gd name="connsiteX43" fmla="*/ 320537 w 327025"/>
              <a:gd name="connsiteY43" fmla="*/ 1291 h 254942"/>
              <a:gd name="connsiteX44" fmla="*/ 321834 w 327025"/>
              <a:gd name="connsiteY44" fmla="*/ 0 h 25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27025" h="254942">
                <a:moveTo>
                  <a:pt x="257365" y="42273"/>
                </a:moveTo>
                <a:cubicBezTo>
                  <a:pt x="258656" y="39687"/>
                  <a:pt x="262530" y="40980"/>
                  <a:pt x="263821" y="43566"/>
                </a:cubicBezTo>
                <a:cubicBezTo>
                  <a:pt x="265112" y="44858"/>
                  <a:pt x="265112" y="48737"/>
                  <a:pt x="262530" y="50030"/>
                </a:cubicBezTo>
                <a:cubicBezTo>
                  <a:pt x="81766" y="171554"/>
                  <a:pt x="81766" y="171554"/>
                  <a:pt x="81766" y="171554"/>
                </a:cubicBezTo>
                <a:cubicBezTo>
                  <a:pt x="81766" y="237488"/>
                  <a:pt x="81766" y="237488"/>
                  <a:pt x="81766" y="237488"/>
                </a:cubicBezTo>
                <a:lnTo>
                  <a:pt x="98552" y="220681"/>
                </a:lnTo>
                <a:cubicBezTo>
                  <a:pt x="99843" y="218096"/>
                  <a:pt x="103716" y="218096"/>
                  <a:pt x="106299" y="220681"/>
                </a:cubicBezTo>
                <a:cubicBezTo>
                  <a:pt x="107590" y="221974"/>
                  <a:pt x="107590" y="225852"/>
                  <a:pt x="106299" y="228438"/>
                </a:cubicBezTo>
                <a:cubicBezTo>
                  <a:pt x="80475" y="253002"/>
                  <a:pt x="80475" y="253002"/>
                  <a:pt x="80475" y="253002"/>
                </a:cubicBezTo>
                <a:cubicBezTo>
                  <a:pt x="77893" y="255587"/>
                  <a:pt x="75311" y="255587"/>
                  <a:pt x="72728" y="253002"/>
                </a:cubicBezTo>
                <a:cubicBezTo>
                  <a:pt x="72728" y="251709"/>
                  <a:pt x="71437" y="250416"/>
                  <a:pt x="71437" y="249123"/>
                </a:cubicBezTo>
                <a:cubicBezTo>
                  <a:pt x="71437" y="208399"/>
                  <a:pt x="71437" y="188037"/>
                  <a:pt x="71437" y="177857"/>
                </a:cubicBezTo>
                <a:lnTo>
                  <a:pt x="71437" y="170454"/>
                </a:lnTo>
                <a:lnTo>
                  <a:pt x="72672" y="171683"/>
                </a:lnTo>
                <a:cubicBezTo>
                  <a:pt x="75268" y="174265"/>
                  <a:pt x="77863" y="174265"/>
                  <a:pt x="80459" y="171683"/>
                </a:cubicBezTo>
                <a:cubicBezTo>
                  <a:pt x="81756" y="170392"/>
                  <a:pt x="81756" y="166520"/>
                  <a:pt x="80459" y="165229"/>
                </a:cubicBezTo>
                <a:cubicBezTo>
                  <a:pt x="80459" y="165229"/>
                  <a:pt x="80459" y="165229"/>
                  <a:pt x="79425" y="164200"/>
                </a:cubicBezTo>
                <a:lnTo>
                  <a:pt x="77020" y="161808"/>
                </a:lnTo>
                <a:lnTo>
                  <a:pt x="134538" y="123685"/>
                </a:lnTo>
                <a:cubicBezTo>
                  <a:pt x="257365" y="42273"/>
                  <a:pt x="257365" y="42273"/>
                  <a:pt x="257365" y="42273"/>
                </a:cubicBezTo>
                <a:close/>
                <a:moveTo>
                  <a:pt x="321834" y="0"/>
                </a:moveTo>
                <a:cubicBezTo>
                  <a:pt x="324430" y="0"/>
                  <a:pt x="327025" y="2582"/>
                  <a:pt x="327025" y="5164"/>
                </a:cubicBezTo>
                <a:cubicBezTo>
                  <a:pt x="327025" y="15490"/>
                  <a:pt x="327025" y="15490"/>
                  <a:pt x="327025" y="15490"/>
                </a:cubicBezTo>
                <a:cubicBezTo>
                  <a:pt x="327025" y="16781"/>
                  <a:pt x="327025" y="18072"/>
                  <a:pt x="325727" y="18072"/>
                </a:cubicBezTo>
                <a:cubicBezTo>
                  <a:pt x="162215" y="253006"/>
                  <a:pt x="162215" y="253006"/>
                  <a:pt x="162215" y="253006"/>
                </a:cubicBezTo>
                <a:cubicBezTo>
                  <a:pt x="159619" y="255588"/>
                  <a:pt x="157024" y="255588"/>
                  <a:pt x="154429" y="253006"/>
                </a:cubicBezTo>
                <a:lnTo>
                  <a:pt x="93436" y="192337"/>
                </a:lnTo>
                <a:cubicBezTo>
                  <a:pt x="92138" y="189755"/>
                  <a:pt x="92138" y="187173"/>
                  <a:pt x="93436" y="184591"/>
                </a:cubicBezTo>
                <a:cubicBezTo>
                  <a:pt x="96031" y="183301"/>
                  <a:pt x="98627" y="183301"/>
                  <a:pt x="101222" y="184591"/>
                </a:cubicBezTo>
                <a:cubicBezTo>
                  <a:pt x="158322" y="241389"/>
                  <a:pt x="158322" y="241389"/>
                  <a:pt x="158322" y="241389"/>
                </a:cubicBezTo>
                <a:cubicBezTo>
                  <a:pt x="316643" y="14199"/>
                  <a:pt x="316643" y="14199"/>
                  <a:pt x="316643" y="14199"/>
                </a:cubicBezTo>
                <a:cubicBezTo>
                  <a:pt x="316643" y="12909"/>
                  <a:pt x="316643" y="12909"/>
                  <a:pt x="316643" y="12909"/>
                </a:cubicBezTo>
                <a:cubicBezTo>
                  <a:pt x="14275" y="99395"/>
                  <a:pt x="14275" y="99395"/>
                  <a:pt x="14275" y="99395"/>
                </a:cubicBezTo>
                <a:cubicBezTo>
                  <a:pt x="47367" y="132312"/>
                  <a:pt x="63913" y="148770"/>
                  <a:pt x="72186" y="156999"/>
                </a:cubicBezTo>
                <a:lnTo>
                  <a:pt x="77020" y="161808"/>
                </a:lnTo>
                <a:lnTo>
                  <a:pt x="74019" y="163797"/>
                </a:lnTo>
                <a:cubicBezTo>
                  <a:pt x="72728" y="165090"/>
                  <a:pt x="71437" y="166383"/>
                  <a:pt x="71437" y="167676"/>
                </a:cubicBezTo>
                <a:cubicBezTo>
                  <a:pt x="71437" y="167676"/>
                  <a:pt x="71437" y="167676"/>
                  <a:pt x="71437" y="168948"/>
                </a:cubicBezTo>
                <a:lnTo>
                  <a:pt x="71437" y="170454"/>
                </a:lnTo>
                <a:lnTo>
                  <a:pt x="31409" y="130638"/>
                </a:lnTo>
                <a:cubicBezTo>
                  <a:pt x="1298" y="100686"/>
                  <a:pt x="1298" y="100686"/>
                  <a:pt x="1298" y="100686"/>
                </a:cubicBezTo>
                <a:cubicBezTo>
                  <a:pt x="1298" y="100686"/>
                  <a:pt x="0" y="99395"/>
                  <a:pt x="0" y="98105"/>
                </a:cubicBezTo>
                <a:cubicBezTo>
                  <a:pt x="0" y="95523"/>
                  <a:pt x="1298" y="92941"/>
                  <a:pt x="3893" y="92941"/>
                </a:cubicBezTo>
                <a:cubicBezTo>
                  <a:pt x="320537" y="1291"/>
                  <a:pt x="320537" y="1291"/>
                  <a:pt x="320537" y="1291"/>
                </a:cubicBezTo>
                <a:cubicBezTo>
                  <a:pt x="320537" y="1291"/>
                  <a:pt x="321834" y="0"/>
                  <a:pt x="321834" y="0"/>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20" name="椭圆 14"/>
          <p:cNvSpPr/>
          <p:nvPr/>
        </p:nvSpPr>
        <p:spPr>
          <a:xfrm>
            <a:off x="6867381" y="1926002"/>
            <a:ext cx="660400" cy="523979"/>
          </a:xfrm>
          <a:custGeom>
            <a:avLst/>
            <a:gdLst>
              <a:gd name="connsiteX0" fmla="*/ 112713 w 338138"/>
              <a:gd name="connsiteY0" fmla="*/ 239713 h 268288"/>
              <a:gd name="connsiteX1" fmla="*/ 103188 w 338138"/>
              <a:gd name="connsiteY1" fmla="*/ 248445 h 268288"/>
              <a:gd name="connsiteX2" fmla="*/ 112713 w 338138"/>
              <a:gd name="connsiteY2" fmla="*/ 257177 h 268288"/>
              <a:gd name="connsiteX3" fmla="*/ 122238 w 338138"/>
              <a:gd name="connsiteY3" fmla="*/ 248445 h 268288"/>
              <a:gd name="connsiteX4" fmla="*/ 112713 w 338138"/>
              <a:gd name="connsiteY4" fmla="*/ 239713 h 268288"/>
              <a:gd name="connsiteX5" fmla="*/ 150813 w 338138"/>
              <a:gd name="connsiteY5" fmla="*/ 207963 h 268288"/>
              <a:gd name="connsiteX6" fmla="*/ 161272 w 338138"/>
              <a:gd name="connsiteY6" fmla="*/ 215901 h 268288"/>
              <a:gd name="connsiteX7" fmla="*/ 173038 w 338138"/>
              <a:gd name="connsiteY7" fmla="*/ 207963 h 268288"/>
              <a:gd name="connsiteX8" fmla="*/ 161272 w 338138"/>
              <a:gd name="connsiteY8" fmla="*/ 207963 h 268288"/>
              <a:gd name="connsiteX9" fmla="*/ 150813 w 338138"/>
              <a:gd name="connsiteY9" fmla="*/ 207963 h 268288"/>
              <a:gd name="connsiteX10" fmla="*/ 271501 w 338138"/>
              <a:gd name="connsiteY10" fmla="*/ 187325 h 268288"/>
              <a:gd name="connsiteX11" fmla="*/ 191197 w 338138"/>
              <a:gd name="connsiteY11" fmla="*/ 206131 h 268288"/>
              <a:gd name="connsiteX12" fmla="*/ 171450 w 338138"/>
              <a:gd name="connsiteY12" fmla="*/ 222250 h 268288"/>
              <a:gd name="connsiteX13" fmla="*/ 267552 w 338138"/>
              <a:gd name="connsiteY13" fmla="*/ 241056 h 268288"/>
              <a:gd name="connsiteX14" fmla="*/ 271501 w 338138"/>
              <a:gd name="connsiteY14" fmla="*/ 187325 h 268288"/>
              <a:gd name="connsiteX15" fmla="*/ 52349 w 338138"/>
              <a:gd name="connsiteY15" fmla="*/ 187325 h 268288"/>
              <a:gd name="connsiteX16" fmla="*/ 56298 w 338138"/>
              <a:gd name="connsiteY16" fmla="*/ 240017 h 268288"/>
              <a:gd name="connsiteX17" fmla="*/ 93159 w 338138"/>
              <a:gd name="connsiteY17" fmla="*/ 246603 h 268288"/>
              <a:gd name="connsiteX18" fmla="*/ 112906 w 338138"/>
              <a:gd name="connsiteY18" fmla="*/ 228161 h 268288"/>
              <a:gd name="connsiteX19" fmla="*/ 128704 w 338138"/>
              <a:gd name="connsiteY19" fmla="*/ 234748 h 268288"/>
              <a:gd name="connsiteX20" fmla="*/ 152400 w 338138"/>
              <a:gd name="connsiteY20" fmla="*/ 221575 h 268288"/>
              <a:gd name="connsiteX21" fmla="*/ 132653 w 338138"/>
              <a:gd name="connsiteY21" fmla="*/ 205767 h 268288"/>
              <a:gd name="connsiteX22" fmla="*/ 52349 w 338138"/>
              <a:gd name="connsiteY22" fmla="*/ 187325 h 268288"/>
              <a:gd name="connsiteX23" fmla="*/ 251163 w 338138"/>
              <a:gd name="connsiteY23" fmla="*/ 142875 h 268288"/>
              <a:gd name="connsiteX24" fmla="*/ 214279 w 338138"/>
              <a:gd name="connsiteY24" fmla="*/ 187203 h 268288"/>
              <a:gd name="connsiteX25" fmla="*/ 206375 w 338138"/>
              <a:gd name="connsiteY25" fmla="*/ 195263 h 268288"/>
              <a:gd name="connsiteX26" fmla="*/ 268288 w 338138"/>
              <a:gd name="connsiteY26" fmla="*/ 177800 h 268288"/>
              <a:gd name="connsiteX27" fmla="*/ 251163 w 338138"/>
              <a:gd name="connsiteY27" fmla="*/ 142875 h 268288"/>
              <a:gd name="connsiteX28" fmla="*/ 72688 w 338138"/>
              <a:gd name="connsiteY28" fmla="*/ 142875 h 268288"/>
              <a:gd name="connsiteX29" fmla="*/ 55563 w 338138"/>
              <a:gd name="connsiteY29" fmla="*/ 177800 h 268288"/>
              <a:gd name="connsiteX30" fmla="*/ 117476 w 338138"/>
              <a:gd name="connsiteY30" fmla="*/ 195263 h 268288"/>
              <a:gd name="connsiteX31" fmla="*/ 109572 w 338138"/>
              <a:gd name="connsiteY31" fmla="*/ 187203 h 268288"/>
              <a:gd name="connsiteX32" fmla="*/ 72688 w 338138"/>
              <a:gd name="connsiteY32" fmla="*/ 142875 h 268288"/>
              <a:gd name="connsiteX33" fmla="*/ 318295 w 338138"/>
              <a:gd name="connsiteY33" fmla="*/ 125413 h 268288"/>
              <a:gd name="connsiteX34" fmla="*/ 309563 w 338138"/>
              <a:gd name="connsiteY34" fmla="*/ 134145 h 268288"/>
              <a:gd name="connsiteX35" fmla="*/ 318295 w 338138"/>
              <a:gd name="connsiteY35" fmla="*/ 142877 h 268288"/>
              <a:gd name="connsiteX36" fmla="*/ 327027 w 338138"/>
              <a:gd name="connsiteY36" fmla="*/ 134145 h 268288"/>
              <a:gd name="connsiteX37" fmla="*/ 318295 w 338138"/>
              <a:gd name="connsiteY37" fmla="*/ 125413 h 268288"/>
              <a:gd name="connsiteX38" fmla="*/ 278456 w 338138"/>
              <a:gd name="connsiteY38" fmla="*/ 95250 h 268288"/>
              <a:gd name="connsiteX39" fmla="*/ 257175 w 338138"/>
              <a:gd name="connsiteY39" fmla="*/ 134144 h 268288"/>
              <a:gd name="connsiteX40" fmla="*/ 278456 w 338138"/>
              <a:gd name="connsiteY40" fmla="*/ 173038 h 268288"/>
              <a:gd name="connsiteX41" fmla="*/ 306388 w 338138"/>
              <a:gd name="connsiteY41" fmla="*/ 150998 h 268288"/>
              <a:gd name="connsiteX42" fmla="*/ 297077 w 338138"/>
              <a:gd name="connsiteY42" fmla="*/ 134144 h 268288"/>
              <a:gd name="connsiteX43" fmla="*/ 306388 w 338138"/>
              <a:gd name="connsiteY43" fmla="*/ 117290 h 268288"/>
              <a:gd name="connsiteX44" fmla="*/ 278456 w 338138"/>
              <a:gd name="connsiteY44" fmla="*/ 95250 h 268288"/>
              <a:gd name="connsiteX45" fmla="*/ 45509 w 338138"/>
              <a:gd name="connsiteY45" fmla="*/ 95250 h 268288"/>
              <a:gd name="connsiteX46" fmla="*/ 11113 w 338138"/>
              <a:gd name="connsiteY46" fmla="*/ 134144 h 268288"/>
              <a:gd name="connsiteX47" fmla="*/ 45509 w 338138"/>
              <a:gd name="connsiteY47" fmla="*/ 173038 h 268288"/>
              <a:gd name="connsiteX48" fmla="*/ 66676 w 338138"/>
              <a:gd name="connsiteY48" fmla="*/ 134144 h 268288"/>
              <a:gd name="connsiteX49" fmla="*/ 45509 w 338138"/>
              <a:gd name="connsiteY49" fmla="*/ 95250 h 268288"/>
              <a:gd name="connsiteX50" fmla="*/ 206375 w 338138"/>
              <a:gd name="connsiteY50" fmla="*/ 73025 h 268288"/>
              <a:gd name="connsiteX51" fmla="*/ 214279 w 338138"/>
              <a:gd name="connsiteY51" fmla="*/ 81046 h 268288"/>
              <a:gd name="connsiteX52" fmla="*/ 251163 w 338138"/>
              <a:gd name="connsiteY52" fmla="*/ 123825 h 268288"/>
              <a:gd name="connsiteX53" fmla="*/ 268288 w 338138"/>
              <a:gd name="connsiteY53" fmla="*/ 89067 h 268288"/>
              <a:gd name="connsiteX54" fmla="*/ 206375 w 338138"/>
              <a:gd name="connsiteY54" fmla="*/ 73025 h 268288"/>
              <a:gd name="connsiteX55" fmla="*/ 117476 w 338138"/>
              <a:gd name="connsiteY55" fmla="*/ 73025 h 268288"/>
              <a:gd name="connsiteX56" fmla="*/ 55563 w 338138"/>
              <a:gd name="connsiteY56" fmla="*/ 89067 h 268288"/>
              <a:gd name="connsiteX57" fmla="*/ 72688 w 338138"/>
              <a:gd name="connsiteY57" fmla="*/ 123825 h 268288"/>
              <a:gd name="connsiteX58" fmla="*/ 109572 w 338138"/>
              <a:gd name="connsiteY58" fmla="*/ 81046 h 268288"/>
              <a:gd name="connsiteX59" fmla="*/ 117476 w 338138"/>
              <a:gd name="connsiteY59" fmla="*/ 73025 h 268288"/>
              <a:gd name="connsiteX60" fmla="*/ 136169 w 338138"/>
              <a:gd name="connsiteY60" fmla="*/ 72744 h 268288"/>
              <a:gd name="connsiteX61" fmla="*/ 117678 w 338138"/>
              <a:gd name="connsiteY61" fmla="*/ 89727 h 268288"/>
              <a:gd name="connsiteX62" fmla="*/ 79375 w 338138"/>
              <a:gd name="connsiteY62" fmla="*/ 134145 h 268288"/>
              <a:gd name="connsiteX63" fmla="*/ 117678 w 338138"/>
              <a:gd name="connsiteY63" fmla="*/ 178562 h 268288"/>
              <a:gd name="connsiteX64" fmla="*/ 136169 w 338138"/>
              <a:gd name="connsiteY64" fmla="*/ 195545 h 268288"/>
              <a:gd name="connsiteX65" fmla="*/ 187680 w 338138"/>
              <a:gd name="connsiteY65" fmla="*/ 195545 h 268288"/>
              <a:gd name="connsiteX66" fmla="*/ 206172 w 338138"/>
              <a:gd name="connsiteY66" fmla="*/ 178562 h 268288"/>
              <a:gd name="connsiteX67" fmla="*/ 244475 w 338138"/>
              <a:gd name="connsiteY67" fmla="*/ 134145 h 268288"/>
              <a:gd name="connsiteX68" fmla="*/ 206172 w 338138"/>
              <a:gd name="connsiteY68" fmla="*/ 89727 h 268288"/>
              <a:gd name="connsiteX69" fmla="*/ 187680 w 338138"/>
              <a:gd name="connsiteY69" fmla="*/ 72744 h 268288"/>
              <a:gd name="connsiteX70" fmla="*/ 136169 w 338138"/>
              <a:gd name="connsiteY70" fmla="*/ 72744 h 268288"/>
              <a:gd name="connsiteX71" fmla="*/ 162579 w 338138"/>
              <a:gd name="connsiteY71" fmla="*/ 50800 h 268288"/>
              <a:gd name="connsiteX72" fmla="*/ 150813 w 338138"/>
              <a:gd name="connsiteY72" fmla="*/ 60325 h 268288"/>
              <a:gd name="connsiteX73" fmla="*/ 173038 w 338138"/>
              <a:gd name="connsiteY73" fmla="*/ 60325 h 268288"/>
              <a:gd name="connsiteX74" fmla="*/ 162579 w 338138"/>
              <a:gd name="connsiteY74" fmla="*/ 50800 h 268288"/>
              <a:gd name="connsiteX75" fmla="*/ 251795 w 338138"/>
              <a:gd name="connsiteY75" fmla="*/ 19215 h 268288"/>
              <a:gd name="connsiteX76" fmla="*/ 171450 w 338138"/>
              <a:gd name="connsiteY76" fmla="*/ 45244 h 268288"/>
              <a:gd name="connsiteX77" fmla="*/ 191197 w 338138"/>
              <a:gd name="connsiteY77" fmla="*/ 60997 h 268288"/>
              <a:gd name="connsiteX78" fmla="*/ 271501 w 338138"/>
              <a:gd name="connsiteY78" fmla="*/ 79376 h 268288"/>
              <a:gd name="connsiteX79" fmla="*/ 267552 w 338138"/>
              <a:gd name="connsiteY79" fmla="*/ 26866 h 268288"/>
              <a:gd name="connsiteX80" fmla="*/ 251795 w 338138"/>
              <a:gd name="connsiteY80" fmla="*/ 19215 h 268288"/>
              <a:gd name="connsiteX81" fmla="*/ 73248 w 338138"/>
              <a:gd name="connsiteY81" fmla="*/ 18780 h 268288"/>
              <a:gd name="connsiteX82" fmla="*/ 56298 w 338138"/>
              <a:gd name="connsiteY82" fmla="*/ 26684 h 268288"/>
              <a:gd name="connsiteX83" fmla="*/ 52349 w 338138"/>
              <a:gd name="connsiteY83" fmla="*/ 79376 h 268288"/>
              <a:gd name="connsiteX84" fmla="*/ 132653 w 338138"/>
              <a:gd name="connsiteY84" fmla="*/ 60934 h 268288"/>
              <a:gd name="connsiteX85" fmla="*/ 152400 w 338138"/>
              <a:gd name="connsiteY85" fmla="*/ 45126 h 268288"/>
              <a:gd name="connsiteX86" fmla="*/ 128704 w 338138"/>
              <a:gd name="connsiteY86" fmla="*/ 31953 h 268288"/>
              <a:gd name="connsiteX87" fmla="*/ 112906 w 338138"/>
              <a:gd name="connsiteY87" fmla="*/ 38540 h 268288"/>
              <a:gd name="connsiteX88" fmla="*/ 93159 w 338138"/>
              <a:gd name="connsiteY88" fmla="*/ 18780 h 268288"/>
              <a:gd name="connsiteX89" fmla="*/ 73248 w 338138"/>
              <a:gd name="connsiteY89" fmla="*/ 18780 h 268288"/>
              <a:gd name="connsiteX90" fmla="*/ 112713 w 338138"/>
              <a:gd name="connsiteY90" fmla="*/ 9525 h 268288"/>
              <a:gd name="connsiteX91" fmla="*/ 103188 w 338138"/>
              <a:gd name="connsiteY91" fmla="*/ 19050 h 268288"/>
              <a:gd name="connsiteX92" fmla="*/ 112713 w 338138"/>
              <a:gd name="connsiteY92" fmla="*/ 28575 h 268288"/>
              <a:gd name="connsiteX93" fmla="*/ 122238 w 338138"/>
              <a:gd name="connsiteY93" fmla="*/ 19050 h 268288"/>
              <a:gd name="connsiteX94" fmla="*/ 112713 w 338138"/>
              <a:gd name="connsiteY94" fmla="*/ 9525 h 268288"/>
              <a:gd name="connsiteX95" fmla="*/ 112272 w 338138"/>
              <a:gd name="connsiteY95" fmla="*/ 0 h 268288"/>
              <a:gd name="connsiteX96" fmla="*/ 132085 w 338138"/>
              <a:gd name="connsiteY96" fmla="*/ 19727 h 268288"/>
              <a:gd name="connsiteX97" fmla="*/ 132085 w 338138"/>
              <a:gd name="connsiteY97" fmla="*/ 22357 h 268288"/>
              <a:gd name="connsiteX98" fmla="*/ 162465 w 338138"/>
              <a:gd name="connsiteY98" fmla="*/ 38139 h 268288"/>
              <a:gd name="connsiteX99" fmla="*/ 225865 w 338138"/>
              <a:gd name="connsiteY99" fmla="*/ 10521 h 268288"/>
              <a:gd name="connsiteX100" fmla="*/ 276058 w 338138"/>
              <a:gd name="connsiteY100" fmla="*/ 19727 h 268288"/>
              <a:gd name="connsiteX101" fmla="*/ 282662 w 338138"/>
              <a:gd name="connsiteY101" fmla="*/ 84169 h 268288"/>
              <a:gd name="connsiteX102" fmla="*/ 318325 w 338138"/>
              <a:gd name="connsiteY102" fmla="*/ 114417 h 268288"/>
              <a:gd name="connsiteX103" fmla="*/ 338138 w 338138"/>
              <a:gd name="connsiteY103" fmla="*/ 134144 h 268288"/>
              <a:gd name="connsiteX104" fmla="*/ 318325 w 338138"/>
              <a:gd name="connsiteY104" fmla="*/ 153871 h 268288"/>
              <a:gd name="connsiteX105" fmla="*/ 282662 w 338138"/>
              <a:gd name="connsiteY105" fmla="*/ 184119 h 268288"/>
              <a:gd name="connsiteX106" fmla="*/ 276058 w 338138"/>
              <a:gd name="connsiteY106" fmla="*/ 248561 h 268288"/>
              <a:gd name="connsiteX107" fmla="*/ 243037 w 338138"/>
              <a:gd name="connsiteY107" fmla="*/ 260397 h 268288"/>
              <a:gd name="connsiteX108" fmla="*/ 225865 w 338138"/>
              <a:gd name="connsiteY108" fmla="*/ 257767 h 268288"/>
              <a:gd name="connsiteX109" fmla="*/ 161144 w 338138"/>
              <a:gd name="connsiteY109" fmla="*/ 230149 h 268288"/>
              <a:gd name="connsiteX110" fmla="*/ 133406 w 338138"/>
              <a:gd name="connsiteY110" fmla="*/ 245931 h 268288"/>
              <a:gd name="connsiteX111" fmla="*/ 133406 w 338138"/>
              <a:gd name="connsiteY111" fmla="*/ 248561 h 268288"/>
              <a:gd name="connsiteX112" fmla="*/ 112272 w 338138"/>
              <a:gd name="connsiteY112" fmla="*/ 268288 h 268288"/>
              <a:gd name="connsiteX113" fmla="*/ 95101 w 338138"/>
              <a:gd name="connsiteY113" fmla="*/ 259082 h 268288"/>
              <a:gd name="connsiteX114" fmla="*/ 80572 w 338138"/>
              <a:gd name="connsiteY114" fmla="*/ 260397 h 268288"/>
              <a:gd name="connsiteX115" fmla="*/ 47551 w 338138"/>
              <a:gd name="connsiteY115" fmla="*/ 248561 h 268288"/>
              <a:gd name="connsiteX116" fmla="*/ 40946 w 338138"/>
              <a:gd name="connsiteY116" fmla="*/ 184119 h 268288"/>
              <a:gd name="connsiteX117" fmla="*/ 0 w 338138"/>
              <a:gd name="connsiteY117" fmla="*/ 134144 h 268288"/>
              <a:gd name="connsiteX118" fmla="*/ 40946 w 338138"/>
              <a:gd name="connsiteY118" fmla="*/ 84169 h 268288"/>
              <a:gd name="connsiteX119" fmla="*/ 47551 w 338138"/>
              <a:gd name="connsiteY119" fmla="*/ 19727 h 268288"/>
              <a:gd name="connsiteX120" fmla="*/ 95101 w 338138"/>
              <a:gd name="connsiteY120" fmla="*/ 9206 h 268288"/>
              <a:gd name="connsiteX121" fmla="*/ 112272 w 338138"/>
              <a:gd name="connsiteY121" fmla="*/ 0 h 26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38138" h="268288">
                <a:moveTo>
                  <a:pt x="112713" y="239713"/>
                </a:moveTo>
                <a:cubicBezTo>
                  <a:pt x="107452" y="239713"/>
                  <a:pt x="103188" y="243622"/>
                  <a:pt x="103188" y="248445"/>
                </a:cubicBezTo>
                <a:cubicBezTo>
                  <a:pt x="103188" y="253268"/>
                  <a:pt x="107452" y="257177"/>
                  <a:pt x="112713" y="257177"/>
                </a:cubicBezTo>
                <a:cubicBezTo>
                  <a:pt x="117974" y="257177"/>
                  <a:pt x="122238" y="253268"/>
                  <a:pt x="122238" y="248445"/>
                </a:cubicBezTo>
                <a:cubicBezTo>
                  <a:pt x="122238" y="243622"/>
                  <a:pt x="117974" y="239713"/>
                  <a:pt x="112713" y="239713"/>
                </a:cubicBezTo>
                <a:close/>
                <a:moveTo>
                  <a:pt x="150813" y="207963"/>
                </a:moveTo>
                <a:cubicBezTo>
                  <a:pt x="154735" y="210609"/>
                  <a:pt x="158657" y="213255"/>
                  <a:pt x="161272" y="215901"/>
                </a:cubicBezTo>
                <a:cubicBezTo>
                  <a:pt x="165194" y="213255"/>
                  <a:pt x="169116" y="210609"/>
                  <a:pt x="173038" y="207963"/>
                </a:cubicBezTo>
                <a:cubicBezTo>
                  <a:pt x="169116" y="207963"/>
                  <a:pt x="165194" y="207963"/>
                  <a:pt x="161272" y="207963"/>
                </a:cubicBezTo>
                <a:cubicBezTo>
                  <a:pt x="158657" y="207963"/>
                  <a:pt x="154735" y="207963"/>
                  <a:pt x="150813" y="207963"/>
                </a:cubicBezTo>
                <a:close/>
                <a:moveTo>
                  <a:pt x="271501" y="187325"/>
                </a:moveTo>
                <a:cubicBezTo>
                  <a:pt x="249121" y="198071"/>
                  <a:pt x="221475" y="203444"/>
                  <a:pt x="191197" y="206131"/>
                </a:cubicBezTo>
                <a:cubicBezTo>
                  <a:pt x="184615" y="212847"/>
                  <a:pt x="178032" y="218220"/>
                  <a:pt x="171450" y="222250"/>
                </a:cubicBezTo>
                <a:cubicBezTo>
                  <a:pt x="213577" y="250459"/>
                  <a:pt x="251754" y="257175"/>
                  <a:pt x="267552" y="241056"/>
                </a:cubicBezTo>
                <a:cubicBezTo>
                  <a:pt x="278083" y="230310"/>
                  <a:pt x="279400" y="211504"/>
                  <a:pt x="271501" y="187325"/>
                </a:cubicBezTo>
                <a:close/>
                <a:moveTo>
                  <a:pt x="52349" y="187325"/>
                </a:moveTo>
                <a:cubicBezTo>
                  <a:pt x="44450" y="211036"/>
                  <a:pt x="45766" y="229479"/>
                  <a:pt x="56298" y="240017"/>
                </a:cubicBezTo>
                <a:cubicBezTo>
                  <a:pt x="65513" y="249238"/>
                  <a:pt x="81311" y="249238"/>
                  <a:pt x="93159" y="246603"/>
                </a:cubicBezTo>
                <a:cubicBezTo>
                  <a:pt x="93159" y="236065"/>
                  <a:pt x="102374" y="228161"/>
                  <a:pt x="112906" y="228161"/>
                </a:cubicBezTo>
                <a:cubicBezTo>
                  <a:pt x="119488" y="228161"/>
                  <a:pt x="124754" y="230796"/>
                  <a:pt x="128704" y="234748"/>
                </a:cubicBezTo>
                <a:cubicBezTo>
                  <a:pt x="136602" y="232113"/>
                  <a:pt x="144501" y="226844"/>
                  <a:pt x="152400" y="221575"/>
                </a:cubicBezTo>
                <a:cubicBezTo>
                  <a:pt x="145818" y="217623"/>
                  <a:pt x="139235" y="212354"/>
                  <a:pt x="132653" y="205767"/>
                </a:cubicBezTo>
                <a:cubicBezTo>
                  <a:pt x="102374" y="203133"/>
                  <a:pt x="74729" y="197863"/>
                  <a:pt x="52349" y="187325"/>
                </a:cubicBezTo>
                <a:close/>
                <a:moveTo>
                  <a:pt x="251163" y="142875"/>
                </a:moveTo>
                <a:cubicBezTo>
                  <a:pt x="240625" y="158994"/>
                  <a:pt x="228769" y="173771"/>
                  <a:pt x="214279" y="187203"/>
                </a:cubicBezTo>
                <a:cubicBezTo>
                  <a:pt x="211644" y="189890"/>
                  <a:pt x="209009" y="192576"/>
                  <a:pt x="206375" y="195263"/>
                </a:cubicBezTo>
                <a:cubicBezTo>
                  <a:pt x="230086" y="191233"/>
                  <a:pt x="251163" y="185860"/>
                  <a:pt x="268288" y="177800"/>
                </a:cubicBezTo>
                <a:cubicBezTo>
                  <a:pt x="264336" y="167054"/>
                  <a:pt x="259067" y="154965"/>
                  <a:pt x="251163" y="142875"/>
                </a:cubicBezTo>
                <a:close/>
                <a:moveTo>
                  <a:pt x="72688" y="142875"/>
                </a:moveTo>
                <a:cubicBezTo>
                  <a:pt x="64784" y="154965"/>
                  <a:pt x="59515" y="167054"/>
                  <a:pt x="55563" y="177800"/>
                </a:cubicBezTo>
                <a:cubicBezTo>
                  <a:pt x="72688" y="185860"/>
                  <a:pt x="93765" y="191233"/>
                  <a:pt x="117476" y="195263"/>
                </a:cubicBezTo>
                <a:cubicBezTo>
                  <a:pt x="114841" y="192576"/>
                  <a:pt x="112207" y="189890"/>
                  <a:pt x="109572" y="187203"/>
                </a:cubicBezTo>
                <a:cubicBezTo>
                  <a:pt x="95082" y="172427"/>
                  <a:pt x="83226" y="158994"/>
                  <a:pt x="72688" y="142875"/>
                </a:cubicBezTo>
                <a:close/>
                <a:moveTo>
                  <a:pt x="318295" y="125413"/>
                </a:moveTo>
                <a:cubicBezTo>
                  <a:pt x="313472" y="125413"/>
                  <a:pt x="309563" y="129322"/>
                  <a:pt x="309563" y="134145"/>
                </a:cubicBezTo>
                <a:cubicBezTo>
                  <a:pt x="309563" y="138968"/>
                  <a:pt x="313472" y="142877"/>
                  <a:pt x="318295" y="142877"/>
                </a:cubicBezTo>
                <a:cubicBezTo>
                  <a:pt x="323118" y="142877"/>
                  <a:pt x="327027" y="138968"/>
                  <a:pt x="327027" y="134145"/>
                </a:cubicBezTo>
                <a:cubicBezTo>
                  <a:pt x="327027" y="129322"/>
                  <a:pt x="323118" y="125413"/>
                  <a:pt x="318295" y="125413"/>
                </a:cubicBezTo>
                <a:close/>
                <a:moveTo>
                  <a:pt x="278456" y="95250"/>
                </a:moveTo>
                <a:cubicBezTo>
                  <a:pt x="273136" y="108215"/>
                  <a:pt x="266485" y="121179"/>
                  <a:pt x="257175" y="134144"/>
                </a:cubicBezTo>
                <a:cubicBezTo>
                  <a:pt x="266485" y="147109"/>
                  <a:pt x="273136" y="160073"/>
                  <a:pt x="278456" y="173038"/>
                </a:cubicBezTo>
                <a:cubicBezTo>
                  <a:pt x="291757" y="166556"/>
                  <a:pt x="301068" y="158777"/>
                  <a:pt x="306388" y="150998"/>
                </a:cubicBezTo>
                <a:cubicBezTo>
                  <a:pt x="301068" y="147109"/>
                  <a:pt x="297077" y="140626"/>
                  <a:pt x="297077" y="134144"/>
                </a:cubicBezTo>
                <a:cubicBezTo>
                  <a:pt x="297077" y="127662"/>
                  <a:pt x="301068" y="121179"/>
                  <a:pt x="306388" y="117290"/>
                </a:cubicBezTo>
                <a:cubicBezTo>
                  <a:pt x="301068" y="109511"/>
                  <a:pt x="291757" y="101732"/>
                  <a:pt x="278456" y="95250"/>
                </a:cubicBezTo>
                <a:close/>
                <a:moveTo>
                  <a:pt x="45509" y="95250"/>
                </a:moveTo>
                <a:cubicBezTo>
                  <a:pt x="23019" y="106918"/>
                  <a:pt x="11113" y="119883"/>
                  <a:pt x="11113" y="134144"/>
                </a:cubicBezTo>
                <a:cubicBezTo>
                  <a:pt x="11113" y="148405"/>
                  <a:pt x="23019" y="161370"/>
                  <a:pt x="45509" y="173038"/>
                </a:cubicBezTo>
                <a:cubicBezTo>
                  <a:pt x="50801" y="160073"/>
                  <a:pt x="57415" y="147109"/>
                  <a:pt x="66676" y="134144"/>
                </a:cubicBezTo>
                <a:cubicBezTo>
                  <a:pt x="57415" y="121179"/>
                  <a:pt x="50801" y="108215"/>
                  <a:pt x="45509" y="95250"/>
                </a:cubicBezTo>
                <a:close/>
                <a:moveTo>
                  <a:pt x="206375" y="73025"/>
                </a:moveTo>
                <a:cubicBezTo>
                  <a:pt x="209009" y="75699"/>
                  <a:pt x="211644" y="78372"/>
                  <a:pt x="214279" y="81046"/>
                </a:cubicBezTo>
                <a:cubicBezTo>
                  <a:pt x="228769" y="94414"/>
                  <a:pt x="240625" y="109120"/>
                  <a:pt x="251163" y="123825"/>
                </a:cubicBezTo>
                <a:cubicBezTo>
                  <a:pt x="259067" y="113130"/>
                  <a:pt x="264336" y="101099"/>
                  <a:pt x="268288" y="89067"/>
                </a:cubicBezTo>
                <a:cubicBezTo>
                  <a:pt x="251163" y="82383"/>
                  <a:pt x="230086" y="77035"/>
                  <a:pt x="206375" y="73025"/>
                </a:cubicBezTo>
                <a:close/>
                <a:moveTo>
                  <a:pt x="117476" y="73025"/>
                </a:moveTo>
                <a:cubicBezTo>
                  <a:pt x="93765" y="77035"/>
                  <a:pt x="72688" y="82383"/>
                  <a:pt x="55563" y="89067"/>
                </a:cubicBezTo>
                <a:cubicBezTo>
                  <a:pt x="59515" y="101099"/>
                  <a:pt x="64784" y="113130"/>
                  <a:pt x="72688" y="123825"/>
                </a:cubicBezTo>
                <a:cubicBezTo>
                  <a:pt x="83226" y="109120"/>
                  <a:pt x="95082" y="94414"/>
                  <a:pt x="109572" y="81046"/>
                </a:cubicBezTo>
                <a:cubicBezTo>
                  <a:pt x="112207" y="78372"/>
                  <a:pt x="114841" y="75699"/>
                  <a:pt x="117476" y="73025"/>
                </a:cubicBezTo>
                <a:close/>
                <a:moveTo>
                  <a:pt x="136169" y="72744"/>
                </a:moveTo>
                <a:cubicBezTo>
                  <a:pt x="129565" y="77970"/>
                  <a:pt x="122961" y="83195"/>
                  <a:pt x="117678" y="89727"/>
                </a:cubicBezTo>
                <a:cubicBezTo>
                  <a:pt x="103149" y="104098"/>
                  <a:pt x="89941" y="118468"/>
                  <a:pt x="79375" y="134145"/>
                </a:cubicBezTo>
                <a:cubicBezTo>
                  <a:pt x="89941" y="149821"/>
                  <a:pt x="103149" y="164191"/>
                  <a:pt x="117678" y="178562"/>
                </a:cubicBezTo>
                <a:cubicBezTo>
                  <a:pt x="122961" y="185094"/>
                  <a:pt x="129565" y="190319"/>
                  <a:pt x="136169" y="195545"/>
                </a:cubicBezTo>
                <a:cubicBezTo>
                  <a:pt x="153340" y="196851"/>
                  <a:pt x="170510" y="196851"/>
                  <a:pt x="187680" y="195545"/>
                </a:cubicBezTo>
                <a:cubicBezTo>
                  <a:pt x="194284" y="190319"/>
                  <a:pt x="200888" y="185094"/>
                  <a:pt x="206172" y="178562"/>
                </a:cubicBezTo>
                <a:cubicBezTo>
                  <a:pt x="220700" y="164191"/>
                  <a:pt x="233908" y="149821"/>
                  <a:pt x="244475" y="134145"/>
                </a:cubicBezTo>
                <a:cubicBezTo>
                  <a:pt x="233908" y="118468"/>
                  <a:pt x="220700" y="104098"/>
                  <a:pt x="206172" y="89727"/>
                </a:cubicBezTo>
                <a:cubicBezTo>
                  <a:pt x="200888" y="83195"/>
                  <a:pt x="194284" y="77970"/>
                  <a:pt x="187680" y="72744"/>
                </a:cubicBezTo>
                <a:cubicBezTo>
                  <a:pt x="170510" y="71438"/>
                  <a:pt x="153340" y="71438"/>
                  <a:pt x="136169" y="72744"/>
                </a:cubicBezTo>
                <a:close/>
                <a:moveTo>
                  <a:pt x="162579" y="50800"/>
                </a:moveTo>
                <a:cubicBezTo>
                  <a:pt x="158657" y="53521"/>
                  <a:pt x="154735" y="57604"/>
                  <a:pt x="150813" y="60325"/>
                </a:cubicBezTo>
                <a:cubicBezTo>
                  <a:pt x="158657" y="60325"/>
                  <a:pt x="165194" y="60325"/>
                  <a:pt x="173038" y="60325"/>
                </a:cubicBezTo>
                <a:cubicBezTo>
                  <a:pt x="169116" y="57604"/>
                  <a:pt x="165194" y="53521"/>
                  <a:pt x="162579" y="50800"/>
                </a:cubicBezTo>
                <a:close/>
                <a:moveTo>
                  <a:pt x="251795" y="19215"/>
                </a:moveTo>
                <a:cubicBezTo>
                  <a:pt x="232419" y="15708"/>
                  <a:pt x="203045" y="24569"/>
                  <a:pt x="171450" y="45244"/>
                </a:cubicBezTo>
                <a:cubicBezTo>
                  <a:pt x="178032" y="49183"/>
                  <a:pt x="184615" y="54434"/>
                  <a:pt x="191197" y="60997"/>
                </a:cubicBezTo>
                <a:cubicBezTo>
                  <a:pt x="221475" y="63623"/>
                  <a:pt x="249121" y="68874"/>
                  <a:pt x="271501" y="79376"/>
                </a:cubicBezTo>
                <a:cubicBezTo>
                  <a:pt x="279400" y="55746"/>
                  <a:pt x="278083" y="37368"/>
                  <a:pt x="267552" y="26866"/>
                </a:cubicBezTo>
                <a:cubicBezTo>
                  <a:pt x="263602" y="22928"/>
                  <a:pt x="258254" y="20384"/>
                  <a:pt x="251795" y="19215"/>
                </a:cubicBezTo>
                <a:close/>
                <a:moveTo>
                  <a:pt x="73248" y="18780"/>
                </a:moveTo>
                <a:cubicBezTo>
                  <a:pt x="66830" y="19768"/>
                  <a:pt x="60906" y="22074"/>
                  <a:pt x="56298" y="26684"/>
                </a:cubicBezTo>
                <a:cubicBezTo>
                  <a:pt x="45766" y="37222"/>
                  <a:pt x="44450" y="55665"/>
                  <a:pt x="52349" y="79376"/>
                </a:cubicBezTo>
                <a:cubicBezTo>
                  <a:pt x="74729" y="68838"/>
                  <a:pt x="102374" y="62251"/>
                  <a:pt x="132653" y="60934"/>
                </a:cubicBezTo>
                <a:cubicBezTo>
                  <a:pt x="139235" y="54347"/>
                  <a:pt x="145818" y="49078"/>
                  <a:pt x="152400" y="45126"/>
                </a:cubicBezTo>
                <a:cubicBezTo>
                  <a:pt x="144501" y="39857"/>
                  <a:pt x="136602" y="34588"/>
                  <a:pt x="128704" y="31953"/>
                </a:cubicBezTo>
                <a:cubicBezTo>
                  <a:pt x="124754" y="35905"/>
                  <a:pt x="119488" y="38540"/>
                  <a:pt x="112906" y="38540"/>
                </a:cubicBezTo>
                <a:cubicBezTo>
                  <a:pt x="102374" y="38540"/>
                  <a:pt x="93159" y="30636"/>
                  <a:pt x="93159" y="18780"/>
                </a:cubicBezTo>
                <a:cubicBezTo>
                  <a:pt x="86577" y="18122"/>
                  <a:pt x="79665" y="17792"/>
                  <a:pt x="73248" y="18780"/>
                </a:cubicBezTo>
                <a:close/>
                <a:moveTo>
                  <a:pt x="112713" y="9525"/>
                </a:moveTo>
                <a:cubicBezTo>
                  <a:pt x="107452" y="9525"/>
                  <a:pt x="103188" y="13789"/>
                  <a:pt x="103188" y="19050"/>
                </a:cubicBezTo>
                <a:cubicBezTo>
                  <a:pt x="103188" y="24311"/>
                  <a:pt x="107452" y="28575"/>
                  <a:pt x="112713" y="28575"/>
                </a:cubicBezTo>
                <a:cubicBezTo>
                  <a:pt x="117974" y="28575"/>
                  <a:pt x="122238" y="24311"/>
                  <a:pt x="122238" y="19050"/>
                </a:cubicBezTo>
                <a:cubicBezTo>
                  <a:pt x="122238" y="13789"/>
                  <a:pt x="117974" y="9525"/>
                  <a:pt x="112713" y="9525"/>
                </a:cubicBezTo>
                <a:close/>
                <a:moveTo>
                  <a:pt x="112272" y="0"/>
                </a:moveTo>
                <a:cubicBezTo>
                  <a:pt x="122839" y="0"/>
                  <a:pt x="132085" y="9206"/>
                  <a:pt x="132085" y="19727"/>
                </a:cubicBezTo>
                <a:cubicBezTo>
                  <a:pt x="132085" y="21042"/>
                  <a:pt x="132085" y="21042"/>
                  <a:pt x="132085" y="22357"/>
                </a:cubicBezTo>
                <a:cubicBezTo>
                  <a:pt x="141331" y="26303"/>
                  <a:pt x="151898" y="31563"/>
                  <a:pt x="162465" y="38139"/>
                </a:cubicBezTo>
                <a:cubicBezTo>
                  <a:pt x="184919" y="23672"/>
                  <a:pt x="206053" y="14466"/>
                  <a:pt x="225865" y="10521"/>
                </a:cubicBezTo>
                <a:cubicBezTo>
                  <a:pt x="248320" y="5261"/>
                  <a:pt x="265491" y="9206"/>
                  <a:pt x="276058" y="19727"/>
                </a:cubicBezTo>
                <a:cubicBezTo>
                  <a:pt x="289266" y="32878"/>
                  <a:pt x="291908" y="56551"/>
                  <a:pt x="282662" y="84169"/>
                </a:cubicBezTo>
                <a:cubicBezTo>
                  <a:pt x="299833" y="93375"/>
                  <a:pt x="311721" y="102581"/>
                  <a:pt x="318325" y="114417"/>
                </a:cubicBezTo>
                <a:cubicBezTo>
                  <a:pt x="328892" y="114417"/>
                  <a:pt x="338138" y="123623"/>
                  <a:pt x="338138" y="134144"/>
                </a:cubicBezTo>
                <a:cubicBezTo>
                  <a:pt x="338138" y="144665"/>
                  <a:pt x="328892" y="153871"/>
                  <a:pt x="318325" y="153871"/>
                </a:cubicBezTo>
                <a:cubicBezTo>
                  <a:pt x="311721" y="165707"/>
                  <a:pt x="298512" y="174913"/>
                  <a:pt x="282662" y="184119"/>
                </a:cubicBezTo>
                <a:cubicBezTo>
                  <a:pt x="291908" y="211737"/>
                  <a:pt x="289266" y="235410"/>
                  <a:pt x="276058" y="248561"/>
                </a:cubicBezTo>
                <a:cubicBezTo>
                  <a:pt x="268133" y="256452"/>
                  <a:pt x="257566" y="260397"/>
                  <a:pt x="243037" y="260397"/>
                </a:cubicBezTo>
                <a:cubicBezTo>
                  <a:pt x="237753" y="260397"/>
                  <a:pt x="232470" y="259082"/>
                  <a:pt x="225865" y="257767"/>
                </a:cubicBezTo>
                <a:cubicBezTo>
                  <a:pt x="206053" y="253822"/>
                  <a:pt x="184919" y="244616"/>
                  <a:pt x="161144" y="230149"/>
                </a:cubicBezTo>
                <a:cubicBezTo>
                  <a:pt x="151898" y="235410"/>
                  <a:pt x="142652" y="241985"/>
                  <a:pt x="133406" y="245931"/>
                </a:cubicBezTo>
                <a:cubicBezTo>
                  <a:pt x="133406" y="247246"/>
                  <a:pt x="133406" y="247246"/>
                  <a:pt x="133406" y="248561"/>
                </a:cubicBezTo>
                <a:cubicBezTo>
                  <a:pt x="133406" y="259082"/>
                  <a:pt x="124160" y="268288"/>
                  <a:pt x="112272" y="268288"/>
                </a:cubicBezTo>
                <a:cubicBezTo>
                  <a:pt x="105668" y="268288"/>
                  <a:pt x="99064" y="264343"/>
                  <a:pt x="95101" y="259082"/>
                </a:cubicBezTo>
                <a:cubicBezTo>
                  <a:pt x="89818" y="259082"/>
                  <a:pt x="84534" y="260397"/>
                  <a:pt x="80572" y="260397"/>
                </a:cubicBezTo>
                <a:cubicBezTo>
                  <a:pt x="66042" y="260397"/>
                  <a:pt x="55476" y="256452"/>
                  <a:pt x="47551" y="248561"/>
                </a:cubicBezTo>
                <a:cubicBezTo>
                  <a:pt x="34342" y="235410"/>
                  <a:pt x="31700" y="211737"/>
                  <a:pt x="40946" y="184119"/>
                </a:cubicBezTo>
                <a:cubicBezTo>
                  <a:pt x="14529" y="170968"/>
                  <a:pt x="0" y="152556"/>
                  <a:pt x="0" y="134144"/>
                </a:cubicBezTo>
                <a:cubicBezTo>
                  <a:pt x="0" y="115732"/>
                  <a:pt x="14529" y="97320"/>
                  <a:pt x="40946" y="84169"/>
                </a:cubicBezTo>
                <a:cubicBezTo>
                  <a:pt x="31700" y="56551"/>
                  <a:pt x="34342" y="32878"/>
                  <a:pt x="47551" y="19727"/>
                </a:cubicBezTo>
                <a:cubicBezTo>
                  <a:pt x="58117" y="9206"/>
                  <a:pt x="73968" y="6576"/>
                  <a:pt x="95101" y="9206"/>
                </a:cubicBezTo>
                <a:cubicBezTo>
                  <a:pt x="97743" y="3945"/>
                  <a:pt x="104347" y="0"/>
                  <a:pt x="112272" y="0"/>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21" name="椭圆 15"/>
          <p:cNvSpPr/>
          <p:nvPr/>
        </p:nvSpPr>
        <p:spPr>
          <a:xfrm>
            <a:off x="2333481" y="4593796"/>
            <a:ext cx="660400" cy="537504"/>
          </a:xfrm>
          <a:custGeom>
            <a:avLst/>
            <a:gdLst>
              <a:gd name="connsiteX0" fmla="*/ 172641 w 330427"/>
              <a:gd name="connsiteY0" fmla="*/ 200332 h 268937"/>
              <a:gd name="connsiteX1" fmla="*/ 157162 w 330427"/>
              <a:gd name="connsiteY1" fmla="*/ 202888 h 268937"/>
              <a:gd name="connsiteX2" fmla="*/ 159742 w 330427"/>
              <a:gd name="connsiteY2" fmla="*/ 228443 h 268937"/>
              <a:gd name="connsiteX3" fmla="*/ 162321 w 330427"/>
              <a:gd name="connsiteY3" fmla="*/ 251442 h 268937"/>
              <a:gd name="connsiteX4" fmla="*/ 167481 w 330427"/>
              <a:gd name="connsiteY4" fmla="*/ 245054 h 268937"/>
              <a:gd name="connsiteX5" fmla="*/ 172641 w 330427"/>
              <a:gd name="connsiteY5" fmla="*/ 245054 h 268937"/>
              <a:gd name="connsiteX6" fmla="*/ 177800 w 330427"/>
              <a:gd name="connsiteY6" fmla="*/ 252720 h 268937"/>
              <a:gd name="connsiteX7" fmla="*/ 175220 w 330427"/>
              <a:gd name="connsiteY7" fmla="*/ 200332 h 268937"/>
              <a:gd name="connsiteX8" fmla="*/ 172641 w 330427"/>
              <a:gd name="connsiteY8" fmla="*/ 200332 h 268937"/>
              <a:gd name="connsiteX9" fmla="*/ 212488 w 330427"/>
              <a:gd name="connsiteY9" fmla="*/ 188426 h 268937"/>
              <a:gd name="connsiteX10" fmla="*/ 183342 w 330427"/>
              <a:gd name="connsiteY10" fmla="*/ 189855 h 268937"/>
              <a:gd name="connsiteX11" fmla="*/ 166687 w 330427"/>
              <a:gd name="connsiteY11" fmla="*/ 193665 h 268937"/>
              <a:gd name="connsiteX12" fmla="*/ 173093 w 330427"/>
              <a:gd name="connsiteY12" fmla="*/ 192395 h 268937"/>
              <a:gd name="connsiteX13" fmla="*/ 239712 w 330427"/>
              <a:gd name="connsiteY13" fmla="*/ 198745 h 268937"/>
              <a:gd name="connsiteX14" fmla="*/ 239712 w 330427"/>
              <a:gd name="connsiteY14" fmla="*/ 197475 h 268937"/>
              <a:gd name="connsiteX15" fmla="*/ 212488 w 330427"/>
              <a:gd name="connsiteY15" fmla="*/ 188426 h 268937"/>
              <a:gd name="connsiteX16" fmla="*/ 256003 w 330427"/>
              <a:gd name="connsiteY16" fmla="*/ 135245 h 268937"/>
              <a:gd name="connsiteX17" fmla="*/ 250825 w 330427"/>
              <a:gd name="connsiteY17" fmla="*/ 140397 h 268937"/>
              <a:gd name="connsiteX18" fmla="*/ 278008 w 330427"/>
              <a:gd name="connsiteY18" fmla="*/ 170020 h 268937"/>
              <a:gd name="connsiteX19" fmla="*/ 316841 w 330427"/>
              <a:gd name="connsiteY19" fmla="*/ 200932 h 268937"/>
              <a:gd name="connsiteX20" fmla="*/ 293541 w 330427"/>
              <a:gd name="connsiteY20" fmla="*/ 159717 h 268937"/>
              <a:gd name="connsiteX21" fmla="*/ 256003 w 330427"/>
              <a:gd name="connsiteY21" fmla="*/ 135245 h 268937"/>
              <a:gd name="connsiteX22" fmla="*/ 231107 w 330427"/>
              <a:gd name="connsiteY22" fmla="*/ 76179 h 268937"/>
              <a:gd name="connsiteX23" fmla="*/ 247400 w 330427"/>
              <a:gd name="connsiteY23" fmla="*/ 88770 h 268937"/>
              <a:gd name="connsiteX24" fmla="*/ 242387 w 330427"/>
              <a:gd name="connsiteY24" fmla="*/ 111433 h 268937"/>
              <a:gd name="connsiteX25" fmla="*/ 238627 w 330427"/>
              <a:gd name="connsiteY25" fmla="*/ 107656 h 268937"/>
              <a:gd name="connsiteX26" fmla="*/ 241133 w 330427"/>
              <a:gd name="connsiteY26" fmla="*/ 100101 h 268937"/>
              <a:gd name="connsiteX27" fmla="*/ 238627 w 330427"/>
              <a:gd name="connsiteY27" fmla="*/ 91288 h 268937"/>
              <a:gd name="connsiteX28" fmla="*/ 229853 w 330427"/>
              <a:gd name="connsiteY28" fmla="*/ 79956 h 268937"/>
              <a:gd name="connsiteX29" fmla="*/ 231107 w 330427"/>
              <a:gd name="connsiteY29" fmla="*/ 76179 h 268937"/>
              <a:gd name="connsiteX30" fmla="*/ 216785 w 330427"/>
              <a:gd name="connsiteY30" fmla="*/ 48748 h 268937"/>
              <a:gd name="connsiteX31" fmla="*/ 191967 w 330427"/>
              <a:gd name="connsiteY31" fmla="*/ 56597 h 268937"/>
              <a:gd name="connsiteX32" fmla="*/ 190661 w 330427"/>
              <a:gd name="connsiteY32" fmla="*/ 56597 h 268937"/>
              <a:gd name="connsiteX33" fmla="*/ 169762 w 330427"/>
              <a:gd name="connsiteY33" fmla="*/ 114263 h 268937"/>
              <a:gd name="connsiteX34" fmla="*/ 231152 w 330427"/>
              <a:gd name="connsiteY34" fmla="*/ 141175 h 268937"/>
              <a:gd name="connsiteX35" fmla="*/ 261195 w 330427"/>
              <a:gd name="connsiteY35" fmla="*/ 83508 h 268937"/>
              <a:gd name="connsiteX36" fmla="*/ 241602 w 330427"/>
              <a:gd name="connsiteY36" fmla="*/ 55315 h 268937"/>
              <a:gd name="connsiteX37" fmla="*/ 216785 w 330427"/>
              <a:gd name="connsiteY37" fmla="*/ 48748 h 268937"/>
              <a:gd name="connsiteX38" fmla="*/ 39110 w 330427"/>
              <a:gd name="connsiteY38" fmla="*/ 44757 h 268937"/>
              <a:gd name="connsiteX39" fmla="*/ 23524 w 330427"/>
              <a:gd name="connsiteY39" fmla="*/ 62852 h 268937"/>
              <a:gd name="connsiteX40" fmla="*/ 23524 w 330427"/>
              <a:gd name="connsiteY40" fmla="*/ 91286 h 268937"/>
              <a:gd name="connsiteX41" fmla="*/ 27420 w 330427"/>
              <a:gd name="connsiteY41" fmla="*/ 190807 h 268937"/>
              <a:gd name="connsiteX42" fmla="*/ 65250 w 330427"/>
              <a:gd name="connsiteY42" fmla="*/ 181275 h 268937"/>
              <a:gd name="connsiteX43" fmla="*/ 103329 w 330427"/>
              <a:gd name="connsiteY43" fmla="*/ 180482 h 268937"/>
              <a:gd name="connsiteX44" fmla="*/ 107950 w 330427"/>
              <a:gd name="connsiteY44" fmla="*/ 181760 h 268937"/>
              <a:gd name="connsiteX45" fmla="*/ 104053 w 330427"/>
              <a:gd name="connsiteY45" fmla="*/ 180467 h 268937"/>
              <a:gd name="connsiteX46" fmla="*/ 103329 w 330427"/>
              <a:gd name="connsiteY46" fmla="*/ 180482 h 268937"/>
              <a:gd name="connsiteX47" fmla="*/ 84570 w 330427"/>
              <a:gd name="connsiteY47" fmla="*/ 175297 h 268937"/>
              <a:gd name="connsiteX48" fmla="*/ 41708 w 330427"/>
              <a:gd name="connsiteY48" fmla="*/ 172712 h 268937"/>
              <a:gd name="connsiteX49" fmla="*/ 39110 w 330427"/>
              <a:gd name="connsiteY49" fmla="*/ 170127 h 268937"/>
              <a:gd name="connsiteX50" fmla="*/ 39110 w 330427"/>
              <a:gd name="connsiteY50" fmla="*/ 168835 h 268937"/>
              <a:gd name="connsiteX51" fmla="*/ 36512 w 330427"/>
              <a:gd name="connsiteY51" fmla="*/ 130060 h 268937"/>
              <a:gd name="connsiteX52" fmla="*/ 37811 w 330427"/>
              <a:gd name="connsiteY52" fmla="*/ 88701 h 268937"/>
              <a:gd name="connsiteX53" fmla="*/ 39110 w 330427"/>
              <a:gd name="connsiteY53" fmla="*/ 44757 h 268937"/>
              <a:gd name="connsiteX54" fmla="*/ 211689 w 330427"/>
              <a:gd name="connsiteY54" fmla="*/ 37535 h 268937"/>
              <a:gd name="connsiteX55" fmla="*/ 237698 w 330427"/>
              <a:gd name="connsiteY55" fmla="*/ 42723 h 268937"/>
              <a:gd name="connsiteX56" fmla="*/ 267423 w 330427"/>
              <a:gd name="connsiteY56" fmla="*/ 73847 h 268937"/>
              <a:gd name="connsiteX57" fmla="*/ 260961 w 330427"/>
              <a:gd name="connsiteY57" fmla="*/ 127017 h 268937"/>
              <a:gd name="connsiteX58" fmla="*/ 322996 w 330427"/>
              <a:gd name="connsiteY58" fmla="*/ 207420 h 268937"/>
              <a:gd name="connsiteX59" fmla="*/ 281639 w 330427"/>
              <a:gd name="connsiteY59" fmla="*/ 186671 h 268937"/>
              <a:gd name="connsiteX60" fmla="*/ 245452 w 330427"/>
              <a:gd name="connsiteY60" fmla="*/ 143876 h 268937"/>
              <a:gd name="connsiteX61" fmla="*/ 236405 w 330427"/>
              <a:gd name="connsiteY61" fmla="*/ 149063 h 268937"/>
              <a:gd name="connsiteX62" fmla="*/ 162739 w 330427"/>
              <a:gd name="connsiteY62" fmla="*/ 119236 h 268937"/>
              <a:gd name="connsiteX63" fmla="*/ 188587 w 330427"/>
              <a:gd name="connsiteY63" fmla="*/ 47910 h 268937"/>
              <a:gd name="connsiteX64" fmla="*/ 211689 w 330427"/>
              <a:gd name="connsiteY64" fmla="*/ 37535 h 268937"/>
              <a:gd name="connsiteX65" fmla="*/ 65952 w 330427"/>
              <a:gd name="connsiteY65" fmla="*/ 10877 h 268937"/>
              <a:gd name="connsiteX66" fmla="*/ 50966 w 330427"/>
              <a:gd name="connsiteY66" fmla="*/ 17976 h 268937"/>
              <a:gd name="connsiteX67" fmla="*/ 48359 w 330427"/>
              <a:gd name="connsiteY67" fmla="*/ 45077 h 268937"/>
              <a:gd name="connsiteX68" fmla="*/ 48359 w 330427"/>
              <a:gd name="connsiteY68" fmla="*/ 113477 h 268937"/>
              <a:gd name="connsiteX69" fmla="*/ 45753 w 330427"/>
              <a:gd name="connsiteY69" fmla="*/ 167681 h 268937"/>
              <a:gd name="connsiteX70" fmla="*/ 131763 w 330427"/>
              <a:gd name="connsiteY70" fmla="*/ 184458 h 268937"/>
              <a:gd name="connsiteX71" fmla="*/ 127853 w 330427"/>
              <a:gd name="connsiteY71" fmla="*/ 94119 h 268937"/>
              <a:gd name="connsiteX72" fmla="*/ 126550 w 330427"/>
              <a:gd name="connsiteY72" fmla="*/ 57983 h 268937"/>
              <a:gd name="connsiteX73" fmla="*/ 127853 w 330427"/>
              <a:gd name="connsiteY73" fmla="*/ 43787 h 268937"/>
              <a:gd name="connsiteX74" fmla="*/ 84848 w 330427"/>
              <a:gd name="connsiteY74" fmla="*/ 15394 h 268937"/>
              <a:gd name="connsiteX75" fmla="*/ 65952 w 330427"/>
              <a:gd name="connsiteY75" fmla="*/ 10877 h 268937"/>
              <a:gd name="connsiteX76" fmla="*/ 69840 w 330427"/>
              <a:gd name="connsiteY76" fmla="*/ 321 h 268937"/>
              <a:gd name="connsiteX77" fmla="*/ 97841 w 330427"/>
              <a:gd name="connsiteY77" fmla="*/ 7948 h 268937"/>
              <a:gd name="connsiteX78" fmla="*/ 135175 w 330427"/>
              <a:gd name="connsiteY78" fmla="*/ 37807 h 268937"/>
              <a:gd name="connsiteX79" fmla="*/ 195682 w 330427"/>
              <a:gd name="connsiteY79" fmla="*/ 27421 h 268937"/>
              <a:gd name="connsiteX80" fmla="*/ 190532 w 330427"/>
              <a:gd name="connsiteY80" fmla="*/ 35210 h 268937"/>
              <a:gd name="connsiteX81" fmla="*/ 137749 w 330427"/>
              <a:gd name="connsiteY81" fmla="*/ 45596 h 268937"/>
              <a:gd name="connsiteX82" fmla="*/ 136462 w 330427"/>
              <a:gd name="connsiteY82" fmla="*/ 48192 h 268937"/>
              <a:gd name="connsiteX83" fmla="*/ 136462 w 330427"/>
              <a:gd name="connsiteY83" fmla="*/ 63770 h 268937"/>
              <a:gd name="connsiteX84" fmla="*/ 137749 w 330427"/>
              <a:gd name="connsiteY84" fmla="*/ 96225 h 268937"/>
              <a:gd name="connsiteX85" fmla="*/ 140324 w 330427"/>
              <a:gd name="connsiteY85" fmla="*/ 189695 h 268937"/>
              <a:gd name="connsiteX86" fmla="*/ 193107 w 330427"/>
              <a:gd name="connsiteY86" fmla="*/ 179310 h 268937"/>
              <a:gd name="connsiteX87" fmla="*/ 240740 w 330427"/>
              <a:gd name="connsiteY87" fmla="*/ 187099 h 268937"/>
              <a:gd name="connsiteX88" fmla="*/ 239452 w 330427"/>
              <a:gd name="connsiteY88" fmla="*/ 167626 h 268937"/>
              <a:gd name="connsiteX89" fmla="*/ 247177 w 330427"/>
              <a:gd name="connsiteY89" fmla="*/ 166328 h 268937"/>
              <a:gd name="connsiteX90" fmla="*/ 257476 w 330427"/>
              <a:gd name="connsiteY90" fmla="*/ 222150 h 268937"/>
              <a:gd name="connsiteX91" fmla="*/ 252326 w 330427"/>
              <a:gd name="connsiteY91" fmla="*/ 224746 h 268937"/>
              <a:gd name="connsiteX92" fmla="*/ 182808 w 330427"/>
              <a:gd name="connsiteY92" fmla="*/ 214361 h 268937"/>
              <a:gd name="connsiteX93" fmla="*/ 184095 w 330427"/>
              <a:gd name="connsiteY93" fmla="*/ 264990 h 268937"/>
              <a:gd name="connsiteX94" fmla="*/ 177658 w 330427"/>
              <a:gd name="connsiteY94" fmla="*/ 267587 h 268937"/>
              <a:gd name="connsiteX95" fmla="*/ 169934 w 330427"/>
              <a:gd name="connsiteY95" fmla="*/ 253307 h 268937"/>
              <a:gd name="connsiteX96" fmla="*/ 162210 w 330427"/>
              <a:gd name="connsiteY96" fmla="*/ 263692 h 268937"/>
              <a:gd name="connsiteX97" fmla="*/ 155773 w 330427"/>
              <a:gd name="connsiteY97" fmla="*/ 261096 h 268937"/>
              <a:gd name="connsiteX98" fmla="*/ 151911 w 330427"/>
              <a:gd name="connsiteY98" fmla="*/ 222150 h 268937"/>
              <a:gd name="connsiteX99" fmla="*/ 150623 w 330427"/>
              <a:gd name="connsiteY99" fmla="*/ 214361 h 268937"/>
              <a:gd name="connsiteX100" fmla="*/ 148048 w 330427"/>
              <a:gd name="connsiteY100" fmla="*/ 214361 h 268937"/>
              <a:gd name="connsiteX101" fmla="*/ 82392 w 330427"/>
              <a:gd name="connsiteY101" fmla="*/ 214361 h 268937"/>
              <a:gd name="connsiteX102" fmla="*/ 5149 w 330427"/>
              <a:gd name="connsiteY102" fmla="*/ 222150 h 268937"/>
              <a:gd name="connsiteX103" fmla="*/ 1287 w 330427"/>
              <a:gd name="connsiteY103" fmla="*/ 218255 h 268937"/>
              <a:gd name="connsiteX104" fmla="*/ 2575 w 330427"/>
              <a:gd name="connsiteY104" fmla="*/ 141662 h 268937"/>
              <a:gd name="connsiteX105" fmla="*/ 0 w 330427"/>
              <a:gd name="connsiteY105" fmla="*/ 66367 h 268937"/>
              <a:gd name="connsiteX106" fmla="*/ 3862 w 330427"/>
              <a:gd name="connsiteY106" fmla="*/ 62472 h 268937"/>
              <a:gd name="connsiteX107" fmla="*/ 16736 w 330427"/>
              <a:gd name="connsiteY107" fmla="*/ 62472 h 268937"/>
              <a:gd name="connsiteX108" fmla="*/ 39909 w 330427"/>
              <a:gd name="connsiteY108" fmla="*/ 36508 h 268937"/>
              <a:gd name="connsiteX109" fmla="*/ 39909 w 330427"/>
              <a:gd name="connsiteY109" fmla="*/ 33912 h 268937"/>
              <a:gd name="connsiteX110" fmla="*/ 43771 w 330427"/>
              <a:gd name="connsiteY110" fmla="*/ 9246 h 268937"/>
              <a:gd name="connsiteX111" fmla="*/ 69840 w 330427"/>
              <a:gd name="connsiteY111" fmla="*/ 321 h 26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0427" h="268937">
                <a:moveTo>
                  <a:pt x="172641" y="200332"/>
                </a:moveTo>
                <a:cubicBezTo>
                  <a:pt x="170061" y="200332"/>
                  <a:pt x="163611" y="201610"/>
                  <a:pt x="157162" y="202888"/>
                </a:cubicBezTo>
                <a:cubicBezTo>
                  <a:pt x="159742" y="209276"/>
                  <a:pt x="158452" y="220776"/>
                  <a:pt x="159742" y="228443"/>
                </a:cubicBezTo>
                <a:cubicBezTo>
                  <a:pt x="161032" y="236109"/>
                  <a:pt x="162321" y="243776"/>
                  <a:pt x="162321" y="251442"/>
                </a:cubicBezTo>
                <a:cubicBezTo>
                  <a:pt x="163611" y="248887"/>
                  <a:pt x="166191" y="246331"/>
                  <a:pt x="167481" y="245054"/>
                </a:cubicBezTo>
                <a:cubicBezTo>
                  <a:pt x="168771" y="242498"/>
                  <a:pt x="171351" y="242498"/>
                  <a:pt x="172641" y="245054"/>
                </a:cubicBezTo>
                <a:cubicBezTo>
                  <a:pt x="175220" y="247609"/>
                  <a:pt x="176510" y="250165"/>
                  <a:pt x="177800" y="252720"/>
                </a:cubicBezTo>
                <a:cubicBezTo>
                  <a:pt x="177800" y="234831"/>
                  <a:pt x="175220" y="218221"/>
                  <a:pt x="175220" y="200332"/>
                </a:cubicBezTo>
                <a:cubicBezTo>
                  <a:pt x="173930" y="200332"/>
                  <a:pt x="173930" y="200332"/>
                  <a:pt x="172641" y="200332"/>
                </a:cubicBezTo>
                <a:close/>
                <a:moveTo>
                  <a:pt x="212488" y="188426"/>
                </a:moveTo>
                <a:cubicBezTo>
                  <a:pt x="203200" y="187315"/>
                  <a:pt x="193591" y="187950"/>
                  <a:pt x="183342" y="189855"/>
                </a:cubicBezTo>
                <a:cubicBezTo>
                  <a:pt x="178217" y="191125"/>
                  <a:pt x="171812" y="192395"/>
                  <a:pt x="166687" y="193665"/>
                </a:cubicBezTo>
                <a:cubicBezTo>
                  <a:pt x="169249" y="193665"/>
                  <a:pt x="171812" y="192395"/>
                  <a:pt x="173093" y="192395"/>
                </a:cubicBezTo>
                <a:cubicBezTo>
                  <a:pt x="194872" y="192395"/>
                  <a:pt x="219214" y="189855"/>
                  <a:pt x="239712" y="198745"/>
                </a:cubicBezTo>
                <a:cubicBezTo>
                  <a:pt x="239712" y="197475"/>
                  <a:pt x="239712" y="197475"/>
                  <a:pt x="239712" y="197475"/>
                </a:cubicBezTo>
                <a:cubicBezTo>
                  <a:pt x="230744" y="192395"/>
                  <a:pt x="221776" y="189538"/>
                  <a:pt x="212488" y="188426"/>
                </a:cubicBezTo>
                <a:close/>
                <a:moveTo>
                  <a:pt x="256003" y="135245"/>
                </a:moveTo>
                <a:cubicBezTo>
                  <a:pt x="253414" y="136533"/>
                  <a:pt x="252119" y="139109"/>
                  <a:pt x="250825" y="140397"/>
                </a:cubicBezTo>
                <a:cubicBezTo>
                  <a:pt x="261181" y="149413"/>
                  <a:pt x="268947" y="159717"/>
                  <a:pt x="278008" y="170020"/>
                </a:cubicBezTo>
                <a:cubicBezTo>
                  <a:pt x="284480" y="176460"/>
                  <a:pt x="305191" y="203508"/>
                  <a:pt x="316841" y="200932"/>
                </a:cubicBezTo>
                <a:cubicBezTo>
                  <a:pt x="334963" y="194492"/>
                  <a:pt x="298719" y="162293"/>
                  <a:pt x="293541" y="159717"/>
                </a:cubicBezTo>
                <a:cubicBezTo>
                  <a:pt x="280597" y="150701"/>
                  <a:pt x="268947" y="142973"/>
                  <a:pt x="256003" y="135245"/>
                </a:cubicBezTo>
                <a:close/>
                <a:moveTo>
                  <a:pt x="231107" y="76179"/>
                </a:moveTo>
                <a:cubicBezTo>
                  <a:pt x="238627" y="74920"/>
                  <a:pt x="244893" y="82474"/>
                  <a:pt x="247400" y="88770"/>
                </a:cubicBezTo>
                <a:cubicBezTo>
                  <a:pt x="249906" y="95065"/>
                  <a:pt x="252413" y="108915"/>
                  <a:pt x="242387" y="111433"/>
                </a:cubicBezTo>
                <a:cubicBezTo>
                  <a:pt x="241133" y="111433"/>
                  <a:pt x="237373" y="110174"/>
                  <a:pt x="238627" y="107656"/>
                </a:cubicBezTo>
                <a:cubicBezTo>
                  <a:pt x="238627" y="105138"/>
                  <a:pt x="241133" y="102619"/>
                  <a:pt x="241133" y="100101"/>
                </a:cubicBezTo>
                <a:cubicBezTo>
                  <a:pt x="241133" y="96324"/>
                  <a:pt x="239880" y="93806"/>
                  <a:pt x="238627" y="91288"/>
                </a:cubicBezTo>
                <a:cubicBezTo>
                  <a:pt x="236120" y="87511"/>
                  <a:pt x="232360" y="82474"/>
                  <a:pt x="229853" y="79956"/>
                </a:cubicBezTo>
                <a:cubicBezTo>
                  <a:pt x="228600" y="78697"/>
                  <a:pt x="228600" y="76179"/>
                  <a:pt x="231107" y="76179"/>
                </a:cubicBezTo>
                <a:close/>
                <a:moveTo>
                  <a:pt x="216785" y="48748"/>
                </a:moveTo>
                <a:cubicBezTo>
                  <a:pt x="208621" y="48908"/>
                  <a:pt x="200457" y="51471"/>
                  <a:pt x="191967" y="56597"/>
                </a:cubicBezTo>
                <a:cubicBezTo>
                  <a:pt x="191967" y="56597"/>
                  <a:pt x="191967" y="56597"/>
                  <a:pt x="190661" y="56597"/>
                </a:cubicBezTo>
                <a:cubicBezTo>
                  <a:pt x="171068" y="69412"/>
                  <a:pt x="161925" y="92478"/>
                  <a:pt x="169762" y="114263"/>
                </a:cubicBezTo>
                <a:cubicBezTo>
                  <a:pt x="178905" y="139893"/>
                  <a:pt x="206335" y="152708"/>
                  <a:pt x="231152" y="141175"/>
                </a:cubicBezTo>
                <a:cubicBezTo>
                  <a:pt x="252051" y="130923"/>
                  <a:pt x="265113" y="106575"/>
                  <a:pt x="261195" y="83508"/>
                </a:cubicBezTo>
                <a:cubicBezTo>
                  <a:pt x="258582" y="71975"/>
                  <a:pt x="252051" y="61723"/>
                  <a:pt x="241602" y="55315"/>
                </a:cubicBezTo>
                <a:cubicBezTo>
                  <a:pt x="233112" y="50830"/>
                  <a:pt x="224948" y="48588"/>
                  <a:pt x="216785" y="48748"/>
                </a:cubicBezTo>
                <a:close/>
                <a:moveTo>
                  <a:pt x="39110" y="44757"/>
                </a:moveTo>
                <a:cubicBezTo>
                  <a:pt x="28719" y="46049"/>
                  <a:pt x="24823" y="51219"/>
                  <a:pt x="23524" y="62852"/>
                </a:cubicBezTo>
                <a:cubicBezTo>
                  <a:pt x="22225" y="71899"/>
                  <a:pt x="23524" y="82239"/>
                  <a:pt x="23524" y="91286"/>
                </a:cubicBezTo>
                <a:cubicBezTo>
                  <a:pt x="24823" y="124891"/>
                  <a:pt x="23524" y="157203"/>
                  <a:pt x="27420" y="190807"/>
                </a:cubicBezTo>
                <a:cubicBezTo>
                  <a:pt x="40409" y="186930"/>
                  <a:pt x="52748" y="183375"/>
                  <a:pt x="65250" y="181275"/>
                </a:cubicBezTo>
                <a:lnTo>
                  <a:pt x="103329" y="180482"/>
                </a:lnTo>
                <a:lnTo>
                  <a:pt x="107950" y="181760"/>
                </a:lnTo>
                <a:cubicBezTo>
                  <a:pt x="106651" y="180467"/>
                  <a:pt x="105352" y="180467"/>
                  <a:pt x="104053" y="180467"/>
                </a:cubicBezTo>
                <a:lnTo>
                  <a:pt x="103329" y="180482"/>
                </a:lnTo>
                <a:lnTo>
                  <a:pt x="84570" y="175297"/>
                </a:lnTo>
                <a:cubicBezTo>
                  <a:pt x="70283" y="174005"/>
                  <a:pt x="55995" y="175297"/>
                  <a:pt x="41708" y="172712"/>
                </a:cubicBezTo>
                <a:cubicBezTo>
                  <a:pt x="39110" y="172712"/>
                  <a:pt x="39110" y="171420"/>
                  <a:pt x="39110" y="170127"/>
                </a:cubicBezTo>
                <a:cubicBezTo>
                  <a:pt x="39110" y="170127"/>
                  <a:pt x="39110" y="168835"/>
                  <a:pt x="39110" y="168835"/>
                </a:cubicBezTo>
                <a:cubicBezTo>
                  <a:pt x="33915" y="155910"/>
                  <a:pt x="35214" y="142985"/>
                  <a:pt x="36512" y="130060"/>
                </a:cubicBezTo>
                <a:cubicBezTo>
                  <a:pt x="37811" y="115843"/>
                  <a:pt x="37811" y="102918"/>
                  <a:pt x="37811" y="88701"/>
                </a:cubicBezTo>
                <a:cubicBezTo>
                  <a:pt x="37811" y="73191"/>
                  <a:pt x="37811" y="58974"/>
                  <a:pt x="39110" y="44757"/>
                </a:cubicBezTo>
                <a:close/>
                <a:moveTo>
                  <a:pt x="211689" y="37535"/>
                </a:moveTo>
                <a:cubicBezTo>
                  <a:pt x="220897" y="37211"/>
                  <a:pt x="230590" y="39481"/>
                  <a:pt x="237698" y="42723"/>
                </a:cubicBezTo>
                <a:cubicBezTo>
                  <a:pt x="251914" y="47910"/>
                  <a:pt x="263546" y="59582"/>
                  <a:pt x="267423" y="73847"/>
                </a:cubicBezTo>
                <a:cubicBezTo>
                  <a:pt x="273885" y="90705"/>
                  <a:pt x="270008" y="111455"/>
                  <a:pt x="260961" y="127017"/>
                </a:cubicBezTo>
                <a:cubicBezTo>
                  <a:pt x="279054" y="136095"/>
                  <a:pt x="354013" y="181484"/>
                  <a:pt x="322996" y="207420"/>
                </a:cubicBezTo>
                <a:cubicBezTo>
                  <a:pt x="310072" y="217795"/>
                  <a:pt x="289394" y="195749"/>
                  <a:pt x="281639" y="186671"/>
                </a:cubicBezTo>
                <a:cubicBezTo>
                  <a:pt x="268715" y="173703"/>
                  <a:pt x="257084" y="158141"/>
                  <a:pt x="245452" y="143876"/>
                </a:cubicBezTo>
                <a:cubicBezTo>
                  <a:pt x="242867" y="145172"/>
                  <a:pt x="238990" y="147766"/>
                  <a:pt x="236405" y="149063"/>
                </a:cubicBezTo>
                <a:cubicBezTo>
                  <a:pt x="206680" y="162031"/>
                  <a:pt x="173078" y="150360"/>
                  <a:pt x="162739" y="119236"/>
                </a:cubicBezTo>
                <a:cubicBezTo>
                  <a:pt x="152400" y="92002"/>
                  <a:pt x="161447" y="59582"/>
                  <a:pt x="188587" y="47910"/>
                </a:cubicBezTo>
                <a:cubicBezTo>
                  <a:pt x="193757" y="40778"/>
                  <a:pt x="202480" y="37860"/>
                  <a:pt x="211689" y="37535"/>
                </a:cubicBezTo>
                <a:close/>
                <a:moveTo>
                  <a:pt x="65952" y="10877"/>
                </a:moveTo>
                <a:cubicBezTo>
                  <a:pt x="58459" y="10232"/>
                  <a:pt x="51617" y="11523"/>
                  <a:pt x="50966" y="17976"/>
                </a:cubicBezTo>
                <a:cubicBezTo>
                  <a:pt x="49663" y="27009"/>
                  <a:pt x="49663" y="36043"/>
                  <a:pt x="48359" y="45077"/>
                </a:cubicBezTo>
                <a:cubicBezTo>
                  <a:pt x="48359" y="68307"/>
                  <a:pt x="48359" y="91538"/>
                  <a:pt x="48359" y="113477"/>
                </a:cubicBezTo>
                <a:cubicBezTo>
                  <a:pt x="47056" y="131545"/>
                  <a:pt x="44450" y="149613"/>
                  <a:pt x="45753" y="167681"/>
                </a:cubicBezTo>
                <a:cubicBezTo>
                  <a:pt x="71817" y="165100"/>
                  <a:pt x="113518" y="162518"/>
                  <a:pt x="131763" y="184458"/>
                </a:cubicBezTo>
                <a:cubicBezTo>
                  <a:pt x="127853" y="154775"/>
                  <a:pt x="130460" y="123802"/>
                  <a:pt x="127853" y="94119"/>
                </a:cubicBezTo>
                <a:cubicBezTo>
                  <a:pt x="127853" y="82504"/>
                  <a:pt x="126550" y="69598"/>
                  <a:pt x="126550" y="57983"/>
                </a:cubicBezTo>
                <a:cubicBezTo>
                  <a:pt x="126550" y="52821"/>
                  <a:pt x="125247" y="47658"/>
                  <a:pt x="127853" y="43787"/>
                </a:cubicBezTo>
                <a:cubicBezTo>
                  <a:pt x="120034" y="28300"/>
                  <a:pt x="101790" y="19266"/>
                  <a:pt x="84848" y="15394"/>
                </a:cubicBezTo>
                <a:cubicBezTo>
                  <a:pt x="81591" y="14104"/>
                  <a:pt x="73446" y="11523"/>
                  <a:pt x="65952" y="10877"/>
                </a:cubicBezTo>
                <a:close/>
                <a:moveTo>
                  <a:pt x="69840" y="321"/>
                </a:moveTo>
                <a:cubicBezTo>
                  <a:pt x="80461" y="1457"/>
                  <a:pt x="91404" y="5352"/>
                  <a:pt x="97841" y="7948"/>
                </a:cubicBezTo>
                <a:cubicBezTo>
                  <a:pt x="112002" y="14439"/>
                  <a:pt x="128738" y="23527"/>
                  <a:pt x="135175" y="37807"/>
                </a:cubicBezTo>
                <a:cubicBezTo>
                  <a:pt x="151911" y="20930"/>
                  <a:pt x="173796" y="13141"/>
                  <a:pt x="195682" y="27421"/>
                </a:cubicBezTo>
                <a:cubicBezTo>
                  <a:pt x="199544" y="31316"/>
                  <a:pt x="195682" y="39105"/>
                  <a:pt x="190532" y="35210"/>
                </a:cubicBezTo>
                <a:cubicBezTo>
                  <a:pt x="169934" y="23527"/>
                  <a:pt x="154485" y="32614"/>
                  <a:pt x="137749" y="45596"/>
                </a:cubicBezTo>
                <a:cubicBezTo>
                  <a:pt x="137749" y="46894"/>
                  <a:pt x="137749" y="48192"/>
                  <a:pt x="136462" y="48192"/>
                </a:cubicBezTo>
                <a:cubicBezTo>
                  <a:pt x="136462" y="53385"/>
                  <a:pt x="136462" y="59876"/>
                  <a:pt x="136462" y="63770"/>
                </a:cubicBezTo>
                <a:cubicBezTo>
                  <a:pt x="136462" y="74156"/>
                  <a:pt x="137749" y="85840"/>
                  <a:pt x="137749" y="96225"/>
                </a:cubicBezTo>
                <a:cubicBezTo>
                  <a:pt x="139037" y="127382"/>
                  <a:pt x="141612" y="158538"/>
                  <a:pt x="140324" y="189695"/>
                </a:cubicBezTo>
                <a:cubicBezTo>
                  <a:pt x="157060" y="184502"/>
                  <a:pt x="175083" y="180608"/>
                  <a:pt x="193107" y="179310"/>
                </a:cubicBezTo>
                <a:cubicBezTo>
                  <a:pt x="208555" y="176713"/>
                  <a:pt x="227866" y="176713"/>
                  <a:pt x="240740" y="187099"/>
                </a:cubicBezTo>
                <a:cubicBezTo>
                  <a:pt x="239452" y="180608"/>
                  <a:pt x="239452" y="174117"/>
                  <a:pt x="239452" y="167626"/>
                </a:cubicBezTo>
                <a:cubicBezTo>
                  <a:pt x="239452" y="162433"/>
                  <a:pt x="245889" y="161135"/>
                  <a:pt x="247177" y="166328"/>
                </a:cubicBezTo>
                <a:cubicBezTo>
                  <a:pt x="257476" y="167626"/>
                  <a:pt x="258763" y="214361"/>
                  <a:pt x="257476" y="222150"/>
                </a:cubicBezTo>
                <a:cubicBezTo>
                  <a:pt x="256188" y="224746"/>
                  <a:pt x="253614" y="224746"/>
                  <a:pt x="252326" y="224746"/>
                </a:cubicBezTo>
                <a:cubicBezTo>
                  <a:pt x="229153" y="219554"/>
                  <a:pt x="204693" y="219554"/>
                  <a:pt x="182808" y="214361"/>
                </a:cubicBezTo>
                <a:cubicBezTo>
                  <a:pt x="182808" y="231237"/>
                  <a:pt x="184095" y="248114"/>
                  <a:pt x="184095" y="264990"/>
                </a:cubicBezTo>
                <a:cubicBezTo>
                  <a:pt x="184095" y="268885"/>
                  <a:pt x="178946" y="270183"/>
                  <a:pt x="177658" y="267587"/>
                </a:cubicBezTo>
                <a:cubicBezTo>
                  <a:pt x="175083" y="262394"/>
                  <a:pt x="172509" y="257201"/>
                  <a:pt x="169934" y="253307"/>
                </a:cubicBezTo>
                <a:cubicBezTo>
                  <a:pt x="167359" y="257201"/>
                  <a:pt x="164784" y="261096"/>
                  <a:pt x="162210" y="263692"/>
                </a:cubicBezTo>
                <a:cubicBezTo>
                  <a:pt x="159635" y="266289"/>
                  <a:pt x="155773" y="263692"/>
                  <a:pt x="155773" y="261096"/>
                </a:cubicBezTo>
                <a:cubicBezTo>
                  <a:pt x="155773" y="248114"/>
                  <a:pt x="153198" y="235132"/>
                  <a:pt x="151911" y="222150"/>
                </a:cubicBezTo>
                <a:cubicBezTo>
                  <a:pt x="151911" y="219554"/>
                  <a:pt x="150623" y="216957"/>
                  <a:pt x="150623" y="214361"/>
                </a:cubicBezTo>
                <a:cubicBezTo>
                  <a:pt x="150623" y="214361"/>
                  <a:pt x="149336" y="214361"/>
                  <a:pt x="148048" y="214361"/>
                </a:cubicBezTo>
                <a:cubicBezTo>
                  <a:pt x="128738" y="205273"/>
                  <a:pt x="102990" y="213063"/>
                  <a:pt x="82392" y="214361"/>
                </a:cubicBezTo>
                <a:cubicBezTo>
                  <a:pt x="56645" y="215659"/>
                  <a:pt x="30897" y="224746"/>
                  <a:pt x="5149" y="222150"/>
                </a:cubicBezTo>
                <a:cubicBezTo>
                  <a:pt x="2575" y="220852"/>
                  <a:pt x="1287" y="219554"/>
                  <a:pt x="1287" y="218255"/>
                </a:cubicBezTo>
                <a:cubicBezTo>
                  <a:pt x="0" y="192292"/>
                  <a:pt x="1287" y="167626"/>
                  <a:pt x="2575" y="141662"/>
                </a:cubicBezTo>
                <a:cubicBezTo>
                  <a:pt x="3862" y="116996"/>
                  <a:pt x="0" y="91032"/>
                  <a:pt x="0" y="66367"/>
                </a:cubicBezTo>
                <a:cubicBezTo>
                  <a:pt x="0" y="63770"/>
                  <a:pt x="1287" y="61174"/>
                  <a:pt x="3862" y="62472"/>
                </a:cubicBezTo>
                <a:cubicBezTo>
                  <a:pt x="7724" y="62472"/>
                  <a:pt x="11586" y="62472"/>
                  <a:pt x="16736" y="62472"/>
                </a:cubicBezTo>
                <a:cubicBezTo>
                  <a:pt x="18023" y="48192"/>
                  <a:pt x="24460" y="31316"/>
                  <a:pt x="39909" y="36508"/>
                </a:cubicBezTo>
                <a:cubicBezTo>
                  <a:pt x="39909" y="35210"/>
                  <a:pt x="39909" y="33912"/>
                  <a:pt x="39909" y="33912"/>
                </a:cubicBezTo>
                <a:cubicBezTo>
                  <a:pt x="41196" y="24825"/>
                  <a:pt x="39909" y="17036"/>
                  <a:pt x="43771" y="9246"/>
                </a:cubicBezTo>
                <a:cubicBezTo>
                  <a:pt x="48920" y="808"/>
                  <a:pt x="59219" y="-815"/>
                  <a:pt x="69840" y="321"/>
                </a:cubicBezTo>
                <a:close/>
              </a:path>
            </a:pathLst>
          </a:custGeom>
          <a:solidFill>
            <a:srgbClr val="00517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nvGrpSpPr>
          <p:cNvPr id="22" name="组合 32"/>
          <p:cNvGrpSpPr/>
          <p:nvPr/>
        </p:nvGrpSpPr>
        <p:grpSpPr>
          <a:xfrm>
            <a:off x="3184381" y="1672568"/>
            <a:ext cx="2897858" cy="1220554"/>
            <a:chOff x="874713" y="3325188"/>
            <a:chExt cx="2897858" cy="1220554"/>
          </a:xfrm>
        </p:grpSpPr>
        <p:sp>
          <p:nvSpPr>
            <p:cNvPr id="23" name="矩形 22"/>
            <p:cNvSpPr/>
            <p:nvPr/>
          </p:nvSpPr>
          <p:spPr>
            <a:xfrm>
              <a:off x="874713" y="3677812"/>
              <a:ext cx="2897858" cy="867930"/>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00">
                      <a:lumMod val="50000"/>
                      <a:lumOff val="50000"/>
                    </a:srgbClr>
                  </a:solidFill>
                  <a:effectLst/>
                  <a:uLnTx/>
                  <a:uFillTx/>
                  <a:cs typeface="+mn-ea"/>
                  <a:sym typeface="+mn-lt"/>
                </a:rPr>
                <a:t>用户可以在投影仪或者计算机上进行演示也可以将演示文稿打印出来制作成胶片以便应用</a:t>
              </a:r>
            </a:p>
          </p:txBody>
        </p:sp>
        <p:sp>
          <p:nvSpPr>
            <p:cNvPr id="24" name="矩形 23"/>
            <p:cNvSpPr/>
            <p:nvPr/>
          </p:nvSpPr>
          <p:spPr>
            <a:xfrm>
              <a:off x="874713" y="3325188"/>
              <a:ext cx="2241974" cy="396583"/>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0000">
                      <a:lumMod val="65000"/>
                      <a:lumOff val="35000"/>
                    </a:srgbClr>
                  </a:solidFill>
                  <a:effectLst/>
                  <a:uLnTx/>
                  <a:uFillTx/>
                  <a:cs typeface="+mn-ea"/>
                  <a:sym typeface="+mn-lt"/>
                </a:rPr>
                <a:t>标题文字添加</a:t>
              </a:r>
            </a:p>
          </p:txBody>
        </p:sp>
      </p:grpSp>
      <p:grpSp>
        <p:nvGrpSpPr>
          <p:cNvPr id="25" name="组合 38"/>
          <p:cNvGrpSpPr/>
          <p:nvPr/>
        </p:nvGrpSpPr>
        <p:grpSpPr>
          <a:xfrm>
            <a:off x="7623031" y="1706980"/>
            <a:ext cx="3192456" cy="1220554"/>
            <a:chOff x="874713" y="3325188"/>
            <a:chExt cx="3192456" cy="1220554"/>
          </a:xfrm>
        </p:grpSpPr>
        <p:sp>
          <p:nvSpPr>
            <p:cNvPr id="26" name="矩形 25"/>
            <p:cNvSpPr/>
            <p:nvPr/>
          </p:nvSpPr>
          <p:spPr>
            <a:xfrm>
              <a:off x="874713" y="3677812"/>
              <a:ext cx="3192456" cy="867930"/>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00">
                      <a:lumMod val="50000"/>
                      <a:lumOff val="50000"/>
                    </a:srgbClr>
                  </a:solidFill>
                  <a:effectLst/>
                  <a:uLnTx/>
                  <a:uFillTx/>
                  <a:cs typeface="+mn-ea"/>
                  <a:sym typeface="+mn-lt"/>
                </a:rPr>
                <a:t>用户可以在投影仪或者计算机上进行演示也可以将演示文稿打印出来制作成胶片以便应用</a:t>
              </a:r>
            </a:p>
          </p:txBody>
        </p:sp>
        <p:sp>
          <p:nvSpPr>
            <p:cNvPr id="27" name="矩形 26"/>
            <p:cNvSpPr/>
            <p:nvPr/>
          </p:nvSpPr>
          <p:spPr>
            <a:xfrm>
              <a:off x="874713" y="3325188"/>
              <a:ext cx="2241974" cy="396583"/>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0000">
                      <a:lumMod val="65000"/>
                      <a:lumOff val="35000"/>
                    </a:srgbClr>
                  </a:solidFill>
                  <a:effectLst/>
                  <a:uLnTx/>
                  <a:uFillTx/>
                  <a:cs typeface="+mn-ea"/>
                  <a:sym typeface="+mn-lt"/>
                </a:rPr>
                <a:t>标题文字添加</a:t>
              </a:r>
            </a:p>
          </p:txBody>
        </p:sp>
      </p:grpSp>
      <p:grpSp>
        <p:nvGrpSpPr>
          <p:cNvPr id="28" name="组合 41"/>
          <p:cNvGrpSpPr/>
          <p:nvPr/>
        </p:nvGrpSpPr>
        <p:grpSpPr>
          <a:xfrm>
            <a:off x="3089131" y="4381537"/>
            <a:ext cx="3279366" cy="1220554"/>
            <a:chOff x="874713" y="3325188"/>
            <a:chExt cx="3279366" cy="1220554"/>
          </a:xfrm>
        </p:grpSpPr>
        <p:sp>
          <p:nvSpPr>
            <p:cNvPr id="29" name="矩形 28"/>
            <p:cNvSpPr/>
            <p:nvPr/>
          </p:nvSpPr>
          <p:spPr>
            <a:xfrm>
              <a:off x="874713" y="3677812"/>
              <a:ext cx="3279366" cy="867930"/>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00">
                      <a:lumMod val="50000"/>
                      <a:lumOff val="50000"/>
                    </a:srgbClr>
                  </a:solidFill>
                  <a:effectLst/>
                  <a:uLnTx/>
                  <a:uFillTx/>
                  <a:cs typeface="+mn-ea"/>
                  <a:sym typeface="+mn-lt"/>
                </a:rPr>
                <a:t>用户可以在投影仪或者计算机上进行演示也可以将演示文稿打印出来制作成胶片以便应用</a:t>
              </a:r>
            </a:p>
          </p:txBody>
        </p:sp>
        <p:sp>
          <p:nvSpPr>
            <p:cNvPr id="30" name="矩形 29"/>
            <p:cNvSpPr/>
            <p:nvPr/>
          </p:nvSpPr>
          <p:spPr>
            <a:xfrm>
              <a:off x="874713" y="3325188"/>
              <a:ext cx="2241974" cy="396583"/>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0000">
                      <a:lumMod val="65000"/>
                      <a:lumOff val="35000"/>
                    </a:srgbClr>
                  </a:solidFill>
                  <a:effectLst/>
                  <a:uLnTx/>
                  <a:uFillTx/>
                  <a:cs typeface="+mn-ea"/>
                  <a:sym typeface="+mn-lt"/>
                </a:rPr>
                <a:t>标题文字添加</a:t>
              </a:r>
            </a:p>
          </p:txBody>
        </p:sp>
      </p:grpSp>
      <p:grpSp>
        <p:nvGrpSpPr>
          <p:cNvPr id="31" name="组合 30"/>
          <p:cNvGrpSpPr/>
          <p:nvPr/>
        </p:nvGrpSpPr>
        <p:grpSpPr>
          <a:xfrm>
            <a:off x="47624" y="2996043"/>
            <a:ext cx="1731479" cy="551245"/>
            <a:chOff x="47624" y="3148443"/>
            <a:chExt cx="1731479" cy="551245"/>
          </a:xfrm>
        </p:grpSpPr>
        <p:sp>
          <p:nvSpPr>
            <p:cNvPr id="32" name="直角三角形 31"/>
            <p:cNvSpPr/>
            <p:nvPr/>
          </p:nvSpPr>
          <p:spPr>
            <a:xfrm rot="16200000" flipH="1">
              <a:off x="41676" y="3601662"/>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33" name="组合 32"/>
            <p:cNvGrpSpPr/>
            <p:nvPr/>
          </p:nvGrpSpPr>
          <p:grpSpPr>
            <a:xfrm>
              <a:off x="47624" y="3148443"/>
              <a:ext cx="1731479" cy="447270"/>
              <a:chOff x="47624" y="2775910"/>
              <a:chExt cx="1731479" cy="447270"/>
            </a:xfrm>
          </p:grpSpPr>
          <p:sp>
            <p:nvSpPr>
              <p:cNvPr id="35" name="五边形 62"/>
              <p:cNvSpPr/>
              <p:nvPr/>
            </p:nvSpPr>
            <p:spPr>
              <a:xfrm>
                <a:off x="47624" y="2775910"/>
                <a:ext cx="1731479" cy="447270"/>
              </a:xfrm>
              <a:prstGeom prst="homePlate">
                <a:avLst/>
              </a:prstGeom>
              <a:solidFill>
                <a:srgbClr val="00B050"/>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cs typeface="+mn-ea"/>
                  <a:sym typeface="+mn-lt"/>
                </a:endParaRPr>
              </a:p>
            </p:txBody>
          </p:sp>
          <p:sp>
            <p:nvSpPr>
              <p:cNvPr id="36" name="矩形 35"/>
              <p:cNvSpPr/>
              <p:nvPr/>
            </p:nvSpPr>
            <p:spPr>
              <a:xfrm>
                <a:off x="507007" y="2820743"/>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内容分析</a:t>
                </a:r>
              </a:p>
            </p:txBody>
          </p:sp>
        </p:grpSp>
        <p:sp>
          <p:nvSpPr>
            <p:cNvPr id="34" name="Freeform 5"/>
            <p:cNvSpPr>
              <a:spLocks noEditPoints="1"/>
            </p:cNvSpPr>
            <p:nvPr/>
          </p:nvSpPr>
          <p:spPr bwMode="auto">
            <a:xfrm>
              <a:off x="223039" y="3239505"/>
              <a:ext cx="239735" cy="265145"/>
            </a:xfrm>
            <a:custGeom>
              <a:avLst/>
              <a:gdLst>
                <a:gd name="T0" fmla="*/ 1341 w 2696"/>
                <a:gd name="T1" fmla="*/ 849 h 2979"/>
                <a:gd name="T2" fmla="*/ 596 w 2696"/>
                <a:gd name="T3" fmla="*/ 849 h 2979"/>
                <a:gd name="T4" fmla="*/ 596 w 2696"/>
                <a:gd name="T5" fmla="*/ 1058 h 2979"/>
                <a:gd name="T6" fmla="*/ 1341 w 2696"/>
                <a:gd name="T7" fmla="*/ 1058 h 2979"/>
                <a:gd name="T8" fmla="*/ 1341 w 2696"/>
                <a:gd name="T9" fmla="*/ 849 h 2979"/>
                <a:gd name="T10" fmla="*/ 596 w 2696"/>
                <a:gd name="T11" fmla="*/ 1683 h 2979"/>
                <a:gd name="T12" fmla="*/ 2085 w 2696"/>
                <a:gd name="T13" fmla="*/ 1683 h 2979"/>
                <a:gd name="T14" fmla="*/ 2085 w 2696"/>
                <a:gd name="T15" fmla="*/ 1475 h 2979"/>
                <a:gd name="T16" fmla="*/ 596 w 2696"/>
                <a:gd name="T17" fmla="*/ 1475 h 2979"/>
                <a:gd name="T18" fmla="*/ 596 w 2696"/>
                <a:gd name="T19" fmla="*/ 1683 h 2979"/>
                <a:gd name="T20" fmla="*/ 596 w 2696"/>
                <a:gd name="T21" fmla="*/ 2309 h 2979"/>
                <a:gd name="T22" fmla="*/ 2085 w 2696"/>
                <a:gd name="T23" fmla="*/ 2309 h 2979"/>
                <a:gd name="T24" fmla="*/ 2085 w 2696"/>
                <a:gd name="T25" fmla="*/ 2100 h 2979"/>
                <a:gd name="T26" fmla="*/ 596 w 2696"/>
                <a:gd name="T27" fmla="*/ 2100 h 2979"/>
                <a:gd name="T28" fmla="*/ 596 w 2696"/>
                <a:gd name="T29" fmla="*/ 2309 h 2979"/>
                <a:gd name="T30" fmla="*/ 2651 w 2696"/>
                <a:gd name="T31" fmla="*/ 685 h 2979"/>
                <a:gd name="T32" fmla="*/ 1936 w 2696"/>
                <a:gd name="T33" fmla="*/ 30 h 2979"/>
                <a:gd name="T34" fmla="*/ 1877 w 2696"/>
                <a:gd name="T35" fmla="*/ 0 h 2979"/>
                <a:gd name="T36" fmla="*/ 104 w 2696"/>
                <a:gd name="T37" fmla="*/ 0 h 2979"/>
                <a:gd name="T38" fmla="*/ 0 w 2696"/>
                <a:gd name="T39" fmla="*/ 104 h 2979"/>
                <a:gd name="T40" fmla="*/ 0 w 2696"/>
                <a:gd name="T41" fmla="*/ 2875 h 2979"/>
                <a:gd name="T42" fmla="*/ 104 w 2696"/>
                <a:gd name="T43" fmla="*/ 2979 h 2979"/>
                <a:gd name="T44" fmla="*/ 2592 w 2696"/>
                <a:gd name="T45" fmla="*/ 2979 h 2979"/>
                <a:gd name="T46" fmla="*/ 2696 w 2696"/>
                <a:gd name="T47" fmla="*/ 2875 h 2979"/>
                <a:gd name="T48" fmla="*/ 2696 w 2696"/>
                <a:gd name="T49" fmla="*/ 760 h 2979"/>
                <a:gd name="T50" fmla="*/ 2651 w 2696"/>
                <a:gd name="T51" fmla="*/ 685 h 2979"/>
                <a:gd name="T52" fmla="*/ 1921 w 2696"/>
                <a:gd name="T53" fmla="*/ 283 h 2979"/>
                <a:gd name="T54" fmla="*/ 2458 w 2696"/>
                <a:gd name="T55" fmla="*/ 789 h 2979"/>
                <a:gd name="T56" fmla="*/ 1921 w 2696"/>
                <a:gd name="T57" fmla="*/ 789 h 2979"/>
                <a:gd name="T58" fmla="*/ 1921 w 2696"/>
                <a:gd name="T59" fmla="*/ 283 h 2979"/>
                <a:gd name="T60" fmla="*/ 2472 w 2696"/>
                <a:gd name="T61" fmla="*/ 2770 h 2979"/>
                <a:gd name="T62" fmla="*/ 209 w 2696"/>
                <a:gd name="T63" fmla="*/ 2770 h 2979"/>
                <a:gd name="T64" fmla="*/ 209 w 2696"/>
                <a:gd name="T65" fmla="*/ 209 h 2979"/>
                <a:gd name="T66" fmla="*/ 1713 w 2696"/>
                <a:gd name="T67" fmla="*/ 209 h 2979"/>
                <a:gd name="T68" fmla="*/ 1713 w 2696"/>
                <a:gd name="T69" fmla="*/ 894 h 2979"/>
                <a:gd name="T70" fmla="*/ 1817 w 2696"/>
                <a:gd name="T71" fmla="*/ 998 h 2979"/>
                <a:gd name="T72" fmla="*/ 2487 w 2696"/>
                <a:gd name="T73" fmla="*/ 998 h 2979"/>
                <a:gd name="T74" fmla="*/ 2487 w 2696"/>
                <a:gd name="T75" fmla="*/ 2770 h 2979"/>
                <a:gd name="T76" fmla="*/ 2472 w 2696"/>
                <a:gd name="T77" fmla="*/ 2770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6" h="2979">
                  <a:moveTo>
                    <a:pt x="1341" y="849"/>
                  </a:moveTo>
                  <a:cubicBezTo>
                    <a:pt x="596" y="849"/>
                    <a:pt x="596" y="849"/>
                    <a:pt x="596" y="849"/>
                  </a:cubicBezTo>
                  <a:cubicBezTo>
                    <a:pt x="596" y="1058"/>
                    <a:pt x="596" y="1058"/>
                    <a:pt x="596" y="1058"/>
                  </a:cubicBezTo>
                  <a:cubicBezTo>
                    <a:pt x="1341" y="1058"/>
                    <a:pt x="1341" y="1058"/>
                    <a:pt x="1341" y="1058"/>
                  </a:cubicBezTo>
                  <a:cubicBezTo>
                    <a:pt x="1341" y="849"/>
                    <a:pt x="1341" y="849"/>
                    <a:pt x="1341" y="849"/>
                  </a:cubicBezTo>
                  <a:close/>
                  <a:moveTo>
                    <a:pt x="596" y="1683"/>
                  </a:moveTo>
                  <a:cubicBezTo>
                    <a:pt x="2085" y="1683"/>
                    <a:pt x="2085" y="1683"/>
                    <a:pt x="2085" y="1683"/>
                  </a:cubicBezTo>
                  <a:cubicBezTo>
                    <a:pt x="2085" y="1475"/>
                    <a:pt x="2085" y="1475"/>
                    <a:pt x="2085" y="1475"/>
                  </a:cubicBezTo>
                  <a:cubicBezTo>
                    <a:pt x="596" y="1475"/>
                    <a:pt x="596" y="1475"/>
                    <a:pt x="596" y="1475"/>
                  </a:cubicBezTo>
                  <a:cubicBezTo>
                    <a:pt x="596" y="1683"/>
                    <a:pt x="596" y="1683"/>
                    <a:pt x="596" y="1683"/>
                  </a:cubicBezTo>
                  <a:close/>
                  <a:moveTo>
                    <a:pt x="596" y="2309"/>
                  </a:moveTo>
                  <a:cubicBezTo>
                    <a:pt x="2085" y="2309"/>
                    <a:pt x="2085" y="2309"/>
                    <a:pt x="2085" y="2309"/>
                  </a:cubicBezTo>
                  <a:cubicBezTo>
                    <a:pt x="2085" y="2100"/>
                    <a:pt x="2085" y="2100"/>
                    <a:pt x="2085" y="2100"/>
                  </a:cubicBezTo>
                  <a:cubicBezTo>
                    <a:pt x="596" y="2100"/>
                    <a:pt x="596" y="2100"/>
                    <a:pt x="596" y="2100"/>
                  </a:cubicBezTo>
                  <a:cubicBezTo>
                    <a:pt x="596" y="2309"/>
                    <a:pt x="596" y="2309"/>
                    <a:pt x="596" y="2309"/>
                  </a:cubicBezTo>
                  <a:close/>
                  <a:moveTo>
                    <a:pt x="2651" y="685"/>
                  </a:moveTo>
                  <a:cubicBezTo>
                    <a:pt x="1936" y="30"/>
                    <a:pt x="1936" y="30"/>
                    <a:pt x="1936" y="30"/>
                  </a:cubicBezTo>
                  <a:cubicBezTo>
                    <a:pt x="1921" y="15"/>
                    <a:pt x="1892" y="0"/>
                    <a:pt x="1877" y="0"/>
                  </a:cubicBezTo>
                  <a:cubicBezTo>
                    <a:pt x="104" y="0"/>
                    <a:pt x="104" y="0"/>
                    <a:pt x="104" y="0"/>
                  </a:cubicBezTo>
                  <a:cubicBezTo>
                    <a:pt x="45" y="0"/>
                    <a:pt x="0" y="45"/>
                    <a:pt x="0" y="104"/>
                  </a:cubicBezTo>
                  <a:cubicBezTo>
                    <a:pt x="0" y="2875"/>
                    <a:pt x="0" y="2875"/>
                    <a:pt x="0" y="2875"/>
                  </a:cubicBezTo>
                  <a:cubicBezTo>
                    <a:pt x="0" y="2934"/>
                    <a:pt x="45" y="2979"/>
                    <a:pt x="104" y="2979"/>
                  </a:cubicBezTo>
                  <a:cubicBezTo>
                    <a:pt x="2592" y="2979"/>
                    <a:pt x="2592" y="2979"/>
                    <a:pt x="2592" y="2979"/>
                  </a:cubicBezTo>
                  <a:cubicBezTo>
                    <a:pt x="2651" y="2979"/>
                    <a:pt x="2696" y="2934"/>
                    <a:pt x="2696" y="2875"/>
                  </a:cubicBezTo>
                  <a:cubicBezTo>
                    <a:pt x="2696" y="760"/>
                    <a:pt x="2696" y="760"/>
                    <a:pt x="2696" y="760"/>
                  </a:cubicBezTo>
                  <a:cubicBezTo>
                    <a:pt x="2681" y="745"/>
                    <a:pt x="2666" y="715"/>
                    <a:pt x="2651" y="685"/>
                  </a:cubicBezTo>
                  <a:close/>
                  <a:moveTo>
                    <a:pt x="1921" y="283"/>
                  </a:moveTo>
                  <a:cubicBezTo>
                    <a:pt x="2458" y="789"/>
                    <a:pt x="2458" y="789"/>
                    <a:pt x="2458" y="789"/>
                  </a:cubicBezTo>
                  <a:cubicBezTo>
                    <a:pt x="1921" y="789"/>
                    <a:pt x="1921" y="789"/>
                    <a:pt x="1921" y="789"/>
                  </a:cubicBezTo>
                  <a:cubicBezTo>
                    <a:pt x="1921" y="283"/>
                    <a:pt x="1921" y="283"/>
                    <a:pt x="1921" y="283"/>
                  </a:cubicBezTo>
                  <a:close/>
                  <a:moveTo>
                    <a:pt x="2472" y="2770"/>
                  </a:moveTo>
                  <a:cubicBezTo>
                    <a:pt x="209" y="2770"/>
                    <a:pt x="209" y="2770"/>
                    <a:pt x="209" y="2770"/>
                  </a:cubicBezTo>
                  <a:cubicBezTo>
                    <a:pt x="209" y="209"/>
                    <a:pt x="209" y="209"/>
                    <a:pt x="209" y="209"/>
                  </a:cubicBezTo>
                  <a:cubicBezTo>
                    <a:pt x="1713" y="209"/>
                    <a:pt x="1713" y="209"/>
                    <a:pt x="1713" y="209"/>
                  </a:cubicBezTo>
                  <a:cubicBezTo>
                    <a:pt x="1713" y="894"/>
                    <a:pt x="1713" y="894"/>
                    <a:pt x="1713" y="894"/>
                  </a:cubicBezTo>
                  <a:cubicBezTo>
                    <a:pt x="1713" y="953"/>
                    <a:pt x="1758" y="998"/>
                    <a:pt x="1817" y="998"/>
                  </a:cubicBezTo>
                  <a:cubicBezTo>
                    <a:pt x="2487" y="998"/>
                    <a:pt x="2487" y="998"/>
                    <a:pt x="2487" y="998"/>
                  </a:cubicBezTo>
                  <a:cubicBezTo>
                    <a:pt x="2487" y="2770"/>
                    <a:pt x="2487" y="2770"/>
                    <a:pt x="2487" y="2770"/>
                  </a:cubicBezTo>
                  <a:cubicBezTo>
                    <a:pt x="2472" y="2770"/>
                    <a:pt x="2472" y="2770"/>
                    <a:pt x="2472" y="277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37" name="组合 36"/>
          <p:cNvGrpSpPr/>
          <p:nvPr/>
        </p:nvGrpSpPr>
        <p:grpSpPr>
          <a:xfrm>
            <a:off x="47624" y="2161827"/>
            <a:ext cx="1731479" cy="551245"/>
            <a:chOff x="47624" y="2314227"/>
            <a:chExt cx="1731479" cy="551245"/>
          </a:xfrm>
        </p:grpSpPr>
        <p:sp>
          <p:nvSpPr>
            <p:cNvPr id="38" name="直角三角形 37"/>
            <p:cNvSpPr/>
            <p:nvPr/>
          </p:nvSpPr>
          <p:spPr>
            <a:xfrm rot="16200000" flipH="1">
              <a:off x="41676" y="2767446"/>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39" name="组合 38"/>
            <p:cNvGrpSpPr/>
            <p:nvPr/>
          </p:nvGrpSpPr>
          <p:grpSpPr>
            <a:xfrm>
              <a:off x="47624" y="2314227"/>
              <a:ext cx="1731479" cy="447270"/>
              <a:chOff x="47624" y="2136427"/>
              <a:chExt cx="1731479" cy="447270"/>
            </a:xfrm>
          </p:grpSpPr>
          <p:sp>
            <p:nvSpPr>
              <p:cNvPr id="41" name="五边形 61"/>
              <p:cNvSpPr/>
              <p:nvPr/>
            </p:nvSpPr>
            <p:spPr>
              <a:xfrm>
                <a:off x="47624" y="2136427"/>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42" name="矩形 41"/>
              <p:cNvSpPr/>
              <p:nvPr/>
            </p:nvSpPr>
            <p:spPr>
              <a:xfrm>
                <a:off x="507007" y="2178679"/>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学情分析</a:t>
                </a:r>
              </a:p>
            </p:txBody>
          </p:sp>
        </p:grpSp>
        <p:sp>
          <p:nvSpPr>
            <p:cNvPr id="40" name="Freeform 5"/>
            <p:cNvSpPr>
              <a:spLocks noEditPoints="1"/>
            </p:cNvSpPr>
            <p:nvPr/>
          </p:nvSpPr>
          <p:spPr bwMode="auto">
            <a:xfrm>
              <a:off x="229178" y="2424088"/>
              <a:ext cx="251428" cy="234844"/>
            </a:xfrm>
            <a:custGeom>
              <a:avLst/>
              <a:gdLst>
                <a:gd name="T0" fmla="*/ 205 w 3072"/>
                <a:gd name="T1" fmla="*/ 717 h 2867"/>
                <a:gd name="T2" fmla="*/ 307 w 3072"/>
                <a:gd name="T3" fmla="*/ 614 h 2867"/>
                <a:gd name="T4" fmla="*/ 348 w 3072"/>
                <a:gd name="T5" fmla="*/ 614 h 2867"/>
                <a:gd name="T6" fmla="*/ 1024 w 3072"/>
                <a:gd name="T7" fmla="*/ 143 h 2867"/>
                <a:gd name="T8" fmla="*/ 1024 w 3072"/>
                <a:gd name="T9" fmla="*/ 123 h 2867"/>
                <a:gd name="T10" fmla="*/ 1126 w 3072"/>
                <a:gd name="T11" fmla="*/ 0 h 2867"/>
                <a:gd name="T12" fmla="*/ 1229 w 3072"/>
                <a:gd name="T13" fmla="*/ 102 h 2867"/>
                <a:gd name="T14" fmla="*/ 1229 w 3072"/>
                <a:gd name="T15" fmla="*/ 123 h 2867"/>
                <a:gd name="T16" fmla="*/ 1905 w 3072"/>
                <a:gd name="T17" fmla="*/ 635 h 2867"/>
                <a:gd name="T18" fmla="*/ 1987 w 3072"/>
                <a:gd name="T19" fmla="*/ 635 h 2867"/>
                <a:gd name="T20" fmla="*/ 2662 w 3072"/>
                <a:gd name="T21" fmla="*/ 123 h 2867"/>
                <a:gd name="T22" fmla="*/ 2662 w 3072"/>
                <a:gd name="T23" fmla="*/ 102 h 2867"/>
                <a:gd name="T24" fmla="*/ 2765 w 3072"/>
                <a:gd name="T25" fmla="*/ 0 h 2867"/>
                <a:gd name="T26" fmla="*/ 2867 w 3072"/>
                <a:gd name="T27" fmla="*/ 102 h 2867"/>
                <a:gd name="T28" fmla="*/ 2765 w 3072"/>
                <a:gd name="T29" fmla="*/ 205 h 2867"/>
                <a:gd name="T30" fmla="*/ 2724 w 3072"/>
                <a:gd name="T31" fmla="*/ 205 h 2867"/>
                <a:gd name="T32" fmla="*/ 2048 w 3072"/>
                <a:gd name="T33" fmla="*/ 717 h 2867"/>
                <a:gd name="T34" fmla="*/ 2048 w 3072"/>
                <a:gd name="T35" fmla="*/ 737 h 2867"/>
                <a:gd name="T36" fmla="*/ 1946 w 3072"/>
                <a:gd name="T37" fmla="*/ 819 h 2867"/>
                <a:gd name="T38" fmla="*/ 1843 w 3072"/>
                <a:gd name="T39" fmla="*/ 717 h 2867"/>
                <a:gd name="T40" fmla="*/ 1843 w 3072"/>
                <a:gd name="T41" fmla="*/ 696 h 2867"/>
                <a:gd name="T42" fmla="*/ 1167 w 3072"/>
                <a:gd name="T43" fmla="*/ 205 h 2867"/>
                <a:gd name="T44" fmla="*/ 1126 w 3072"/>
                <a:gd name="T45" fmla="*/ 205 h 2867"/>
                <a:gd name="T46" fmla="*/ 1106 w 3072"/>
                <a:gd name="T47" fmla="*/ 205 h 2867"/>
                <a:gd name="T48" fmla="*/ 410 w 3072"/>
                <a:gd name="T49" fmla="*/ 717 h 2867"/>
                <a:gd name="T50" fmla="*/ 307 w 3072"/>
                <a:gd name="T51" fmla="*/ 819 h 2867"/>
                <a:gd name="T52" fmla="*/ 205 w 3072"/>
                <a:gd name="T53" fmla="*/ 717 h 2867"/>
                <a:gd name="T54" fmla="*/ 2970 w 3072"/>
                <a:gd name="T55" fmla="*/ 2662 h 2867"/>
                <a:gd name="T56" fmla="*/ 2867 w 3072"/>
                <a:gd name="T57" fmla="*/ 2662 h 2867"/>
                <a:gd name="T58" fmla="*/ 2867 w 3072"/>
                <a:gd name="T59" fmla="*/ 819 h 2867"/>
                <a:gd name="T60" fmla="*/ 2662 w 3072"/>
                <a:gd name="T61" fmla="*/ 819 h 2867"/>
                <a:gd name="T62" fmla="*/ 2662 w 3072"/>
                <a:gd name="T63" fmla="*/ 2662 h 2867"/>
                <a:gd name="T64" fmla="*/ 2048 w 3072"/>
                <a:gd name="T65" fmla="*/ 2662 h 2867"/>
                <a:gd name="T66" fmla="*/ 2048 w 3072"/>
                <a:gd name="T67" fmla="*/ 1229 h 2867"/>
                <a:gd name="T68" fmla="*/ 1843 w 3072"/>
                <a:gd name="T69" fmla="*/ 1229 h 2867"/>
                <a:gd name="T70" fmla="*/ 1843 w 3072"/>
                <a:gd name="T71" fmla="*/ 2662 h 2867"/>
                <a:gd name="T72" fmla="*/ 1229 w 3072"/>
                <a:gd name="T73" fmla="*/ 2662 h 2867"/>
                <a:gd name="T74" fmla="*/ 1229 w 3072"/>
                <a:gd name="T75" fmla="*/ 819 h 2867"/>
                <a:gd name="T76" fmla="*/ 1024 w 3072"/>
                <a:gd name="T77" fmla="*/ 819 h 2867"/>
                <a:gd name="T78" fmla="*/ 1024 w 3072"/>
                <a:gd name="T79" fmla="*/ 2662 h 2867"/>
                <a:gd name="T80" fmla="*/ 410 w 3072"/>
                <a:gd name="T81" fmla="*/ 2662 h 2867"/>
                <a:gd name="T82" fmla="*/ 410 w 3072"/>
                <a:gd name="T83" fmla="*/ 1229 h 2867"/>
                <a:gd name="T84" fmla="*/ 205 w 3072"/>
                <a:gd name="T85" fmla="*/ 1229 h 2867"/>
                <a:gd name="T86" fmla="*/ 205 w 3072"/>
                <a:gd name="T87" fmla="*/ 2662 h 2867"/>
                <a:gd name="T88" fmla="*/ 102 w 3072"/>
                <a:gd name="T89" fmla="*/ 2662 h 2867"/>
                <a:gd name="T90" fmla="*/ 0 w 3072"/>
                <a:gd name="T91" fmla="*/ 2765 h 2867"/>
                <a:gd name="T92" fmla="*/ 102 w 3072"/>
                <a:gd name="T93" fmla="*/ 2867 h 2867"/>
                <a:gd name="T94" fmla="*/ 2970 w 3072"/>
                <a:gd name="T95" fmla="*/ 2867 h 2867"/>
                <a:gd name="T96" fmla="*/ 3072 w 3072"/>
                <a:gd name="T97" fmla="*/ 2765 h 2867"/>
                <a:gd name="T98" fmla="*/ 2970 w 3072"/>
                <a:gd name="T99" fmla="*/ 2662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2" h="2867">
                  <a:moveTo>
                    <a:pt x="205" y="717"/>
                  </a:moveTo>
                  <a:cubicBezTo>
                    <a:pt x="205" y="676"/>
                    <a:pt x="246" y="614"/>
                    <a:pt x="307" y="614"/>
                  </a:cubicBezTo>
                  <a:cubicBezTo>
                    <a:pt x="348" y="614"/>
                    <a:pt x="348" y="614"/>
                    <a:pt x="348" y="614"/>
                  </a:cubicBezTo>
                  <a:cubicBezTo>
                    <a:pt x="1024" y="143"/>
                    <a:pt x="1024" y="143"/>
                    <a:pt x="1024" y="143"/>
                  </a:cubicBezTo>
                  <a:cubicBezTo>
                    <a:pt x="1024" y="123"/>
                    <a:pt x="1024" y="123"/>
                    <a:pt x="1024" y="123"/>
                  </a:cubicBezTo>
                  <a:cubicBezTo>
                    <a:pt x="1024" y="61"/>
                    <a:pt x="1065" y="0"/>
                    <a:pt x="1126" y="0"/>
                  </a:cubicBezTo>
                  <a:cubicBezTo>
                    <a:pt x="1188" y="0"/>
                    <a:pt x="1229" y="61"/>
                    <a:pt x="1229" y="102"/>
                  </a:cubicBezTo>
                  <a:cubicBezTo>
                    <a:pt x="1229" y="123"/>
                    <a:pt x="1229" y="123"/>
                    <a:pt x="1229" y="123"/>
                  </a:cubicBezTo>
                  <a:cubicBezTo>
                    <a:pt x="1905" y="635"/>
                    <a:pt x="1905" y="635"/>
                    <a:pt x="1905" y="635"/>
                  </a:cubicBezTo>
                  <a:cubicBezTo>
                    <a:pt x="1987" y="635"/>
                    <a:pt x="1987" y="635"/>
                    <a:pt x="1987" y="635"/>
                  </a:cubicBezTo>
                  <a:cubicBezTo>
                    <a:pt x="2662" y="123"/>
                    <a:pt x="2662" y="123"/>
                    <a:pt x="2662" y="123"/>
                  </a:cubicBezTo>
                  <a:cubicBezTo>
                    <a:pt x="2662" y="102"/>
                    <a:pt x="2662" y="102"/>
                    <a:pt x="2662" y="102"/>
                  </a:cubicBezTo>
                  <a:cubicBezTo>
                    <a:pt x="2662" y="61"/>
                    <a:pt x="2703" y="0"/>
                    <a:pt x="2765" y="0"/>
                  </a:cubicBezTo>
                  <a:cubicBezTo>
                    <a:pt x="2826" y="0"/>
                    <a:pt x="2867" y="61"/>
                    <a:pt x="2867" y="102"/>
                  </a:cubicBezTo>
                  <a:cubicBezTo>
                    <a:pt x="2867" y="164"/>
                    <a:pt x="2826" y="205"/>
                    <a:pt x="2765" y="205"/>
                  </a:cubicBezTo>
                  <a:cubicBezTo>
                    <a:pt x="2724" y="205"/>
                    <a:pt x="2724" y="205"/>
                    <a:pt x="2724" y="205"/>
                  </a:cubicBezTo>
                  <a:cubicBezTo>
                    <a:pt x="2048" y="717"/>
                    <a:pt x="2048" y="717"/>
                    <a:pt x="2048" y="717"/>
                  </a:cubicBezTo>
                  <a:cubicBezTo>
                    <a:pt x="2048" y="737"/>
                    <a:pt x="2048" y="737"/>
                    <a:pt x="2048" y="737"/>
                  </a:cubicBezTo>
                  <a:cubicBezTo>
                    <a:pt x="2048" y="778"/>
                    <a:pt x="2007" y="819"/>
                    <a:pt x="1946" y="819"/>
                  </a:cubicBezTo>
                  <a:cubicBezTo>
                    <a:pt x="1884" y="819"/>
                    <a:pt x="1843" y="778"/>
                    <a:pt x="1843" y="717"/>
                  </a:cubicBezTo>
                  <a:cubicBezTo>
                    <a:pt x="1843" y="696"/>
                    <a:pt x="1843" y="696"/>
                    <a:pt x="1843" y="696"/>
                  </a:cubicBezTo>
                  <a:cubicBezTo>
                    <a:pt x="1167" y="205"/>
                    <a:pt x="1167" y="205"/>
                    <a:pt x="1167" y="205"/>
                  </a:cubicBezTo>
                  <a:cubicBezTo>
                    <a:pt x="1126" y="205"/>
                    <a:pt x="1126" y="205"/>
                    <a:pt x="1126" y="205"/>
                  </a:cubicBezTo>
                  <a:cubicBezTo>
                    <a:pt x="1106" y="205"/>
                    <a:pt x="1106" y="205"/>
                    <a:pt x="1106" y="205"/>
                  </a:cubicBezTo>
                  <a:cubicBezTo>
                    <a:pt x="410" y="717"/>
                    <a:pt x="410" y="717"/>
                    <a:pt x="410" y="717"/>
                  </a:cubicBezTo>
                  <a:cubicBezTo>
                    <a:pt x="410" y="778"/>
                    <a:pt x="369" y="819"/>
                    <a:pt x="307" y="819"/>
                  </a:cubicBezTo>
                  <a:cubicBezTo>
                    <a:pt x="246" y="819"/>
                    <a:pt x="205" y="778"/>
                    <a:pt x="205" y="717"/>
                  </a:cubicBezTo>
                  <a:close/>
                  <a:moveTo>
                    <a:pt x="2970" y="2662"/>
                  </a:moveTo>
                  <a:cubicBezTo>
                    <a:pt x="2867" y="2662"/>
                    <a:pt x="2867" y="2662"/>
                    <a:pt x="2867" y="2662"/>
                  </a:cubicBezTo>
                  <a:cubicBezTo>
                    <a:pt x="2867" y="819"/>
                    <a:pt x="2867" y="819"/>
                    <a:pt x="2867" y="819"/>
                  </a:cubicBezTo>
                  <a:cubicBezTo>
                    <a:pt x="2662" y="819"/>
                    <a:pt x="2662" y="819"/>
                    <a:pt x="2662" y="819"/>
                  </a:cubicBezTo>
                  <a:cubicBezTo>
                    <a:pt x="2662" y="2662"/>
                    <a:pt x="2662" y="2662"/>
                    <a:pt x="2662" y="2662"/>
                  </a:cubicBezTo>
                  <a:cubicBezTo>
                    <a:pt x="2048" y="2662"/>
                    <a:pt x="2048" y="2662"/>
                    <a:pt x="2048" y="2662"/>
                  </a:cubicBezTo>
                  <a:cubicBezTo>
                    <a:pt x="2048" y="1229"/>
                    <a:pt x="2048" y="1229"/>
                    <a:pt x="2048" y="1229"/>
                  </a:cubicBezTo>
                  <a:cubicBezTo>
                    <a:pt x="1843" y="1229"/>
                    <a:pt x="1843" y="1229"/>
                    <a:pt x="1843" y="1229"/>
                  </a:cubicBezTo>
                  <a:cubicBezTo>
                    <a:pt x="1843" y="2662"/>
                    <a:pt x="1843" y="2662"/>
                    <a:pt x="1843" y="2662"/>
                  </a:cubicBezTo>
                  <a:cubicBezTo>
                    <a:pt x="1229" y="2662"/>
                    <a:pt x="1229" y="2662"/>
                    <a:pt x="1229" y="2662"/>
                  </a:cubicBezTo>
                  <a:cubicBezTo>
                    <a:pt x="1229" y="819"/>
                    <a:pt x="1229" y="819"/>
                    <a:pt x="1229" y="819"/>
                  </a:cubicBezTo>
                  <a:cubicBezTo>
                    <a:pt x="1024" y="819"/>
                    <a:pt x="1024" y="819"/>
                    <a:pt x="1024" y="819"/>
                  </a:cubicBezTo>
                  <a:cubicBezTo>
                    <a:pt x="1024" y="2662"/>
                    <a:pt x="1024" y="2662"/>
                    <a:pt x="1024" y="2662"/>
                  </a:cubicBezTo>
                  <a:cubicBezTo>
                    <a:pt x="410" y="2662"/>
                    <a:pt x="410" y="2662"/>
                    <a:pt x="410" y="2662"/>
                  </a:cubicBezTo>
                  <a:cubicBezTo>
                    <a:pt x="410" y="1229"/>
                    <a:pt x="410" y="1229"/>
                    <a:pt x="410" y="1229"/>
                  </a:cubicBezTo>
                  <a:cubicBezTo>
                    <a:pt x="205" y="1229"/>
                    <a:pt x="205" y="1229"/>
                    <a:pt x="205" y="1229"/>
                  </a:cubicBezTo>
                  <a:cubicBezTo>
                    <a:pt x="205" y="2662"/>
                    <a:pt x="205" y="2662"/>
                    <a:pt x="205" y="2662"/>
                  </a:cubicBezTo>
                  <a:cubicBezTo>
                    <a:pt x="102" y="2662"/>
                    <a:pt x="102" y="2662"/>
                    <a:pt x="102" y="2662"/>
                  </a:cubicBezTo>
                  <a:cubicBezTo>
                    <a:pt x="41" y="2662"/>
                    <a:pt x="0" y="2703"/>
                    <a:pt x="0" y="2765"/>
                  </a:cubicBezTo>
                  <a:cubicBezTo>
                    <a:pt x="0" y="2826"/>
                    <a:pt x="41" y="2867"/>
                    <a:pt x="102" y="2867"/>
                  </a:cubicBezTo>
                  <a:cubicBezTo>
                    <a:pt x="2970" y="2867"/>
                    <a:pt x="2970" y="2867"/>
                    <a:pt x="2970" y="2867"/>
                  </a:cubicBezTo>
                  <a:cubicBezTo>
                    <a:pt x="3031" y="2867"/>
                    <a:pt x="3072" y="2826"/>
                    <a:pt x="3072" y="2765"/>
                  </a:cubicBezTo>
                  <a:cubicBezTo>
                    <a:pt x="3072" y="2703"/>
                    <a:pt x="3031" y="2662"/>
                    <a:pt x="2970" y="2662"/>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43" name="组合 42"/>
          <p:cNvGrpSpPr/>
          <p:nvPr/>
        </p:nvGrpSpPr>
        <p:grpSpPr>
          <a:xfrm>
            <a:off x="47624" y="4664476"/>
            <a:ext cx="1731479" cy="551244"/>
            <a:chOff x="47624" y="4816876"/>
            <a:chExt cx="1731479" cy="551244"/>
          </a:xfrm>
        </p:grpSpPr>
        <p:sp>
          <p:nvSpPr>
            <p:cNvPr id="44" name="直角三角形 43"/>
            <p:cNvSpPr/>
            <p:nvPr/>
          </p:nvSpPr>
          <p:spPr>
            <a:xfrm rot="16200000" flipH="1">
              <a:off x="41676" y="5270094"/>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45" name="组合 44"/>
            <p:cNvGrpSpPr/>
            <p:nvPr/>
          </p:nvGrpSpPr>
          <p:grpSpPr>
            <a:xfrm>
              <a:off x="47624" y="4816876"/>
              <a:ext cx="1731479" cy="447270"/>
              <a:chOff x="47624" y="4054876"/>
              <a:chExt cx="1731479" cy="447270"/>
            </a:xfrm>
          </p:grpSpPr>
          <p:sp>
            <p:nvSpPr>
              <p:cNvPr id="47" name="五边形 64"/>
              <p:cNvSpPr/>
              <p:nvPr/>
            </p:nvSpPr>
            <p:spPr>
              <a:xfrm>
                <a:off x="47624" y="4054876"/>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48" name="矩形 47"/>
              <p:cNvSpPr/>
              <p:nvPr/>
            </p:nvSpPr>
            <p:spPr>
              <a:xfrm>
                <a:off x="507007" y="4104871"/>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教学目标</a:t>
                </a:r>
              </a:p>
            </p:txBody>
          </p:sp>
        </p:grpSp>
        <p:sp>
          <p:nvSpPr>
            <p:cNvPr id="46" name="Freeform 5"/>
            <p:cNvSpPr>
              <a:spLocks noEditPoints="1"/>
            </p:cNvSpPr>
            <p:nvPr/>
          </p:nvSpPr>
          <p:spPr bwMode="auto">
            <a:xfrm>
              <a:off x="216346" y="4901965"/>
              <a:ext cx="277091" cy="277091"/>
            </a:xfrm>
            <a:custGeom>
              <a:avLst/>
              <a:gdLst>
                <a:gd name="T0" fmla="*/ 1767 w 2867"/>
                <a:gd name="T1" fmla="*/ 287 h 2867"/>
                <a:gd name="T2" fmla="*/ 1327 w 2867"/>
                <a:gd name="T3" fmla="*/ 213 h 2867"/>
                <a:gd name="T4" fmla="*/ 0 w 2867"/>
                <a:gd name="T5" fmla="*/ 1540 h 2867"/>
                <a:gd name="T6" fmla="*/ 1327 w 2867"/>
                <a:gd name="T7" fmla="*/ 2867 h 2867"/>
                <a:gd name="T8" fmla="*/ 2654 w 2867"/>
                <a:gd name="T9" fmla="*/ 1540 h 2867"/>
                <a:gd name="T10" fmla="*/ 2582 w 2867"/>
                <a:gd name="T11" fmla="*/ 1105 h 2867"/>
                <a:gd name="T12" fmla="*/ 2403 w 2867"/>
                <a:gd name="T13" fmla="*/ 1284 h 2867"/>
                <a:gd name="T14" fmla="*/ 2433 w 2867"/>
                <a:gd name="T15" fmla="*/ 1540 h 2867"/>
                <a:gd name="T16" fmla="*/ 1327 w 2867"/>
                <a:gd name="T17" fmla="*/ 2646 h 2867"/>
                <a:gd name="T18" fmla="*/ 221 w 2867"/>
                <a:gd name="T19" fmla="*/ 1540 h 2867"/>
                <a:gd name="T20" fmla="*/ 1327 w 2867"/>
                <a:gd name="T21" fmla="*/ 434 h 2867"/>
                <a:gd name="T22" fmla="*/ 1589 w 2867"/>
                <a:gd name="T23" fmla="*/ 465 h 2867"/>
                <a:gd name="T24" fmla="*/ 1767 w 2867"/>
                <a:gd name="T25" fmla="*/ 287 h 2867"/>
                <a:gd name="T26" fmla="*/ 2387 w 2867"/>
                <a:gd name="T27" fmla="*/ 180 h 2867"/>
                <a:gd name="T28" fmla="*/ 2408 w 2867"/>
                <a:gd name="T29" fmla="*/ 426 h 2867"/>
                <a:gd name="T30" fmla="*/ 2445 w 2867"/>
                <a:gd name="T31" fmla="*/ 462 h 2867"/>
                <a:gd name="T32" fmla="*/ 2836 w 2867"/>
                <a:gd name="T33" fmla="*/ 496 h 2867"/>
                <a:gd name="T34" fmla="*/ 2867 w 2867"/>
                <a:gd name="T35" fmla="*/ 502 h 2867"/>
                <a:gd name="T36" fmla="*/ 2849 w 2867"/>
                <a:gd name="T37" fmla="*/ 524 h 2867"/>
                <a:gd name="T38" fmla="*/ 2370 w 2867"/>
                <a:gd name="T39" fmla="*/ 1005 h 2867"/>
                <a:gd name="T40" fmla="*/ 2322 w 2867"/>
                <a:gd name="T41" fmla="*/ 1023 h 2867"/>
                <a:gd name="T42" fmla="*/ 2070 w 2867"/>
                <a:gd name="T43" fmla="*/ 999 h 2867"/>
                <a:gd name="T44" fmla="*/ 2022 w 2867"/>
                <a:gd name="T45" fmla="*/ 1016 h 2867"/>
                <a:gd name="T46" fmla="*/ 1593 w 2867"/>
                <a:gd name="T47" fmla="*/ 1445 h 2867"/>
                <a:gd name="T48" fmla="*/ 1465 w 2867"/>
                <a:gd name="T49" fmla="*/ 1484 h 2867"/>
                <a:gd name="T50" fmla="*/ 1406 w 2867"/>
                <a:gd name="T51" fmla="*/ 1298 h 2867"/>
                <a:gd name="T52" fmla="*/ 1433 w 2867"/>
                <a:gd name="T53" fmla="*/ 1270 h 2867"/>
                <a:gd name="T54" fmla="*/ 1850 w 2867"/>
                <a:gd name="T55" fmla="*/ 853 h 2867"/>
                <a:gd name="T56" fmla="*/ 1871 w 2867"/>
                <a:gd name="T57" fmla="*/ 796 h 2867"/>
                <a:gd name="T58" fmla="*/ 1847 w 2867"/>
                <a:gd name="T59" fmla="*/ 541 h 2867"/>
                <a:gd name="T60" fmla="*/ 1859 w 2867"/>
                <a:gd name="T61" fmla="*/ 507 h 2867"/>
                <a:gd name="T62" fmla="*/ 2360 w 2867"/>
                <a:gd name="T63" fmla="*/ 6 h 2867"/>
                <a:gd name="T64" fmla="*/ 2370 w 2867"/>
                <a:gd name="T65" fmla="*/ 0 h 2867"/>
                <a:gd name="T66" fmla="*/ 2387 w 2867"/>
                <a:gd name="T67" fmla="*/ 180 h 2867"/>
                <a:gd name="T68" fmla="*/ 1880 w 2867"/>
                <a:gd name="T69" fmla="*/ 1540 h 2867"/>
                <a:gd name="T70" fmla="*/ 1327 w 2867"/>
                <a:gd name="T71" fmla="*/ 2093 h 2867"/>
                <a:gd name="T72" fmla="*/ 774 w 2867"/>
                <a:gd name="T73" fmla="*/ 1540 h 2867"/>
                <a:gd name="T74" fmla="*/ 1327 w 2867"/>
                <a:gd name="T75" fmla="*/ 987 h 2867"/>
                <a:gd name="T76" fmla="*/ 1460 w 2867"/>
                <a:gd name="T77" fmla="*/ 1003 h 2867"/>
                <a:gd name="T78" fmla="*/ 1378 w 2867"/>
                <a:gd name="T79" fmla="*/ 1085 h 2867"/>
                <a:gd name="T80" fmla="*/ 1244 w 2867"/>
                <a:gd name="T81" fmla="*/ 1219 h 2867"/>
                <a:gd name="T82" fmla="*/ 995 w 2867"/>
                <a:gd name="T83" fmla="*/ 1540 h 2867"/>
                <a:gd name="T84" fmla="*/ 1327 w 2867"/>
                <a:gd name="T85" fmla="*/ 1872 h 2867"/>
                <a:gd name="T86" fmla="*/ 1653 w 2867"/>
                <a:gd name="T87" fmla="*/ 1602 h 2867"/>
                <a:gd name="T88" fmla="*/ 1773 w 2867"/>
                <a:gd name="T89" fmla="*/ 1482 h 2867"/>
                <a:gd name="T90" fmla="*/ 1861 w 2867"/>
                <a:gd name="T91" fmla="*/ 1394 h 2867"/>
                <a:gd name="T92" fmla="*/ 1880 w 2867"/>
                <a:gd name="T93" fmla="*/ 1540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67" h="2867">
                  <a:moveTo>
                    <a:pt x="1767" y="287"/>
                  </a:moveTo>
                  <a:cubicBezTo>
                    <a:pt x="1629" y="239"/>
                    <a:pt x="1481" y="213"/>
                    <a:pt x="1327" y="213"/>
                  </a:cubicBezTo>
                  <a:cubicBezTo>
                    <a:pt x="594" y="213"/>
                    <a:pt x="0" y="807"/>
                    <a:pt x="0" y="1540"/>
                  </a:cubicBezTo>
                  <a:cubicBezTo>
                    <a:pt x="0" y="2273"/>
                    <a:pt x="594" y="2867"/>
                    <a:pt x="1327" y="2867"/>
                  </a:cubicBezTo>
                  <a:cubicBezTo>
                    <a:pt x="2060" y="2867"/>
                    <a:pt x="2654" y="2273"/>
                    <a:pt x="2654" y="1540"/>
                  </a:cubicBezTo>
                  <a:cubicBezTo>
                    <a:pt x="2654" y="1388"/>
                    <a:pt x="2629" y="1241"/>
                    <a:pt x="2582" y="1105"/>
                  </a:cubicBezTo>
                  <a:cubicBezTo>
                    <a:pt x="2522" y="1165"/>
                    <a:pt x="2463" y="1224"/>
                    <a:pt x="2403" y="1284"/>
                  </a:cubicBezTo>
                  <a:cubicBezTo>
                    <a:pt x="2423" y="1366"/>
                    <a:pt x="2433" y="1452"/>
                    <a:pt x="2433" y="1540"/>
                  </a:cubicBezTo>
                  <a:cubicBezTo>
                    <a:pt x="2433" y="2151"/>
                    <a:pt x="1938" y="2646"/>
                    <a:pt x="1327" y="2646"/>
                  </a:cubicBezTo>
                  <a:cubicBezTo>
                    <a:pt x="716" y="2646"/>
                    <a:pt x="221" y="2151"/>
                    <a:pt x="221" y="1540"/>
                  </a:cubicBezTo>
                  <a:cubicBezTo>
                    <a:pt x="221" y="929"/>
                    <a:pt x="716" y="434"/>
                    <a:pt x="1327" y="434"/>
                  </a:cubicBezTo>
                  <a:cubicBezTo>
                    <a:pt x="1417" y="434"/>
                    <a:pt x="1505" y="445"/>
                    <a:pt x="1589" y="465"/>
                  </a:cubicBezTo>
                  <a:cubicBezTo>
                    <a:pt x="1648" y="406"/>
                    <a:pt x="1707" y="346"/>
                    <a:pt x="1767" y="287"/>
                  </a:cubicBezTo>
                  <a:close/>
                  <a:moveTo>
                    <a:pt x="2387" y="180"/>
                  </a:moveTo>
                  <a:cubicBezTo>
                    <a:pt x="2394" y="262"/>
                    <a:pt x="2403" y="344"/>
                    <a:pt x="2408" y="426"/>
                  </a:cubicBezTo>
                  <a:cubicBezTo>
                    <a:pt x="2410" y="452"/>
                    <a:pt x="2420" y="460"/>
                    <a:pt x="2445" y="462"/>
                  </a:cubicBezTo>
                  <a:cubicBezTo>
                    <a:pt x="2575" y="472"/>
                    <a:pt x="2706" y="484"/>
                    <a:pt x="2836" y="496"/>
                  </a:cubicBezTo>
                  <a:cubicBezTo>
                    <a:pt x="2847" y="497"/>
                    <a:pt x="2858" y="494"/>
                    <a:pt x="2867" y="502"/>
                  </a:cubicBezTo>
                  <a:cubicBezTo>
                    <a:pt x="2865" y="513"/>
                    <a:pt x="2856" y="518"/>
                    <a:pt x="2849" y="524"/>
                  </a:cubicBezTo>
                  <a:cubicBezTo>
                    <a:pt x="2690" y="684"/>
                    <a:pt x="2529" y="844"/>
                    <a:pt x="2370" y="1005"/>
                  </a:cubicBezTo>
                  <a:cubicBezTo>
                    <a:pt x="2356" y="1019"/>
                    <a:pt x="2342" y="1025"/>
                    <a:pt x="2322" y="1023"/>
                  </a:cubicBezTo>
                  <a:cubicBezTo>
                    <a:pt x="2238" y="1014"/>
                    <a:pt x="2154" y="1008"/>
                    <a:pt x="2070" y="999"/>
                  </a:cubicBezTo>
                  <a:cubicBezTo>
                    <a:pt x="2049" y="997"/>
                    <a:pt x="2036" y="1001"/>
                    <a:pt x="2022" y="1016"/>
                  </a:cubicBezTo>
                  <a:cubicBezTo>
                    <a:pt x="1805" y="1233"/>
                    <a:pt x="1810" y="1228"/>
                    <a:pt x="1593" y="1445"/>
                  </a:cubicBezTo>
                  <a:cubicBezTo>
                    <a:pt x="1557" y="1482"/>
                    <a:pt x="1516" y="1500"/>
                    <a:pt x="1465" y="1484"/>
                  </a:cubicBezTo>
                  <a:cubicBezTo>
                    <a:pt x="1384" y="1460"/>
                    <a:pt x="1354" y="1364"/>
                    <a:pt x="1406" y="1298"/>
                  </a:cubicBezTo>
                  <a:cubicBezTo>
                    <a:pt x="1414" y="1288"/>
                    <a:pt x="1423" y="1279"/>
                    <a:pt x="1433" y="1270"/>
                  </a:cubicBezTo>
                  <a:cubicBezTo>
                    <a:pt x="1645" y="1057"/>
                    <a:pt x="1637" y="1065"/>
                    <a:pt x="1850" y="853"/>
                  </a:cubicBezTo>
                  <a:cubicBezTo>
                    <a:pt x="1867" y="836"/>
                    <a:pt x="1874" y="821"/>
                    <a:pt x="1871" y="796"/>
                  </a:cubicBezTo>
                  <a:cubicBezTo>
                    <a:pt x="1861" y="712"/>
                    <a:pt x="1855" y="626"/>
                    <a:pt x="1847" y="541"/>
                  </a:cubicBezTo>
                  <a:cubicBezTo>
                    <a:pt x="1846" y="527"/>
                    <a:pt x="1849" y="517"/>
                    <a:pt x="1859" y="507"/>
                  </a:cubicBezTo>
                  <a:cubicBezTo>
                    <a:pt x="2026" y="340"/>
                    <a:pt x="2193" y="173"/>
                    <a:pt x="2360" y="6"/>
                  </a:cubicBezTo>
                  <a:cubicBezTo>
                    <a:pt x="2361" y="5"/>
                    <a:pt x="2364" y="4"/>
                    <a:pt x="2370" y="0"/>
                  </a:cubicBezTo>
                  <a:cubicBezTo>
                    <a:pt x="2376" y="62"/>
                    <a:pt x="2382" y="121"/>
                    <a:pt x="2387" y="180"/>
                  </a:cubicBezTo>
                  <a:close/>
                  <a:moveTo>
                    <a:pt x="1880" y="1540"/>
                  </a:moveTo>
                  <a:cubicBezTo>
                    <a:pt x="1880" y="1845"/>
                    <a:pt x="1633" y="2093"/>
                    <a:pt x="1327" y="2093"/>
                  </a:cubicBezTo>
                  <a:cubicBezTo>
                    <a:pt x="1022" y="2093"/>
                    <a:pt x="774" y="1845"/>
                    <a:pt x="774" y="1540"/>
                  </a:cubicBezTo>
                  <a:cubicBezTo>
                    <a:pt x="774" y="1234"/>
                    <a:pt x="1022" y="987"/>
                    <a:pt x="1327" y="987"/>
                  </a:cubicBezTo>
                  <a:cubicBezTo>
                    <a:pt x="1373" y="987"/>
                    <a:pt x="1417" y="992"/>
                    <a:pt x="1460" y="1003"/>
                  </a:cubicBezTo>
                  <a:cubicBezTo>
                    <a:pt x="1432" y="1030"/>
                    <a:pt x="1405" y="1057"/>
                    <a:pt x="1378" y="1085"/>
                  </a:cubicBezTo>
                  <a:cubicBezTo>
                    <a:pt x="1333" y="1129"/>
                    <a:pt x="1288" y="1174"/>
                    <a:pt x="1244" y="1219"/>
                  </a:cubicBezTo>
                  <a:cubicBezTo>
                    <a:pt x="1101" y="1256"/>
                    <a:pt x="995" y="1385"/>
                    <a:pt x="995" y="1540"/>
                  </a:cubicBezTo>
                  <a:cubicBezTo>
                    <a:pt x="995" y="1723"/>
                    <a:pt x="1144" y="1872"/>
                    <a:pt x="1327" y="1872"/>
                  </a:cubicBezTo>
                  <a:cubicBezTo>
                    <a:pt x="1489" y="1872"/>
                    <a:pt x="1624" y="1756"/>
                    <a:pt x="1653" y="1602"/>
                  </a:cubicBezTo>
                  <a:cubicBezTo>
                    <a:pt x="1693" y="1562"/>
                    <a:pt x="1733" y="1522"/>
                    <a:pt x="1773" y="1482"/>
                  </a:cubicBezTo>
                  <a:cubicBezTo>
                    <a:pt x="1803" y="1452"/>
                    <a:pt x="1830" y="1425"/>
                    <a:pt x="1861" y="1394"/>
                  </a:cubicBezTo>
                  <a:cubicBezTo>
                    <a:pt x="1873" y="1441"/>
                    <a:pt x="1880" y="1489"/>
                    <a:pt x="1880" y="154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49" name="组合 48"/>
          <p:cNvGrpSpPr/>
          <p:nvPr/>
        </p:nvGrpSpPr>
        <p:grpSpPr>
          <a:xfrm>
            <a:off x="47624" y="3830259"/>
            <a:ext cx="1731479" cy="551244"/>
            <a:chOff x="47624" y="3982659"/>
            <a:chExt cx="1731479" cy="551244"/>
          </a:xfrm>
        </p:grpSpPr>
        <p:sp>
          <p:nvSpPr>
            <p:cNvPr id="50" name="直角三角形 49"/>
            <p:cNvSpPr/>
            <p:nvPr/>
          </p:nvSpPr>
          <p:spPr>
            <a:xfrm rot="16200000" flipH="1">
              <a:off x="41676" y="4435878"/>
              <a:ext cx="103975"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51" name="组合 50"/>
            <p:cNvGrpSpPr/>
            <p:nvPr/>
          </p:nvGrpSpPr>
          <p:grpSpPr>
            <a:xfrm>
              <a:off x="47624" y="3982659"/>
              <a:ext cx="1731479" cy="447270"/>
              <a:chOff x="47624" y="3415393"/>
              <a:chExt cx="1731479" cy="447270"/>
            </a:xfrm>
          </p:grpSpPr>
          <p:sp>
            <p:nvSpPr>
              <p:cNvPr id="55" name="五边形 63"/>
              <p:cNvSpPr/>
              <p:nvPr/>
            </p:nvSpPr>
            <p:spPr>
              <a:xfrm>
                <a:off x="47624" y="3415393"/>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56" name="矩形 55"/>
              <p:cNvSpPr/>
              <p:nvPr/>
            </p:nvSpPr>
            <p:spPr>
              <a:xfrm>
                <a:off x="507007" y="3462807"/>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教材分析</a:t>
                </a:r>
              </a:p>
            </p:txBody>
          </p:sp>
        </p:grpSp>
        <p:grpSp>
          <p:nvGrpSpPr>
            <p:cNvPr id="52" name="Group 4"/>
            <p:cNvGrpSpPr>
              <a:grpSpLocks noChangeAspect="1"/>
            </p:cNvGrpSpPr>
            <p:nvPr/>
          </p:nvGrpSpPr>
          <p:grpSpPr bwMode="auto">
            <a:xfrm>
              <a:off x="204441" y="4076683"/>
              <a:ext cx="259012" cy="259221"/>
              <a:chOff x="1992" y="309"/>
              <a:chExt cx="3698" cy="3701"/>
            </a:xfrm>
            <a:solidFill>
              <a:schemeClr val="tx2"/>
            </a:solidFill>
          </p:grpSpPr>
          <p:sp>
            <p:nvSpPr>
              <p:cNvPr id="53" name="Freeform 5"/>
              <p:cNvSpPr>
                <a:spLocks noEditPoints="1"/>
              </p:cNvSpPr>
              <p:nvPr/>
            </p:nvSpPr>
            <p:spPr bwMode="auto">
              <a:xfrm>
                <a:off x="2883" y="1203"/>
                <a:ext cx="1912" cy="1912"/>
              </a:xfrm>
              <a:custGeom>
                <a:avLst/>
                <a:gdLst>
                  <a:gd name="T0" fmla="*/ 1270 w 1270"/>
                  <a:gd name="T1" fmla="*/ 560 h 1269"/>
                  <a:gd name="T2" fmla="*/ 711 w 1270"/>
                  <a:gd name="T3" fmla="*/ 0 h 1269"/>
                  <a:gd name="T4" fmla="*/ 711 w 1270"/>
                  <a:gd name="T5" fmla="*/ 117 h 1269"/>
                  <a:gd name="T6" fmla="*/ 561 w 1270"/>
                  <a:gd name="T7" fmla="*/ 117 h 1269"/>
                  <a:gd name="T8" fmla="*/ 561 w 1270"/>
                  <a:gd name="T9" fmla="*/ 0 h 1269"/>
                  <a:gd name="T10" fmla="*/ 0 w 1270"/>
                  <a:gd name="T11" fmla="*/ 560 h 1269"/>
                  <a:gd name="T12" fmla="*/ 118 w 1270"/>
                  <a:gd name="T13" fmla="*/ 560 h 1269"/>
                  <a:gd name="T14" fmla="*/ 118 w 1270"/>
                  <a:gd name="T15" fmla="*/ 710 h 1269"/>
                  <a:gd name="T16" fmla="*/ 1 w 1270"/>
                  <a:gd name="T17" fmla="*/ 710 h 1269"/>
                  <a:gd name="T18" fmla="*/ 561 w 1270"/>
                  <a:gd name="T19" fmla="*/ 1269 h 1269"/>
                  <a:gd name="T20" fmla="*/ 561 w 1270"/>
                  <a:gd name="T21" fmla="*/ 1153 h 1269"/>
                  <a:gd name="T22" fmla="*/ 711 w 1270"/>
                  <a:gd name="T23" fmla="*/ 1153 h 1269"/>
                  <a:gd name="T24" fmla="*/ 711 w 1270"/>
                  <a:gd name="T25" fmla="*/ 1269 h 1269"/>
                  <a:gd name="T26" fmla="*/ 1270 w 1270"/>
                  <a:gd name="T27" fmla="*/ 710 h 1269"/>
                  <a:gd name="T28" fmla="*/ 1154 w 1270"/>
                  <a:gd name="T29" fmla="*/ 710 h 1269"/>
                  <a:gd name="T30" fmla="*/ 1154 w 1270"/>
                  <a:gd name="T31" fmla="*/ 560 h 1269"/>
                  <a:gd name="T32" fmla="*/ 1270 w 1270"/>
                  <a:gd name="T33" fmla="*/ 560 h 1269"/>
                  <a:gd name="T34" fmla="*/ 1270 w 1270"/>
                  <a:gd name="T35" fmla="*/ 560 h 1269"/>
                  <a:gd name="T36" fmla="*/ 635 w 1270"/>
                  <a:gd name="T37" fmla="*/ 872 h 1269"/>
                  <a:gd name="T38" fmla="*/ 397 w 1270"/>
                  <a:gd name="T39" fmla="*/ 634 h 1269"/>
                  <a:gd name="T40" fmla="*/ 635 w 1270"/>
                  <a:gd name="T41" fmla="*/ 396 h 1269"/>
                  <a:gd name="T42" fmla="*/ 873 w 1270"/>
                  <a:gd name="T43" fmla="*/ 634 h 1269"/>
                  <a:gd name="T44" fmla="*/ 635 w 1270"/>
                  <a:gd name="T45" fmla="*/ 872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0" h="1269">
                    <a:moveTo>
                      <a:pt x="1270" y="560"/>
                    </a:moveTo>
                    <a:cubicBezTo>
                      <a:pt x="1236" y="268"/>
                      <a:pt x="1003" y="35"/>
                      <a:pt x="711" y="0"/>
                    </a:cubicBezTo>
                    <a:cubicBezTo>
                      <a:pt x="711" y="117"/>
                      <a:pt x="711" y="117"/>
                      <a:pt x="711" y="117"/>
                    </a:cubicBezTo>
                    <a:cubicBezTo>
                      <a:pt x="561" y="117"/>
                      <a:pt x="561" y="117"/>
                      <a:pt x="561" y="117"/>
                    </a:cubicBezTo>
                    <a:cubicBezTo>
                      <a:pt x="561" y="0"/>
                      <a:pt x="561" y="0"/>
                      <a:pt x="561" y="0"/>
                    </a:cubicBezTo>
                    <a:cubicBezTo>
                      <a:pt x="268" y="34"/>
                      <a:pt x="35" y="267"/>
                      <a:pt x="0" y="560"/>
                    </a:cubicBezTo>
                    <a:cubicBezTo>
                      <a:pt x="118" y="560"/>
                      <a:pt x="118" y="560"/>
                      <a:pt x="118" y="560"/>
                    </a:cubicBezTo>
                    <a:cubicBezTo>
                      <a:pt x="118" y="710"/>
                      <a:pt x="118" y="710"/>
                      <a:pt x="118" y="710"/>
                    </a:cubicBezTo>
                    <a:cubicBezTo>
                      <a:pt x="1" y="710"/>
                      <a:pt x="1" y="710"/>
                      <a:pt x="1" y="710"/>
                    </a:cubicBezTo>
                    <a:cubicBezTo>
                      <a:pt x="35" y="1002"/>
                      <a:pt x="268" y="1235"/>
                      <a:pt x="561" y="1269"/>
                    </a:cubicBezTo>
                    <a:cubicBezTo>
                      <a:pt x="561" y="1153"/>
                      <a:pt x="561" y="1153"/>
                      <a:pt x="561" y="1153"/>
                    </a:cubicBezTo>
                    <a:cubicBezTo>
                      <a:pt x="711" y="1153"/>
                      <a:pt x="711" y="1153"/>
                      <a:pt x="711" y="1153"/>
                    </a:cubicBezTo>
                    <a:cubicBezTo>
                      <a:pt x="711" y="1269"/>
                      <a:pt x="711" y="1269"/>
                      <a:pt x="711" y="1269"/>
                    </a:cubicBezTo>
                    <a:cubicBezTo>
                      <a:pt x="1003" y="1234"/>
                      <a:pt x="1235" y="1002"/>
                      <a:pt x="1270" y="710"/>
                    </a:cubicBezTo>
                    <a:cubicBezTo>
                      <a:pt x="1154" y="710"/>
                      <a:pt x="1154" y="710"/>
                      <a:pt x="1154" y="710"/>
                    </a:cubicBezTo>
                    <a:cubicBezTo>
                      <a:pt x="1154" y="560"/>
                      <a:pt x="1154" y="560"/>
                      <a:pt x="1154" y="560"/>
                    </a:cubicBezTo>
                    <a:cubicBezTo>
                      <a:pt x="1270" y="560"/>
                      <a:pt x="1270" y="560"/>
                      <a:pt x="1270" y="560"/>
                    </a:cubicBezTo>
                    <a:cubicBezTo>
                      <a:pt x="1270" y="560"/>
                      <a:pt x="1270" y="560"/>
                      <a:pt x="1270" y="560"/>
                    </a:cubicBezTo>
                    <a:close/>
                    <a:moveTo>
                      <a:pt x="635" y="872"/>
                    </a:moveTo>
                    <a:cubicBezTo>
                      <a:pt x="504" y="872"/>
                      <a:pt x="397" y="766"/>
                      <a:pt x="397" y="634"/>
                    </a:cubicBezTo>
                    <a:cubicBezTo>
                      <a:pt x="397" y="503"/>
                      <a:pt x="504" y="396"/>
                      <a:pt x="635" y="396"/>
                    </a:cubicBezTo>
                    <a:cubicBezTo>
                      <a:pt x="766" y="396"/>
                      <a:pt x="873" y="503"/>
                      <a:pt x="873" y="634"/>
                    </a:cubicBezTo>
                    <a:cubicBezTo>
                      <a:pt x="873" y="766"/>
                      <a:pt x="766" y="872"/>
                      <a:pt x="635" y="8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4" name="Freeform 6"/>
              <p:cNvSpPr>
                <a:spLocks noEditPoints="1"/>
              </p:cNvSpPr>
              <p:nvPr/>
            </p:nvSpPr>
            <p:spPr bwMode="auto">
              <a:xfrm>
                <a:off x="1992" y="309"/>
                <a:ext cx="3698" cy="3701"/>
              </a:xfrm>
              <a:custGeom>
                <a:avLst/>
                <a:gdLst>
                  <a:gd name="T0" fmla="*/ 1228 w 2456"/>
                  <a:gd name="T1" fmla="*/ 0 h 2456"/>
                  <a:gd name="T2" fmla="*/ 0 w 2456"/>
                  <a:gd name="T3" fmla="*/ 1228 h 2456"/>
                  <a:gd name="T4" fmla="*/ 1228 w 2456"/>
                  <a:gd name="T5" fmla="*/ 2456 h 2456"/>
                  <a:gd name="T6" fmla="*/ 2456 w 2456"/>
                  <a:gd name="T7" fmla="*/ 1228 h 2456"/>
                  <a:gd name="T8" fmla="*/ 1228 w 2456"/>
                  <a:gd name="T9" fmla="*/ 0 h 2456"/>
                  <a:gd name="T10" fmla="*/ 2016 w 2456"/>
                  <a:gd name="T11" fmla="*/ 1303 h 2456"/>
                  <a:gd name="T12" fmla="*/ 1788 w 2456"/>
                  <a:gd name="T13" fmla="*/ 1788 h 2456"/>
                  <a:gd name="T14" fmla="*/ 1303 w 2456"/>
                  <a:gd name="T15" fmla="*/ 2016 h 2456"/>
                  <a:gd name="T16" fmla="*/ 1303 w 2456"/>
                  <a:gd name="T17" fmla="*/ 2120 h 2456"/>
                  <a:gd name="T18" fmla="*/ 1153 w 2456"/>
                  <a:gd name="T19" fmla="*/ 2120 h 2456"/>
                  <a:gd name="T20" fmla="*/ 1153 w 2456"/>
                  <a:gd name="T21" fmla="*/ 2017 h 2456"/>
                  <a:gd name="T22" fmla="*/ 666 w 2456"/>
                  <a:gd name="T23" fmla="*/ 1788 h 2456"/>
                  <a:gd name="T24" fmla="*/ 438 w 2456"/>
                  <a:gd name="T25" fmla="*/ 1303 h 2456"/>
                  <a:gd name="T26" fmla="*/ 336 w 2456"/>
                  <a:gd name="T27" fmla="*/ 1303 h 2456"/>
                  <a:gd name="T28" fmla="*/ 336 w 2456"/>
                  <a:gd name="T29" fmla="*/ 1153 h 2456"/>
                  <a:gd name="T30" fmla="*/ 438 w 2456"/>
                  <a:gd name="T31" fmla="*/ 1153 h 2456"/>
                  <a:gd name="T32" fmla="*/ 666 w 2456"/>
                  <a:gd name="T33" fmla="*/ 667 h 2456"/>
                  <a:gd name="T34" fmla="*/ 1153 w 2456"/>
                  <a:gd name="T35" fmla="*/ 438 h 2456"/>
                  <a:gd name="T36" fmla="*/ 1153 w 2456"/>
                  <a:gd name="T37" fmla="*/ 336 h 2456"/>
                  <a:gd name="T38" fmla="*/ 1303 w 2456"/>
                  <a:gd name="T39" fmla="*/ 336 h 2456"/>
                  <a:gd name="T40" fmla="*/ 1303 w 2456"/>
                  <a:gd name="T41" fmla="*/ 438 h 2456"/>
                  <a:gd name="T42" fmla="*/ 1788 w 2456"/>
                  <a:gd name="T43" fmla="*/ 667 h 2456"/>
                  <a:gd name="T44" fmla="*/ 2017 w 2456"/>
                  <a:gd name="T45" fmla="*/ 1153 h 2456"/>
                  <a:gd name="T46" fmla="*/ 2120 w 2456"/>
                  <a:gd name="T47" fmla="*/ 1153 h 2456"/>
                  <a:gd name="T48" fmla="*/ 2120 w 2456"/>
                  <a:gd name="T49" fmla="*/ 1303 h 2456"/>
                  <a:gd name="T50" fmla="*/ 2016 w 2456"/>
                  <a:gd name="T51" fmla="*/ 1303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6" h="2456">
                    <a:moveTo>
                      <a:pt x="1228" y="0"/>
                    </a:moveTo>
                    <a:cubicBezTo>
                      <a:pt x="550" y="0"/>
                      <a:pt x="0" y="550"/>
                      <a:pt x="0" y="1228"/>
                    </a:cubicBezTo>
                    <a:cubicBezTo>
                      <a:pt x="0" y="1906"/>
                      <a:pt x="550" y="2456"/>
                      <a:pt x="1228" y="2456"/>
                    </a:cubicBezTo>
                    <a:cubicBezTo>
                      <a:pt x="1906" y="2456"/>
                      <a:pt x="2456" y="1906"/>
                      <a:pt x="2456" y="1228"/>
                    </a:cubicBezTo>
                    <a:cubicBezTo>
                      <a:pt x="2456" y="550"/>
                      <a:pt x="1906" y="0"/>
                      <a:pt x="1228" y="0"/>
                    </a:cubicBezTo>
                    <a:close/>
                    <a:moveTo>
                      <a:pt x="2016" y="1303"/>
                    </a:moveTo>
                    <a:cubicBezTo>
                      <a:pt x="1999" y="1486"/>
                      <a:pt x="1919" y="1656"/>
                      <a:pt x="1788" y="1788"/>
                    </a:cubicBezTo>
                    <a:cubicBezTo>
                      <a:pt x="1656" y="1920"/>
                      <a:pt x="1486" y="1999"/>
                      <a:pt x="1303" y="2016"/>
                    </a:cubicBezTo>
                    <a:cubicBezTo>
                      <a:pt x="1303" y="2120"/>
                      <a:pt x="1303" y="2120"/>
                      <a:pt x="1303" y="2120"/>
                    </a:cubicBezTo>
                    <a:cubicBezTo>
                      <a:pt x="1153" y="2120"/>
                      <a:pt x="1153" y="2120"/>
                      <a:pt x="1153" y="2120"/>
                    </a:cubicBezTo>
                    <a:cubicBezTo>
                      <a:pt x="1153" y="2017"/>
                      <a:pt x="1153" y="2017"/>
                      <a:pt x="1153" y="2017"/>
                    </a:cubicBezTo>
                    <a:cubicBezTo>
                      <a:pt x="969" y="2000"/>
                      <a:pt x="799" y="1920"/>
                      <a:pt x="666" y="1788"/>
                    </a:cubicBezTo>
                    <a:cubicBezTo>
                      <a:pt x="535" y="1656"/>
                      <a:pt x="455" y="1486"/>
                      <a:pt x="438" y="1303"/>
                    </a:cubicBezTo>
                    <a:cubicBezTo>
                      <a:pt x="336" y="1303"/>
                      <a:pt x="336" y="1303"/>
                      <a:pt x="336" y="1303"/>
                    </a:cubicBezTo>
                    <a:cubicBezTo>
                      <a:pt x="336" y="1153"/>
                      <a:pt x="336" y="1153"/>
                      <a:pt x="336" y="1153"/>
                    </a:cubicBezTo>
                    <a:cubicBezTo>
                      <a:pt x="438" y="1153"/>
                      <a:pt x="438" y="1153"/>
                      <a:pt x="438" y="1153"/>
                    </a:cubicBezTo>
                    <a:cubicBezTo>
                      <a:pt x="455" y="969"/>
                      <a:pt x="534" y="799"/>
                      <a:pt x="666" y="667"/>
                    </a:cubicBezTo>
                    <a:cubicBezTo>
                      <a:pt x="799" y="534"/>
                      <a:pt x="969" y="455"/>
                      <a:pt x="1153" y="438"/>
                    </a:cubicBezTo>
                    <a:cubicBezTo>
                      <a:pt x="1153" y="336"/>
                      <a:pt x="1153" y="336"/>
                      <a:pt x="1153" y="336"/>
                    </a:cubicBezTo>
                    <a:cubicBezTo>
                      <a:pt x="1303" y="336"/>
                      <a:pt x="1303" y="336"/>
                      <a:pt x="1303" y="336"/>
                    </a:cubicBezTo>
                    <a:cubicBezTo>
                      <a:pt x="1303" y="438"/>
                      <a:pt x="1303" y="438"/>
                      <a:pt x="1303" y="438"/>
                    </a:cubicBezTo>
                    <a:cubicBezTo>
                      <a:pt x="1486" y="455"/>
                      <a:pt x="1656" y="535"/>
                      <a:pt x="1788" y="667"/>
                    </a:cubicBezTo>
                    <a:cubicBezTo>
                      <a:pt x="1920" y="799"/>
                      <a:pt x="2000" y="969"/>
                      <a:pt x="2017" y="1153"/>
                    </a:cubicBezTo>
                    <a:cubicBezTo>
                      <a:pt x="2120" y="1153"/>
                      <a:pt x="2120" y="1153"/>
                      <a:pt x="2120" y="1153"/>
                    </a:cubicBezTo>
                    <a:cubicBezTo>
                      <a:pt x="2120" y="1303"/>
                      <a:pt x="2120" y="1303"/>
                      <a:pt x="2120" y="1303"/>
                    </a:cubicBezTo>
                    <a:cubicBezTo>
                      <a:pt x="2016" y="1303"/>
                      <a:pt x="2016" y="1303"/>
                      <a:pt x="2016" y="1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childTnLst>
                          </p:cTn>
                        </p:par>
                        <p:par>
                          <p:cTn id="41" fill="hold">
                            <p:stCondLst>
                              <p:cond delay="1100"/>
                            </p:stCondLst>
                            <p:childTnLst>
                              <p:par>
                                <p:cTn id="42" presetID="53" presetClass="entr" presetSubtype="16"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animEffect transition="in" filter="fade">
                                      <p:cBhvr>
                                        <p:cTn id="46" dur="500"/>
                                        <p:tgtEl>
                                          <p:spTgt spid="1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500" fill="hold"/>
                                        <p:tgtEl>
                                          <p:spTgt spid="21"/>
                                        </p:tgtEl>
                                        <p:attrNameLst>
                                          <p:attrName>ppt_w</p:attrName>
                                        </p:attrNameLst>
                                      </p:cBhvr>
                                      <p:tavLst>
                                        <p:tav tm="0">
                                          <p:val>
                                            <p:fltVal val="0"/>
                                          </p:val>
                                        </p:tav>
                                        <p:tav tm="100000">
                                          <p:val>
                                            <p:strVal val="#ppt_w"/>
                                          </p:val>
                                        </p:tav>
                                      </p:tavLst>
                                    </p:anim>
                                    <p:anim calcmode="lin" valueType="num">
                                      <p:cBhvr>
                                        <p:cTn id="55" dur="500" fill="hold"/>
                                        <p:tgtEl>
                                          <p:spTgt spid="21"/>
                                        </p:tgtEl>
                                        <p:attrNameLst>
                                          <p:attrName>ppt_h</p:attrName>
                                        </p:attrNameLst>
                                      </p:cBhvr>
                                      <p:tavLst>
                                        <p:tav tm="0">
                                          <p:val>
                                            <p:fltVal val="0"/>
                                          </p:val>
                                        </p:tav>
                                        <p:tav tm="100000">
                                          <p:val>
                                            <p:strVal val="#ppt_h"/>
                                          </p:val>
                                        </p:tav>
                                      </p:tavLst>
                                    </p:anim>
                                    <p:animEffect transition="in" filter="fade">
                                      <p:cBhvr>
                                        <p:cTn id="56" dur="500"/>
                                        <p:tgtEl>
                                          <p:spTgt spid="21"/>
                                        </p:tgtEl>
                                      </p:cBhvr>
                                    </p:animEffect>
                                  </p:childTnLst>
                                </p:cTn>
                              </p:par>
                            </p:childTnLst>
                          </p:cTn>
                        </p:par>
                        <p:par>
                          <p:cTn id="57" fill="hold">
                            <p:stCondLst>
                              <p:cond delay="1600"/>
                            </p:stCondLst>
                            <p:childTnLst>
                              <p:par>
                                <p:cTn id="58" presetID="22" presetClass="entr" presetSubtype="8"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500"/>
                                        <p:tgtEl>
                                          <p:spTgt spid="22"/>
                                        </p:tgtEl>
                                      </p:cBhvr>
                                    </p:animEffect>
                                  </p:childTnLst>
                                </p:cTn>
                              </p:par>
                            </p:childTnLst>
                          </p:cTn>
                        </p:par>
                        <p:par>
                          <p:cTn id="61" fill="hold">
                            <p:stCondLst>
                              <p:cond delay="2100"/>
                            </p:stCondLst>
                            <p:childTnLst>
                              <p:par>
                                <p:cTn id="62" presetID="22" presetClass="entr" presetSubtype="8" fill="hold"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left)">
                                      <p:cBhvr>
                                        <p:cTn id="64" dur="500"/>
                                        <p:tgtEl>
                                          <p:spTgt spid="25"/>
                                        </p:tgtEl>
                                      </p:cBhvr>
                                    </p:animEffect>
                                  </p:childTnLst>
                                </p:cTn>
                              </p:par>
                            </p:childTnLst>
                          </p:cTn>
                        </p:par>
                        <p:par>
                          <p:cTn id="65" fill="hold">
                            <p:stCondLst>
                              <p:cond delay="26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19" grpId="0" animBg="1"/>
      <p:bldP spid="20" grpId="0" bldLvl="0" animBg="1"/>
      <p:bldP spid="21"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PA_椭圆 1"/>
          <p:cNvSpPr/>
          <p:nvPr>
            <p:custDataLst>
              <p:tags r:id="rId1"/>
            </p:custDataLst>
          </p:nvPr>
        </p:nvSpPr>
        <p:spPr>
          <a:xfrm>
            <a:off x="5268686" y="490753"/>
            <a:ext cx="1421477" cy="446739"/>
          </a:xfrm>
          <a:prstGeom prst="roundRect">
            <a:avLst>
              <a:gd name="adj" fmla="val 50000"/>
            </a:avLst>
          </a:prstGeom>
          <a:solidFill>
            <a:srgbClr val="BFC8D5"/>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0076C5"/>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sp>
        <p:nvSpPr>
          <p:cNvPr id="11"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2" name="椭圆 11"/>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3"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4" name="矩形 13"/>
          <p:cNvSpPr/>
          <p:nvPr/>
        </p:nvSpPr>
        <p:spPr>
          <a:xfrm>
            <a:off x="1015602" y="642700"/>
            <a:ext cx="3007555"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 FOR PU</a:t>
            </a:r>
            <a:r>
              <a:rPr kumimoji="0" lang="zh-CN" altLang="en-US" sz="1100" b="0" i="0" u="none" strike="noStrike" kern="1200" cap="none" spc="0" normalizeH="0" baseline="0" noProof="0" dirty="0">
                <a:ln>
                  <a:noFill/>
                </a:ln>
                <a:solidFill>
                  <a:srgbClr val="FFFFFF">
                    <a:lumMod val="65000"/>
                  </a:srgbClr>
                </a:solidFill>
                <a:effectLst/>
                <a:uLnTx/>
                <a:uFillTx/>
                <a:cs typeface="+mn-ea"/>
                <a:sym typeface="+mn-lt"/>
              </a:rPr>
              <a:t> </a:t>
            </a: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YUAN</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15" name="文本框 14"/>
          <p:cNvSpPr txBox="1"/>
          <p:nvPr/>
        </p:nvSpPr>
        <p:spPr>
          <a:xfrm>
            <a:off x="1009702" y="159657"/>
            <a:ext cx="19800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5171"/>
                </a:solidFill>
                <a:effectLst/>
                <a:uLnTx/>
                <a:uFillTx/>
                <a:cs typeface="+mn-ea"/>
                <a:sym typeface="+mn-lt"/>
              </a:rPr>
              <a:t>特色与创新</a:t>
            </a:r>
          </a:p>
        </p:txBody>
      </p:sp>
      <p:grpSp>
        <p:nvGrpSpPr>
          <p:cNvPr id="2" name="组合 1"/>
          <p:cNvGrpSpPr/>
          <p:nvPr/>
        </p:nvGrpSpPr>
        <p:grpSpPr>
          <a:xfrm>
            <a:off x="2578100" y="4500245"/>
            <a:ext cx="8172450" cy="1388110"/>
            <a:chOff x="4060" y="2767"/>
            <a:chExt cx="12870" cy="2186"/>
          </a:xfrm>
        </p:grpSpPr>
        <p:grpSp>
          <p:nvGrpSpPr>
            <p:cNvPr id="19" name="组合 18"/>
            <p:cNvGrpSpPr/>
            <p:nvPr/>
          </p:nvGrpSpPr>
          <p:grpSpPr>
            <a:xfrm>
              <a:off x="4060" y="2767"/>
              <a:ext cx="12871" cy="2187"/>
              <a:chOff x="2207942" y="2018652"/>
              <a:chExt cx="7776116" cy="1220497"/>
            </a:xfrm>
          </p:grpSpPr>
          <p:sp>
            <p:nvSpPr>
              <p:cNvPr id="20" name="圆角矩形 3"/>
              <p:cNvSpPr/>
              <p:nvPr/>
            </p:nvSpPr>
            <p:spPr>
              <a:xfrm>
                <a:off x="2207942" y="2018652"/>
                <a:ext cx="7776116" cy="1220497"/>
              </a:xfrm>
              <a:prstGeom prst="roundRect">
                <a:avLst>
                  <a:gd name="adj" fmla="val 50000"/>
                </a:avLst>
              </a:prstGeom>
              <a:solidFill>
                <a:sysClr val="window" lastClr="FFFFFF">
                  <a:lumMod val="85000"/>
                </a:sysClr>
              </a:solidFill>
              <a:ln w="31750" cap="flat" cmpd="sng" algn="ctr">
                <a:gradFill flip="none" rotWithShape="1">
                  <a:gsLst>
                    <a:gs pos="0">
                      <a:sysClr val="window" lastClr="FFFFFF">
                        <a:lumMod val="85000"/>
                      </a:sysClr>
                    </a:gs>
                    <a:gs pos="100000">
                      <a:sysClr val="window" lastClr="FFFFFF"/>
                    </a:gs>
                  </a:gsLst>
                  <a:lin ang="2700000" scaled="1"/>
                  <a:tileRect/>
                </a:gradFill>
                <a:prstDash val="solid"/>
              </a:ln>
              <a:effectLst>
                <a:innerShdw blurRad="127000" dist="63500" dir="13500000">
                  <a:sysClr val="windowText" lastClr="000000">
                    <a:lumMod val="65000"/>
                    <a:lumOff val="35000"/>
                    <a:alpha val="49000"/>
                  </a:sys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70C0"/>
                  </a:solidFill>
                  <a:effectLst/>
                  <a:uLnTx/>
                  <a:uFillTx/>
                  <a:cs typeface="+mn-ea"/>
                  <a:sym typeface="+mn-lt"/>
                </a:endParaRPr>
              </a:p>
            </p:txBody>
          </p:sp>
          <p:sp>
            <p:nvSpPr>
              <p:cNvPr id="21" name="圆角矩形 4"/>
              <p:cNvSpPr/>
              <p:nvPr/>
            </p:nvSpPr>
            <p:spPr>
              <a:xfrm>
                <a:off x="2314903" y="2115844"/>
                <a:ext cx="7562195" cy="1026111"/>
              </a:xfrm>
              <a:prstGeom prst="roundRect">
                <a:avLst>
                  <a:gd name="adj" fmla="val 50000"/>
                </a:avLst>
              </a:prstGeom>
              <a:solidFill>
                <a:sysClr val="window" lastClr="FFFFFF">
                  <a:lumMod val="95000"/>
                </a:sysClr>
              </a:solidFill>
              <a:ln w="50800" cap="flat" cmpd="sng" algn="ctr">
                <a:noFill/>
                <a:prstDash val="solid"/>
              </a:ln>
              <a:effectLst>
                <a:outerShdw blurRad="127000" dist="63500" dir="2700000" algn="tl" rotWithShape="0">
                  <a:sysClr val="windowText" lastClr="000000">
                    <a:lumMod val="65000"/>
                    <a:lumOff val="35000"/>
                    <a:alpha val="64000"/>
                  </a:sysClr>
                </a:outerShdw>
              </a:effectLst>
              <a:scene3d>
                <a:camera prst="orthographicFront"/>
                <a:lightRig rig="threePt" dir="t"/>
              </a:scene3d>
              <a:sp3d prstMaterial="softEdge">
                <a:bevelT w="57150" h="12700" prst="angle"/>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70C0"/>
                  </a:solidFill>
                  <a:effectLst/>
                  <a:uLnTx/>
                  <a:uFillTx/>
                  <a:cs typeface="+mn-ea"/>
                  <a:sym typeface="+mn-lt"/>
                </a:endParaRPr>
              </a:p>
            </p:txBody>
          </p:sp>
        </p:grpSp>
        <p:grpSp>
          <p:nvGrpSpPr>
            <p:cNvPr id="22" name="组合 21"/>
            <p:cNvGrpSpPr/>
            <p:nvPr/>
          </p:nvGrpSpPr>
          <p:grpSpPr>
            <a:xfrm>
              <a:off x="5404" y="3223"/>
              <a:ext cx="1903" cy="1235"/>
              <a:chOff x="1514730" y="396832"/>
              <a:chExt cx="1208712" cy="784032"/>
            </a:xfrm>
          </p:grpSpPr>
          <p:sp>
            <p:nvSpPr>
              <p:cNvPr id="23" name="文本框 22"/>
              <p:cNvSpPr txBox="1"/>
              <p:nvPr/>
            </p:nvSpPr>
            <p:spPr>
              <a:xfrm>
                <a:off x="1514730" y="396832"/>
                <a:ext cx="1208712" cy="6667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735" b="0" i="0" u="none" strike="noStrike" kern="1200" cap="none" spc="0" normalizeH="0" baseline="0" noProof="0" dirty="0">
                    <a:ln>
                      <a:noFill/>
                    </a:ln>
                    <a:solidFill>
                      <a:srgbClr val="0070C0"/>
                    </a:solidFill>
                    <a:effectLst/>
                    <a:uLnTx/>
                    <a:uFillTx/>
                    <a:cs typeface="+mn-ea"/>
                    <a:sym typeface="+mn-lt"/>
                  </a:rPr>
                  <a:t>创新</a:t>
                </a:r>
              </a:p>
            </p:txBody>
          </p:sp>
          <p:sp>
            <p:nvSpPr>
              <p:cNvPr id="24" name="文本框 23"/>
              <p:cNvSpPr txBox="1"/>
              <p:nvPr/>
            </p:nvSpPr>
            <p:spPr>
              <a:xfrm>
                <a:off x="1563026" y="944966"/>
                <a:ext cx="1112119" cy="235898"/>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935" b="0" i="0" u="none" strike="noStrike" kern="1200" cap="none" spc="0" normalizeH="0" baseline="0" noProof="0" dirty="0">
                    <a:ln>
                      <a:noFill/>
                    </a:ln>
                    <a:solidFill>
                      <a:srgbClr val="0070C0"/>
                    </a:solidFill>
                    <a:effectLst/>
                    <a:uLnTx/>
                    <a:uFillTx/>
                    <a:cs typeface="+mn-ea"/>
                    <a:sym typeface="+mn-lt"/>
                  </a:rPr>
                  <a:t>PERCEPTUAL</a:t>
                </a:r>
              </a:p>
            </p:txBody>
          </p:sp>
        </p:grpSp>
        <p:grpSp>
          <p:nvGrpSpPr>
            <p:cNvPr id="25" name="组合 24"/>
            <p:cNvGrpSpPr/>
            <p:nvPr/>
          </p:nvGrpSpPr>
          <p:grpSpPr>
            <a:xfrm>
              <a:off x="8164" y="3223"/>
              <a:ext cx="1903" cy="1235"/>
              <a:chOff x="1514730" y="396832"/>
              <a:chExt cx="1208712" cy="784032"/>
            </a:xfrm>
          </p:grpSpPr>
          <p:sp>
            <p:nvSpPr>
              <p:cNvPr id="26" name="文本框 25"/>
              <p:cNvSpPr txBox="1"/>
              <p:nvPr/>
            </p:nvSpPr>
            <p:spPr>
              <a:xfrm>
                <a:off x="1514730" y="396832"/>
                <a:ext cx="1208712" cy="6667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735" b="0" i="0" u="none" strike="noStrike" kern="1200" cap="none" spc="0" normalizeH="0" baseline="0" noProof="0" dirty="0">
                    <a:ln>
                      <a:noFill/>
                    </a:ln>
                    <a:solidFill>
                      <a:srgbClr val="0070C0"/>
                    </a:solidFill>
                    <a:effectLst/>
                    <a:uLnTx/>
                    <a:uFillTx/>
                    <a:cs typeface="+mn-ea"/>
                    <a:sym typeface="+mn-lt"/>
                  </a:rPr>
                  <a:t>创新</a:t>
                </a:r>
              </a:p>
            </p:txBody>
          </p:sp>
          <p:sp>
            <p:nvSpPr>
              <p:cNvPr id="27" name="文本框 26"/>
              <p:cNvSpPr txBox="1"/>
              <p:nvPr/>
            </p:nvSpPr>
            <p:spPr>
              <a:xfrm>
                <a:off x="1563026" y="944966"/>
                <a:ext cx="1112119" cy="235898"/>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935" b="0" i="0" u="none" strike="noStrike" kern="1200" cap="none" spc="0" normalizeH="0" baseline="0" noProof="0" dirty="0">
                    <a:ln>
                      <a:noFill/>
                    </a:ln>
                    <a:solidFill>
                      <a:srgbClr val="0070C0"/>
                    </a:solidFill>
                    <a:effectLst/>
                    <a:uLnTx/>
                    <a:uFillTx/>
                    <a:cs typeface="+mn-ea"/>
                    <a:sym typeface="+mn-lt"/>
                  </a:rPr>
                  <a:t>PERCEPTUAL</a:t>
                </a:r>
              </a:p>
            </p:txBody>
          </p:sp>
        </p:grpSp>
        <p:grpSp>
          <p:nvGrpSpPr>
            <p:cNvPr id="28" name="组合 27"/>
            <p:cNvGrpSpPr/>
            <p:nvPr/>
          </p:nvGrpSpPr>
          <p:grpSpPr>
            <a:xfrm>
              <a:off x="10924" y="3223"/>
              <a:ext cx="1903" cy="1235"/>
              <a:chOff x="1514730" y="396832"/>
              <a:chExt cx="1208712" cy="784032"/>
            </a:xfrm>
          </p:grpSpPr>
          <p:sp>
            <p:nvSpPr>
              <p:cNvPr id="29" name="文本框 28"/>
              <p:cNvSpPr txBox="1"/>
              <p:nvPr/>
            </p:nvSpPr>
            <p:spPr>
              <a:xfrm>
                <a:off x="1514730" y="396832"/>
                <a:ext cx="1208712" cy="6667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735" b="0" i="0" u="none" strike="noStrike" kern="1200" cap="none" spc="0" normalizeH="0" baseline="0" noProof="0" dirty="0">
                    <a:ln>
                      <a:noFill/>
                    </a:ln>
                    <a:solidFill>
                      <a:srgbClr val="0070C0"/>
                    </a:solidFill>
                    <a:effectLst/>
                    <a:uLnTx/>
                    <a:uFillTx/>
                    <a:cs typeface="+mn-ea"/>
                    <a:sym typeface="+mn-lt"/>
                  </a:rPr>
                  <a:t>创新</a:t>
                </a:r>
              </a:p>
            </p:txBody>
          </p:sp>
          <p:sp>
            <p:nvSpPr>
              <p:cNvPr id="30" name="文本框 29"/>
              <p:cNvSpPr txBox="1"/>
              <p:nvPr/>
            </p:nvSpPr>
            <p:spPr>
              <a:xfrm>
                <a:off x="1563026" y="944966"/>
                <a:ext cx="1112119" cy="235898"/>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935" b="0" i="0" u="none" strike="noStrike" kern="1200" cap="none" spc="0" normalizeH="0" baseline="0" noProof="0" dirty="0">
                    <a:ln>
                      <a:noFill/>
                    </a:ln>
                    <a:solidFill>
                      <a:srgbClr val="0070C0"/>
                    </a:solidFill>
                    <a:effectLst/>
                    <a:uLnTx/>
                    <a:uFillTx/>
                    <a:cs typeface="+mn-ea"/>
                    <a:sym typeface="+mn-lt"/>
                  </a:rPr>
                  <a:t>PERCEPTUAL</a:t>
                </a:r>
              </a:p>
            </p:txBody>
          </p:sp>
        </p:grpSp>
        <p:grpSp>
          <p:nvGrpSpPr>
            <p:cNvPr id="31" name="组合 30"/>
            <p:cNvGrpSpPr/>
            <p:nvPr/>
          </p:nvGrpSpPr>
          <p:grpSpPr>
            <a:xfrm>
              <a:off x="13684" y="3223"/>
              <a:ext cx="1903" cy="1235"/>
              <a:chOff x="1514730" y="396832"/>
              <a:chExt cx="1208712" cy="784032"/>
            </a:xfrm>
          </p:grpSpPr>
          <p:sp>
            <p:nvSpPr>
              <p:cNvPr id="32" name="文本框 31"/>
              <p:cNvSpPr txBox="1"/>
              <p:nvPr/>
            </p:nvSpPr>
            <p:spPr>
              <a:xfrm>
                <a:off x="1514730" y="396832"/>
                <a:ext cx="1208712" cy="6667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735" b="0" i="0" u="none" strike="noStrike" kern="1200" cap="none" spc="0" normalizeH="0" baseline="0" noProof="0" dirty="0">
                    <a:ln>
                      <a:noFill/>
                    </a:ln>
                    <a:solidFill>
                      <a:srgbClr val="0070C0"/>
                    </a:solidFill>
                    <a:effectLst/>
                    <a:uLnTx/>
                    <a:uFillTx/>
                    <a:cs typeface="+mn-ea"/>
                    <a:sym typeface="+mn-lt"/>
                  </a:rPr>
                  <a:t>创新</a:t>
                </a:r>
              </a:p>
            </p:txBody>
          </p:sp>
          <p:sp>
            <p:nvSpPr>
              <p:cNvPr id="33" name="文本框 32"/>
              <p:cNvSpPr txBox="1"/>
              <p:nvPr/>
            </p:nvSpPr>
            <p:spPr>
              <a:xfrm>
                <a:off x="1563026" y="944966"/>
                <a:ext cx="1112119" cy="235898"/>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935" b="0" i="0" u="none" strike="noStrike" kern="1200" cap="none" spc="0" normalizeH="0" baseline="0" noProof="0" dirty="0">
                    <a:ln>
                      <a:noFill/>
                    </a:ln>
                    <a:solidFill>
                      <a:srgbClr val="0070C0"/>
                    </a:solidFill>
                    <a:effectLst/>
                    <a:uLnTx/>
                    <a:uFillTx/>
                    <a:cs typeface="+mn-ea"/>
                    <a:sym typeface="+mn-lt"/>
                  </a:rPr>
                  <a:t>PERCEPTUAL</a:t>
                </a:r>
              </a:p>
            </p:txBody>
          </p:sp>
        </p:grpSp>
        <p:cxnSp>
          <p:nvCxnSpPr>
            <p:cNvPr id="34" name="直接连接符 33"/>
            <p:cNvCxnSpPr/>
            <p:nvPr/>
          </p:nvCxnSpPr>
          <p:spPr>
            <a:xfrm>
              <a:off x="7724" y="3287"/>
              <a:ext cx="0" cy="1058"/>
            </a:xfrm>
            <a:prstGeom prst="line">
              <a:avLst/>
            </a:prstGeom>
            <a:noFill/>
            <a:ln w="9525" cap="flat" cmpd="sng" algn="ctr">
              <a:solidFill>
                <a:sysClr val="window" lastClr="FFFFFF">
                  <a:lumMod val="75000"/>
                </a:sysClr>
              </a:solidFill>
              <a:prstDash val="solid"/>
            </a:ln>
            <a:effectLst/>
          </p:spPr>
        </p:cxnSp>
        <p:cxnSp>
          <p:nvCxnSpPr>
            <p:cNvPr id="35" name="直接连接符 34"/>
            <p:cNvCxnSpPr/>
            <p:nvPr/>
          </p:nvCxnSpPr>
          <p:spPr>
            <a:xfrm>
              <a:off x="10496" y="3287"/>
              <a:ext cx="0" cy="1058"/>
            </a:xfrm>
            <a:prstGeom prst="line">
              <a:avLst/>
            </a:prstGeom>
            <a:noFill/>
            <a:ln w="9525" cap="flat" cmpd="sng" algn="ctr">
              <a:solidFill>
                <a:sysClr val="window" lastClr="FFFFFF">
                  <a:lumMod val="75000"/>
                </a:sysClr>
              </a:solidFill>
              <a:prstDash val="solid"/>
            </a:ln>
            <a:effectLst/>
          </p:spPr>
        </p:cxnSp>
        <p:cxnSp>
          <p:nvCxnSpPr>
            <p:cNvPr id="36" name="直接连接符 35"/>
            <p:cNvCxnSpPr/>
            <p:nvPr/>
          </p:nvCxnSpPr>
          <p:spPr>
            <a:xfrm>
              <a:off x="13268" y="3287"/>
              <a:ext cx="0" cy="1058"/>
            </a:xfrm>
            <a:prstGeom prst="line">
              <a:avLst/>
            </a:prstGeom>
            <a:noFill/>
            <a:ln w="9525" cap="flat" cmpd="sng" algn="ctr">
              <a:solidFill>
                <a:sysClr val="window" lastClr="FFFFFF">
                  <a:lumMod val="75000"/>
                </a:sysClr>
              </a:solidFill>
              <a:prstDash val="solid"/>
            </a:ln>
            <a:effectLst/>
          </p:spPr>
        </p:cxnSp>
      </p:grpSp>
      <p:grpSp>
        <p:nvGrpSpPr>
          <p:cNvPr id="80" name="组合 79"/>
          <p:cNvGrpSpPr/>
          <p:nvPr/>
        </p:nvGrpSpPr>
        <p:grpSpPr>
          <a:xfrm>
            <a:off x="1792605" y="1784985"/>
            <a:ext cx="9533255" cy="2166620"/>
            <a:chOff x="2823" y="5301"/>
            <a:chExt cx="15013" cy="3412"/>
          </a:xfrm>
        </p:grpSpPr>
        <p:grpSp>
          <p:nvGrpSpPr>
            <p:cNvPr id="16" name="组合 15"/>
            <p:cNvGrpSpPr/>
            <p:nvPr/>
          </p:nvGrpSpPr>
          <p:grpSpPr>
            <a:xfrm>
              <a:off x="4185" y="7042"/>
              <a:ext cx="13078" cy="207"/>
              <a:chOff x="2088841" y="4786946"/>
              <a:chExt cx="8304598" cy="131338"/>
            </a:xfrm>
          </p:grpSpPr>
          <p:sp>
            <p:nvSpPr>
              <p:cNvPr id="17" name="圆角矩形 32"/>
              <p:cNvSpPr/>
              <p:nvPr/>
            </p:nvSpPr>
            <p:spPr>
              <a:xfrm>
                <a:off x="2088841" y="4786946"/>
                <a:ext cx="8304598" cy="121800"/>
              </a:xfrm>
              <a:prstGeom prst="roundRect">
                <a:avLst>
                  <a:gd name="adj" fmla="val 50000"/>
                </a:avLst>
              </a:prstGeom>
              <a:solidFill>
                <a:sysClr val="window" lastClr="FFFFFF">
                  <a:lumMod val="85000"/>
                </a:sysClr>
              </a:solidFill>
              <a:ln w="19050" cap="flat" cmpd="sng" algn="ctr">
                <a:gradFill flip="none" rotWithShape="1">
                  <a:gsLst>
                    <a:gs pos="0">
                      <a:sysClr val="window" lastClr="FFFFFF">
                        <a:lumMod val="85000"/>
                      </a:sysClr>
                    </a:gs>
                    <a:gs pos="100000">
                      <a:sysClr val="window" lastClr="FFFFFF"/>
                    </a:gs>
                  </a:gsLst>
                  <a:lin ang="2700000" scaled="1"/>
                  <a:tileRect/>
                </a:gradFill>
                <a:prstDash val="solid"/>
              </a:ln>
              <a:effectLst>
                <a:innerShdw blurRad="101600" dist="38100" dir="13500000">
                  <a:sysClr val="windowText" lastClr="000000">
                    <a:lumMod val="65000"/>
                    <a:lumOff val="35000"/>
                    <a:alpha val="49000"/>
                  </a:sys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black">
                      <a:lumMod val="65000"/>
                      <a:lumOff val="35000"/>
                    </a:prstClr>
                  </a:solidFill>
                  <a:effectLst/>
                  <a:uLnTx/>
                  <a:uFillTx/>
                  <a:cs typeface="+mn-ea"/>
                  <a:sym typeface="+mn-lt"/>
                </a:endParaRPr>
              </a:p>
            </p:txBody>
          </p:sp>
          <p:sp>
            <p:nvSpPr>
              <p:cNvPr id="18" name="圆角矩形 50"/>
              <p:cNvSpPr/>
              <p:nvPr/>
            </p:nvSpPr>
            <p:spPr>
              <a:xfrm>
                <a:off x="6691937" y="4796484"/>
                <a:ext cx="2039726" cy="121800"/>
              </a:xfrm>
              <a:prstGeom prst="roundRect">
                <a:avLst>
                  <a:gd name="adj" fmla="val 50000"/>
                </a:avLst>
              </a:prstGeom>
              <a:solidFill>
                <a:srgbClr val="00B0F0"/>
              </a:solidFill>
              <a:ln w="19050" cap="flat" cmpd="sng" algn="ctr">
                <a:gradFill flip="none" rotWithShape="1">
                  <a:gsLst>
                    <a:gs pos="0">
                      <a:sysClr val="window" lastClr="FFFFFF">
                        <a:lumMod val="85000"/>
                      </a:sysClr>
                    </a:gs>
                    <a:gs pos="100000">
                      <a:sysClr val="window" lastClr="FFFFFF"/>
                    </a:gs>
                  </a:gsLst>
                  <a:lin ang="2700000" scaled="1"/>
                  <a:tileRect/>
                </a:gradFill>
                <a:prstDash val="solid"/>
              </a:ln>
              <a:effectLst>
                <a:innerShdw blurRad="101600" dist="38100" dir="13500000">
                  <a:sysClr val="windowText" lastClr="000000">
                    <a:lumMod val="65000"/>
                    <a:lumOff val="35000"/>
                    <a:alpha val="49000"/>
                  </a:sys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black">
                      <a:lumMod val="65000"/>
                      <a:lumOff val="35000"/>
                    </a:prstClr>
                  </a:solidFill>
                  <a:effectLst/>
                  <a:uLnTx/>
                  <a:uFillTx/>
                  <a:cs typeface="+mn-ea"/>
                  <a:sym typeface="+mn-lt"/>
                </a:endParaRPr>
              </a:p>
            </p:txBody>
          </p:sp>
        </p:grpSp>
        <p:sp>
          <p:nvSpPr>
            <p:cNvPr id="37" name="椭圆 36"/>
            <p:cNvSpPr/>
            <p:nvPr/>
          </p:nvSpPr>
          <p:spPr>
            <a:xfrm>
              <a:off x="4981" y="6916"/>
              <a:ext cx="443" cy="443"/>
            </a:xfrm>
            <a:prstGeom prst="ellipse">
              <a:avLst/>
            </a:prstGeom>
            <a:solidFill>
              <a:sysClr val="window" lastClr="FFFFFF">
                <a:lumMod val="95000"/>
              </a:sysClr>
            </a:solidFill>
            <a:ln w="50800" cap="flat" cmpd="sng" algn="ctr">
              <a:noFill/>
              <a:prstDash val="solid"/>
            </a:ln>
            <a:effectLst>
              <a:outerShdw blurRad="114300" dist="50800" dir="2700000" algn="tl" rotWithShape="0">
                <a:sysClr val="windowText" lastClr="000000">
                  <a:alpha val="35000"/>
                </a:sysClr>
              </a:outerShdw>
            </a:effectLst>
            <a:scene3d>
              <a:camera prst="orthographicFront"/>
              <a:lightRig rig="threePt" dir="t"/>
            </a:scene3d>
            <a:sp3d prstMaterial="softEdge">
              <a:bevelT w="31750" h="6350" prst="angle"/>
            </a:sp3d>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black">
                    <a:lumMod val="65000"/>
                    <a:lumOff val="35000"/>
                  </a:prstClr>
                </a:solidFill>
                <a:effectLst/>
                <a:uLnTx/>
                <a:uFillTx/>
                <a:cs typeface="+mn-ea"/>
                <a:sym typeface="+mn-lt"/>
              </a:endParaRPr>
            </a:p>
          </p:txBody>
        </p:sp>
        <p:sp>
          <p:nvSpPr>
            <p:cNvPr id="38" name="椭圆 37"/>
            <p:cNvSpPr/>
            <p:nvPr/>
          </p:nvSpPr>
          <p:spPr>
            <a:xfrm>
              <a:off x="6766" y="6916"/>
              <a:ext cx="443" cy="443"/>
            </a:xfrm>
            <a:prstGeom prst="ellipse">
              <a:avLst/>
            </a:prstGeom>
            <a:solidFill>
              <a:sysClr val="window" lastClr="FFFFFF">
                <a:lumMod val="95000"/>
              </a:sysClr>
            </a:solidFill>
            <a:ln w="50800" cap="flat" cmpd="sng" algn="ctr">
              <a:noFill/>
              <a:prstDash val="solid"/>
            </a:ln>
            <a:effectLst>
              <a:outerShdw blurRad="114300" dist="50800" dir="2700000" algn="tl" rotWithShape="0">
                <a:sysClr val="windowText" lastClr="000000">
                  <a:alpha val="35000"/>
                </a:sysClr>
              </a:outerShdw>
            </a:effectLst>
            <a:scene3d>
              <a:camera prst="orthographicFront"/>
              <a:lightRig rig="threePt" dir="t"/>
            </a:scene3d>
            <a:sp3d prstMaterial="softEdge">
              <a:bevelT w="31750" h="6350" prst="angle"/>
            </a:sp3d>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black">
                    <a:lumMod val="65000"/>
                    <a:lumOff val="35000"/>
                  </a:prstClr>
                </a:solidFill>
                <a:effectLst/>
                <a:uLnTx/>
                <a:uFillTx/>
                <a:cs typeface="+mn-ea"/>
                <a:sym typeface="+mn-lt"/>
              </a:endParaRPr>
            </a:p>
          </p:txBody>
        </p:sp>
        <p:sp>
          <p:nvSpPr>
            <p:cNvPr id="39" name="椭圆 38"/>
            <p:cNvSpPr/>
            <p:nvPr/>
          </p:nvSpPr>
          <p:spPr>
            <a:xfrm>
              <a:off x="11152" y="6916"/>
              <a:ext cx="443" cy="443"/>
            </a:xfrm>
            <a:prstGeom prst="ellipse">
              <a:avLst/>
            </a:prstGeom>
            <a:solidFill>
              <a:sysClr val="window" lastClr="FFFFFF">
                <a:lumMod val="95000"/>
              </a:sysClr>
            </a:solidFill>
            <a:ln w="50800" cap="flat" cmpd="sng" algn="ctr">
              <a:noFill/>
              <a:prstDash val="solid"/>
            </a:ln>
            <a:effectLst>
              <a:outerShdw blurRad="114300" dist="50800" dir="2700000" algn="tl" rotWithShape="0">
                <a:sysClr val="windowText" lastClr="000000">
                  <a:alpha val="35000"/>
                </a:sysClr>
              </a:outerShdw>
            </a:effectLst>
            <a:scene3d>
              <a:camera prst="orthographicFront"/>
              <a:lightRig rig="threePt" dir="t"/>
            </a:scene3d>
            <a:sp3d prstMaterial="softEdge">
              <a:bevelT w="31750" h="6350" prst="angle"/>
            </a:sp3d>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black">
                    <a:lumMod val="65000"/>
                    <a:lumOff val="35000"/>
                  </a:prstClr>
                </a:solidFill>
                <a:effectLst/>
                <a:uLnTx/>
                <a:uFillTx/>
                <a:cs typeface="+mn-ea"/>
                <a:sym typeface="+mn-lt"/>
              </a:endParaRPr>
            </a:p>
          </p:txBody>
        </p:sp>
        <p:sp>
          <p:nvSpPr>
            <p:cNvPr id="40" name="椭圆 39"/>
            <p:cNvSpPr/>
            <p:nvPr/>
          </p:nvSpPr>
          <p:spPr>
            <a:xfrm>
              <a:off x="14532" y="6916"/>
              <a:ext cx="443" cy="443"/>
            </a:xfrm>
            <a:prstGeom prst="ellipse">
              <a:avLst/>
            </a:prstGeom>
            <a:solidFill>
              <a:sysClr val="window" lastClr="FFFFFF">
                <a:lumMod val="95000"/>
              </a:sysClr>
            </a:solidFill>
            <a:ln w="50800" cap="flat" cmpd="sng" algn="ctr">
              <a:noFill/>
              <a:prstDash val="solid"/>
            </a:ln>
            <a:effectLst>
              <a:outerShdw blurRad="114300" dist="50800" dir="2700000" algn="tl" rotWithShape="0">
                <a:sysClr val="windowText" lastClr="000000">
                  <a:alpha val="35000"/>
                </a:sysClr>
              </a:outerShdw>
            </a:effectLst>
            <a:scene3d>
              <a:camera prst="orthographicFront"/>
              <a:lightRig rig="threePt" dir="t"/>
            </a:scene3d>
            <a:sp3d prstMaterial="softEdge">
              <a:bevelT w="31750" h="6350" prst="angle"/>
            </a:sp3d>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black">
                    <a:lumMod val="65000"/>
                    <a:lumOff val="35000"/>
                  </a:prstClr>
                </a:solidFill>
                <a:effectLst/>
                <a:uLnTx/>
                <a:uFillTx/>
                <a:cs typeface="+mn-ea"/>
                <a:sym typeface="+mn-lt"/>
              </a:endParaRPr>
            </a:p>
          </p:txBody>
        </p:sp>
        <p:sp>
          <p:nvSpPr>
            <p:cNvPr id="41" name="文本框 40"/>
            <p:cNvSpPr txBox="1"/>
            <p:nvPr/>
          </p:nvSpPr>
          <p:spPr>
            <a:xfrm>
              <a:off x="2823" y="6932"/>
              <a:ext cx="1751" cy="436"/>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lumMod val="65000"/>
                      <a:lumOff val="35000"/>
                    </a:prstClr>
                  </a:solidFill>
                  <a:effectLst/>
                  <a:uLnTx/>
                  <a:uFillTx/>
                  <a:cs typeface="+mn-ea"/>
                  <a:sym typeface="+mn-lt"/>
                </a:rPr>
                <a:t>Since</a:t>
              </a:r>
            </a:p>
          </p:txBody>
        </p:sp>
        <p:grpSp>
          <p:nvGrpSpPr>
            <p:cNvPr id="42" name="组合 41"/>
            <p:cNvGrpSpPr/>
            <p:nvPr/>
          </p:nvGrpSpPr>
          <p:grpSpPr>
            <a:xfrm>
              <a:off x="4732" y="7415"/>
              <a:ext cx="5103" cy="1298"/>
              <a:chOff x="2291099" y="4860345"/>
              <a:chExt cx="3240661" cy="824271"/>
            </a:xfrm>
          </p:grpSpPr>
          <p:sp>
            <p:nvSpPr>
              <p:cNvPr id="43" name="文本框 42"/>
              <p:cNvSpPr txBox="1"/>
              <p:nvPr/>
            </p:nvSpPr>
            <p:spPr>
              <a:xfrm>
                <a:off x="2291100" y="4860345"/>
                <a:ext cx="770361" cy="276998"/>
              </a:xfrm>
              <a:prstGeom prst="rect">
                <a:avLst/>
              </a:prstGeom>
              <a:noFill/>
            </p:spPr>
            <p:txBody>
              <a:bodyPr wrap="square" rtlCol="0">
                <a:spAutoFit/>
              </a:bodyPr>
              <a:lstStyle>
                <a:defPPr>
                  <a:defRPr lang="zh-CN"/>
                </a:defPPr>
                <a:lvl1pPr algn="ctr">
                  <a:defRPr sz="1100">
                    <a:solidFill>
                      <a:schemeClr val="tx1">
                        <a:lumMod val="50000"/>
                        <a:lumOff val="50000"/>
                      </a:schemeClr>
                    </a:solidFill>
                    <a:latin typeface="ITC Avant Garde Std Md" panose="020B0602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lumMod val="65000"/>
                        <a:lumOff val="35000"/>
                      </a:prstClr>
                    </a:solidFill>
                    <a:effectLst/>
                    <a:uLnTx/>
                    <a:uFillTx/>
                    <a:latin typeface="+mn-lt"/>
                    <a:cs typeface="+mn-ea"/>
                    <a:sym typeface="+mn-lt"/>
                  </a:rPr>
                  <a:t>2010</a:t>
                </a:r>
                <a:endParaRPr kumimoji="0" lang="zh-CN" altLang="en-US" sz="1200" b="0" i="0" u="none" strike="noStrike" kern="1200" cap="none" spc="0" normalizeH="0" baseline="0" noProof="0" dirty="0">
                  <a:ln>
                    <a:noFill/>
                  </a:ln>
                  <a:solidFill>
                    <a:prstClr val="black">
                      <a:lumMod val="65000"/>
                      <a:lumOff val="35000"/>
                    </a:prstClr>
                  </a:solidFill>
                  <a:effectLst/>
                  <a:uLnTx/>
                  <a:uFillTx/>
                  <a:latin typeface="+mn-lt"/>
                  <a:cs typeface="+mn-ea"/>
                  <a:sym typeface="+mn-lt"/>
                </a:endParaRPr>
              </a:p>
            </p:txBody>
          </p:sp>
          <p:sp>
            <p:nvSpPr>
              <p:cNvPr id="44" name="文本框 43"/>
              <p:cNvSpPr txBox="1"/>
              <p:nvPr/>
            </p:nvSpPr>
            <p:spPr bwMode="auto">
              <a:xfrm>
                <a:off x="2291099" y="5071035"/>
                <a:ext cx="3240661" cy="613581"/>
              </a:xfrm>
              <a:prstGeom prst="rect">
                <a:avLst/>
              </a:prstGeom>
              <a:noFill/>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cs typeface="+mn-ea"/>
                    <a:sym typeface="+mn-lt"/>
                  </a:rPr>
                  <a:t>此处添加详细文本描述，建议与标题相关并符合整体语言风格，语言描述尽量简洁生动。</a:t>
                </a:r>
                <a:endParaRPr kumimoji="0" lang="en-US" altLang="zh-CN" sz="1200" b="0" i="0" u="none" strike="noStrike" kern="1200" cap="none" spc="0" normalizeH="0" baseline="0" noProof="0" dirty="0">
                  <a:ln>
                    <a:noFill/>
                  </a:ln>
                  <a:solidFill>
                    <a:prstClr val="black">
                      <a:lumMod val="65000"/>
                      <a:lumOff val="35000"/>
                    </a:prstClr>
                  </a:solidFill>
                  <a:effectLst/>
                  <a:uLnTx/>
                  <a:uFillTx/>
                  <a:cs typeface="+mn-ea"/>
                  <a:sym typeface="+mn-lt"/>
                </a:endParaRPr>
              </a:p>
            </p:txBody>
          </p:sp>
        </p:grpSp>
        <p:grpSp>
          <p:nvGrpSpPr>
            <p:cNvPr id="45" name="组合 44"/>
            <p:cNvGrpSpPr/>
            <p:nvPr/>
          </p:nvGrpSpPr>
          <p:grpSpPr>
            <a:xfrm>
              <a:off x="10892" y="7415"/>
              <a:ext cx="5558" cy="1298"/>
              <a:chOff x="2291099" y="4860345"/>
              <a:chExt cx="3529271" cy="824271"/>
            </a:xfrm>
          </p:grpSpPr>
          <p:sp>
            <p:nvSpPr>
              <p:cNvPr id="46" name="文本框 45"/>
              <p:cNvSpPr txBox="1"/>
              <p:nvPr/>
            </p:nvSpPr>
            <p:spPr>
              <a:xfrm>
                <a:off x="2291100" y="4860345"/>
                <a:ext cx="770361" cy="276998"/>
              </a:xfrm>
              <a:prstGeom prst="rect">
                <a:avLst/>
              </a:prstGeom>
              <a:noFill/>
            </p:spPr>
            <p:txBody>
              <a:bodyPr wrap="square" rtlCol="0">
                <a:spAutoFit/>
              </a:bodyPr>
              <a:lstStyle>
                <a:defPPr>
                  <a:defRPr lang="zh-CN"/>
                </a:defPPr>
                <a:lvl1pPr algn="ctr">
                  <a:defRPr sz="1100">
                    <a:solidFill>
                      <a:schemeClr val="tx1">
                        <a:lumMod val="50000"/>
                        <a:lumOff val="50000"/>
                      </a:schemeClr>
                    </a:solidFill>
                    <a:latin typeface="ITC Avant Garde Std Md" panose="020B0602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lumMod val="65000"/>
                        <a:lumOff val="35000"/>
                      </a:prstClr>
                    </a:solidFill>
                    <a:effectLst/>
                    <a:uLnTx/>
                    <a:uFillTx/>
                    <a:latin typeface="+mn-lt"/>
                    <a:cs typeface="+mn-ea"/>
                    <a:sym typeface="+mn-lt"/>
                  </a:rPr>
                  <a:t>2014</a:t>
                </a:r>
                <a:endParaRPr kumimoji="0" lang="zh-CN" altLang="en-US" sz="1200" b="0" i="0" u="none" strike="noStrike" kern="1200" cap="none" spc="0" normalizeH="0" baseline="0" noProof="0" dirty="0">
                  <a:ln>
                    <a:noFill/>
                  </a:ln>
                  <a:solidFill>
                    <a:prstClr val="black">
                      <a:lumMod val="65000"/>
                      <a:lumOff val="35000"/>
                    </a:prstClr>
                  </a:solidFill>
                  <a:effectLst/>
                  <a:uLnTx/>
                  <a:uFillTx/>
                  <a:latin typeface="+mn-lt"/>
                  <a:cs typeface="+mn-ea"/>
                  <a:sym typeface="+mn-lt"/>
                </a:endParaRPr>
              </a:p>
            </p:txBody>
          </p:sp>
          <p:sp>
            <p:nvSpPr>
              <p:cNvPr id="47" name="文本框 46"/>
              <p:cNvSpPr txBox="1"/>
              <p:nvPr/>
            </p:nvSpPr>
            <p:spPr bwMode="auto">
              <a:xfrm>
                <a:off x="2291099" y="5071035"/>
                <a:ext cx="3529271" cy="613581"/>
              </a:xfrm>
              <a:prstGeom prst="rect">
                <a:avLst/>
              </a:prstGeom>
              <a:noFill/>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cs typeface="+mn-ea"/>
                    <a:sym typeface="+mn-lt"/>
                  </a:rPr>
                  <a:t>此处添加详细文本描述，建议与标题相关并符合整体语言风格，语言描述尽量简洁生动。</a:t>
                </a:r>
                <a:endParaRPr kumimoji="0" lang="en-US" altLang="zh-CN" sz="1200" b="0" i="0" u="none" strike="noStrike" kern="1200" cap="none" spc="0" normalizeH="0" baseline="0" noProof="0" dirty="0">
                  <a:ln>
                    <a:noFill/>
                  </a:ln>
                  <a:solidFill>
                    <a:prstClr val="black">
                      <a:lumMod val="65000"/>
                      <a:lumOff val="35000"/>
                    </a:prstClr>
                  </a:solidFill>
                  <a:effectLst/>
                  <a:uLnTx/>
                  <a:uFillTx/>
                  <a:cs typeface="+mn-ea"/>
                  <a:sym typeface="+mn-lt"/>
                </a:endParaRPr>
              </a:p>
            </p:txBody>
          </p:sp>
        </p:grpSp>
        <p:grpSp>
          <p:nvGrpSpPr>
            <p:cNvPr id="48" name="组合 47"/>
            <p:cNvGrpSpPr/>
            <p:nvPr/>
          </p:nvGrpSpPr>
          <p:grpSpPr>
            <a:xfrm>
              <a:off x="6502" y="5301"/>
              <a:ext cx="5323" cy="1298"/>
              <a:chOff x="2291100" y="4860345"/>
              <a:chExt cx="3380318" cy="824271"/>
            </a:xfrm>
          </p:grpSpPr>
          <p:sp>
            <p:nvSpPr>
              <p:cNvPr id="49" name="文本框 48"/>
              <p:cNvSpPr txBox="1"/>
              <p:nvPr/>
            </p:nvSpPr>
            <p:spPr>
              <a:xfrm>
                <a:off x="2291100" y="4860345"/>
                <a:ext cx="770361" cy="276998"/>
              </a:xfrm>
              <a:prstGeom prst="rect">
                <a:avLst/>
              </a:prstGeom>
              <a:noFill/>
            </p:spPr>
            <p:txBody>
              <a:bodyPr wrap="square" rtlCol="0">
                <a:spAutoFit/>
              </a:bodyPr>
              <a:lstStyle>
                <a:defPPr>
                  <a:defRPr lang="zh-CN"/>
                </a:defPPr>
                <a:lvl1pPr algn="ctr">
                  <a:defRPr sz="1100">
                    <a:solidFill>
                      <a:schemeClr val="tx1">
                        <a:lumMod val="50000"/>
                        <a:lumOff val="50000"/>
                      </a:schemeClr>
                    </a:solidFill>
                    <a:latin typeface="ITC Avant Garde Std Md" panose="020B0602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lumMod val="65000"/>
                        <a:lumOff val="35000"/>
                      </a:prstClr>
                    </a:solidFill>
                    <a:effectLst/>
                    <a:uLnTx/>
                    <a:uFillTx/>
                    <a:latin typeface="+mn-lt"/>
                    <a:cs typeface="+mn-ea"/>
                    <a:sym typeface="+mn-lt"/>
                  </a:rPr>
                  <a:t>2012</a:t>
                </a:r>
                <a:endParaRPr kumimoji="0" lang="zh-CN" altLang="en-US" sz="1200" b="0" i="0" u="none" strike="noStrike" kern="1200" cap="none" spc="0" normalizeH="0" baseline="0" noProof="0" dirty="0">
                  <a:ln>
                    <a:noFill/>
                  </a:ln>
                  <a:solidFill>
                    <a:prstClr val="black">
                      <a:lumMod val="65000"/>
                      <a:lumOff val="35000"/>
                    </a:prstClr>
                  </a:solidFill>
                  <a:effectLst/>
                  <a:uLnTx/>
                  <a:uFillTx/>
                  <a:latin typeface="+mn-lt"/>
                  <a:cs typeface="+mn-ea"/>
                  <a:sym typeface="+mn-lt"/>
                </a:endParaRPr>
              </a:p>
            </p:txBody>
          </p:sp>
          <p:sp>
            <p:nvSpPr>
              <p:cNvPr id="50" name="文本框 49"/>
              <p:cNvSpPr txBox="1"/>
              <p:nvPr/>
            </p:nvSpPr>
            <p:spPr bwMode="auto">
              <a:xfrm>
                <a:off x="2291100" y="5071035"/>
                <a:ext cx="3380318" cy="613581"/>
              </a:xfrm>
              <a:prstGeom prst="rect">
                <a:avLst/>
              </a:prstGeom>
              <a:noFill/>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cs typeface="+mn-ea"/>
                    <a:sym typeface="+mn-lt"/>
                  </a:rPr>
                  <a:t>此处添加详细文本描述，建议与标题相关并符合整体语言风格，语言描述尽量简洁生动。</a:t>
                </a:r>
                <a:endParaRPr kumimoji="0" lang="en-US" altLang="zh-CN" sz="1200" b="0" i="0" u="none" strike="noStrike" kern="1200" cap="none" spc="0" normalizeH="0" baseline="0" noProof="0" dirty="0">
                  <a:ln>
                    <a:noFill/>
                  </a:ln>
                  <a:solidFill>
                    <a:prstClr val="black">
                      <a:lumMod val="65000"/>
                      <a:lumOff val="35000"/>
                    </a:prstClr>
                  </a:solidFill>
                  <a:effectLst/>
                  <a:uLnTx/>
                  <a:uFillTx/>
                  <a:cs typeface="+mn-ea"/>
                  <a:sym typeface="+mn-lt"/>
                </a:endParaRPr>
              </a:p>
            </p:txBody>
          </p:sp>
        </p:grpSp>
        <p:grpSp>
          <p:nvGrpSpPr>
            <p:cNvPr id="51" name="组合 50"/>
            <p:cNvGrpSpPr/>
            <p:nvPr/>
          </p:nvGrpSpPr>
          <p:grpSpPr>
            <a:xfrm>
              <a:off x="14224" y="5301"/>
              <a:ext cx="3612" cy="1786"/>
              <a:chOff x="2291099" y="4860345"/>
              <a:chExt cx="2293637" cy="1133757"/>
            </a:xfrm>
          </p:grpSpPr>
          <p:sp>
            <p:nvSpPr>
              <p:cNvPr id="52" name="文本框 51"/>
              <p:cNvSpPr txBox="1"/>
              <p:nvPr/>
            </p:nvSpPr>
            <p:spPr>
              <a:xfrm>
                <a:off x="2291100" y="4860345"/>
                <a:ext cx="770361" cy="276998"/>
              </a:xfrm>
              <a:prstGeom prst="rect">
                <a:avLst/>
              </a:prstGeom>
              <a:noFill/>
            </p:spPr>
            <p:txBody>
              <a:bodyPr wrap="square" rtlCol="0">
                <a:spAutoFit/>
              </a:bodyPr>
              <a:lstStyle>
                <a:defPPr>
                  <a:defRPr lang="zh-CN"/>
                </a:defPPr>
                <a:lvl1pPr algn="ctr">
                  <a:defRPr sz="1100">
                    <a:solidFill>
                      <a:schemeClr val="tx1">
                        <a:lumMod val="50000"/>
                        <a:lumOff val="50000"/>
                      </a:schemeClr>
                    </a:solidFill>
                    <a:latin typeface="ITC Avant Garde Std Md" panose="020B0602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lumMod val="65000"/>
                        <a:lumOff val="35000"/>
                      </a:prstClr>
                    </a:solidFill>
                    <a:effectLst/>
                    <a:uLnTx/>
                    <a:uFillTx/>
                    <a:latin typeface="+mn-lt"/>
                    <a:cs typeface="+mn-ea"/>
                    <a:sym typeface="+mn-lt"/>
                  </a:rPr>
                  <a:t>2016</a:t>
                </a:r>
                <a:endParaRPr kumimoji="0" lang="zh-CN" altLang="en-US" sz="1200" b="0" i="0" u="none" strike="noStrike" kern="1200" cap="none" spc="0" normalizeH="0" baseline="0" noProof="0" dirty="0">
                  <a:ln>
                    <a:noFill/>
                  </a:ln>
                  <a:solidFill>
                    <a:prstClr val="black">
                      <a:lumMod val="65000"/>
                      <a:lumOff val="35000"/>
                    </a:prstClr>
                  </a:solidFill>
                  <a:effectLst/>
                  <a:uLnTx/>
                  <a:uFillTx/>
                  <a:latin typeface="+mn-lt"/>
                  <a:cs typeface="+mn-ea"/>
                  <a:sym typeface="+mn-lt"/>
                </a:endParaRPr>
              </a:p>
            </p:txBody>
          </p:sp>
          <p:sp>
            <p:nvSpPr>
              <p:cNvPr id="53" name="文本框 52"/>
              <p:cNvSpPr txBox="1"/>
              <p:nvPr/>
            </p:nvSpPr>
            <p:spPr bwMode="auto">
              <a:xfrm>
                <a:off x="2291099" y="5071035"/>
                <a:ext cx="2293637" cy="923067"/>
              </a:xfrm>
              <a:prstGeom prst="rect">
                <a:avLst/>
              </a:prstGeom>
              <a:noFill/>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cs typeface="+mn-ea"/>
                    <a:sym typeface="+mn-lt"/>
                  </a:rPr>
                  <a:t>此处添加详细文本描述，建议与标题相关并符合整体语言风格，语言描述尽量简洁生动。</a:t>
                </a:r>
                <a:endParaRPr kumimoji="0" lang="en-US" altLang="zh-CN" sz="1200" b="0" i="0" u="none" strike="noStrike" kern="1200" cap="none" spc="0" normalizeH="0" baseline="0" noProof="0" dirty="0">
                  <a:ln>
                    <a:noFill/>
                  </a:ln>
                  <a:solidFill>
                    <a:prstClr val="black">
                      <a:lumMod val="65000"/>
                      <a:lumOff val="35000"/>
                    </a:prstClr>
                  </a:solidFill>
                  <a:effectLst/>
                  <a:uLnTx/>
                  <a:uFillTx/>
                  <a:cs typeface="+mn-ea"/>
                  <a:sym typeface="+mn-lt"/>
                </a:endParaRPr>
              </a:p>
            </p:txBody>
          </p:sp>
        </p:grpSp>
      </p:grpSp>
      <p:grpSp>
        <p:nvGrpSpPr>
          <p:cNvPr id="54" name="组合 53"/>
          <p:cNvGrpSpPr/>
          <p:nvPr/>
        </p:nvGrpSpPr>
        <p:grpSpPr>
          <a:xfrm>
            <a:off x="47624" y="2996043"/>
            <a:ext cx="1731479" cy="551245"/>
            <a:chOff x="47624" y="3148443"/>
            <a:chExt cx="1731479" cy="551245"/>
          </a:xfrm>
        </p:grpSpPr>
        <p:sp>
          <p:nvSpPr>
            <p:cNvPr id="55" name="直角三角形 54"/>
            <p:cNvSpPr/>
            <p:nvPr/>
          </p:nvSpPr>
          <p:spPr>
            <a:xfrm rot="16200000" flipH="1">
              <a:off x="41676" y="3601662"/>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56" name="组合 55"/>
            <p:cNvGrpSpPr/>
            <p:nvPr/>
          </p:nvGrpSpPr>
          <p:grpSpPr>
            <a:xfrm>
              <a:off x="47624" y="3148443"/>
              <a:ext cx="1731479" cy="447270"/>
              <a:chOff x="47624" y="2775910"/>
              <a:chExt cx="1731479" cy="447270"/>
            </a:xfrm>
          </p:grpSpPr>
          <p:sp>
            <p:nvSpPr>
              <p:cNvPr id="58" name="五边形 62"/>
              <p:cNvSpPr/>
              <p:nvPr/>
            </p:nvSpPr>
            <p:spPr>
              <a:xfrm>
                <a:off x="47624" y="2775910"/>
                <a:ext cx="1731479" cy="447270"/>
              </a:xfrm>
              <a:prstGeom prst="homePlate">
                <a:avLst/>
              </a:prstGeom>
              <a:solidFill>
                <a:srgbClr val="00B050"/>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cs typeface="+mn-ea"/>
                  <a:sym typeface="+mn-lt"/>
                </a:endParaRPr>
              </a:p>
            </p:txBody>
          </p:sp>
          <p:sp>
            <p:nvSpPr>
              <p:cNvPr id="59" name="矩形 58"/>
              <p:cNvSpPr/>
              <p:nvPr/>
            </p:nvSpPr>
            <p:spPr>
              <a:xfrm>
                <a:off x="507007" y="2820743"/>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内容分析</a:t>
                </a:r>
              </a:p>
            </p:txBody>
          </p:sp>
        </p:grpSp>
        <p:sp>
          <p:nvSpPr>
            <p:cNvPr id="57" name="Freeform 5"/>
            <p:cNvSpPr>
              <a:spLocks noEditPoints="1"/>
            </p:cNvSpPr>
            <p:nvPr/>
          </p:nvSpPr>
          <p:spPr bwMode="auto">
            <a:xfrm>
              <a:off x="223039" y="3239505"/>
              <a:ext cx="239735" cy="265145"/>
            </a:xfrm>
            <a:custGeom>
              <a:avLst/>
              <a:gdLst>
                <a:gd name="T0" fmla="*/ 1341 w 2696"/>
                <a:gd name="T1" fmla="*/ 849 h 2979"/>
                <a:gd name="T2" fmla="*/ 596 w 2696"/>
                <a:gd name="T3" fmla="*/ 849 h 2979"/>
                <a:gd name="T4" fmla="*/ 596 w 2696"/>
                <a:gd name="T5" fmla="*/ 1058 h 2979"/>
                <a:gd name="T6" fmla="*/ 1341 w 2696"/>
                <a:gd name="T7" fmla="*/ 1058 h 2979"/>
                <a:gd name="T8" fmla="*/ 1341 w 2696"/>
                <a:gd name="T9" fmla="*/ 849 h 2979"/>
                <a:gd name="T10" fmla="*/ 596 w 2696"/>
                <a:gd name="T11" fmla="*/ 1683 h 2979"/>
                <a:gd name="T12" fmla="*/ 2085 w 2696"/>
                <a:gd name="T13" fmla="*/ 1683 h 2979"/>
                <a:gd name="T14" fmla="*/ 2085 w 2696"/>
                <a:gd name="T15" fmla="*/ 1475 h 2979"/>
                <a:gd name="T16" fmla="*/ 596 w 2696"/>
                <a:gd name="T17" fmla="*/ 1475 h 2979"/>
                <a:gd name="T18" fmla="*/ 596 w 2696"/>
                <a:gd name="T19" fmla="*/ 1683 h 2979"/>
                <a:gd name="T20" fmla="*/ 596 w 2696"/>
                <a:gd name="T21" fmla="*/ 2309 h 2979"/>
                <a:gd name="T22" fmla="*/ 2085 w 2696"/>
                <a:gd name="T23" fmla="*/ 2309 h 2979"/>
                <a:gd name="T24" fmla="*/ 2085 w 2696"/>
                <a:gd name="T25" fmla="*/ 2100 h 2979"/>
                <a:gd name="T26" fmla="*/ 596 w 2696"/>
                <a:gd name="T27" fmla="*/ 2100 h 2979"/>
                <a:gd name="T28" fmla="*/ 596 w 2696"/>
                <a:gd name="T29" fmla="*/ 2309 h 2979"/>
                <a:gd name="T30" fmla="*/ 2651 w 2696"/>
                <a:gd name="T31" fmla="*/ 685 h 2979"/>
                <a:gd name="T32" fmla="*/ 1936 w 2696"/>
                <a:gd name="T33" fmla="*/ 30 h 2979"/>
                <a:gd name="T34" fmla="*/ 1877 w 2696"/>
                <a:gd name="T35" fmla="*/ 0 h 2979"/>
                <a:gd name="T36" fmla="*/ 104 w 2696"/>
                <a:gd name="T37" fmla="*/ 0 h 2979"/>
                <a:gd name="T38" fmla="*/ 0 w 2696"/>
                <a:gd name="T39" fmla="*/ 104 h 2979"/>
                <a:gd name="T40" fmla="*/ 0 w 2696"/>
                <a:gd name="T41" fmla="*/ 2875 h 2979"/>
                <a:gd name="T42" fmla="*/ 104 w 2696"/>
                <a:gd name="T43" fmla="*/ 2979 h 2979"/>
                <a:gd name="T44" fmla="*/ 2592 w 2696"/>
                <a:gd name="T45" fmla="*/ 2979 h 2979"/>
                <a:gd name="T46" fmla="*/ 2696 w 2696"/>
                <a:gd name="T47" fmla="*/ 2875 h 2979"/>
                <a:gd name="T48" fmla="*/ 2696 w 2696"/>
                <a:gd name="T49" fmla="*/ 760 h 2979"/>
                <a:gd name="T50" fmla="*/ 2651 w 2696"/>
                <a:gd name="T51" fmla="*/ 685 h 2979"/>
                <a:gd name="T52" fmla="*/ 1921 w 2696"/>
                <a:gd name="T53" fmla="*/ 283 h 2979"/>
                <a:gd name="T54" fmla="*/ 2458 w 2696"/>
                <a:gd name="T55" fmla="*/ 789 h 2979"/>
                <a:gd name="T56" fmla="*/ 1921 w 2696"/>
                <a:gd name="T57" fmla="*/ 789 h 2979"/>
                <a:gd name="T58" fmla="*/ 1921 w 2696"/>
                <a:gd name="T59" fmla="*/ 283 h 2979"/>
                <a:gd name="T60" fmla="*/ 2472 w 2696"/>
                <a:gd name="T61" fmla="*/ 2770 h 2979"/>
                <a:gd name="T62" fmla="*/ 209 w 2696"/>
                <a:gd name="T63" fmla="*/ 2770 h 2979"/>
                <a:gd name="T64" fmla="*/ 209 w 2696"/>
                <a:gd name="T65" fmla="*/ 209 h 2979"/>
                <a:gd name="T66" fmla="*/ 1713 w 2696"/>
                <a:gd name="T67" fmla="*/ 209 h 2979"/>
                <a:gd name="T68" fmla="*/ 1713 w 2696"/>
                <a:gd name="T69" fmla="*/ 894 h 2979"/>
                <a:gd name="T70" fmla="*/ 1817 w 2696"/>
                <a:gd name="T71" fmla="*/ 998 h 2979"/>
                <a:gd name="T72" fmla="*/ 2487 w 2696"/>
                <a:gd name="T73" fmla="*/ 998 h 2979"/>
                <a:gd name="T74" fmla="*/ 2487 w 2696"/>
                <a:gd name="T75" fmla="*/ 2770 h 2979"/>
                <a:gd name="T76" fmla="*/ 2472 w 2696"/>
                <a:gd name="T77" fmla="*/ 2770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6" h="2979">
                  <a:moveTo>
                    <a:pt x="1341" y="849"/>
                  </a:moveTo>
                  <a:cubicBezTo>
                    <a:pt x="596" y="849"/>
                    <a:pt x="596" y="849"/>
                    <a:pt x="596" y="849"/>
                  </a:cubicBezTo>
                  <a:cubicBezTo>
                    <a:pt x="596" y="1058"/>
                    <a:pt x="596" y="1058"/>
                    <a:pt x="596" y="1058"/>
                  </a:cubicBezTo>
                  <a:cubicBezTo>
                    <a:pt x="1341" y="1058"/>
                    <a:pt x="1341" y="1058"/>
                    <a:pt x="1341" y="1058"/>
                  </a:cubicBezTo>
                  <a:cubicBezTo>
                    <a:pt x="1341" y="849"/>
                    <a:pt x="1341" y="849"/>
                    <a:pt x="1341" y="849"/>
                  </a:cubicBezTo>
                  <a:close/>
                  <a:moveTo>
                    <a:pt x="596" y="1683"/>
                  </a:moveTo>
                  <a:cubicBezTo>
                    <a:pt x="2085" y="1683"/>
                    <a:pt x="2085" y="1683"/>
                    <a:pt x="2085" y="1683"/>
                  </a:cubicBezTo>
                  <a:cubicBezTo>
                    <a:pt x="2085" y="1475"/>
                    <a:pt x="2085" y="1475"/>
                    <a:pt x="2085" y="1475"/>
                  </a:cubicBezTo>
                  <a:cubicBezTo>
                    <a:pt x="596" y="1475"/>
                    <a:pt x="596" y="1475"/>
                    <a:pt x="596" y="1475"/>
                  </a:cubicBezTo>
                  <a:cubicBezTo>
                    <a:pt x="596" y="1683"/>
                    <a:pt x="596" y="1683"/>
                    <a:pt x="596" y="1683"/>
                  </a:cubicBezTo>
                  <a:close/>
                  <a:moveTo>
                    <a:pt x="596" y="2309"/>
                  </a:moveTo>
                  <a:cubicBezTo>
                    <a:pt x="2085" y="2309"/>
                    <a:pt x="2085" y="2309"/>
                    <a:pt x="2085" y="2309"/>
                  </a:cubicBezTo>
                  <a:cubicBezTo>
                    <a:pt x="2085" y="2100"/>
                    <a:pt x="2085" y="2100"/>
                    <a:pt x="2085" y="2100"/>
                  </a:cubicBezTo>
                  <a:cubicBezTo>
                    <a:pt x="596" y="2100"/>
                    <a:pt x="596" y="2100"/>
                    <a:pt x="596" y="2100"/>
                  </a:cubicBezTo>
                  <a:cubicBezTo>
                    <a:pt x="596" y="2309"/>
                    <a:pt x="596" y="2309"/>
                    <a:pt x="596" y="2309"/>
                  </a:cubicBezTo>
                  <a:close/>
                  <a:moveTo>
                    <a:pt x="2651" y="685"/>
                  </a:moveTo>
                  <a:cubicBezTo>
                    <a:pt x="1936" y="30"/>
                    <a:pt x="1936" y="30"/>
                    <a:pt x="1936" y="30"/>
                  </a:cubicBezTo>
                  <a:cubicBezTo>
                    <a:pt x="1921" y="15"/>
                    <a:pt x="1892" y="0"/>
                    <a:pt x="1877" y="0"/>
                  </a:cubicBezTo>
                  <a:cubicBezTo>
                    <a:pt x="104" y="0"/>
                    <a:pt x="104" y="0"/>
                    <a:pt x="104" y="0"/>
                  </a:cubicBezTo>
                  <a:cubicBezTo>
                    <a:pt x="45" y="0"/>
                    <a:pt x="0" y="45"/>
                    <a:pt x="0" y="104"/>
                  </a:cubicBezTo>
                  <a:cubicBezTo>
                    <a:pt x="0" y="2875"/>
                    <a:pt x="0" y="2875"/>
                    <a:pt x="0" y="2875"/>
                  </a:cubicBezTo>
                  <a:cubicBezTo>
                    <a:pt x="0" y="2934"/>
                    <a:pt x="45" y="2979"/>
                    <a:pt x="104" y="2979"/>
                  </a:cubicBezTo>
                  <a:cubicBezTo>
                    <a:pt x="2592" y="2979"/>
                    <a:pt x="2592" y="2979"/>
                    <a:pt x="2592" y="2979"/>
                  </a:cubicBezTo>
                  <a:cubicBezTo>
                    <a:pt x="2651" y="2979"/>
                    <a:pt x="2696" y="2934"/>
                    <a:pt x="2696" y="2875"/>
                  </a:cubicBezTo>
                  <a:cubicBezTo>
                    <a:pt x="2696" y="760"/>
                    <a:pt x="2696" y="760"/>
                    <a:pt x="2696" y="760"/>
                  </a:cubicBezTo>
                  <a:cubicBezTo>
                    <a:pt x="2681" y="745"/>
                    <a:pt x="2666" y="715"/>
                    <a:pt x="2651" y="685"/>
                  </a:cubicBezTo>
                  <a:close/>
                  <a:moveTo>
                    <a:pt x="1921" y="283"/>
                  </a:moveTo>
                  <a:cubicBezTo>
                    <a:pt x="2458" y="789"/>
                    <a:pt x="2458" y="789"/>
                    <a:pt x="2458" y="789"/>
                  </a:cubicBezTo>
                  <a:cubicBezTo>
                    <a:pt x="1921" y="789"/>
                    <a:pt x="1921" y="789"/>
                    <a:pt x="1921" y="789"/>
                  </a:cubicBezTo>
                  <a:cubicBezTo>
                    <a:pt x="1921" y="283"/>
                    <a:pt x="1921" y="283"/>
                    <a:pt x="1921" y="283"/>
                  </a:cubicBezTo>
                  <a:close/>
                  <a:moveTo>
                    <a:pt x="2472" y="2770"/>
                  </a:moveTo>
                  <a:cubicBezTo>
                    <a:pt x="209" y="2770"/>
                    <a:pt x="209" y="2770"/>
                    <a:pt x="209" y="2770"/>
                  </a:cubicBezTo>
                  <a:cubicBezTo>
                    <a:pt x="209" y="209"/>
                    <a:pt x="209" y="209"/>
                    <a:pt x="209" y="209"/>
                  </a:cubicBezTo>
                  <a:cubicBezTo>
                    <a:pt x="1713" y="209"/>
                    <a:pt x="1713" y="209"/>
                    <a:pt x="1713" y="209"/>
                  </a:cubicBezTo>
                  <a:cubicBezTo>
                    <a:pt x="1713" y="894"/>
                    <a:pt x="1713" y="894"/>
                    <a:pt x="1713" y="894"/>
                  </a:cubicBezTo>
                  <a:cubicBezTo>
                    <a:pt x="1713" y="953"/>
                    <a:pt x="1758" y="998"/>
                    <a:pt x="1817" y="998"/>
                  </a:cubicBezTo>
                  <a:cubicBezTo>
                    <a:pt x="2487" y="998"/>
                    <a:pt x="2487" y="998"/>
                    <a:pt x="2487" y="998"/>
                  </a:cubicBezTo>
                  <a:cubicBezTo>
                    <a:pt x="2487" y="2770"/>
                    <a:pt x="2487" y="2770"/>
                    <a:pt x="2487" y="2770"/>
                  </a:cubicBezTo>
                  <a:cubicBezTo>
                    <a:pt x="2472" y="2770"/>
                    <a:pt x="2472" y="2770"/>
                    <a:pt x="2472" y="277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60" name="组合 59"/>
          <p:cNvGrpSpPr/>
          <p:nvPr/>
        </p:nvGrpSpPr>
        <p:grpSpPr>
          <a:xfrm>
            <a:off x="47624" y="2161827"/>
            <a:ext cx="1731479" cy="551245"/>
            <a:chOff x="47624" y="2314227"/>
            <a:chExt cx="1731479" cy="551245"/>
          </a:xfrm>
        </p:grpSpPr>
        <p:sp>
          <p:nvSpPr>
            <p:cNvPr id="61" name="直角三角形 60"/>
            <p:cNvSpPr/>
            <p:nvPr/>
          </p:nvSpPr>
          <p:spPr>
            <a:xfrm rot="16200000" flipH="1">
              <a:off x="41676" y="2767446"/>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62" name="组合 61"/>
            <p:cNvGrpSpPr/>
            <p:nvPr/>
          </p:nvGrpSpPr>
          <p:grpSpPr>
            <a:xfrm>
              <a:off x="47624" y="2314227"/>
              <a:ext cx="1731479" cy="447270"/>
              <a:chOff x="47624" y="2136427"/>
              <a:chExt cx="1731479" cy="447270"/>
            </a:xfrm>
          </p:grpSpPr>
          <p:sp>
            <p:nvSpPr>
              <p:cNvPr id="64" name="五边形 61"/>
              <p:cNvSpPr/>
              <p:nvPr/>
            </p:nvSpPr>
            <p:spPr>
              <a:xfrm>
                <a:off x="47624" y="2136427"/>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65" name="矩形 64"/>
              <p:cNvSpPr/>
              <p:nvPr/>
            </p:nvSpPr>
            <p:spPr>
              <a:xfrm>
                <a:off x="507007" y="2178679"/>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学情分析</a:t>
                </a:r>
              </a:p>
            </p:txBody>
          </p:sp>
        </p:grpSp>
        <p:sp>
          <p:nvSpPr>
            <p:cNvPr id="63" name="Freeform 5"/>
            <p:cNvSpPr>
              <a:spLocks noEditPoints="1"/>
            </p:cNvSpPr>
            <p:nvPr/>
          </p:nvSpPr>
          <p:spPr bwMode="auto">
            <a:xfrm>
              <a:off x="229178" y="2424088"/>
              <a:ext cx="251428" cy="234844"/>
            </a:xfrm>
            <a:custGeom>
              <a:avLst/>
              <a:gdLst>
                <a:gd name="T0" fmla="*/ 205 w 3072"/>
                <a:gd name="T1" fmla="*/ 717 h 2867"/>
                <a:gd name="T2" fmla="*/ 307 w 3072"/>
                <a:gd name="T3" fmla="*/ 614 h 2867"/>
                <a:gd name="T4" fmla="*/ 348 w 3072"/>
                <a:gd name="T5" fmla="*/ 614 h 2867"/>
                <a:gd name="T6" fmla="*/ 1024 w 3072"/>
                <a:gd name="T7" fmla="*/ 143 h 2867"/>
                <a:gd name="T8" fmla="*/ 1024 w 3072"/>
                <a:gd name="T9" fmla="*/ 123 h 2867"/>
                <a:gd name="T10" fmla="*/ 1126 w 3072"/>
                <a:gd name="T11" fmla="*/ 0 h 2867"/>
                <a:gd name="T12" fmla="*/ 1229 w 3072"/>
                <a:gd name="T13" fmla="*/ 102 h 2867"/>
                <a:gd name="T14" fmla="*/ 1229 w 3072"/>
                <a:gd name="T15" fmla="*/ 123 h 2867"/>
                <a:gd name="T16" fmla="*/ 1905 w 3072"/>
                <a:gd name="T17" fmla="*/ 635 h 2867"/>
                <a:gd name="T18" fmla="*/ 1987 w 3072"/>
                <a:gd name="T19" fmla="*/ 635 h 2867"/>
                <a:gd name="T20" fmla="*/ 2662 w 3072"/>
                <a:gd name="T21" fmla="*/ 123 h 2867"/>
                <a:gd name="T22" fmla="*/ 2662 w 3072"/>
                <a:gd name="T23" fmla="*/ 102 h 2867"/>
                <a:gd name="T24" fmla="*/ 2765 w 3072"/>
                <a:gd name="T25" fmla="*/ 0 h 2867"/>
                <a:gd name="T26" fmla="*/ 2867 w 3072"/>
                <a:gd name="T27" fmla="*/ 102 h 2867"/>
                <a:gd name="T28" fmla="*/ 2765 w 3072"/>
                <a:gd name="T29" fmla="*/ 205 h 2867"/>
                <a:gd name="T30" fmla="*/ 2724 w 3072"/>
                <a:gd name="T31" fmla="*/ 205 h 2867"/>
                <a:gd name="T32" fmla="*/ 2048 w 3072"/>
                <a:gd name="T33" fmla="*/ 717 h 2867"/>
                <a:gd name="T34" fmla="*/ 2048 w 3072"/>
                <a:gd name="T35" fmla="*/ 737 h 2867"/>
                <a:gd name="T36" fmla="*/ 1946 w 3072"/>
                <a:gd name="T37" fmla="*/ 819 h 2867"/>
                <a:gd name="T38" fmla="*/ 1843 w 3072"/>
                <a:gd name="T39" fmla="*/ 717 h 2867"/>
                <a:gd name="T40" fmla="*/ 1843 w 3072"/>
                <a:gd name="T41" fmla="*/ 696 h 2867"/>
                <a:gd name="T42" fmla="*/ 1167 w 3072"/>
                <a:gd name="T43" fmla="*/ 205 h 2867"/>
                <a:gd name="T44" fmla="*/ 1126 w 3072"/>
                <a:gd name="T45" fmla="*/ 205 h 2867"/>
                <a:gd name="T46" fmla="*/ 1106 w 3072"/>
                <a:gd name="T47" fmla="*/ 205 h 2867"/>
                <a:gd name="T48" fmla="*/ 410 w 3072"/>
                <a:gd name="T49" fmla="*/ 717 h 2867"/>
                <a:gd name="T50" fmla="*/ 307 w 3072"/>
                <a:gd name="T51" fmla="*/ 819 h 2867"/>
                <a:gd name="T52" fmla="*/ 205 w 3072"/>
                <a:gd name="T53" fmla="*/ 717 h 2867"/>
                <a:gd name="T54" fmla="*/ 2970 w 3072"/>
                <a:gd name="T55" fmla="*/ 2662 h 2867"/>
                <a:gd name="T56" fmla="*/ 2867 w 3072"/>
                <a:gd name="T57" fmla="*/ 2662 h 2867"/>
                <a:gd name="T58" fmla="*/ 2867 w 3072"/>
                <a:gd name="T59" fmla="*/ 819 h 2867"/>
                <a:gd name="T60" fmla="*/ 2662 w 3072"/>
                <a:gd name="T61" fmla="*/ 819 h 2867"/>
                <a:gd name="T62" fmla="*/ 2662 w 3072"/>
                <a:gd name="T63" fmla="*/ 2662 h 2867"/>
                <a:gd name="T64" fmla="*/ 2048 w 3072"/>
                <a:gd name="T65" fmla="*/ 2662 h 2867"/>
                <a:gd name="T66" fmla="*/ 2048 w 3072"/>
                <a:gd name="T67" fmla="*/ 1229 h 2867"/>
                <a:gd name="T68" fmla="*/ 1843 w 3072"/>
                <a:gd name="T69" fmla="*/ 1229 h 2867"/>
                <a:gd name="T70" fmla="*/ 1843 w 3072"/>
                <a:gd name="T71" fmla="*/ 2662 h 2867"/>
                <a:gd name="T72" fmla="*/ 1229 w 3072"/>
                <a:gd name="T73" fmla="*/ 2662 h 2867"/>
                <a:gd name="T74" fmla="*/ 1229 w 3072"/>
                <a:gd name="T75" fmla="*/ 819 h 2867"/>
                <a:gd name="T76" fmla="*/ 1024 w 3072"/>
                <a:gd name="T77" fmla="*/ 819 h 2867"/>
                <a:gd name="T78" fmla="*/ 1024 w 3072"/>
                <a:gd name="T79" fmla="*/ 2662 h 2867"/>
                <a:gd name="T80" fmla="*/ 410 w 3072"/>
                <a:gd name="T81" fmla="*/ 2662 h 2867"/>
                <a:gd name="T82" fmla="*/ 410 w 3072"/>
                <a:gd name="T83" fmla="*/ 1229 h 2867"/>
                <a:gd name="T84" fmla="*/ 205 w 3072"/>
                <a:gd name="T85" fmla="*/ 1229 h 2867"/>
                <a:gd name="T86" fmla="*/ 205 w 3072"/>
                <a:gd name="T87" fmla="*/ 2662 h 2867"/>
                <a:gd name="T88" fmla="*/ 102 w 3072"/>
                <a:gd name="T89" fmla="*/ 2662 h 2867"/>
                <a:gd name="T90" fmla="*/ 0 w 3072"/>
                <a:gd name="T91" fmla="*/ 2765 h 2867"/>
                <a:gd name="T92" fmla="*/ 102 w 3072"/>
                <a:gd name="T93" fmla="*/ 2867 h 2867"/>
                <a:gd name="T94" fmla="*/ 2970 w 3072"/>
                <a:gd name="T95" fmla="*/ 2867 h 2867"/>
                <a:gd name="T96" fmla="*/ 3072 w 3072"/>
                <a:gd name="T97" fmla="*/ 2765 h 2867"/>
                <a:gd name="T98" fmla="*/ 2970 w 3072"/>
                <a:gd name="T99" fmla="*/ 2662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2" h="2867">
                  <a:moveTo>
                    <a:pt x="205" y="717"/>
                  </a:moveTo>
                  <a:cubicBezTo>
                    <a:pt x="205" y="676"/>
                    <a:pt x="246" y="614"/>
                    <a:pt x="307" y="614"/>
                  </a:cubicBezTo>
                  <a:cubicBezTo>
                    <a:pt x="348" y="614"/>
                    <a:pt x="348" y="614"/>
                    <a:pt x="348" y="614"/>
                  </a:cubicBezTo>
                  <a:cubicBezTo>
                    <a:pt x="1024" y="143"/>
                    <a:pt x="1024" y="143"/>
                    <a:pt x="1024" y="143"/>
                  </a:cubicBezTo>
                  <a:cubicBezTo>
                    <a:pt x="1024" y="123"/>
                    <a:pt x="1024" y="123"/>
                    <a:pt x="1024" y="123"/>
                  </a:cubicBezTo>
                  <a:cubicBezTo>
                    <a:pt x="1024" y="61"/>
                    <a:pt x="1065" y="0"/>
                    <a:pt x="1126" y="0"/>
                  </a:cubicBezTo>
                  <a:cubicBezTo>
                    <a:pt x="1188" y="0"/>
                    <a:pt x="1229" y="61"/>
                    <a:pt x="1229" y="102"/>
                  </a:cubicBezTo>
                  <a:cubicBezTo>
                    <a:pt x="1229" y="123"/>
                    <a:pt x="1229" y="123"/>
                    <a:pt x="1229" y="123"/>
                  </a:cubicBezTo>
                  <a:cubicBezTo>
                    <a:pt x="1905" y="635"/>
                    <a:pt x="1905" y="635"/>
                    <a:pt x="1905" y="635"/>
                  </a:cubicBezTo>
                  <a:cubicBezTo>
                    <a:pt x="1987" y="635"/>
                    <a:pt x="1987" y="635"/>
                    <a:pt x="1987" y="635"/>
                  </a:cubicBezTo>
                  <a:cubicBezTo>
                    <a:pt x="2662" y="123"/>
                    <a:pt x="2662" y="123"/>
                    <a:pt x="2662" y="123"/>
                  </a:cubicBezTo>
                  <a:cubicBezTo>
                    <a:pt x="2662" y="102"/>
                    <a:pt x="2662" y="102"/>
                    <a:pt x="2662" y="102"/>
                  </a:cubicBezTo>
                  <a:cubicBezTo>
                    <a:pt x="2662" y="61"/>
                    <a:pt x="2703" y="0"/>
                    <a:pt x="2765" y="0"/>
                  </a:cubicBezTo>
                  <a:cubicBezTo>
                    <a:pt x="2826" y="0"/>
                    <a:pt x="2867" y="61"/>
                    <a:pt x="2867" y="102"/>
                  </a:cubicBezTo>
                  <a:cubicBezTo>
                    <a:pt x="2867" y="164"/>
                    <a:pt x="2826" y="205"/>
                    <a:pt x="2765" y="205"/>
                  </a:cubicBezTo>
                  <a:cubicBezTo>
                    <a:pt x="2724" y="205"/>
                    <a:pt x="2724" y="205"/>
                    <a:pt x="2724" y="205"/>
                  </a:cubicBezTo>
                  <a:cubicBezTo>
                    <a:pt x="2048" y="717"/>
                    <a:pt x="2048" y="717"/>
                    <a:pt x="2048" y="717"/>
                  </a:cubicBezTo>
                  <a:cubicBezTo>
                    <a:pt x="2048" y="737"/>
                    <a:pt x="2048" y="737"/>
                    <a:pt x="2048" y="737"/>
                  </a:cubicBezTo>
                  <a:cubicBezTo>
                    <a:pt x="2048" y="778"/>
                    <a:pt x="2007" y="819"/>
                    <a:pt x="1946" y="819"/>
                  </a:cubicBezTo>
                  <a:cubicBezTo>
                    <a:pt x="1884" y="819"/>
                    <a:pt x="1843" y="778"/>
                    <a:pt x="1843" y="717"/>
                  </a:cubicBezTo>
                  <a:cubicBezTo>
                    <a:pt x="1843" y="696"/>
                    <a:pt x="1843" y="696"/>
                    <a:pt x="1843" y="696"/>
                  </a:cubicBezTo>
                  <a:cubicBezTo>
                    <a:pt x="1167" y="205"/>
                    <a:pt x="1167" y="205"/>
                    <a:pt x="1167" y="205"/>
                  </a:cubicBezTo>
                  <a:cubicBezTo>
                    <a:pt x="1126" y="205"/>
                    <a:pt x="1126" y="205"/>
                    <a:pt x="1126" y="205"/>
                  </a:cubicBezTo>
                  <a:cubicBezTo>
                    <a:pt x="1106" y="205"/>
                    <a:pt x="1106" y="205"/>
                    <a:pt x="1106" y="205"/>
                  </a:cubicBezTo>
                  <a:cubicBezTo>
                    <a:pt x="410" y="717"/>
                    <a:pt x="410" y="717"/>
                    <a:pt x="410" y="717"/>
                  </a:cubicBezTo>
                  <a:cubicBezTo>
                    <a:pt x="410" y="778"/>
                    <a:pt x="369" y="819"/>
                    <a:pt x="307" y="819"/>
                  </a:cubicBezTo>
                  <a:cubicBezTo>
                    <a:pt x="246" y="819"/>
                    <a:pt x="205" y="778"/>
                    <a:pt x="205" y="717"/>
                  </a:cubicBezTo>
                  <a:close/>
                  <a:moveTo>
                    <a:pt x="2970" y="2662"/>
                  </a:moveTo>
                  <a:cubicBezTo>
                    <a:pt x="2867" y="2662"/>
                    <a:pt x="2867" y="2662"/>
                    <a:pt x="2867" y="2662"/>
                  </a:cubicBezTo>
                  <a:cubicBezTo>
                    <a:pt x="2867" y="819"/>
                    <a:pt x="2867" y="819"/>
                    <a:pt x="2867" y="819"/>
                  </a:cubicBezTo>
                  <a:cubicBezTo>
                    <a:pt x="2662" y="819"/>
                    <a:pt x="2662" y="819"/>
                    <a:pt x="2662" y="819"/>
                  </a:cubicBezTo>
                  <a:cubicBezTo>
                    <a:pt x="2662" y="2662"/>
                    <a:pt x="2662" y="2662"/>
                    <a:pt x="2662" y="2662"/>
                  </a:cubicBezTo>
                  <a:cubicBezTo>
                    <a:pt x="2048" y="2662"/>
                    <a:pt x="2048" y="2662"/>
                    <a:pt x="2048" y="2662"/>
                  </a:cubicBezTo>
                  <a:cubicBezTo>
                    <a:pt x="2048" y="1229"/>
                    <a:pt x="2048" y="1229"/>
                    <a:pt x="2048" y="1229"/>
                  </a:cubicBezTo>
                  <a:cubicBezTo>
                    <a:pt x="1843" y="1229"/>
                    <a:pt x="1843" y="1229"/>
                    <a:pt x="1843" y="1229"/>
                  </a:cubicBezTo>
                  <a:cubicBezTo>
                    <a:pt x="1843" y="2662"/>
                    <a:pt x="1843" y="2662"/>
                    <a:pt x="1843" y="2662"/>
                  </a:cubicBezTo>
                  <a:cubicBezTo>
                    <a:pt x="1229" y="2662"/>
                    <a:pt x="1229" y="2662"/>
                    <a:pt x="1229" y="2662"/>
                  </a:cubicBezTo>
                  <a:cubicBezTo>
                    <a:pt x="1229" y="819"/>
                    <a:pt x="1229" y="819"/>
                    <a:pt x="1229" y="819"/>
                  </a:cubicBezTo>
                  <a:cubicBezTo>
                    <a:pt x="1024" y="819"/>
                    <a:pt x="1024" y="819"/>
                    <a:pt x="1024" y="819"/>
                  </a:cubicBezTo>
                  <a:cubicBezTo>
                    <a:pt x="1024" y="2662"/>
                    <a:pt x="1024" y="2662"/>
                    <a:pt x="1024" y="2662"/>
                  </a:cubicBezTo>
                  <a:cubicBezTo>
                    <a:pt x="410" y="2662"/>
                    <a:pt x="410" y="2662"/>
                    <a:pt x="410" y="2662"/>
                  </a:cubicBezTo>
                  <a:cubicBezTo>
                    <a:pt x="410" y="1229"/>
                    <a:pt x="410" y="1229"/>
                    <a:pt x="410" y="1229"/>
                  </a:cubicBezTo>
                  <a:cubicBezTo>
                    <a:pt x="205" y="1229"/>
                    <a:pt x="205" y="1229"/>
                    <a:pt x="205" y="1229"/>
                  </a:cubicBezTo>
                  <a:cubicBezTo>
                    <a:pt x="205" y="2662"/>
                    <a:pt x="205" y="2662"/>
                    <a:pt x="205" y="2662"/>
                  </a:cubicBezTo>
                  <a:cubicBezTo>
                    <a:pt x="102" y="2662"/>
                    <a:pt x="102" y="2662"/>
                    <a:pt x="102" y="2662"/>
                  </a:cubicBezTo>
                  <a:cubicBezTo>
                    <a:pt x="41" y="2662"/>
                    <a:pt x="0" y="2703"/>
                    <a:pt x="0" y="2765"/>
                  </a:cubicBezTo>
                  <a:cubicBezTo>
                    <a:pt x="0" y="2826"/>
                    <a:pt x="41" y="2867"/>
                    <a:pt x="102" y="2867"/>
                  </a:cubicBezTo>
                  <a:cubicBezTo>
                    <a:pt x="2970" y="2867"/>
                    <a:pt x="2970" y="2867"/>
                    <a:pt x="2970" y="2867"/>
                  </a:cubicBezTo>
                  <a:cubicBezTo>
                    <a:pt x="3031" y="2867"/>
                    <a:pt x="3072" y="2826"/>
                    <a:pt x="3072" y="2765"/>
                  </a:cubicBezTo>
                  <a:cubicBezTo>
                    <a:pt x="3072" y="2703"/>
                    <a:pt x="3031" y="2662"/>
                    <a:pt x="2970" y="2662"/>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66" name="组合 65"/>
          <p:cNvGrpSpPr/>
          <p:nvPr/>
        </p:nvGrpSpPr>
        <p:grpSpPr>
          <a:xfrm>
            <a:off x="47624" y="4664476"/>
            <a:ext cx="1731479" cy="551244"/>
            <a:chOff x="47624" y="4816876"/>
            <a:chExt cx="1731479" cy="551244"/>
          </a:xfrm>
        </p:grpSpPr>
        <p:sp>
          <p:nvSpPr>
            <p:cNvPr id="67" name="直角三角形 66"/>
            <p:cNvSpPr/>
            <p:nvPr/>
          </p:nvSpPr>
          <p:spPr>
            <a:xfrm rot="16200000" flipH="1">
              <a:off x="41676" y="5270094"/>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68" name="组合 67"/>
            <p:cNvGrpSpPr/>
            <p:nvPr/>
          </p:nvGrpSpPr>
          <p:grpSpPr>
            <a:xfrm>
              <a:off x="47624" y="4816876"/>
              <a:ext cx="1731479" cy="447270"/>
              <a:chOff x="47624" y="4054876"/>
              <a:chExt cx="1731479" cy="447270"/>
            </a:xfrm>
          </p:grpSpPr>
          <p:sp>
            <p:nvSpPr>
              <p:cNvPr id="70" name="五边形 64"/>
              <p:cNvSpPr/>
              <p:nvPr/>
            </p:nvSpPr>
            <p:spPr>
              <a:xfrm>
                <a:off x="47624" y="4054876"/>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71" name="矩形 70"/>
              <p:cNvSpPr/>
              <p:nvPr/>
            </p:nvSpPr>
            <p:spPr>
              <a:xfrm>
                <a:off x="507007" y="4104871"/>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教学目标</a:t>
                </a:r>
              </a:p>
            </p:txBody>
          </p:sp>
        </p:grpSp>
        <p:sp>
          <p:nvSpPr>
            <p:cNvPr id="69" name="Freeform 5"/>
            <p:cNvSpPr>
              <a:spLocks noEditPoints="1"/>
            </p:cNvSpPr>
            <p:nvPr/>
          </p:nvSpPr>
          <p:spPr bwMode="auto">
            <a:xfrm>
              <a:off x="216346" y="4901965"/>
              <a:ext cx="277091" cy="277091"/>
            </a:xfrm>
            <a:custGeom>
              <a:avLst/>
              <a:gdLst>
                <a:gd name="T0" fmla="*/ 1767 w 2867"/>
                <a:gd name="T1" fmla="*/ 287 h 2867"/>
                <a:gd name="T2" fmla="*/ 1327 w 2867"/>
                <a:gd name="T3" fmla="*/ 213 h 2867"/>
                <a:gd name="T4" fmla="*/ 0 w 2867"/>
                <a:gd name="T5" fmla="*/ 1540 h 2867"/>
                <a:gd name="T6" fmla="*/ 1327 w 2867"/>
                <a:gd name="T7" fmla="*/ 2867 h 2867"/>
                <a:gd name="T8" fmla="*/ 2654 w 2867"/>
                <a:gd name="T9" fmla="*/ 1540 h 2867"/>
                <a:gd name="T10" fmla="*/ 2582 w 2867"/>
                <a:gd name="T11" fmla="*/ 1105 h 2867"/>
                <a:gd name="T12" fmla="*/ 2403 w 2867"/>
                <a:gd name="T13" fmla="*/ 1284 h 2867"/>
                <a:gd name="T14" fmla="*/ 2433 w 2867"/>
                <a:gd name="T15" fmla="*/ 1540 h 2867"/>
                <a:gd name="T16" fmla="*/ 1327 w 2867"/>
                <a:gd name="T17" fmla="*/ 2646 h 2867"/>
                <a:gd name="T18" fmla="*/ 221 w 2867"/>
                <a:gd name="T19" fmla="*/ 1540 h 2867"/>
                <a:gd name="T20" fmla="*/ 1327 w 2867"/>
                <a:gd name="T21" fmla="*/ 434 h 2867"/>
                <a:gd name="T22" fmla="*/ 1589 w 2867"/>
                <a:gd name="T23" fmla="*/ 465 h 2867"/>
                <a:gd name="T24" fmla="*/ 1767 w 2867"/>
                <a:gd name="T25" fmla="*/ 287 h 2867"/>
                <a:gd name="T26" fmla="*/ 2387 w 2867"/>
                <a:gd name="T27" fmla="*/ 180 h 2867"/>
                <a:gd name="T28" fmla="*/ 2408 w 2867"/>
                <a:gd name="T29" fmla="*/ 426 h 2867"/>
                <a:gd name="T30" fmla="*/ 2445 w 2867"/>
                <a:gd name="T31" fmla="*/ 462 h 2867"/>
                <a:gd name="T32" fmla="*/ 2836 w 2867"/>
                <a:gd name="T33" fmla="*/ 496 h 2867"/>
                <a:gd name="T34" fmla="*/ 2867 w 2867"/>
                <a:gd name="T35" fmla="*/ 502 h 2867"/>
                <a:gd name="T36" fmla="*/ 2849 w 2867"/>
                <a:gd name="T37" fmla="*/ 524 h 2867"/>
                <a:gd name="T38" fmla="*/ 2370 w 2867"/>
                <a:gd name="T39" fmla="*/ 1005 h 2867"/>
                <a:gd name="T40" fmla="*/ 2322 w 2867"/>
                <a:gd name="T41" fmla="*/ 1023 h 2867"/>
                <a:gd name="T42" fmla="*/ 2070 w 2867"/>
                <a:gd name="T43" fmla="*/ 999 h 2867"/>
                <a:gd name="T44" fmla="*/ 2022 w 2867"/>
                <a:gd name="T45" fmla="*/ 1016 h 2867"/>
                <a:gd name="T46" fmla="*/ 1593 w 2867"/>
                <a:gd name="T47" fmla="*/ 1445 h 2867"/>
                <a:gd name="T48" fmla="*/ 1465 w 2867"/>
                <a:gd name="T49" fmla="*/ 1484 h 2867"/>
                <a:gd name="T50" fmla="*/ 1406 w 2867"/>
                <a:gd name="T51" fmla="*/ 1298 h 2867"/>
                <a:gd name="T52" fmla="*/ 1433 w 2867"/>
                <a:gd name="T53" fmla="*/ 1270 h 2867"/>
                <a:gd name="T54" fmla="*/ 1850 w 2867"/>
                <a:gd name="T55" fmla="*/ 853 h 2867"/>
                <a:gd name="T56" fmla="*/ 1871 w 2867"/>
                <a:gd name="T57" fmla="*/ 796 h 2867"/>
                <a:gd name="T58" fmla="*/ 1847 w 2867"/>
                <a:gd name="T59" fmla="*/ 541 h 2867"/>
                <a:gd name="T60" fmla="*/ 1859 w 2867"/>
                <a:gd name="T61" fmla="*/ 507 h 2867"/>
                <a:gd name="T62" fmla="*/ 2360 w 2867"/>
                <a:gd name="T63" fmla="*/ 6 h 2867"/>
                <a:gd name="T64" fmla="*/ 2370 w 2867"/>
                <a:gd name="T65" fmla="*/ 0 h 2867"/>
                <a:gd name="T66" fmla="*/ 2387 w 2867"/>
                <a:gd name="T67" fmla="*/ 180 h 2867"/>
                <a:gd name="T68" fmla="*/ 1880 w 2867"/>
                <a:gd name="T69" fmla="*/ 1540 h 2867"/>
                <a:gd name="T70" fmla="*/ 1327 w 2867"/>
                <a:gd name="T71" fmla="*/ 2093 h 2867"/>
                <a:gd name="T72" fmla="*/ 774 w 2867"/>
                <a:gd name="T73" fmla="*/ 1540 h 2867"/>
                <a:gd name="T74" fmla="*/ 1327 w 2867"/>
                <a:gd name="T75" fmla="*/ 987 h 2867"/>
                <a:gd name="T76" fmla="*/ 1460 w 2867"/>
                <a:gd name="T77" fmla="*/ 1003 h 2867"/>
                <a:gd name="T78" fmla="*/ 1378 w 2867"/>
                <a:gd name="T79" fmla="*/ 1085 h 2867"/>
                <a:gd name="T80" fmla="*/ 1244 w 2867"/>
                <a:gd name="T81" fmla="*/ 1219 h 2867"/>
                <a:gd name="T82" fmla="*/ 995 w 2867"/>
                <a:gd name="T83" fmla="*/ 1540 h 2867"/>
                <a:gd name="T84" fmla="*/ 1327 w 2867"/>
                <a:gd name="T85" fmla="*/ 1872 h 2867"/>
                <a:gd name="T86" fmla="*/ 1653 w 2867"/>
                <a:gd name="T87" fmla="*/ 1602 h 2867"/>
                <a:gd name="T88" fmla="*/ 1773 w 2867"/>
                <a:gd name="T89" fmla="*/ 1482 h 2867"/>
                <a:gd name="T90" fmla="*/ 1861 w 2867"/>
                <a:gd name="T91" fmla="*/ 1394 h 2867"/>
                <a:gd name="T92" fmla="*/ 1880 w 2867"/>
                <a:gd name="T93" fmla="*/ 1540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67" h="2867">
                  <a:moveTo>
                    <a:pt x="1767" y="287"/>
                  </a:moveTo>
                  <a:cubicBezTo>
                    <a:pt x="1629" y="239"/>
                    <a:pt x="1481" y="213"/>
                    <a:pt x="1327" y="213"/>
                  </a:cubicBezTo>
                  <a:cubicBezTo>
                    <a:pt x="594" y="213"/>
                    <a:pt x="0" y="807"/>
                    <a:pt x="0" y="1540"/>
                  </a:cubicBezTo>
                  <a:cubicBezTo>
                    <a:pt x="0" y="2273"/>
                    <a:pt x="594" y="2867"/>
                    <a:pt x="1327" y="2867"/>
                  </a:cubicBezTo>
                  <a:cubicBezTo>
                    <a:pt x="2060" y="2867"/>
                    <a:pt x="2654" y="2273"/>
                    <a:pt x="2654" y="1540"/>
                  </a:cubicBezTo>
                  <a:cubicBezTo>
                    <a:pt x="2654" y="1388"/>
                    <a:pt x="2629" y="1241"/>
                    <a:pt x="2582" y="1105"/>
                  </a:cubicBezTo>
                  <a:cubicBezTo>
                    <a:pt x="2522" y="1165"/>
                    <a:pt x="2463" y="1224"/>
                    <a:pt x="2403" y="1284"/>
                  </a:cubicBezTo>
                  <a:cubicBezTo>
                    <a:pt x="2423" y="1366"/>
                    <a:pt x="2433" y="1452"/>
                    <a:pt x="2433" y="1540"/>
                  </a:cubicBezTo>
                  <a:cubicBezTo>
                    <a:pt x="2433" y="2151"/>
                    <a:pt x="1938" y="2646"/>
                    <a:pt x="1327" y="2646"/>
                  </a:cubicBezTo>
                  <a:cubicBezTo>
                    <a:pt x="716" y="2646"/>
                    <a:pt x="221" y="2151"/>
                    <a:pt x="221" y="1540"/>
                  </a:cubicBezTo>
                  <a:cubicBezTo>
                    <a:pt x="221" y="929"/>
                    <a:pt x="716" y="434"/>
                    <a:pt x="1327" y="434"/>
                  </a:cubicBezTo>
                  <a:cubicBezTo>
                    <a:pt x="1417" y="434"/>
                    <a:pt x="1505" y="445"/>
                    <a:pt x="1589" y="465"/>
                  </a:cubicBezTo>
                  <a:cubicBezTo>
                    <a:pt x="1648" y="406"/>
                    <a:pt x="1707" y="346"/>
                    <a:pt x="1767" y="287"/>
                  </a:cubicBezTo>
                  <a:close/>
                  <a:moveTo>
                    <a:pt x="2387" y="180"/>
                  </a:moveTo>
                  <a:cubicBezTo>
                    <a:pt x="2394" y="262"/>
                    <a:pt x="2403" y="344"/>
                    <a:pt x="2408" y="426"/>
                  </a:cubicBezTo>
                  <a:cubicBezTo>
                    <a:pt x="2410" y="452"/>
                    <a:pt x="2420" y="460"/>
                    <a:pt x="2445" y="462"/>
                  </a:cubicBezTo>
                  <a:cubicBezTo>
                    <a:pt x="2575" y="472"/>
                    <a:pt x="2706" y="484"/>
                    <a:pt x="2836" y="496"/>
                  </a:cubicBezTo>
                  <a:cubicBezTo>
                    <a:pt x="2847" y="497"/>
                    <a:pt x="2858" y="494"/>
                    <a:pt x="2867" y="502"/>
                  </a:cubicBezTo>
                  <a:cubicBezTo>
                    <a:pt x="2865" y="513"/>
                    <a:pt x="2856" y="518"/>
                    <a:pt x="2849" y="524"/>
                  </a:cubicBezTo>
                  <a:cubicBezTo>
                    <a:pt x="2690" y="684"/>
                    <a:pt x="2529" y="844"/>
                    <a:pt x="2370" y="1005"/>
                  </a:cubicBezTo>
                  <a:cubicBezTo>
                    <a:pt x="2356" y="1019"/>
                    <a:pt x="2342" y="1025"/>
                    <a:pt x="2322" y="1023"/>
                  </a:cubicBezTo>
                  <a:cubicBezTo>
                    <a:pt x="2238" y="1014"/>
                    <a:pt x="2154" y="1008"/>
                    <a:pt x="2070" y="999"/>
                  </a:cubicBezTo>
                  <a:cubicBezTo>
                    <a:pt x="2049" y="997"/>
                    <a:pt x="2036" y="1001"/>
                    <a:pt x="2022" y="1016"/>
                  </a:cubicBezTo>
                  <a:cubicBezTo>
                    <a:pt x="1805" y="1233"/>
                    <a:pt x="1810" y="1228"/>
                    <a:pt x="1593" y="1445"/>
                  </a:cubicBezTo>
                  <a:cubicBezTo>
                    <a:pt x="1557" y="1482"/>
                    <a:pt x="1516" y="1500"/>
                    <a:pt x="1465" y="1484"/>
                  </a:cubicBezTo>
                  <a:cubicBezTo>
                    <a:pt x="1384" y="1460"/>
                    <a:pt x="1354" y="1364"/>
                    <a:pt x="1406" y="1298"/>
                  </a:cubicBezTo>
                  <a:cubicBezTo>
                    <a:pt x="1414" y="1288"/>
                    <a:pt x="1423" y="1279"/>
                    <a:pt x="1433" y="1270"/>
                  </a:cubicBezTo>
                  <a:cubicBezTo>
                    <a:pt x="1645" y="1057"/>
                    <a:pt x="1637" y="1065"/>
                    <a:pt x="1850" y="853"/>
                  </a:cubicBezTo>
                  <a:cubicBezTo>
                    <a:pt x="1867" y="836"/>
                    <a:pt x="1874" y="821"/>
                    <a:pt x="1871" y="796"/>
                  </a:cubicBezTo>
                  <a:cubicBezTo>
                    <a:pt x="1861" y="712"/>
                    <a:pt x="1855" y="626"/>
                    <a:pt x="1847" y="541"/>
                  </a:cubicBezTo>
                  <a:cubicBezTo>
                    <a:pt x="1846" y="527"/>
                    <a:pt x="1849" y="517"/>
                    <a:pt x="1859" y="507"/>
                  </a:cubicBezTo>
                  <a:cubicBezTo>
                    <a:pt x="2026" y="340"/>
                    <a:pt x="2193" y="173"/>
                    <a:pt x="2360" y="6"/>
                  </a:cubicBezTo>
                  <a:cubicBezTo>
                    <a:pt x="2361" y="5"/>
                    <a:pt x="2364" y="4"/>
                    <a:pt x="2370" y="0"/>
                  </a:cubicBezTo>
                  <a:cubicBezTo>
                    <a:pt x="2376" y="62"/>
                    <a:pt x="2382" y="121"/>
                    <a:pt x="2387" y="180"/>
                  </a:cubicBezTo>
                  <a:close/>
                  <a:moveTo>
                    <a:pt x="1880" y="1540"/>
                  </a:moveTo>
                  <a:cubicBezTo>
                    <a:pt x="1880" y="1845"/>
                    <a:pt x="1633" y="2093"/>
                    <a:pt x="1327" y="2093"/>
                  </a:cubicBezTo>
                  <a:cubicBezTo>
                    <a:pt x="1022" y="2093"/>
                    <a:pt x="774" y="1845"/>
                    <a:pt x="774" y="1540"/>
                  </a:cubicBezTo>
                  <a:cubicBezTo>
                    <a:pt x="774" y="1234"/>
                    <a:pt x="1022" y="987"/>
                    <a:pt x="1327" y="987"/>
                  </a:cubicBezTo>
                  <a:cubicBezTo>
                    <a:pt x="1373" y="987"/>
                    <a:pt x="1417" y="992"/>
                    <a:pt x="1460" y="1003"/>
                  </a:cubicBezTo>
                  <a:cubicBezTo>
                    <a:pt x="1432" y="1030"/>
                    <a:pt x="1405" y="1057"/>
                    <a:pt x="1378" y="1085"/>
                  </a:cubicBezTo>
                  <a:cubicBezTo>
                    <a:pt x="1333" y="1129"/>
                    <a:pt x="1288" y="1174"/>
                    <a:pt x="1244" y="1219"/>
                  </a:cubicBezTo>
                  <a:cubicBezTo>
                    <a:pt x="1101" y="1256"/>
                    <a:pt x="995" y="1385"/>
                    <a:pt x="995" y="1540"/>
                  </a:cubicBezTo>
                  <a:cubicBezTo>
                    <a:pt x="995" y="1723"/>
                    <a:pt x="1144" y="1872"/>
                    <a:pt x="1327" y="1872"/>
                  </a:cubicBezTo>
                  <a:cubicBezTo>
                    <a:pt x="1489" y="1872"/>
                    <a:pt x="1624" y="1756"/>
                    <a:pt x="1653" y="1602"/>
                  </a:cubicBezTo>
                  <a:cubicBezTo>
                    <a:pt x="1693" y="1562"/>
                    <a:pt x="1733" y="1522"/>
                    <a:pt x="1773" y="1482"/>
                  </a:cubicBezTo>
                  <a:cubicBezTo>
                    <a:pt x="1803" y="1452"/>
                    <a:pt x="1830" y="1425"/>
                    <a:pt x="1861" y="1394"/>
                  </a:cubicBezTo>
                  <a:cubicBezTo>
                    <a:pt x="1873" y="1441"/>
                    <a:pt x="1880" y="1489"/>
                    <a:pt x="1880" y="154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72" name="组合 71"/>
          <p:cNvGrpSpPr/>
          <p:nvPr/>
        </p:nvGrpSpPr>
        <p:grpSpPr>
          <a:xfrm>
            <a:off x="47624" y="3830259"/>
            <a:ext cx="1731479" cy="551244"/>
            <a:chOff x="47624" y="3982659"/>
            <a:chExt cx="1731479" cy="551244"/>
          </a:xfrm>
        </p:grpSpPr>
        <p:sp>
          <p:nvSpPr>
            <p:cNvPr id="73" name="直角三角形 72"/>
            <p:cNvSpPr/>
            <p:nvPr/>
          </p:nvSpPr>
          <p:spPr>
            <a:xfrm rot="16200000" flipH="1">
              <a:off x="41676" y="4435878"/>
              <a:ext cx="103975"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74" name="组合 73"/>
            <p:cNvGrpSpPr/>
            <p:nvPr/>
          </p:nvGrpSpPr>
          <p:grpSpPr>
            <a:xfrm>
              <a:off x="47624" y="3982659"/>
              <a:ext cx="1731479" cy="447270"/>
              <a:chOff x="47624" y="3415393"/>
              <a:chExt cx="1731479" cy="447270"/>
            </a:xfrm>
          </p:grpSpPr>
          <p:sp>
            <p:nvSpPr>
              <p:cNvPr id="78" name="五边形 63"/>
              <p:cNvSpPr/>
              <p:nvPr/>
            </p:nvSpPr>
            <p:spPr>
              <a:xfrm>
                <a:off x="47624" y="3415393"/>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79" name="矩形 78"/>
              <p:cNvSpPr/>
              <p:nvPr/>
            </p:nvSpPr>
            <p:spPr>
              <a:xfrm>
                <a:off x="507007" y="3462807"/>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教材分析</a:t>
                </a:r>
              </a:p>
            </p:txBody>
          </p:sp>
        </p:grpSp>
        <p:grpSp>
          <p:nvGrpSpPr>
            <p:cNvPr id="75" name="Group 4"/>
            <p:cNvGrpSpPr>
              <a:grpSpLocks noChangeAspect="1"/>
            </p:cNvGrpSpPr>
            <p:nvPr/>
          </p:nvGrpSpPr>
          <p:grpSpPr bwMode="auto">
            <a:xfrm>
              <a:off x="204441" y="4076683"/>
              <a:ext cx="259012" cy="259221"/>
              <a:chOff x="1992" y="309"/>
              <a:chExt cx="3698" cy="3701"/>
            </a:xfrm>
            <a:solidFill>
              <a:schemeClr val="tx2"/>
            </a:solidFill>
          </p:grpSpPr>
          <p:sp>
            <p:nvSpPr>
              <p:cNvPr id="76" name="Freeform 5"/>
              <p:cNvSpPr>
                <a:spLocks noEditPoints="1"/>
              </p:cNvSpPr>
              <p:nvPr/>
            </p:nvSpPr>
            <p:spPr bwMode="auto">
              <a:xfrm>
                <a:off x="2883" y="1203"/>
                <a:ext cx="1912" cy="1912"/>
              </a:xfrm>
              <a:custGeom>
                <a:avLst/>
                <a:gdLst>
                  <a:gd name="T0" fmla="*/ 1270 w 1270"/>
                  <a:gd name="T1" fmla="*/ 560 h 1269"/>
                  <a:gd name="T2" fmla="*/ 711 w 1270"/>
                  <a:gd name="T3" fmla="*/ 0 h 1269"/>
                  <a:gd name="T4" fmla="*/ 711 w 1270"/>
                  <a:gd name="T5" fmla="*/ 117 h 1269"/>
                  <a:gd name="T6" fmla="*/ 561 w 1270"/>
                  <a:gd name="T7" fmla="*/ 117 h 1269"/>
                  <a:gd name="T8" fmla="*/ 561 w 1270"/>
                  <a:gd name="T9" fmla="*/ 0 h 1269"/>
                  <a:gd name="T10" fmla="*/ 0 w 1270"/>
                  <a:gd name="T11" fmla="*/ 560 h 1269"/>
                  <a:gd name="T12" fmla="*/ 118 w 1270"/>
                  <a:gd name="T13" fmla="*/ 560 h 1269"/>
                  <a:gd name="T14" fmla="*/ 118 w 1270"/>
                  <a:gd name="T15" fmla="*/ 710 h 1269"/>
                  <a:gd name="T16" fmla="*/ 1 w 1270"/>
                  <a:gd name="T17" fmla="*/ 710 h 1269"/>
                  <a:gd name="T18" fmla="*/ 561 w 1270"/>
                  <a:gd name="T19" fmla="*/ 1269 h 1269"/>
                  <a:gd name="T20" fmla="*/ 561 w 1270"/>
                  <a:gd name="T21" fmla="*/ 1153 h 1269"/>
                  <a:gd name="T22" fmla="*/ 711 w 1270"/>
                  <a:gd name="T23" fmla="*/ 1153 h 1269"/>
                  <a:gd name="T24" fmla="*/ 711 w 1270"/>
                  <a:gd name="T25" fmla="*/ 1269 h 1269"/>
                  <a:gd name="T26" fmla="*/ 1270 w 1270"/>
                  <a:gd name="T27" fmla="*/ 710 h 1269"/>
                  <a:gd name="T28" fmla="*/ 1154 w 1270"/>
                  <a:gd name="T29" fmla="*/ 710 h 1269"/>
                  <a:gd name="T30" fmla="*/ 1154 w 1270"/>
                  <a:gd name="T31" fmla="*/ 560 h 1269"/>
                  <a:gd name="T32" fmla="*/ 1270 w 1270"/>
                  <a:gd name="T33" fmla="*/ 560 h 1269"/>
                  <a:gd name="T34" fmla="*/ 1270 w 1270"/>
                  <a:gd name="T35" fmla="*/ 560 h 1269"/>
                  <a:gd name="T36" fmla="*/ 635 w 1270"/>
                  <a:gd name="T37" fmla="*/ 872 h 1269"/>
                  <a:gd name="T38" fmla="*/ 397 w 1270"/>
                  <a:gd name="T39" fmla="*/ 634 h 1269"/>
                  <a:gd name="T40" fmla="*/ 635 w 1270"/>
                  <a:gd name="T41" fmla="*/ 396 h 1269"/>
                  <a:gd name="T42" fmla="*/ 873 w 1270"/>
                  <a:gd name="T43" fmla="*/ 634 h 1269"/>
                  <a:gd name="T44" fmla="*/ 635 w 1270"/>
                  <a:gd name="T45" fmla="*/ 872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0" h="1269">
                    <a:moveTo>
                      <a:pt x="1270" y="560"/>
                    </a:moveTo>
                    <a:cubicBezTo>
                      <a:pt x="1236" y="268"/>
                      <a:pt x="1003" y="35"/>
                      <a:pt x="711" y="0"/>
                    </a:cubicBezTo>
                    <a:cubicBezTo>
                      <a:pt x="711" y="117"/>
                      <a:pt x="711" y="117"/>
                      <a:pt x="711" y="117"/>
                    </a:cubicBezTo>
                    <a:cubicBezTo>
                      <a:pt x="561" y="117"/>
                      <a:pt x="561" y="117"/>
                      <a:pt x="561" y="117"/>
                    </a:cubicBezTo>
                    <a:cubicBezTo>
                      <a:pt x="561" y="0"/>
                      <a:pt x="561" y="0"/>
                      <a:pt x="561" y="0"/>
                    </a:cubicBezTo>
                    <a:cubicBezTo>
                      <a:pt x="268" y="34"/>
                      <a:pt x="35" y="267"/>
                      <a:pt x="0" y="560"/>
                    </a:cubicBezTo>
                    <a:cubicBezTo>
                      <a:pt x="118" y="560"/>
                      <a:pt x="118" y="560"/>
                      <a:pt x="118" y="560"/>
                    </a:cubicBezTo>
                    <a:cubicBezTo>
                      <a:pt x="118" y="710"/>
                      <a:pt x="118" y="710"/>
                      <a:pt x="118" y="710"/>
                    </a:cubicBezTo>
                    <a:cubicBezTo>
                      <a:pt x="1" y="710"/>
                      <a:pt x="1" y="710"/>
                      <a:pt x="1" y="710"/>
                    </a:cubicBezTo>
                    <a:cubicBezTo>
                      <a:pt x="35" y="1002"/>
                      <a:pt x="268" y="1235"/>
                      <a:pt x="561" y="1269"/>
                    </a:cubicBezTo>
                    <a:cubicBezTo>
                      <a:pt x="561" y="1153"/>
                      <a:pt x="561" y="1153"/>
                      <a:pt x="561" y="1153"/>
                    </a:cubicBezTo>
                    <a:cubicBezTo>
                      <a:pt x="711" y="1153"/>
                      <a:pt x="711" y="1153"/>
                      <a:pt x="711" y="1153"/>
                    </a:cubicBezTo>
                    <a:cubicBezTo>
                      <a:pt x="711" y="1269"/>
                      <a:pt x="711" y="1269"/>
                      <a:pt x="711" y="1269"/>
                    </a:cubicBezTo>
                    <a:cubicBezTo>
                      <a:pt x="1003" y="1234"/>
                      <a:pt x="1235" y="1002"/>
                      <a:pt x="1270" y="710"/>
                    </a:cubicBezTo>
                    <a:cubicBezTo>
                      <a:pt x="1154" y="710"/>
                      <a:pt x="1154" y="710"/>
                      <a:pt x="1154" y="710"/>
                    </a:cubicBezTo>
                    <a:cubicBezTo>
                      <a:pt x="1154" y="560"/>
                      <a:pt x="1154" y="560"/>
                      <a:pt x="1154" y="560"/>
                    </a:cubicBezTo>
                    <a:cubicBezTo>
                      <a:pt x="1270" y="560"/>
                      <a:pt x="1270" y="560"/>
                      <a:pt x="1270" y="560"/>
                    </a:cubicBezTo>
                    <a:cubicBezTo>
                      <a:pt x="1270" y="560"/>
                      <a:pt x="1270" y="560"/>
                      <a:pt x="1270" y="560"/>
                    </a:cubicBezTo>
                    <a:close/>
                    <a:moveTo>
                      <a:pt x="635" y="872"/>
                    </a:moveTo>
                    <a:cubicBezTo>
                      <a:pt x="504" y="872"/>
                      <a:pt x="397" y="766"/>
                      <a:pt x="397" y="634"/>
                    </a:cubicBezTo>
                    <a:cubicBezTo>
                      <a:pt x="397" y="503"/>
                      <a:pt x="504" y="396"/>
                      <a:pt x="635" y="396"/>
                    </a:cubicBezTo>
                    <a:cubicBezTo>
                      <a:pt x="766" y="396"/>
                      <a:pt x="873" y="503"/>
                      <a:pt x="873" y="634"/>
                    </a:cubicBezTo>
                    <a:cubicBezTo>
                      <a:pt x="873" y="766"/>
                      <a:pt x="766" y="872"/>
                      <a:pt x="635" y="8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77" name="Freeform 6"/>
              <p:cNvSpPr>
                <a:spLocks noEditPoints="1"/>
              </p:cNvSpPr>
              <p:nvPr/>
            </p:nvSpPr>
            <p:spPr bwMode="auto">
              <a:xfrm>
                <a:off x="1992" y="309"/>
                <a:ext cx="3698" cy="3701"/>
              </a:xfrm>
              <a:custGeom>
                <a:avLst/>
                <a:gdLst>
                  <a:gd name="T0" fmla="*/ 1228 w 2456"/>
                  <a:gd name="T1" fmla="*/ 0 h 2456"/>
                  <a:gd name="T2" fmla="*/ 0 w 2456"/>
                  <a:gd name="T3" fmla="*/ 1228 h 2456"/>
                  <a:gd name="T4" fmla="*/ 1228 w 2456"/>
                  <a:gd name="T5" fmla="*/ 2456 h 2456"/>
                  <a:gd name="T6" fmla="*/ 2456 w 2456"/>
                  <a:gd name="T7" fmla="*/ 1228 h 2456"/>
                  <a:gd name="T8" fmla="*/ 1228 w 2456"/>
                  <a:gd name="T9" fmla="*/ 0 h 2456"/>
                  <a:gd name="T10" fmla="*/ 2016 w 2456"/>
                  <a:gd name="T11" fmla="*/ 1303 h 2456"/>
                  <a:gd name="T12" fmla="*/ 1788 w 2456"/>
                  <a:gd name="T13" fmla="*/ 1788 h 2456"/>
                  <a:gd name="T14" fmla="*/ 1303 w 2456"/>
                  <a:gd name="T15" fmla="*/ 2016 h 2456"/>
                  <a:gd name="T16" fmla="*/ 1303 w 2456"/>
                  <a:gd name="T17" fmla="*/ 2120 h 2456"/>
                  <a:gd name="T18" fmla="*/ 1153 w 2456"/>
                  <a:gd name="T19" fmla="*/ 2120 h 2456"/>
                  <a:gd name="T20" fmla="*/ 1153 w 2456"/>
                  <a:gd name="T21" fmla="*/ 2017 h 2456"/>
                  <a:gd name="T22" fmla="*/ 666 w 2456"/>
                  <a:gd name="T23" fmla="*/ 1788 h 2456"/>
                  <a:gd name="T24" fmla="*/ 438 w 2456"/>
                  <a:gd name="T25" fmla="*/ 1303 h 2456"/>
                  <a:gd name="T26" fmla="*/ 336 w 2456"/>
                  <a:gd name="T27" fmla="*/ 1303 h 2456"/>
                  <a:gd name="T28" fmla="*/ 336 w 2456"/>
                  <a:gd name="T29" fmla="*/ 1153 h 2456"/>
                  <a:gd name="T30" fmla="*/ 438 w 2456"/>
                  <a:gd name="T31" fmla="*/ 1153 h 2456"/>
                  <a:gd name="T32" fmla="*/ 666 w 2456"/>
                  <a:gd name="T33" fmla="*/ 667 h 2456"/>
                  <a:gd name="T34" fmla="*/ 1153 w 2456"/>
                  <a:gd name="T35" fmla="*/ 438 h 2456"/>
                  <a:gd name="T36" fmla="*/ 1153 w 2456"/>
                  <a:gd name="T37" fmla="*/ 336 h 2456"/>
                  <a:gd name="T38" fmla="*/ 1303 w 2456"/>
                  <a:gd name="T39" fmla="*/ 336 h 2456"/>
                  <a:gd name="T40" fmla="*/ 1303 w 2456"/>
                  <a:gd name="T41" fmla="*/ 438 h 2456"/>
                  <a:gd name="T42" fmla="*/ 1788 w 2456"/>
                  <a:gd name="T43" fmla="*/ 667 h 2456"/>
                  <a:gd name="T44" fmla="*/ 2017 w 2456"/>
                  <a:gd name="T45" fmla="*/ 1153 h 2456"/>
                  <a:gd name="T46" fmla="*/ 2120 w 2456"/>
                  <a:gd name="T47" fmla="*/ 1153 h 2456"/>
                  <a:gd name="T48" fmla="*/ 2120 w 2456"/>
                  <a:gd name="T49" fmla="*/ 1303 h 2456"/>
                  <a:gd name="T50" fmla="*/ 2016 w 2456"/>
                  <a:gd name="T51" fmla="*/ 1303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6" h="2456">
                    <a:moveTo>
                      <a:pt x="1228" y="0"/>
                    </a:moveTo>
                    <a:cubicBezTo>
                      <a:pt x="550" y="0"/>
                      <a:pt x="0" y="550"/>
                      <a:pt x="0" y="1228"/>
                    </a:cubicBezTo>
                    <a:cubicBezTo>
                      <a:pt x="0" y="1906"/>
                      <a:pt x="550" y="2456"/>
                      <a:pt x="1228" y="2456"/>
                    </a:cubicBezTo>
                    <a:cubicBezTo>
                      <a:pt x="1906" y="2456"/>
                      <a:pt x="2456" y="1906"/>
                      <a:pt x="2456" y="1228"/>
                    </a:cubicBezTo>
                    <a:cubicBezTo>
                      <a:pt x="2456" y="550"/>
                      <a:pt x="1906" y="0"/>
                      <a:pt x="1228" y="0"/>
                    </a:cubicBezTo>
                    <a:close/>
                    <a:moveTo>
                      <a:pt x="2016" y="1303"/>
                    </a:moveTo>
                    <a:cubicBezTo>
                      <a:pt x="1999" y="1486"/>
                      <a:pt x="1919" y="1656"/>
                      <a:pt x="1788" y="1788"/>
                    </a:cubicBezTo>
                    <a:cubicBezTo>
                      <a:pt x="1656" y="1920"/>
                      <a:pt x="1486" y="1999"/>
                      <a:pt x="1303" y="2016"/>
                    </a:cubicBezTo>
                    <a:cubicBezTo>
                      <a:pt x="1303" y="2120"/>
                      <a:pt x="1303" y="2120"/>
                      <a:pt x="1303" y="2120"/>
                    </a:cubicBezTo>
                    <a:cubicBezTo>
                      <a:pt x="1153" y="2120"/>
                      <a:pt x="1153" y="2120"/>
                      <a:pt x="1153" y="2120"/>
                    </a:cubicBezTo>
                    <a:cubicBezTo>
                      <a:pt x="1153" y="2017"/>
                      <a:pt x="1153" y="2017"/>
                      <a:pt x="1153" y="2017"/>
                    </a:cubicBezTo>
                    <a:cubicBezTo>
                      <a:pt x="969" y="2000"/>
                      <a:pt x="799" y="1920"/>
                      <a:pt x="666" y="1788"/>
                    </a:cubicBezTo>
                    <a:cubicBezTo>
                      <a:pt x="535" y="1656"/>
                      <a:pt x="455" y="1486"/>
                      <a:pt x="438" y="1303"/>
                    </a:cubicBezTo>
                    <a:cubicBezTo>
                      <a:pt x="336" y="1303"/>
                      <a:pt x="336" y="1303"/>
                      <a:pt x="336" y="1303"/>
                    </a:cubicBezTo>
                    <a:cubicBezTo>
                      <a:pt x="336" y="1153"/>
                      <a:pt x="336" y="1153"/>
                      <a:pt x="336" y="1153"/>
                    </a:cubicBezTo>
                    <a:cubicBezTo>
                      <a:pt x="438" y="1153"/>
                      <a:pt x="438" y="1153"/>
                      <a:pt x="438" y="1153"/>
                    </a:cubicBezTo>
                    <a:cubicBezTo>
                      <a:pt x="455" y="969"/>
                      <a:pt x="534" y="799"/>
                      <a:pt x="666" y="667"/>
                    </a:cubicBezTo>
                    <a:cubicBezTo>
                      <a:pt x="799" y="534"/>
                      <a:pt x="969" y="455"/>
                      <a:pt x="1153" y="438"/>
                    </a:cubicBezTo>
                    <a:cubicBezTo>
                      <a:pt x="1153" y="336"/>
                      <a:pt x="1153" y="336"/>
                      <a:pt x="1153" y="336"/>
                    </a:cubicBezTo>
                    <a:cubicBezTo>
                      <a:pt x="1303" y="336"/>
                      <a:pt x="1303" y="336"/>
                      <a:pt x="1303" y="336"/>
                    </a:cubicBezTo>
                    <a:cubicBezTo>
                      <a:pt x="1303" y="438"/>
                      <a:pt x="1303" y="438"/>
                      <a:pt x="1303" y="438"/>
                    </a:cubicBezTo>
                    <a:cubicBezTo>
                      <a:pt x="1486" y="455"/>
                      <a:pt x="1656" y="535"/>
                      <a:pt x="1788" y="667"/>
                    </a:cubicBezTo>
                    <a:cubicBezTo>
                      <a:pt x="1920" y="799"/>
                      <a:pt x="2000" y="969"/>
                      <a:pt x="2017" y="1153"/>
                    </a:cubicBezTo>
                    <a:cubicBezTo>
                      <a:pt x="2120" y="1153"/>
                      <a:pt x="2120" y="1153"/>
                      <a:pt x="2120" y="1153"/>
                    </a:cubicBezTo>
                    <a:cubicBezTo>
                      <a:pt x="2120" y="1303"/>
                      <a:pt x="2120" y="1303"/>
                      <a:pt x="2120" y="1303"/>
                    </a:cubicBezTo>
                    <a:cubicBezTo>
                      <a:pt x="2016" y="1303"/>
                      <a:pt x="2016" y="1303"/>
                      <a:pt x="2016" y="1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PA_椭圆 1"/>
          <p:cNvSpPr/>
          <p:nvPr>
            <p:custDataLst>
              <p:tags r:id="rId1"/>
            </p:custDataLst>
          </p:nvPr>
        </p:nvSpPr>
        <p:spPr>
          <a:xfrm>
            <a:off x="5268686" y="490753"/>
            <a:ext cx="1421477" cy="446739"/>
          </a:xfrm>
          <a:prstGeom prst="roundRect">
            <a:avLst>
              <a:gd name="adj" fmla="val 50000"/>
            </a:avLst>
          </a:prstGeom>
          <a:solidFill>
            <a:srgbClr val="BFC8D5"/>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0076C5"/>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sp>
        <p:nvSpPr>
          <p:cNvPr id="11"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2" name="椭圆 11"/>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3"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4" name="矩形 13"/>
          <p:cNvSpPr/>
          <p:nvPr/>
        </p:nvSpPr>
        <p:spPr>
          <a:xfrm>
            <a:off x="1015602" y="642700"/>
            <a:ext cx="3007555"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 FOR PU</a:t>
            </a:r>
            <a:r>
              <a:rPr kumimoji="0" lang="zh-CN" altLang="en-US" sz="1100" b="0" i="0" u="none" strike="noStrike" kern="1200" cap="none" spc="0" normalizeH="0" baseline="0" noProof="0" dirty="0">
                <a:ln>
                  <a:noFill/>
                </a:ln>
                <a:solidFill>
                  <a:srgbClr val="FFFFFF">
                    <a:lumMod val="65000"/>
                  </a:srgbClr>
                </a:solidFill>
                <a:effectLst/>
                <a:uLnTx/>
                <a:uFillTx/>
                <a:cs typeface="+mn-ea"/>
                <a:sym typeface="+mn-lt"/>
              </a:rPr>
              <a:t> </a:t>
            </a: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YUAN</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15" name="文本框 14"/>
          <p:cNvSpPr txBox="1"/>
          <p:nvPr/>
        </p:nvSpPr>
        <p:spPr>
          <a:xfrm>
            <a:off x="1009702" y="159657"/>
            <a:ext cx="19800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5171"/>
                </a:solidFill>
                <a:effectLst/>
                <a:uLnTx/>
                <a:uFillTx/>
                <a:cs typeface="+mn-ea"/>
                <a:sym typeface="+mn-lt"/>
              </a:rPr>
              <a:t>特色与创新</a:t>
            </a:r>
          </a:p>
        </p:txBody>
      </p:sp>
      <p:grpSp>
        <p:nvGrpSpPr>
          <p:cNvPr id="16" name="组合 15"/>
          <p:cNvGrpSpPr/>
          <p:nvPr/>
        </p:nvGrpSpPr>
        <p:grpSpPr>
          <a:xfrm>
            <a:off x="2534278" y="1839231"/>
            <a:ext cx="2536077" cy="1709511"/>
            <a:chOff x="3237545" y="4561747"/>
            <a:chExt cx="1146960" cy="1146960"/>
          </a:xfrm>
        </p:grpSpPr>
        <p:sp>
          <p:nvSpPr>
            <p:cNvPr id="17" name="圆角矩形 2"/>
            <p:cNvSpPr/>
            <p:nvPr/>
          </p:nvSpPr>
          <p:spPr>
            <a:xfrm>
              <a:off x="3237545" y="4561747"/>
              <a:ext cx="1146960" cy="1146960"/>
            </a:xfrm>
            <a:prstGeom prst="roundRect">
              <a:avLst>
                <a:gd name="adj" fmla="val 9039"/>
              </a:avLst>
            </a:prstGeom>
            <a:solidFill>
              <a:srgbClr val="005171"/>
            </a:solidFill>
            <a:ln w="31750" cap="flat" cmpd="sng" algn="ctr">
              <a:gradFill flip="none" rotWithShape="1">
                <a:gsLst>
                  <a:gs pos="0">
                    <a:sysClr val="window" lastClr="FFFFFF">
                      <a:lumMod val="85000"/>
                    </a:sysClr>
                  </a:gs>
                  <a:gs pos="100000">
                    <a:sysClr val="window" lastClr="FFFFFF"/>
                  </a:gs>
                </a:gsLst>
                <a:lin ang="2700000" scaled="1"/>
                <a:tileRect/>
              </a:gradFill>
              <a:prstDash val="solid"/>
            </a:ln>
            <a:effectLst>
              <a:innerShdw blurRad="127000" dist="63500" dir="13500000">
                <a:sysClr val="windowText" lastClr="000000">
                  <a:lumMod val="65000"/>
                  <a:lumOff val="35000"/>
                  <a:alpha val="49000"/>
                </a:sys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dirty="0">
                <a:ln>
                  <a:noFill/>
                </a:ln>
                <a:solidFill>
                  <a:srgbClr val="FFFFFF"/>
                </a:solidFill>
                <a:effectLst/>
                <a:uLnTx/>
                <a:uFillTx/>
                <a:cs typeface="+mn-ea"/>
                <a:sym typeface="+mn-lt"/>
              </a:endParaRPr>
            </a:p>
          </p:txBody>
        </p:sp>
        <p:sp>
          <p:nvSpPr>
            <p:cNvPr id="18" name="圆角矩形 3"/>
            <p:cNvSpPr/>
            <p:nvPr/>
          </p:nvSpPr>
          <p:spPr>
            <a:xfrm>
              <a:off x="3294838" y="4642031"/>
              <a:ext cx="1032367" cy="986387"/>
            </a:xfrm>
            <a:prstGeom prst="roundRect">
              <a:avLst>
                <a:gd name="adj" fmla="val 9613"/>
              </a:avLst>
            </a:prstGeom>
            <a:solidFill>
              <a:sysClr val="window" lastClr="FFFFFF">
                <a:lumMod val="95000"/>
              </a:sysClr>
            </a:solidFill>
            <a:ln w="50800" cap="flat" cmpd="sng" algn="ctr">
              <a:noFill/>
              <a:prstDash val="solid"/>
            </a:ln>
            <a:effectLst>
              <a:outerShdw blurRad="76200" dist="38100" dir="2700000" algn="tl" rotWithShape="0">
                <a:sysClr val="windowText" lastClr="000000">
                  <a:lumMod val="65000"/>
                  <a:lumOff val="35000"/>
                  <a:alpha val="64000"/>
                </a:sysClr>
              </a:outerShdw>
            </a:effectLst>
            <a:scene3d>
              <a:camera prst="orthographicFront"/>
              <a:lightRig rig="threePt" dir="t"/>
            </a:scene3d>
            <a:sp3d prstMaterial="softEdge">
              <a:bevelT w="44450" h="12700" prst="angle"/>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FFFFFF"/>
                </a:solidFill>
                <a:effectLst/>
                <a:uLnTx/>
                <a:uFillTx/>
                <a:cs typeface="+mn-ea"/>
                <a:sym typeface="+mn-lt"/>
              </a:endParaRPr>
            </a:p>
          </p:txBody>
        </p:sp>
      </p:grpSp>
      <p:grpSp>
        <p:nvGrpSpPr>
          <p:cNvPr id="19" name="组合 18"/>
          <p:cNvGrpSpPr/>
          <p:nvPr/>
        </p:nvGrpSpPr>
        <p:grpSpPr>
          <a:xfrm>
            <a:off x="5683878" y="1839231"/>
            <a:ext cx="2536077" cy="1709511"/>
            <a:chOff x="3237545" y="4561747"/>
            <a:chExt cx="1146960" cy="1146960"/>
          </a:xfrm>
        </p:grpSpPr>
        <p:sp>
          <p:nvSpPr>
            <p:cNvPr id="20" name="圆角矩形 11"/>
            <p:cNvSpPr/>
            <p:nvPr/>
          </p:nvSpPr>
          <p:spPr>
            <a:xfrm>
              <a:off x="3237545" y="4561747"/>
              <a:ext cx="1146960" cy="1146960"/>
            </a:xfrm>
            <a:prstGeom prst="roundRect">
              <a:avLst>
                <a:gd name="adj" fmla="val 9039"/>
              </a:avLst>
            </a:prstGeom>
            <a:solidFill>
              <a:srgbClr val="8DC94D"/>
            </a:solidFill>
            <a:ln w="31750" cap="flat" cmpd="sng" algn="ctr">
              <a:gradFill flip="none" rotWithShape="1">
                <a:gsLst>
                  <a:gs pos="0">
                    <a:sysClr val="window" lastClr="FFFFFF">
                      <a:lumMod val="85000"/>
                    </a:sysClr>
                  </a:gs>
                  <a:gs pos="100000">
                    <a:sysClr val="window" lastClr="FFFFFF"/>
                  </a:gs>
                </a:gsLst>
                <a:lin ang="2700000" scaled="1"/>
                <a:tileRect/>
              </a:gradFill>
              <a:prstDash val="solid"/>
            </a:ln>
            <a:effectLst>
              <a:innerShdw blurRad="127000" dist="63500" dir="13500000">
                <a:sysClr val="windowText" lastClr="000000">
                  <a:lumMod val="65000"/>
                  <a:lumOff val="35000"/>
                  <a:alpha val="49000"/>
                </a:sys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dirty="0">
                <a:ln>
                  <a:noFill/>
                </a:ln>
                <a:solidFill>
                  <a:srgbClr val="FFFFFF"/>
                </a:solidFill>
                <a:effectLst/>
                <a:uLnTx/>
                <a:uFillTx/>
                <a:cs typeface="+mn-ea"/>
                <a:sym typeface="+mn-lt"/>
              </a:endParaRPr>
            </a:p>
          </p:txBody>
        </p:sp>
        <p:sp>
          <p:nvSpPr>
            <p:cNvPr id="21" name="圆角矩形 12"/>
            <p:cNvSpPr/>
            <p:nvPr/>
          </p:nvSpPr>
          <p:spPr>
            <a:xfrm>
              <a:off x="3294838" y="4642031"/>
              <a:ext cx="1032367" cy="986387"/>
            </a:xfrm>
            <a:prstGeom prst="roundRect">
              <a:avLst>
                <a:gd name="adj" fmla="val 9613"/>
              </a:avLst>
            </a:prstGeom>
            <a:solidFill>
              <a:sysClr val="window" lastClr="FFFFFF">
                <a:lumMod val="95000"/>
              </a:sysClr>
            </a:solidFill>
            <a:ln w="50800" cap="flat" cmpd="sng" algn="ctr">
              <a:noFill/>
              <a:prstDash val="solid"/>
            </a:ln>
            <a:effectLst>
              <a:outerShdw blurRad="76200" dist="38100" dir="2700000" algn="tl" rotWithShape="0">
                <a:sysClr val="windowText" lastClr="000000">
                  <a:lumMod val="65000"/>
                  <a:lumOff val="35000"/>
                  <a:alpha val="64000"/>
                </a:sysClr>
              </a:outerShdw>
            </a:effectLst>
            <a:scene3d>
              <a:camera prst="orthographicFront"/>
              <a:lightRig rig="threePt" dir="t"/>
            </a:scene3d>
            <a:sp3d prstMaterial="softEdge">
              <a:bevelT w="44450" h="12700" prst="angle"/>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FFFFFF"/>
                </a:solidFill>
                <a:effectLst/>
                <a:uLnTx/>
                <a:uFillTx/>
                <a:cs typeface="+mn-ea"/>
                <a:sym typeface="+mn-lt"/>
              </a:endParaRPr>
            </a:p>
          </p:txBody>
        </p:sp>
      </p:grpSp>
      <p:grpSp>
        <p:nvGrpSpPr>
          <p:cNvPr id="22" name="组合 21"/>
          <p:cNvGrpSpPr/>
          <p:nvPr/>
        </p:nvGrpSpPr>
        <p:grpSpPr>
          <a:xfrm>
            <a:off x="8833479" y="1839231"/>
            <a:ext cx="2536077" cy="1709511"/>
            <a:chOff x="3237545" y="4561747"/>
            <a:chExt cx="1146960" cy="1146960"/>
          </a:xfrm>
        </p:grpSpPr>
        <p:sp>
          <p:nvSpPr>
            <p:cNvPr id="23" name="圆角矩形 14"/>
            <p:cNvSpPr/>
            <p:nvPr/>
          </p:nvSpPr>
          <p:spPr>
            <a:xfrm>
              <a:off x="3237545" y="4561747"/>
              <a:ext cx="1146960" cy="1146960"/>
            </a:xfrm>
            <a:prstGeom prst="roundRect">
              <a:avLst>
                <a:gd name="adj" fmla="val 9039"/>
              </a:avLst>
            </a:prstGeom>
            <a:solidFill>
              <a:srgbClr val="005171"/>
            </a:solidFill>
            <a:ln w="31750" cap="flat" cmpd="sng" algn="ctr">
              <a:gradFill flip="none" rotWithShape="1">
                <a:gsLst>
                  <a:gs pos="0">
                    <a:sysClr val="window" lastClr="FFFFFF">
                      <a:lumMod val="85000"/>
                    </a:sysClr>
                  </a:gs>
                  <a:gs pos="100000">
                    <a:sysClr val="window" lastClr="FFFFFF"/>
                  </a:gs>
                </a:gsLst>
                <a:lin ang="2700000" scaled="1"/>
                <a:tileRect/>
              </a:gradFill>
              <a:prstDash val="solid"/>
            </a:ln>
            <a:effectLst>
              <a:innerShdw blurRad="127000" dist="63500" dir="13500000">
                <a:sysClr val="windowText" lastClr="000000">
                  <a:lumMod val="65000"/>
                  <a:lumOff val="35000"/>
                  <a:alpha val="49000"/>
                </a:sys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FFFFFF"/>
                </a:solidFill>
                <a:effectLst/>
                <a:uLnTx/>
                <a:uFillTx/>
                <a:cs typeface="+mn-ea"/>
                <a:sym typeface="+mn-lt"/>
              </a:endParaRPr>
            </a:p>
          </p:txBody>
        </p:sp>
        <p:sp>
          <p:nvSpPr>
            <p:cNvPr id="24" name="圆角矩形 15"/>
            <p:cNvSpPr/>
            <p:nvPr/>
          </p:nvSpPr>
          <p:spPr>
            <a:xfrm>
              <a:off x="3294838" y="4642031"/>
              <a:ext cx="1032367" cy="986387"/>
            </a:xfrm>
            <a:prstGeom prst="roundRect">
              <a:avLst>
                <a:gd name="adj" fmla="val 9613"/>
              </a:avLst>
            </a:prstGeom>
            <a:solidFill>
              <a:sysClr val="window" lastClr="FFFFFF">
                <a:lumMod val="95000"/>
              </a:sysClr>
            </a:solidFill>
            <a:ln w="50800" cap="flat" cmpd="sng" algn="ctr">
              <a:noFill/>
              <a:prstDash val="solid"/>
            </a:ln>
            <a:effectLst>
              <a:outerShdw blurRad="76200" dist="38100" dir="2700000" algn="tl" rotWithShape="0">
                <a:sysClr val="windowText" lastClr="000000">
                  <a:lumMod val="65000"/>
                  <a:lumOff val="35000"/>
                  <a:alpha val="64000"/>
                </a:sysClr>
              </a:outerShdw>
            </a:effectLst>
            <a:scene3d>
              <a:camera prst="orthographicFront"/>
              <a:lightRig rig="threePt" dir="t"/>
            </a:scene3d>
            <a:sp3d prstMaterial="softEdge">
              <a:bevelT w="44450" h="12700" prst="angle"/>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FFFFFF"/>
                </a:solidFill>
                <a:effectLst/>
                <a:uLnTx/>
                <a:uFillTx/>
                <a:cs typeface="+mn-ea"/>
                <a:sym typeface="+mn-lt"/>
              </a:endParaRPr>
            </a:p>
          </p:txBody>
        </p:sp>
      </p:grpSp>
      <p:grpSp>
        <p:nvGrpSpPr>
          <p:cNvPr id="25" name="组合 24"/>
          <p:cNvGrpSpPr/>
          <p:nvPr/>
        </p:nvGrpSpPr>
        <p:grpSpPr>
          <a:xfrm>
            <a:off x="2534278" y="3909331"/>
            <a:ext cx="2536077" cy="1709511"/>
            <a:chOff x="3237545" y="4561747"/>
            <a:chExt cx="1146960" cy="1146960"/>
          </a:xfrm>
        </p:grpSpPr>
        <p:sp>
          <p:nvSpPr>
            <p:cNvPr id="26" name="圆角矩形 17"/>
            <p:cNvSpPr/>
            <p:nvPr/>
          </p:nvSpPr>
          <p:spPr>
            <a:xfrm>
              <a:off x="3237545" y="4561747"/>
              <a:ext cx="1146960" cy="1146960"/>
            </a:xfrm>
            <a:prstGeom prst="roundRect">
              <a:avLst>
                <a:gd name="adj" fmla="val 9039"/>
              </a:avLst>
            </a:prstGeom>
            <a:solidFill>
              <a:srgbClr val="8DC94D"/>
            </a:solidFill>
            <a:ln w="31750" cap="flat" cmpd="sng" algn="ctr">
              <a:gradFill flip="none" rotWithShape="1">
                <a:gsLst>
                  <a:gs pos="0">
                    <a:sysClr val="window" lastClr="FFFFFF">
                      <a:lumMod val="85000"/>
                    </a:sysClr>
                  </a:gs>
                  <a:gs pos="100000">
                    <a:sysClr val="window" lastClr="FFFFFF"/>
                  </a:gs>
                </a:gsLst>
                <a:lin ang="2700000" scaled="1"/>
                <a:tileRect/>
              </a:gradFill>
              <a:prstDash val="solid"/>
            </a:ln>
            <a:effectLst>
              <a:innerShdw blurRad="127000" dist="63500" dir="13500000">
                <a:sysClr val="windowText" lastClr="000000">
                  <a:lumMod val="65000"/>
                  <a:lumOff val="35000"/>
                  <a:alpha val="49000"/>
                </a:sys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FFFFFF"/>
                </a:solidFill>
                <a:effectLst/>
                <a:uLnTx/>
                <a:uFillTx/>
                <a:cs typeface="+mn-ea"/>
                <a:sym typeface="+mn-lt"/>
              </a:endParaRPr>
            </a:p>
          </p:txBody>
        </p:sp>
        <p:sp>
          <p:nvSpPr>
            <p:cNvPr id="27" name="圆角矩形 18"/>
            <p:cNvSpPr/>
            <p:nvPr/>
          </p:nvSpPr>
          <p:spPr>
            <a:xfrm>
              <a:off x="3294838" y="4642031"/>
              <a:ext cx="1032367" cy="986387"/>
            </a:xfrm>
            <a:prstGeom prst="roundRect">
              <a:avLst>
                <a:gd name="adj" fmla="val 9613"/>
              </a:avLst>
            </a:prstGeom>
            <a:solidFill>
              <a:sysClr val="window" lastClr="FFFFFF">
                <a:lumMod val="95000"/>
              </a:sysClr>
            </a:solidFill>
            <a:ln w="50800" cap="flat" cmpd="sng" algn="ctr">
              <a:noFill/>
              <a:prstDash val="solid"/>
            </a:ln>
            <a:effectLst>
              <a:outerShdw blurRad="76200" dist="38100" dir="2700000" algn="tl" rotWithShape="0">
                <a:sysClr val="windowText" lastClr="000000">
                  <a:lumMod val="65000"/>
                  <a:lumOff val="35000"/>
                  <a:alpha val="64000"/>
                </a:sysClr>
              </a:outerShdw>
            </a:effectLst>
            <a:scene3d>
              <a:camera prst="orthographicFront"/>
              <a:lightRig rig="threePt" dir="t"/>
            </a:scene3d>
            <a:sp3d prstMaterial="softEdge">
              <a:bevelT w="44450" h="12700" prst="angle"/>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FFFFFF"/>
                </a:solidFill>
                <a:effectLst/>
                <a:uLnTx/>
                <a:uFillTx/>
                <a:cs typeface="+mn-ea"/>
                <a:sym typeface="+mn-lt"/>
              </a:endParaRPr>
            </a:p>
          </p:txBody>
        </p:sp>
      </p:grpSp>
      <p:grpSp>
        <p:nvGrpSpPr>
          <p:cNvPr id="28" name="组合 27"/>
          <p:cNvGrpSpPr/>
          <p:nvPr/>
        </p:nvGrpSpPr>
        <p:grpSpPr>
          <a:xfrm>
            <a:off x="5683878" y="3909331"/>
            <a:ext cx="2536077" cy="1709511"/>
            <a:chOff x="3237545" y="4561747"/>
            <a:chExt cx="1146960" cy="1146960"/>
          </a:xfrm>
        </p:grpSpPr>
        <p:sp>
          <p:nvSpPr>
            <p:cNvPr id="29" name="圆角矩形 20"/>
            <p:cNvSpPr/>
            <p:nvPr/>
          </p:nvSpPr>
          <p:spPr>
            <a:xfrm>
              <a:off x="3237545" y="4561747"/>
              <a:ext cx="1146960" cy="1146960"/>
            </a:xfrm>
            <a:prstGeom prst="roundRect">
              <a:avLst>
                <a:gd name="adj" fmla="val 9039"/>
              </a:avLst>
            </a:prstGeom>
            <a:solidFill>
              <a:srgbClr val="005171"/>
            </a:solidFill>
            <a:ln w="31750" cap="flat" cmpd="sng" algn="ctr">
              <a:gradFill flip="none" rotWithShape="1">
                <a:gsLst>
                  <a:gs pos="0">
                    <a:sysClr val="window" lastClr="FFFFFF">
                      <a:lumMod val="85000"/>
                    </a:sysClr>
                  </a:gs>
                  <a:gs pos="100000">
                    <a:sysClr val="window" lastClr="FFFFFF"/>
                  </a:gs>
                </a:gsLst>
                <a:lin ang="2700000" scaled="1"/>
                <a:tileRect/>
              </a:gradFill>
              <a:prstDash val="solid"/>
            </a:ln>
            <a:effectLst>
              <a:innerShdw blurRad="127000" dist="63500" dir="13500000">
                <a:sysClr val="windowText" lastClr="000000">
                  <a:lumMod val="65000"/>
                  <a:lumOff val="35000"/>
                  <a:alpha val="49000"/>
                </a:sys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FFFFFF"/>
                </a:solidFill>
                <a:effectLst/>
                <a:uLnTx/>
                <a:uFillTx/>
                <a:cs typeface="+mn-ea"/>
                <a:sym typeface="+mn-lt"/>
              </a:endParaRPr>
            </a:p>
          </p:txBody>
        </p:sp>
        <p:sp>
          <p:nvSpPr>
            <p:cNvPr id="30" name="圆角矩形 21"/>
            <p:cNvSpPr/>
            <p:nvPr/>
          </p:nvSpPr>
          <p:spPr>
            <a:xfrm>
              <a:off x="3294838" y="4642031"/>
              <a:ext cx="1032367" cy="986387"/>
            </a:xfrm>
            <a:prstGeom prst="roundRect">
              <a:avLst>
                <a:gd name="adj" fmla="val 9613"/>
              </a:avLst>
            </a:prstGeom>
            <a:solidFill>
              <a:sysClr val="window" lastClr="FFFFFF">
                <a:lumMod val="95000"/>
              </a:sysClr>
            </a:solidFill>
            <a:ln w="50800" cap="flat" cmpd="sng" algn="ctr">
              <a:noFill/>
              <a:prstDash val="solid"/>
            </a:ln>
            <a:effectLst>
              <a:outerShdw blurRad="76200" dist="38100" dir="2700000" algn="tl" rotWithShape="0">
                <a:sysClr val="windowText" lastClr="000000">
                  <a:lumMod val="65000"/>
                  <a:lumOff val="35000"/>
                  <a:alpha val="64000"/>
                </a:sysClr>
              </a:outerShdw>
            </a:effectLst>
            <a:scene3d>
              <a:camera prst="orthographicFront"/>
              <a:lightRig rig="threePt" dir="t"/>
            </a:scene3d>
            <a:sp3d prstMaterial="softEdge">
              <a:bevelT w="44450" h="12700" prst="angle"/>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FFFFFF"/>
                </a:solidFill>
                <a:effectLst/>
                <a:uLnTx/>
                <a:uFillTx/>
                <a:cs typeface="+mn-ea"/>
                <a:sym typeface="+mn-lt"/>
              </a:endParaRPr>
            </a:p>
          </p:txBody>
        </p:sp>
      </p:grpSp>
      <p:grpSp>
        <p:nvGrpSpPr>
          <p:cNvPr id="31" name="组合 30"/>
          <p:cNvGrpSpPr/>
          <p:nvPr/>
        </p:nvGrpSpPr>
        <p:grpSpPr>
          <a:xfrm>
            <a:off x="8833479" y="3909331"/>
            <a:ext cx="2536077" cy="1709511"/>
            <a:chOff x="3237545" y="4561747"/>
            <a:chExt cx="1146960" cy="1146960"/>
          </a:xfrm>
        </p:grpSpPr>
        <p:sp>
          <p:nvSpPr>
            <p:cNvPr id="32" name="圆角矩形 23"/>
            <p:cNvSpPr/>
            <p:nvPr/>
          </p:nvSpPr>
          <p:spPr>
            <a:xfrm>
              <a:off x="3237545" y="4561747"/>
              <a:ext cx="1146960" cy="1146960"/>
            </a:xfrm>
            <a:prstGeom prst="roundRect">
              <a:avLst>
                <a:gd name="adj" fmla="val 9039"/>
              </a:avLst>
            </a:prstGeom>
            <a:solidFill>
              <a:srgbClr val="8DC94D"/>
            </a:solidFill>
            <a:ln w="31750" cap="flat" cmpd="sng" algn="ctr">
              <a:gradFill flip="none" rotWithShape="1">
                <a:gsLst>
                  <a:gs pos="0">
                    <a:sysClr val="window" lastClr="FFFFFF">
                      <a:lumMod val="85000"/>
                    </a:sysClr>
                  </a:gs>
                  <a:gs pos="100000">
                    <a:sysClr val="window" lastClr="FFFFFF"/>
                  </a:gs>
                </a:gsLst>
                <a:lin ang="2700000" scaled="1"/>
                <a:tileRect/>
              </a:gradFill>
              <a:prstDash val="solid"/>
            </a:ln>
            <a:effectLst>
              <a:innerShdw blurRad="127000" dist="63500" dir="13500000">
                <a:sysClr val="windowText" lastClr="000000">
                  <a:lumMod val="65000"/>
                  <a:lumOff val="35000"/>
                  <a:alpha val="49000"/>
                </a:sys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FFFFFF"/>
                </a:solidFill>
                <a:effectLst/>
                <a:uLnTx/>
                <a:uFillTx/>
                <a:cs typeface="+mn-ea"/>
                <a:sym typeface="+mn-lt"/>
              </a:endParaRPr>
            </a:p>
          </p:txBody>
        </p:sp>
        <p:sp>
          <p:nvSpPr>
            <p:cNvPr id="33" name="圆角矩形 24"/>
            <p:cNvSpPr/>
            <p:nvPr/>
          </p:nvSpPr>
          <p:spPr>
            <a:xfrm>
              <a:off x="3294838" y="4642031"/>
              <a:ext cx="1032367" cy="986387"/>
            </a:xfrm>
            <a:prstGeom prst="roundRect">
              <a:avLst>
                <a:gd name="adj" fmla="val 9613"/>
              </a:avLst>
            </a:prstGeom>
            <a:solidFill>
              <a:sysClr val="window" lastClr="FFFFFF">
                <a:lumMod val="95000"/>
              </a:sysClr>
            </a:solidFill>
            <a:ln w="50800" cap="flat" cmpd="sng" algn="ctr">
              <a:noFill/>
              <a:prstDash val="solid"/>
            </a:ln>
            <a:effectLst>
              <a:outerShdw blurRad="76200" dist="38100" dir="2700000" algn="tl" rotWithShape="0">
                <a:sysClr val="windowText" lastClr="000000">
                  <a:lumMod val="65000"/>
                  <a:lumOff val="35000"/>
                  <a:alpha val="64000"/>
                </a:sysClr>
              </a:outerShdw>
            </a:effectLst>
            <a:scene3d>
              <a:camera prst="orthographicFront"/>
              <a:lightRig rig="threePt" dir="t"/>
            </a:scene3d>
            <a:sp3d prstMaterial="softEdge">
              <a:bevelT w="44450" h="12700" prst="angle"/>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FFFFFF"/>
                </a:solidFill>
                <a:effectLst/>
                <a:uLnTx/>
                <a:uFillTx/>
                <a:cs typeface="+mn-ea"/>
                <a:sym typeface="+mn-lt"/>
              </a:endParaRPr>
            </a:p>
          </p:txBody>
        </p:sp>
      </p:grpSp>
      <p:grpSp>
        <p:nvGrpSpPr>
          <p:cNvPr id="34" name="组合 33"/>
          <p:cNvGrpSpPr/>
          <p:nvPr/>
        </p:nvGrpSpPr>
        <p:grpSpPr>
          <a:xfrm>
            <a:off x="3616700" y="2272624"/>
            <a:ext cx="362025" cy="321701"/>
            <a:chOff x="3843406" y="5497220"/>
            <a:chExt cx="438051" cy="389258"/>
          </a:xfrm>
          <a:solidFill>
            <a:srgbClr val="005171"/>
          </a:solidFill>
        </p:grpSpPr>
        <p:sp>
          <p:nvSpPr>
            <p:cNvPr id="35" name="Freeform 63"/>
            <p:cNvSpPr>
              <a:spLocks noEditPoints="1"/>
            </p:cNvSpPr>
            <p:nvPr/>
          </p:nvSpPr>
          <p:spPr bwMode="auto">
            <a:xfrm>
              <a:off x="3843406" y="5497220"/>
              <a:ext cx="438051" cy="389258"/>
            </a:xfrm>
            <a:custGeom>
              <a:avLst/>
              <a:gdLst>
                <a:gd name="T0" fmla="*/ 165 w 171"/>
                <a:gd name="T1" fmla="*/ 0 h 152"/>
                <a:gd name="T2" fmla="*/ 5 w 171"/>
                <a:gd name="T3" fmla="*/ 0 h 152"/>
                <a:gd name="T4" fmla="*/ 0 w 171"/>
                <a:gd name="T5" fmla="*/ 5 h 152"/>
                <a:gd name="T6" fmla="*/ 0 w 171"/>
                <a:gd name="T7" fmla="*/ 146 h 152"/>
                <a:gd name="T8" fmla="*/ 5 w 171"/>
                <a:gd name="T9" fmla="*/ 152 h 152"/>
                <a:gd name="T10" fmla="*/ 165 w 171"/>
                <a:gd name="T11" fmla="*/ 152 h 152"/>
                <a:gd name="T12" fmla="*/ 171 w 171"/>
                <a:gd name="T13" fmla="*/ 146 h 152"/>
                <a:gd name="T14" fmla="*/ 171 w 171"/>
                <a:gd name="T15" fmla="*/ 5 h 152"/>
                <a:gd name="T16" fmla="*/ 165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5" y="0"/>
                  </a:moveTo>
                  <a:cubicBezTo>
                    <a:pt x="5" y="0"/>
                    <a:pt x="5" y="0"/>
                    <a:pt x="5" y="0"/>
                  </a:cubicBezTo>
                  <a:cubicBezTo>
                    <a:pt x="2" y="0"/>
                    <a:pt x="0" y="2"/>
                    <a:pt x="0" y="5"/>
                  </a:cubicBezTo>
                  <a:cubicBezTo>
                    <a:pt x="0" y="146"/>
                    <a:pt x="0" y="146"/>
                    <a:pt x="0" y="146"/>
                  </a:cubicBezTo>
                  <a:cubicBezTo>
                    <a:pt x="0" y="149"/>
                    <a:pt x="2" y="152"/>
                    <a:pt x="5" y="152"/>
                  </a:cubicBezTo>
                  <a:cubicBezTo>
                    <a:pt x="165" y="152"/>
                    <a:pt x="165" y="152"/>
                    <a:pt x="165" y="152"/>
                  </a:cubicBezTo>
                  <a:cubicBezTo>
                    <a:pt x="168" y="152"/>
                    <a:pt x="171" y="149"/>
                    <a:pt x="171" y="146"/>
                  </a:cubicBezTo>
                  <a:cubicBezTo>
                    <a:pt x="171" y="5"/>
                    <a:pt x="171" y="5"/>
                    <a:pt x="171" y="5"/>
                  </a:cubicBezTo>
                  <a:cubicBezTo>
                    <a:pt x="171" y="2"/>
                    <a:pt x="168" y="0"/>
                    <a:pt x="165"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36" name="Freeform 64"/>
            <p:cNvSpPr>
              <a:spLocks noEditPoints="1"/>
            </p:cNvSpPr>
            <p:nvPr/>
          </p:nvSpPr>
          <p:spPr bwMode="auto">
            <a:xfrm>
              <a:off x="3864007" y="5619744"/>
              <a:ext cx="394679" cy="249385"/>
            </a:xfrm>
            <a:custGeom>
              <a:avLst/>
              <a:gdLst>
                <a:gd name="T0" fmla="*/ 0 w 154"/>
                <a:gd name="T1" fmla="*/ 76 h 97"/>
                <a:gd name="T2" fmla="*/ 12 w 154"/>
                <a:gd name="T3" fmla="*/ 97 h 97"/>
                <a:gd name="T4" fmla="*/ 9 w 154"/>
                <a:gd name="T5" fmla="*/ 66 h 97"/>
                <a:gd name="T6" fmla="*/ 8 w 154"/>
                <a:gd name="T7" fmla="*/ 64 h 97"/>
                <a:gd name="T8" fmla="*/ 24 w 154"/>
                <a:gd name="T9" fmla="*/ 32 h 97"/>
                <a:gd name="T10" fmla="*/ 27 w 154"/>
                <a:gd name="T11" fmla="*/ 30 h 97"/>
                <a:gd name="T12" fmla="*/ 27 w 154"/>
                <a:gd name="T13" fmla="*/ 28 h 97"/>
                <a:gd name="T14" fmla="*/ 30 w 154"/>
                <a:gd name="T15" fmla="*/ 26 h 97"/>
                <a:gd name="T16" fmla="*/ 31 w 154"/>
                <a:gd name="T17" fmla="*/ 25 h 97"/>
                <a:gd name="T18" fmla="*/ 30 w 154"/>
                <a:gd name="T19" fmla="*/ 25 h 97"/>
                <a:gd name="T20" fmla="*/ 31 w 154"/>
                <a:gd name="T21" fmla="*/ 23 h 97"/>
                <a:gd name="T22" fmla="*/ 33 w 154"/>
                <a:gd name="T23" fmla="*/ 24 h 97"/>
                <a:gd name="T24" fmla="*/ 44 w 154"/>
                <a:gd name="T25" fmla="*/ 14 h 97"/>
                <a:gd name="T26" fmla="*/ 42 w 154"/>
                <a:gd name="T27" fmla="*/ 16 h 97"/>
                <a:gd name="T28" fmla="*/ 77 w 154"/>
                <a:gd name="T29" fmla="*/ 8 h 97"/>
                <a:gd name="T30" fmla="*/ 114 w 154"/>
                <a:gd name="T31" fmla="*/ 19 h 97"/>
                <a:gd name="T32" fmla="*/ 118 w 154"/>
                <a:gd name="T33" fmla="*/ 22 h 97"/>
                <a:gd name="T34" fmla="*/ 122 w 154"/>
                <a:gd name="T35" fmla="*/ 23 h 97"/>
                <a:gd name="T36" fmla="*/ 123 w 154"/>
                <a:gd name="T37" fmla="*/ 25 h 97"/>
                <a:gd name="T38" fmla="*/ 124 w 154"/>
                <a:gd name="T39" fmla="*/ 26 h 97"/>
                <a:gd name="T40" fmla="*/ 139 w 154"/>
                <a:gd name="T41" fmla="*/ 44 h 97"/>
                <a:gd name="T42" fmla="*/ 140 w 154"/>
                <a:gd name="T43" fmla="*/ 45 h 97"/>
                <a:gd name="T44" fmla="*/ 141 w 154"/>
                <a:gd name="T45" fmla="*/ 52 h 97"/>
                <a:gd name="T46" fmla="*/ 142 w 154"/>
                <a:gd name="T47" fmla="*/ 55 h 97"/>
                <a:gd name="T48" fmla="*/ 143 w 154"/>
                <a:gd name="T49" fmla="*/ 54 h 97"/>
                <a:gd name="T50" fmla="*/ 144 w 154"/>
                <a:gd name="T51" fmla="*/ 57 h 97"/>
                <a:gd name="T52" fmla="*/ 142 w 154"/>
                <a:gd name="T53" fmla="*/ 56 h 97"/>
                <a:gd name="T54" fmla="*/ 143 w 154"/>
                <a:gd name="T55" fmla="*/ 57 h 97"/>
                <a:gd name="T56" fmla="*/ 144 w 154"/>
                <a:gd name="T57" fmla="*/ 62 h 97"/>
                <a:gd name="T58" fmla="*/ 145 w 154"/>
                <a:gd name="T59" fmla="*/ 76 h 97"/>
                <a:gd name="T60" fmla="*/ 144 w 154"/>
                <a:gd name="T61" fmla="*/ 89 h 97"/>
                <a:gd name="T62" fmla="*/ 144 w 154"/>
                <a:gd name="T63" fmla="*/ 95 h 97"/>
                <a:gd name="T64" fmla="*/ 143 w 154"/>
                <a:gd name="T65" fmla="*/ 93 h 97"/>
                <a:gd name="T66" fmla="*/ 151 w 154"/>
                <a:gd name="T67" fmla="*/ 97 h 97"/>
                <a:gd name="T68" fmla="*/ 77 w 154"/>
                <a:gd name="T69" fmla="*/ 0 h 97"/>
                <a:gd name="T70" fmla="*/ 142 w 154"/>
                <a:gd name="T71" fmla="*/ 5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4" h="97">
                  <a:moveTo>
                    <a:pt x="77" y="0"/>
                  </a:moveTo>
                  <a:cubicBezTo>
                    <a:pt x="35" y="0"/>
                    <a:pt x="0" y="34"/>
                    <a:pt x="0" y="76"/>
                  </a:cubicBezTo>
                  <a:cubicBezTo>
                    <a:pt x="0" y="83"/>
                    <a:pt x="1" y="90"/>
                    <a:pt x="3" y="97"/>
                  </a:cubicBezTo>
                  <a:cubicBezTo>
                    <a:pt x="12" y="97"/>
                    <a:pt x="12" y="97"/>
                    <a:pt x="12" y="97"/>
                  </a:cubicBezTo>
                  <a:cubicBezTo>
                    <a:pt x="10" y="91"/>
                    <a:pt x="8" y="84"/>
                    <a:pt x="8" y="76"/>
                  </a:cubicBezTo>
                  <a:cubicBezTo>
                    <a:pt x="8" y="73"/>
                    <a:pt x="9" y="70"/>
                    <a:pt x="9" y="66"/>
                  </a:cubicBezTo>
                  <a:cubicBezTo>
                    <a:pt x="9" y="66"/>
                    <a:pt x="9" y="65"/>
                    <a:pt x="9" y="64"/>
                  </a:cubicBezTo>
                  <a:cubicBezTo>
                    <a:pt x="8" y="64"/>
                    <a:pt x="8" y="64"/>
                    <a:pt x="8" y="64"/>
                  </a:cubicBezTo>
                  <a:cubicBezTo>
                    <a:pt x="10" y="52"/>
                    <a:pt x="15" y="41"/>
                    <a:pt x="23" y="32"/>
                  </a:cubicBezTo>
                  <a:cubicBezTo>
                    <a:pt x="23" y="32"/>
                    <a:pt x="24" y="32"/>
                    <a:pt x="24" y="32"/>
                  </a:cubicBezTo>
                  <a:cubicBezTo>
                    <a:pt x="25" y="32"/>
                    <a:pt x="25" y="31"/>
                    <a:pt x="26" y="31"/>
                  </a:cubicBezTo>
                  <a:cubicBezTo>
                    <a:pt x="26" y="31"/>
                    <a:pt x="26" y="30"/>
                    <a:pt x="27" y="30"/>
                  </a:cubicBezTo>
                  <a:cubicBezTo>
                    <a:pt x="27" y="30"/>
                    <a:pt x="27" y="29"/>
                    <a:pt x="26" y="29"/>
                  </a:cubicBezTo>
                  <a:cubicBezTo>
                    <a:pt x="26" y="28"/>
                    <a:pt x="27" y="29"/>
                    <a:pt x="27" y="28"/>
                  </a:cubicBezTo>
                  <a:cubicBezTo>
                    <a:pt x="27" y="28"/>
                    <a:pt x="28" y="28"/>
                    <a:pt x="28" y="28"/>
                  </a:cubicBezTo>
                  <a:cubicBezTo>
                    <a:pt x="29" y="28"/>
                    <a:pt x="30" y="27"/>
                    <a:pt x="30" y="26"/>
                  </a:cubicBezTo>
                  <a:cubicBezTo>
                    <a:pt x="31" y="26"/>
                    <a:pt x="31" y="25"/>
                    <a:pt x="31" y="25"/>
                  </a:cubicBezTo>
                  <a:cubicBezTo>
                    <a:pt x="31" y="25"/>
                    <a:pt x="31" y="25"/>
                    <a:pt x="31" y="25"/>
                  </a:cubicBezTo>
                  <a:cubicBezTo>
                    <a:pt x="32" y="25"/>
                    <a:pt x="32" y="25"/>
                    <a:pt x="32" y="25"/>
                  </a:cubicBezTo>
                  <a:cubicBezTo>
                    <a:pt x="31" y="25"/>
                    <a:pt x="31" y="25"/>
                    <a:pt x="30" y="25"/>
                  </a:cubicBezTo>
                  <a:cubicBezTo>
                    <a:pt x="30" y="25"/>
                    <a:pt x="30" y="24"/>
                    <a:pt x="30" y="24"/>
                  </a:cubicBezTo>
                  <a:cubicBezTo>
                    <a:pt x="30" y="24"/>
                    <a:pt x="31" y="24"/>
                    <a:pt x="31" y="23"/>
                  </a:cubicBezTo>
                  <a:cubicBezTo>
                    <a:pt x="31" y="24"/>
                    <a:pt x="32" y="24"/>
                    <a:pt x="33" y="24"/>
                  </a:cubicBezTo>
                  <a:cubicBezTo>
                    <a:pt x="33" y="24"/>
                    <a:pt x="33" y="24"/>
                    <a:pt x="33" y="24"/>
                  </a:cubicBezTo>
                  <a:cubicBezTo>
                    <a:pt x="33" y="23"/>
                    <a:pt x="32" y="23"/>
                    <a:pt x="32" y="23"/>
                  </a:cubicBezTo>
                  <a:cubicBezTo>
                    <a:pt x="36" y="19"/>
                    <a:pt x="40" y="17"/>
                    <a:pt x="44" y="14"/>
                  </a:cubicBezTo>
                  <a:cubicBezTo>
                    <a:pt x="44" y="15"/>
                    <a:pt x="45" y="14"/>
                    <a:pt x="45" y="15"/>
                  </a:cubicBezTo>
                  <a:cubicBezTo>
                    <a:pt x="45" y="16"/>
                    <a:pt x="43" y="16"/>
                    <a:pt x="42" y="16"/>
                  </a:cubicBezTo>
                  <a:cubicBezTo>
                    <a:pt x="42" y="16"/>
                    <a:pt x="42" y="17"/>
                    <a:pt x="42" y="17"/>
                  </a:cubicBezTo>
                  <a:cubicBezTo>
                    <a:pt x="52" y="11"/>
                    <a:pt x="64" y="8"/>
                    <a:pt x="77" y="8"/>
                  </a:cubicBezTo>
                  <a:cubicBezTo>
                    <a:pt x="90" y="8"/>
                    <a:pt x="102" y="11"/>
                    <a:pt x="112" y="17"/>
                  </a:cubicBezTo>
                  <a:cubicBezTo>
                    <a:pt x="113" y="18"/>
                    <a:pt x="114" y="18"/>
                    <a:pt x="114" y="19"/>
                  </a:cubicBezTo>
                  <a:cubicBezTo>
                    <a:pt x="114" y="19"/>
                    <a:pt x="114" y="19"/>
                    <a:pt x="114" y="19"/>
                  </a:cubicBezTo>
                  <a:cubicBezTo>
                    <a:pt x="115" y="20"/>
                    <a:pt x="117" y="21"/>
                    <a:pt x="118" y="22"/>
                  </a:cubicBezTo>
                  <a:cubicBezTo>
                    <a:pt x="119" y="22"/>
                    <a:pt x="120" y="22"/>
                    <a:pt x="120" y="22"/>
                  </a:cubicBezTo>
                  <a:cubicBezTo>
                    <a:pt x="121" y="22"/>
                    <a:pt x="121" y="23"/>
                    <a:pt x="122" y="23"/>
                  </a:cubicBezTo>
                  <a:cubicBezTo>
                    <a:pt x="122" y="24"/>
                    <a:pt x="122" y="24"/>
                    <a:pt x="121" y="24"/>
                  </a:cubicBezTo>
                  <a:cubicBezTo>
                    <a:pt x="122" y="25"/>
                    <a:pt x="122" y="25"/>
                    <a:pt x="123" y="25"/>
                  </a:cubicBezTo>
                  <a:cubicBezTo>
                    <a:pt x="123" y="25"/>
                    <a:pt x="123" y="26"/>
                    <a:pt x="123" y="26"/>
                  </a:cubicBezTo>
                  <a:cubicBezTo>
                    <a:pt x="124" y="26"/>
                    <a:pt x="124" y="26"/>
                    <a:pt x="124" y="26"/>
                  </a:cubicBezTo>
                  <a:cubicBezTo>
                    <a:pt x="125" y="26"/>
                    <a:pt x="125" y="26"/>
                    <a:pt x="126" y="26"/>
                  </a:cubicBezTo>
                  <a:cubicBezTo>
                    <a:pt x="131" y="31"/>
                    <a:pt x="136" y="37"/>
                    <a:pt x="139" y="44"/>
                  </a:cubicBezTo>
                  <a:cubicBezTo>
                    <a:pt x="139" y="44"/>
                    <a:pt x="138" y="44"/>
                    <a:pt x="138" y="45"/>
                  </a:cubicBezTo>
                  <a:cubicBezTo>
                    <a:pt x="138" y="46"/>
                    <a:pt x="139" y="46"/>
                    <a:pt x="140" y="45"/>
                  </a:cubicBezTo>
                  <a:cubicBezTo>
                    <a:pt x="140" y="46"/>
                    <a:pt x="141" y="47"/>
                    <a:pt x="141" y="48"/>
                  </a:cubicBezTo>
                  <a:cubicBezTo>
                    <a:pt x="141" y="49"/>
                    <a:pt x="141" y="51"/>
                    <a:pt x="141" y="52"/>
                  </a:cubicBezTo>
                  <a:cubicBezTo>
                    <a:pt x="141" y="52"/>
                    <a:pt x="141" y="52"/>
                    <a:pt x="141" y="52"/>
                  </a:cubicBezTo>
                  <a:cubicBezTo>
                    <a:pt x="141" y="53"/>
                    <a:pt x="142" y="54"/>
                    <a:pt x="142" y="55"/>
                  </a:cubicBezTo>
                  <a:cubicBezTo>
                    <a:pt x="142" y="54"/>
                    <a:pt x="142" y="54"/>
                    <a:pt x="142" y="53"/>
                  </a:cubicBezTo>
                  <a:cubicBezTo>
                    <a:pt x="143" y="53"/>
                    <a:pt x="143" y="53"/>
                    <a:pt x="143" y="54"/>
                  </a:cubicBezTo>
                  <a:cubicBezTo>
                    <a:pt x="144" y="55"/>
                    <a:pt x="144" y="55"/>
                    <a:pt x="144" y="56"/>
                  </a:cubicBezTo>
                  <a:cubicBezTo>
                    <a:pt x="144" y="56"/>
                    <a:pt x="144" y="57"/>
                    <a:pt x="144" y="57"/>
                  </a:cubicBezTo>
                  <a:cubicBezTo>
                    <a:pt x="143" y="57"/>
                    <a:pt x="144" y="56"/>
                    <a:pt x="143" y="56"/>
                  </a:cubicBezTo>
                  <a:cubicBezTo>
                    <a:pt x="143" y="56"/>
                    <a:pt x="143" y="56"/>
                    <a:pt x="142" y="56"/>
                  </a:cubicBezTo>
                  <a:cubicBezTo>
                    <a:pt x="143" y="56"/>
                    <a:pt x="143" y="57"/>
                    <a:pt x="143" y="57"/>
                  </a:cubicBezTo>
                  <a:cubicBezTo>
                    <a:pt x="143" y="57"/>
                    <a:pt x="143" y="57"/>
                    <a:pt x="143" y="57"/>
                  </a:cubicBezTo>
                  <a:cubicBezTo>
                    <a:pt x="143" y="57"/>
                    <a:pt x="143" y="57"/>
                    <a:pt x="143" y="57"/>
                  </a:cubicBezTo>
                  <a:cubicBezTo>
                    <a:pt x="143" y="59"/>
                    <a:pt x="144" y="60"/>
                    <a:pt x="144" y="62"/>
                  </a:cubicBezTo>
                  <a:cubicBezTo>
                    <a:pt x="144" y="62"/>
                    <a:pt x="144" y="62"/>
                    <a:pt x="144" y="62"/>
                  </a:cubicBezTo>
                  <a:cubicBezTo>
                    <a:pt x="145" y="67"/>
                    <a:pt x="145" y="71"/>
                    <a:pt x="145" y="76"/>
                  </a:cubicBezTo>
                  <a:cubicBezTo>
                    <a:pt x="145" y="81"/>
                    <a:pt x="145" y="85"/>
                    <a:pt x="144" y="89"/>
                  </a:cubicBezTo>
                  <a:cubicBezTo>
                    <a:pt x="144" y="89"/>
                    <a:pt x="144" y="89"/>
                    <a:pt x="144" y="89"/>
                  </a:cubicBezTo>
                  <a:cubicBezTo>
                    <a:pt x="145" y="90"/>
                    <a:pt x="145" y="90"/>
                    <a:pt x="146" y="90"/>
                  </a:cubicBezTo>
                  <a:cubicBezTo>
                    <a:pt x="145" y="92"/>
                    <a:pt x="145" y="94"/>
                    <a:pt x="144" y="95"/>
                  </a:cubicBezTo>
                  <a:cubicBezTo>
                    <a:pt x="144" y="95"/>
                    <a:pt x="144" y="94"/>
                    <a:pt x="144" y="94"/>
                  </a:cubicBezTo>
                  <a:cubicBezTo>
                    <a:pt x="144" y="93"/>
                    <a:pt x="144" y="93"/>
                    <a:pt x="143" y="93"/>
                  </a:cubicBezTo>
                  <a:cubicBezTo>
                    <a:pt x="143" y="94"/>
                    <a:pt x="143" y="96"/>
                    <a:pt x="142" y="97"/>
                  </a:cubicBezTo>
                  <a:cubicBezTo>
                    <a:pt x="151" y="97"/>
                    <a:pt x="151" y="97"/>
                    <a:pt x="151" y="97"/>
                  </a:cubicBezTo>
                  <a:cubicBezTo>
                    <a:pt x="153" y="90"/>
                    <a:pt x="154" y="83"/>
                    <a:pt x="154" y="76"/>
                  </a:cubicBezTo>
                  <a:cubicBezTo>
                    <a:pt x="154" y="34"/>
                    <a:pt x="119" y="0"/>
                    <a:pt x="77" y="0"/>
                  </a:cubicBezTo>
                  <a:close/>
                  <a:moveTo>
                    <a:pt x="143" y="53"/>
                  </a:moveTo>
                  <a:cubicBezTo>
                    <a:pt x="142" y="52"/>
                    <a:pt x="142" y="51"/>
                    <a:pt x="142" y="50"/>
                  </a:cubicBezTo>
                  <a:cubicBezTo>
                    <a:pt x="142" y="51"/>
                    <a:pt x="143" y="52"/>
                    <a:pt x="143"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37" name="Freeform 65"/>
            <p:cNvSpPr/>
            <p:nvPr/>
          </p:nvSpPr>
          <p:spPr bwMode="auto">
            <a:xfrm>
              <a:off x="3961592" y="5668537"/>
              <a:ext cx="5422" cy="3253"/>
            </a:xfrm>
            <a:custGeom>
              <a:avLst/>
              <a:gdLst>
                <a:gd name="T0" fmla="*/ 0 w 2"/>
                <a:gd name="T1" fmla="*/ 1 h 1"/>
                <a:gd name="T2" fmla="*/ 2 w 2"/>
                <a:gd name="T3" fmla="*/ 0 h 1"/>
                <a:gd name="T4" fmla="*/ 0 w 2"/>
                <a:gd name="T5" fmla="*/ 1 h 1"/>
                <a:gd name="T6" fmla="*/ 0 w 2"/>
                <a:gd name="T7" fmla="*/ 1 h 1"/>
              </a:gdLst>
              <a:ahLst/>
              <a:cxnLst>
                <a:cxn ang="0">
                  <a:pos x="T0" y="T1"/>
                </a:cxn>
                <a:cxn ang="0">
                  <a:pos x="T2" y="T3"/>
                </a:cxn>
                <a:cxn ang="0">
                  <a:pos x="T4" y="T5"/>
                </a:cxn>
                <a:cxn ang="0">
                  <a:pos x="T6" y="T7"/>
                </a:cxn>
              </a:cxnLst>
              <a:rect l="0" t="0" r="r" b="b"/>
              <a:pathLst>
                <a:path w="2" h="1">
                  <a:moveTo>
                    <a:pt x="0" y="1"/>
                  </a:moveTo>
                  <a:cubicBezTo>
                    <a:pt x="1" y="1"/>
                    <a:pt x="1" y="0"/>
                    <a:pt x="2"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38" name="Freeform 66"/>
            <p:cNvSpPr/>
            <p:nvPr/>
          </p:nvSpPr>
          <p:spPr bwMode="auto">
            <a:xfrm>
              <a:off x="3969183" y="5666368"/>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39" name="Freeform 67"/>
            <p:cNvSpPr>
              <a:spLocks noEditPoints="1"/>
            </p:cNvSpPr>
            <p:nvPr/>
          </p:nvSpPr>
          <p:spPr bwMode="auto">
            <a:xfrm>
              <a:off x="3884608" y="5683717"/>
              <a:ext cx="114934" cy="185413"/>
            </a:xfrm>
            <a:custGeom>
              <a:avLst/>
              <a:gdLst>
                <a:gd name="T0" fmla="*/ 23 w 45"/>
                <a:gd name="T1" fmla="*/ 6 h 72"/>
                <a:gd name="T2" fmla="*/ 20 w 45"/>
                <a:gd name="T3" fmla="*/ 3 h 72"/>
                <a:gd name="T4" fmla="*/ 18 w 45"/>
                <a:gd name="T5" fmla="*/ 4 h 72"/>
                <a:gd name="T6" fmla="*/ 18 w 45"/>
                <a:gd name="T7" fmla="*/ 6 h 72"/>
                <a:gd name="T8" fmla="*/ 15 w 45"/>
                <a:gd name="T9" fmla="*/ 7 h 72"/>
                <a:gd name="T10" fmla="*/ 1 w 45"/>
                <a:gd name="T11" fmla="*/ 41 h 72"/>
                <a:gd name="T12" fmla="*/ 3 w 45"/>
                <a:gd name="T13" fmla="*/ 47 h 72"/>
                <a:gd name="T14" fmla="*/ 4 w 45"/>
                <a:gd name="T15" fmla="*/ 44 h 72"/>
                <a:gd name="T16" fmla="*/ 7 w 45"/>
                <a:gd name="T17" fmla="*/ 47 h 72"/>
                <a:gd name="T18" fmla="*/ 14 w 45"/>
                <a:gd name="T19" fmla="*/ 55 h 72"/>
                <a:gd name="T20" fmla="*/ 17 w 45"/>
                <a:gd name="T21" fmla="*/ 57 h 72"/>
                <a:gd name="T22" fmla="*/ 21 w 45"/>
                <a:gd name="T23" fmla="*/ 61 h 72"/>
                <a:gd name="T24" fmla="*/ 20 w 45"/>
                <a:gd name="T25" fmla="*/ 68 h 72"/>
                <a:gd name="T26" fmla="*/ 21 w 45"/>
                <a:gd name="T27" fmla="*/ 72 h 72"/>
                <a:gd name="T28" fmla="*/ 45 w 45"/>
                <a:gd name="T29" fmla="*/ 70 h 72"/>
                <a:gd name="T30" fmla="*/ 42 w 45"/>
                <a:gd name="T31" fmla="*/ 66 h 72"/>
                <a:gd name="T32" fmla="*/ 36 w 45"/>
                <a:gd name="T33" fmla="*/ 64 h 72"/>
                <a:gd name="T34" fmla="*/ 29 w 45"/>
                <a:gd name="T35" fmla="*/ 56 h 72"/>
                <a:gd name="T36" fmla="*/ 26 w 45"/>
                <a:gd name="T37" fmla="*/ 55 h 72"/>
                <a:gd name="T38" fmla="*/ 21 w 45"/>
                <a:gd name="T39" fmla="*/ 58 h 72"/>
                <a:gd name="T40" fmla="*/ 19 w 45"/>
                <a:gd name="T41" fmla="*/ 53 h 72"/>
                <a:gd name="T42" fmla="*/ 14 w 45"/>
                <a:gd name="T43" fmla="*/ 48 h 72"/>
                <a:gd name="T44" fmla="*/ 14 w 45"/>
                <a:gd name="T45" fmla="*/ 43 h 72"/>
                <a:gd name="T46" fmla="*/ 20 w 45"/>
                <a:gd name="T47" fmla="*/ 43 h 72"/>
                <a:gd name="T48" fmla="*/ 20 w 45"/>
                <a:gd name="T49" fmla="*/ 42 h 72"/>
                <a:gd name="T50" fmla="*/ 25 w 45"/>
                <a:gd name="T51" fmla="*/ 37 h 72"/>
                <a:gd name="T52" fmla="*/ 27 w 45"/>
                <a:gd name="T53" fmla="*/ 31 h 72"/>
                <a:gd name="T54" fmla="*/ 32 w 45"/>
                <a:gd name="T55" fmla="*/ 29 h 72"/>
                <a:gd name="T56" fmla="*/ 32 w 45"/>
                <a:gd name="T57" fmla="*/ 25 h 72"/>
                <a:gd name="T58" fmla="*/ 35 w 45"/>
                <a:gd name="T59" fmla="*/ 27 h 72"/>
                <a:gd name="T60" fmla="*/ 37 w 45"/>
                <a:gd name="T61" fmla="*/ 27 h 72"/>
                <a:gd name="T62" fmla="*/ 34 w 45"/>
                <a:gd name="T63" fmla="*/ 21 h 72"/>
                <a:gd name="T64" fmla="*/ 31 w 45"/>
                <a:gd name="T65" fmla="*/ 15 h 72"/>
                <a:gd name="T66" fmla="*/ 30 w 45"/>
                <a:gd name="T67" fmla="*/ 14 h 72"/>
                <a:gd name="T68" fmla="*/ 25 w 45"/>
                <a:gd name="T69" fmla="*/ 13 h 72"/>
                <a:gd name="T70" fmla="*/ 24 w 45"/>
                <a:gd name="T71" fmla="*/ 20 h 72"/>
                <a:gd name="T72" fmla="*/ 21 w 45"/>
                <a:gd name="T73" fmla="*/ 20 h 72"/>
                <a:gd name="T74" fmla="*/ 17 w 45"/>
                <a:gd name="T75" fmla="*/ 16 h 72"/>
                <a:gd name="T76" fmla="*/ 22 w 45"/>
                <a:gd name="T77" fmla="*/ 11 h 72"/>
                <a:gd name="T78" fmla="*/ 25 w 45"/>
                <a:gd name="T79" fmla="*/ 6 h 72"/>
                <a:gd name="T80" fmla="*/ 28 w 45"/>
                <a:gd name="T81" fmla="*/ 6 h 72"/>
                <a:gd name="T82" fmla="*/ 28 w 45"/>
                <a:gd name="T83" fmla="*/ 11 h 72"/>
                <a:gd name="T84" fmla="*/ 32 w 45"/>
                <a:gd name="T85" fmla="*/ 9 h 72"/>
                <a:gd name="T86" fmla="*/ 35 w 45"/>
                <a:gd name="T87" fmla="*/ 8 h 72"/>
                <a:gd name="T88" fmla="*/ 32 w 45"/>
                <a:gd name="T89" fmla="*/ 5 h 72"/>
                <a:gd name="T90" fmla="*/ 29 w 45"/>
                <a:gd name="T91" fmla="*/ 2 h 72"/>
                <a:gd name="T92" fmla="*/ 23 w 45"/>
                <a:gd name="T93" fmla="*/ 0 h 72"/>
                <a:gd name="T94" fmla="*/ 34 w 45"/>
                <a:gd name="T95" fmla="*/ 22 h 72"/>
                <a:gd name="T96" fmla="*/ 3 w 45"/>
                <a:gd name="T97" fmla="*/ 42 h 72"/>
                <a:gd name="T98" fmla="*/ 3 w 45"/>
                <a:gd name="T99"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72">
                  <a:moveTo>
                    <a:pt x="22" y="1"/>
                  </a:moveTo>
                  <a:cubicBezTo>
                    <a:pt x="21" y="2"/>
                    <a:pt x="21" y="4"/>
                    <a:pt x="22" y="5"/>
                  </a:cubicBezTo>
                  <a:cubicBezTo>
                    <a:pt x="22" y="5"/>
                    <a:pt x="23" y="5"/>
                    <a:pt x="23" y="6"/>
                  </a:cubicBezTo>
                  <a:cubicBezTo>
                    <a:pt x="23" y="6"/>
                    <a:pt x="23" y="7"/>
                    <a:pt x="22" y="8"/>
                  </a:cubicBezTo>
                  <a:cubicBezTo>
                    <a:pt x="22" y="7"/>
                    <a:pt x="23" y="7"/>
                    <a:pt x="22" y="6"/>
                  </a:cubicBezTo>
                  <a:cubicBezTo>
                    <a:pt x="22" y="5"/>
                    <a:pt x="21" y="5"/>
                    <a:pt x="20" y="3"/>
                  </a:cubicBezTo>
                  <a:cubicBezTo>
                    <a:pt x="20" y="3"/>
                    <a:pt x="20" y="3"/>
                    <a:pt x="20" y="3"/>
                  </a:cubicBezTo>
                  <a:cubicBezTo>
                    <a:pt x="20" y="3"/>
                    <a:pt x="19" y="3"/>
                    <a:pt x="19" y="3"/>
                  </a:cubicBezTo>
                  <a:cubicBezTo>
                    <a:pt x="19" y="4"/>
                    <a:pt x="18" y="3"/>
                    <a:pt x="18" y="4"/>
                  </a:cubicBezTo>
                  <a:cubicBezTo>
                    <a:pt x="19" y="4"/>
                    <a:pt x="19" y="5"/>
                    <a:pt x="19" y="5"/>
                  </a:cubicBezTo>
                  <a:cubicBezTo>
                    <a:pt x="19" y="6"/>
                    <a:pt x="19" y="7"/>
                    <a:pt x="18" y="7"/>
                  </a:cubicBezTo>
                  <a:cubicBezTo>
                    <a:pt x="18" y="7"/>
                    <a:pt x="18" y="7"/>
                    <a:pt x="18" y="6"/>
                  </a:cubicBezTo>
                  <a:cubicBezTo>
                    <a:pt x="18" y="6"/>
                    <a:pt x="18" y="6"/>
                    <a:pt x="18" y="6"/>
                  </a:cubicBezTo>
                  <a:cubicBezTo>
                    <a:pt x="17" y="6"/>
                    <a:pt x="17" y="7"/>
                    <a:pt x="16" y="7"/>
                  </a:cubicBezTo>
                  <a:cubicBezTo>
                    <a:pt x="16" y="7"/>
                    <a:pt x="15" y="7"/>
                    <a:pt x="15" y="7"/>
                  </a:cubicBezTo>
                  <a:cubicBezTo>
                    <a:pt x="7" y="16"/>
                    <a:pt x="2" y="27"/>
                    <a:pt x="0" y="39"/>
                  </a:cubicBezTo>
                  <a:cubicBezTo>
                    <a:pt x="0" y="39"/>
                    <a:pt x="0" y="39"/>
                    <a:pt x="1" y="39"/>
                  </a:cubicBezTo>
                  <a:cubicBezTo>
                    <a:pt x="1" y="40"/>
                    <a:pt x="1" y="41"/>
                    <a:pt x="1" y="41"/>
                  </a:cubicBezTo>
                  <a:cubicBezTo>
                    <a:pt x="1" y="42"/>
                    <a:pt x="2" y="43"/>
                    <a:pt x="2" y="43"/>
                  </a:cubicBezTo>
                  <a:cubicBezTo>
                    <a:pt x="2" y="43"/>
                    <a:pt x="2" y="44"/>
                    <a:pt x="2" y="44"/>
                  </a:cubicBezTo>
                  <a:cubicBezTo>
                    <a:pt x="3" y="44"/>
                    <a:pt x="3" y="46"/>
                    <a:pt x="3" y="47"/>
                  </a:cubicBezTo>
                  <a:cubicBezTo>
                    <a:pt x="4" y="46"/>
                    <a:pt x="4" y="47"/>
                    <a:pt x="5" y="47"/>
                  </a:cubicBezTo>
                  <a:cubicBezTo>
                    <a:pt x="5" y="46"/>
                    <a:pt x="4" y="46"/>
                    <a:pt x="4" y="44"/>
                  </a:cubicBezTo>
                  <a:cubicBezTo>
                    <a:pt x="4" y="44"/>
                    <a:pt x="4" y="44"/>
                    <a:pt x="4" y="44"/>
                  </a:cubicBezTo>
                  <a:cubicBezTo>
                    <a:pt x="4" y="44"/>
                    <a:pt x="4" y="44"/>
                    <a:pt x="4" y="44"/>
                  </a:cubicBezTo>
                  <a:cubicBezTo>
                    <a:pt x="5" y="44"/>
                    <a:pt x="5" y="45"/>
                    <a:pt x="5" y="45"/>
                  </a:cubicBezTo>
                  <a:cubicBezTo>
                    <a:pt x="5" y="46"/>
                    <a:pt x="6" y="47"/>
                    <a:pt x="7" y="47"/>
                  </a:cubicBezTo>
                  <a:cubicBezTo>
                    <a:pt x="6" y="49"/>
                    <a:pt x="7" y="50"/>
                    <a:pt x="8" y="52"/>
                  </a:cubicBezTo>
                  <a:cubicBezTo>
                    <a:pt x="10" y="52"/>
                    <a:pt x="11" y="54"/>
                    <a:pt x="13" y="53"/>
                  </a:cubicBezTo>
                  <a:cubicBezTo>
                    <a:pt x="13" y="54"/>
                    <a:pt x="14" y="54"/>
                    <a:pt x="14" y="55"/>
                  </a:cubicBezTo>
                  <a:cubicBezTo>
                    <a:pt x="15" y="55"/>
                    <a:pt x="15" y="55"/>
                    <a:pt x="16" y="55"/>
                  </a:cubicBezTo>
                  <a:cubicBezTo>
                    <a:pt x="16" y="56"/>
                    <a:pt x="16" y="56"/>
                    <a:pt x="17" y="57"/>
                  </a:cubicBezTo>
                  <a:cubicBezTo>
                    <a:pt x="17" y="57"/>
                    <a:pt x="17" y="57"/>
                    <a:pt x="17" y="57"/>
                  </a:cubicBezTo>
                  <a:cubicBezTo>
                    <a:pt x="18" y="57"/>
                    <a:pt x="19" y="59"/>
                    <a:pt x="20" y="59"/>
                  </a:cubicBezTo>
                  <a:cubicBezTo>
                    <a:pt x="20" y="59"/>
                    <a:pt x="20" y="58"/>
                    <a:pt x="20" y="58"/>
                  </a:cubicBezTo>
                  <a:cubicBezTo>
                    <a:pt x="21" y="59"/>
                    <a:pt x="21" y="60"/>
                    <a:pt x="21" y="61"/>
                  </a:cubicBezTo>
                  <a:cubicBezTo>
                    <a:pt x="21" y="61"/>
                    <a:pt x="21" y="61"/>
                    <a:pt x="21" y="62"/>
                  </a:cubicBezTo>
                  <a:cubicBezTo>
                    <a:pt x="21" y="63"/>
                    <a:pt x="20" y="63"/>
                    <a:pt x="20" y="64"/>
                  </a:cubicBezTo>
                  <a:cubicBezTo>
                    <a:pt x="19" y="66"/>
                    <a:pt x="21" y="67"/>
                    <a:pt x="20" y="68"/>
                  </a:cubicBezTo>
                  <a:cubicBezTo>
                    <a:pt x="20" y="69"/>
                    <a:pt x="21" y="69"/>
                    <a:pt x="21" y="69"/>
                  </a:cubicBezTo>
                  <a:cubicBezTo>
                    <a:pt x="21" y="70"/>
                    <a:pt x="21" y="70"/>
                    <a:pt x="20" y="70"/>
                  </a:cubicBezTo>
                  <a:cubicBezTo>
                    <a:pt x="20" y="71"/>
                    <a:pt x="20" y="72"/>
                    <a:pt x="21" y="72"/>
                  </a:cubicBezTo>
                  <a:cubicBezTo>
                    <a:pt x="45" y="72"/>
                    <a:pt x="45" y="72"/>
                    <a:pt x="45" y="72"/>
                  </a:cubicBezTo>
                  <a:cubicBezTo>
                    <a:pt x="45" y="72"/>
                    <a:pt x="45" y="71"/>
                    <a:pt x="45" y="71"/>
                  </a:cubicBezTo>
                  <a:cubicBezTo>
                    <a:pt x="45" y="70"/>
                    <a:pt x="45" y="70"/>
                    <a:pt x="45" y="70"/>
                  </a:cubicBezTo>
                  <a:cubicBezTo>
                    <a:pt x="45" y="69"/>
                    <a:pt x="45" y="68"/>
                    <a:pt x="45" y="67"/>
                  </a:cubicBezTo>
                  <a:cubicBezTo>
                    <a:pt x="44" y="67"/>
                    <a:pt x="44" y="67"/>
                    <a:pt x="44" y="67"/>
                  </a:cubicBezTo>
                  <a:cubicBezTo>
                    <a:pt x="43" y="67"/>
                    <a:pt x="42" y="66"/>
                    <a:pt x="42" y="66"/>
                  </a:cubicBezTo>
                  <a:cubicBezTo>
                    <a:pt x="41" y="66"/>
                    <a:pt x="40" y="66"/>
                    <a:pt x="40" y="66"/>
                  </a:cubicBezTo>
                  <a:cubicBezTo>
                    <a:pt x="39" y="65"/>
                    <a:pt x="38" y="66"/>
                    <a:pt x="38" y="64"/>
                  </a:cubicBezTo>
                  <a:cubicBezTo>
                    <a:pt x="37" y="64"/>
                    <a:pt x="36" y="65"/>
                    <a:pt x="36" y="64"/>
                  </a:cubicBezTo>
                  <a:cubicBezTo>
                    <a:pt x="37" y="63"/>
                    <a:pt x="36" y="59"/>
                    <a:pt x="34" y="60"/>
                  </a:cubicBezTo>
                  <a:cubicBezTo>
                    <a:pt x="33" y="60"/>
                    <a:pt x="32" y="59"/>
                    <a:pt x="32" y="58"/>
                  </a:cubicBezTo>
                  <a:cubicBezTo>
                    <a:pt x="31" y="57"/>
                    <a:pt x="30" y="57"/>
                    <a:pt x="29" y="56"/>
                  </a:cubicBezTo>
                  <a:cubicBezTo>
                    <a:pt x="29" y="56"/>
                    <a:pt x="29" y="57"/>
                    <a:pt x="28" y="57"/>
                  </a:cubicBezTo>
                  <a:cubicBezTo>
                    <a:pt x="28" y="56"/>
                    <a:pt x="27" y="56"/>
                    <a:pt x="27" y="55"/>
                  </a:cubicBezTo>
                  <a:cubicBezTo>
                    <a:pt x="26" y="54"/>
                    <a:pt x="26" y="55"/>
                    <a:pt x="26" y="55"/>
                  </a:cubicBezTo>
                  <a:cubicBezTo>
                    <a:pt x="25" y="55"/>
                    <a:pt x="25" y="55"/>
                    <a:pt x="24" y="54"/>
                  </a:cubicBezTo>
                  <a:cubicBezTo>
                    <a:pt x="24" y="55"/>
                    <a:pt x="24" y="55"/>
                    <a:pt x="23" y="55"/>
                  </a:cubicBezTo>
                  <a:cubicBezTo>
                    <a:pt x="23" y="56"/>
                    <a:pt x="22" y="57"/>
                    <a:pt x="21" y="58"/>
                  </a:cubicBezTo>
                  <a:cubicBezTo>
                    <a:pt x="21" y="57"/>
                    <a:pt x="21" y="56"/>
                    <a:pt x="20" y="56"/>
                  </a:cubicBezTo>
                  <a:cubicBezTo>
                    <a:pt x="20" y="57"/>
                    <a:pt x="20" y="57"/>
                    <a:pt x="19" y="57"/>
                  </a:cubicBezTo>
                  <a:cubicBezTo>
                    <a:pt x="18" y="56"/>
                    <a:pt x="19" y="55"/>
                    <a:pt x="19" y="53"/>
                  </a:cubicBezTo>
                  <a:cubicBezTo>
                    <a:pt x="18" y="52"/>
                    <a:pt x="17" y="52"/>
                    <a:pt x="16" y="52"/>
                  </a:cubicBezTo>
                  <a:cubicBezTo>
                    <a:pt x="16" y="51"/>
                    <a:pt x="17" y="50"/>
                    <a:pt x="17" y="48"/>
                  </a:cubicBezTo>
                  <a:cubicBezTo>
                    <a:pt x="16" y="48"/>
                    <a:pt x="16" y="48"/>
                    <a:pt x="14" y="48"/>
                  </a:cubicBezTo>
                  <a:cubicBezTo>
                    <a:pt x="14" y="49"/>
                    <a:pt x="14" y="50"/>
                    <a:pt x="13" y="50"/>
                  </a:cubicBezTo>
                  <a:cubicBezTo>
                    <a:pt x="10" y="51"/>
                    <a:pt x="12" y="46"/>
                    <a:pt x="12" y="44"/>
                  </a:cubicBezTo>
                  <a:cubicBezTo>
                    <a:pt x="12" y="43"/>
                    <a:pt x="13" y="43"/>
                    <a:pt x="14" y="43"/>
                  </a:cubicBezTo>
                  <a:cubicBezTo>
                    <a:pt x="15" y="42"/>
                    <a:pt x="15" y="43"/>
                    <a:pt x="16" y="43"/>
                  </a:cubicBezTo>
                  <a:cubicBezTo>
                    <a:pt x="16" y="43"/>
                    <a:pt x="16" y="43"/>
                    <a:pt x="17" y="43"/>
                  </a:cubicBezTo>
                  <a:cubicBezTo>
                    <a:pt x="18" y="43"/>
                    <a:pt x="19" y="42"/>
                    <a:pt x="20" y="43"/>
                  </a:cubicBezTo>
                  <a:cubicBezTo>
                    <a:pt x="19" y="45"/>
                    <a:pt x="20" y="46"/>
                    <a:pt x="21" y="46"/>
                  </a:cubicBezTo>
                  <a:cubicBezTo>
                    <a:pt x="21" y="44"/>
                    <a:pt x="21" y="44"/>
                    <a:pt x="21" y="43"/>
                  </a:cubicBezTo>
                  <a:cubicBezTo>
                    <a:pt x="21" y="43"/>
                    <a:pt x="20" y="42"/>
                    <a:pt x="20" y="42"/>
                  </a:cubicBezTo>
                  <a:cubicBezTo>
                    <a:pt x="21" y="40"/>
                    <a:pt x="22" y="39"/>
                    <a:pt x="23" y="38"/>
                  </a:cubicBezTo>
                  <a:cubicBezTo>
                    <a:pt x="24" y="38"/>
                    <a:pt x="24" y="38"/>
                    <a:pt x="23" y="37"/>
                  </a:cubicBezTo>
                  <a:cubicBezTo>
                    <a:pt x="24" y="37"/>
                    <a:pt x="24" y="37"/>
                    <a:pt x="25" y="37"/>
                  </a:cubicBezTo>
                  <a:cubicBezTo>
                    <a:pt x="24" y="35"/>
                    <a:pt x="25" y="35"/>
                    <a:pt x="25" y="34"/>
                  </a:cubicBezTo>
                  <a:cubicBezTo>
                    <a:pt x="26" y="33"/>
                    <a:pt x="27" y="33"/>
                    <a:pt x="27" y="32"/>
                  </a:cubicBezTo>
                  <a:cubicBezTo>
                    <a:pt x="28" y="32"/>
                    <a:pt x="27" y="32"/>
                    <a:pt x="27" y="31"/>
                  </a:cubicBezTo>
                  <a:cubicBezTo>
                    <a:pt x="28" y="30"/>
                    <a:pt x="29" y="30"/>
                    <a:pt x="30" y="29"/>
                  </a:cubicBezTo>
                  <a:cubicBezTo>
                    <a:pt x="30" y="30"/>
                    <a:pt x="30" y="30"/>
                    <a:pt x="30" y="30"/>
                  </a:cubicBezTo>
                  <a:cubicBezTo>
                    <a:pt x="31" y="30"/>
                    <a:pt x="32" y="29"/>
                    <a:pt x="32" y="29"/>
                  </a:cubicBezTo>
                  <a:cubicBezTo>
                    <a:pt x="32" y="28"/>
                    <a:pt x="31" y="28"/>
                    <a:pt x="31" y="27"/>
                  </a:cubicBezTo>
                  <a:cubicBezTo>
                    <a:pt x="31" y="26"/>
                    <a:pt x="32" y="26"/>
                    <a:pt x="32" y="26"/>
                  </a:cubicBezTo>
                  <a:cubicBezTo>
                    <a:pt x="32" y="25"/>
                    <a:pt x="32" y="26"/>
                    <a:pt x="32" y="25"/>
                  </a:cubicBezTo>
                  <a:cubicBezTo>
                    <a:pt x="33" y="26"/>
                    <a:pt x="34" y="23"/>
                    <a:pt x="35" y="24"/>
                  </a:cubicBezTo>
                  <a:cubicBezTo>
                    <a:pt x="35" y="25"/>
                    <a:pt x="34" y="26"/>
                    <a:pt x="33" y="28"/>
                  </a:cubicBezTo>
                  <a:cubicBezTo>
                    <a:pt x="34" y="28"/>
                    <a:pt x="34" y="27"/>
                    <a:pt x="35" y="27"/>
                  </a:cubicBezTo>
                  <a:cubicBezTo>
                    <a:pt x="35" y="28"/>
                    <a:pt x="35" y="29"/>
                    <a:pt x="35" y="29"/>
                  </a:cubicBezTo>
                  <a:cubicBezTo>
                    <a:pt x="35" y="28"/>
                    <a:pt x="36" y="29"/>
                    <a:pt x="37" y="29"/>
                  </a:cubicBezTo>
                  <a:cubicBezTo>
                    <a:pt x="37" y="28"/>
                    <a:pt x="36" y="27"/>
                    <a:pt x="37" y="27"/>
                  </a:cubicBezTo>
                  <a:cubicBezTo>
                    <a:pt x="36" y="27"/>
                    <a:pt x="36" y="26"/>
                    <a:pt x="35" y="25"/>
                  </a:cubicBezTo>
                  <a:cubicBezTo>
                    <a:pt x="36" y="23"/>
                    <a:pt x="36" y="23"/>
                    <a:pt x="35" y="21"/>
                  </a:cubicBezTo>
                  <a:cubicBezTo>
                    <a:pt x="35" y="21"/>
                    <a:pt x="35" y="21"/>
                    <a:pt x="34" y="21"/>
                  </a:cubicBezTo>
                  <a:cubicBezTo>
                    <a:pt x="34" y="20"/>
                    <a:pt x="33" y="20"/>
                    <a:pt x="33" y="19"/>
                  </a:cubicBezTo>
                  <a:cubicBezTo>
                    <a:pt x="33" y="19"/>
                    <a:pt x="33" y="18"/>
                    <a:pt x="33" y="18"/>
                  </a:cubicBezTo>
                  <a:cubicBezTo>
                    <a:pt x="32" y="17"/>
                    <a:pt x="33" y="15"/>
                    <a:pt x="31" y="15"/>
                  </a:cubicBezTo>
                  <a:cubicBezTo>
                    <a:pt x="31" y="16"/>
                    <a:pt x="32" y="17"/>
                    <a:pt x="31" y="17"/>
                  </a:cubicBezTo>
                  <a:cubicBezTo>
                    <a:pt x="31" y="16"/>
                    <a:pt x="30" y="17"/>
                    <a:pt x="30" y="16"/>
                  </a:cubicBezTo>
                  <a:cubicBezTo>
                    <a:pt x="30" y="15"/>
                    <a:pt x="30" y="14"/>
                    <a:pt x="30" y="14"/>
                  </a:cubicBezTo>
                  <a:cubicBezTo>
                    <a:pt x="28" y="14"/>
                    <a:pt x="29" y="13"/>
                    <a:pt x="27" y="13"/>
                  </a:cubicBezTo>
                  <a:cubicBezTo>
                    <a:pt x="27" y="13"/>
                    <a:pt x="27" y="12"/>
                    <a:pt x="26" y="12"/>
                  </a:cubicBezTo>
                  <a:cubicBezTo>
                    <a:pt x="26" y="12"/>
                    <a:pt x="26" y="13"/>
                    <a:pt x="25" y="13"/>
                  </a:cubicBezTo>
                  <a:cubicBezTo>
                    <a:pt x="25" y="15"/>
                    <a:pt x="24" y="17"/>
                    <a:pt x="25" y="19"/>
                  </a:cubicBezTo>
                  <a:cubicBezTo>
                    <a:pt x="24" y="19"/>
                    <a:pt x="24" y="18"/>
                    <a:pt x="23" y="19"/>
                  </a:cubicBezTo>
                  <a:cubicBezTo>
                    <a:pt x="24" y="20"/>
                    <a:pt x="24" y="19"/>
                    <a:pt x="24" y="20"/>
                  </a:cubicBezTo>
                  <a:cubicBezTo>
                    <a:pt x="24" y="20"/>
                    <a:pt x="24" y="22"/>
                    <a:pt x="23" y="23"/>
                  </a:cubicBezTo>
                  <a:cubicBezTo>
                    <a:pt x="23" y="22"/>
                    <a:pt x="23" y="21"/>
                    <a:pt x="22" y="20"/>
                  </a:cubicBezTo>
                  <a:cubicBezTo>
                    <a:pt x="22" y="19"/>
                    <a:pt x="22" y="20"/>
                    <a:pt x="21" y="20"/>
                  </a:cubicBezTo>
                  <a:cubicBezTo>
                    <a:pt x="21" y="19"/>
                    <a:pt x="21" y="20"/>
                    <a:pt x="20" y="20"/>
                  </a:cubicBezTo>
                  <a:cubicBezTo>
                    <a:pt x="20" y="19"/>
                    <a:pt x="19" y="18"/>
                    <a:pt x="18" y="18"/>
                  </a:cubicBezTo>
                  <a:cubicBezTo>
                    <a:pt x="18" y="16"/>
                    <a:pt x="17" y="17"/>
                    <a:pt x="17" y="16"/>
                  </a:cubicBezTo>
                  <a:cubicBezTo>
                    <a:pt x="18" y="16"/>
                    <a:pt x="18" y="15"/>
                    <a:pt x="18" y="15"/>
                  </a:cubicBezTo>
                  <a:cubicBezTo>
                    <a:pt x="18" y="14"/>
                    <a:pt x="19" y="13"/>
                    <a:pt x="20" y="13"/>
                  </a:cubicBezTo>
                  <a:cubicBezTo>
                    <a:pt x="20" y="12"/>
                    <a:pt x="20" y="11"/>
                    <a:pt x="22" y="11"/>
                  </a:cubicBezTo>
                  <a:cubicBezTo>
                    <a:pt x="22" y="10"/>
                    <a:pt x="21" y="10"/>
                    <a:pt x="21" y="10"/>
                  </a:cubicBezTo>
                  <a:cubicBezTo>
                    <a:pt x="23" y="9"/>
                    <a:pt x="24" y="9"/>
                    <a:pt x="25" y="9"/>
                  </a:cubicBezTo>
                  <a:cubicBezTo>
                    <a:pt x="25" y="8"/>
                    <a:pt x="25" y="7"/>
                    <a:pt x="25" y="6"/>
                  </a:cubicBezTo>
                  <a:cubicBezTo>
                    <a:pt x="25" y="5"/>
                    <a:pt x="24" y="5"/>
                    <a:pt x="24" y="5"/>
                  </a:cubicBezTo>
                  <a:cubicBezTo>
                    <a:pt x="25" y="5"/>
                    <a:pt x="26" y="5"/>
                    <a:pt x="26" y="6"/>
                  </a:cubicBezTo>
                  <a:cubicBezTo>
                    <a:pt x="27" y="5"/>
                    <a:pt x="27" y="6"/>
                    <a:pt x="28" y="6"/>
                  </a:cubicBezTo>
                  <a:cubicBezTo>
                    <a:pt x="28" y="7"/>
                    <a:pt x="29" y="6"/>
                    <a:pt x="29" y="8"/>
                  </a:cubicBezTo>
                  <a:cubicBezTo>
                    <a:pt x="29" y="10"/>
                    <a:pt x="26" y="9"/>
                    <a:pt x="26" y="11"/>
                  </a:cubicBezTo>
                  <a:cubicBezTo>
                    <a:pt x="26" y="11"/>
                    <a:pt x="27" y="11"/>
                    <a:pt x="28" y="11"/>
                  </a:cubicBezTo>
                  <a:cubicBezTo>
                    <a:pt x="30" y="12"/>
                    <a:pt x="30" y="14"/>
                    <a:pt x="32" y="14"/>
                  </a:cubicBezTo>
                  <a:cubicBezTo>
                    <a:pt x="32" y="13"/>
                    <a:pt x="33" y="13"/>
                    <a:pt x="32" y="11"/>
                  </a:cubicBezTo>
                  <a:cubicBezTo>
                    <a:pt x="32" y="10"/>
                    <a:pt x="32" y="10"/>
                    <a:pt x="32" y="9"/>
                  </a:cubicBezTo>
                  <a:cubicBezTo>
                    <a:pt x="33" y="9"/>
                    <a:pt x="33" y="10"/>
                    <a:pt x="34" y="11"/>
                  </a:cubicBezTo>
                  <a:cubicBezTo>
                    <a:pt x="34" y="10"/>
                    <a:pt x="33" y="9"/>
                    <a:pt x="34" y="9"/>
                  </a:cubicBezTo>
                  <a:cubicBezTo>
                    <a:pt x="34" y="9"/>
                    <a:pt x="35" y="8"/>
                    <a:pt x="35" y="8"/>
                  </a:cubicBezTo>
                  <a:cubicBezTo>
                    <a:pt x="34" y="8"/>
                    <a:pt x="34" y="7"/>
                    <a:pt x="34" y="7"/>
                  </a:cubicBezTo>
                  <a:cubicBezTo>
                    <a:pt x="33" y="7"/>
                    <a:pt x="32" y="6"/>
                    <a:pt x="32" y="6"/>
                  </a:cubicBezTo>
                  <a:cubicBezTo>
                    <a:pt x="32" y="6"/>
                    <a:pt x="32" y="6"/>
                    <a:pt x="32" y="5"/>
                  </a:cubicBezTo>
                  <a:cubicBezTo>
                    <a:pt x="32" y="4"/>
                    <a:pt x="31" y="4"/>
                    <a:pt x="31" y="3"/>
                  </a:cubicBezTo>
                  <a:cubicBezTo>
                    <a:pt x="31" y="3"/>
                    <a:pt x="30" y="3"/>
                    <a:pt x="29" y="3"/>
                  </a:cubicBezTo>
                  <a:cubicBezTo>
                    <a:pt x="29" y="2"/>
                    <a:pt x="29" y="2"/>
                    <a:pt x="29" y="2"/>
                  </a:cubicBezTo>
                  <a:cubicBezTo>
                    <a:pt x="28" y="2"/>
                    <a:pt x="27" y="2"/>
                    <a:pt x="26" y="2"/>
                  </a:cubicBezTo>
                  <a:cubicBezTo>
                    <a:pt x="26" y="0"/>
                    <a:pt x="24" y="1"/>
                    <a:pt x="24" y="2"/>
                  </a:cubicBezTo>
                  <a:cubicBezTo>
                    <a:pt x="24" y="1"/>
                    <a:pt x="24" y="0"/>
                    <a:pt x="23" y="0"/>
                  </a:cubicBezTo>
                  <a:cubicBezTo>
                    <a:pt x="23" y="0"/>
                    <a:pt x="23" y="0"/>
                    <a:pt x="23" y="0"/>
                  </a:cubicBezTo>
                  <a:cubicBezTo>
                    <a:pt x="23" y="0"/>
                    <a:pt x="23" y="1"/>
                    <a:pt x="22" y="1"/>
                  </a:cubicBezTo>
                  <a:close/>
                  <a:moveTo>
                    <a:pt x="34" y="22"/>
                  </a:moveTo>
                  <a:cubicBezTo>
                    <a:pt x="34" y="22"/>
                    <a:pt x="34" y="22"/>
                    <a:pt x="34" y="22"/>
                  </a:cubicBezTo>
                  <a:cubicBezTo>
                    <a:pt x="34" y="22"/>
                    <a:pt x="34" y="22"/>
                    <a:pt x="34" y="22"/>
                  </a:cubicBezTo>
                  <a:close/>
                  <a:moveTo>
                    <a:pt x="3" y="42"/>
                  </a:moveTo>
                  <a:cubicBezTo>
                    <a:pt x="3" y="41"/>
                    <a:pt x="3" y="42"/>
                    <a:pt x="3" y="42"/>
                  </a:cubicBezTo>
                  <a:cubicBezTo>
                    <a:pt x="3" y="42"/>
                    <a:pt x="3" y="42"/>
                    <a:pt x="3" y="42"/>
                  </a:cubicBezTo>
                  <a:close/>
                  <a:moveTo>
                    <a:pt x="3" y="42"/>
                  </a:moveTo>
                  <a:cubicBezTo>
                    <a:pt x="4" y="42"/>
                    <a:pt x="4" y="43"/>
                    <a:pt x="4" y="43"/>
                  </a:cubicBezTo>
                  <a:cubicBezTo>
                    <a:pt x="4" y="44"/>
                    <a:pt x="3" y="43"/>
                    <a:pt x="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40" name="Freeform 68"/>
            <p:cNvSpPr>
              <a:spLocks noEditPoints="1"/>
            </p:cNvSpPr>
            <p:nvPr/>
          </p:nvSpPr>
          <p:spPr bwMode="auto">
            <a:xfrm>
              <a:off x="3940991" y="5655525"/>
              <a:ext cx="37950" cy="31445"/>
            </a:xfrm>
            <a:custGeom>
              <a:avLst/>
              <a:gdLst>
                <a:gd name="T0" fmla="*/ 12 w 15"/>
                <a:gd name="T1" fmla="*/ 2 h 12"/>
                <a:gd name="T2" fmla="*/ 15 w 15"/>
                <a:gd name="T3" fmla="*/ 1 h 12"/>
                <a:gd name="T4" fmla="*/ 14 w 15"/>
                <a:gd name="T5" fmla="*/ 0 h 12"/>
                <a:gd name="T6" fmla="*/ 2 w 15"/>
                <a:gd name="T7" fmla="*/ 9 h 12"/>
                <a:gd name="T8" fmla="*/ 3 w 15"/>
                <a:gd name="T9" fmla="*/ 10 h 12"/>
                <a:gd name="T10" fmla="*/ 3 w 15"/>
                <a:gd name="T11" fmla="*/ 10 h 12"/>
                <a:gd name="T12" fmla="*/ 3 w 15"/>
                <a:gd name="T13" fmla="*/ 10 h 12"/>
                <a:gd name="T14" fmla="*/ 1 w 15"/>
                <a:gd name="T15" fmla="*/ 9 h 12"/>
                <a:gd name="T16" fmla="*/ 0 w 15"/>
                <a:gd name="T17" fmla="*/ 10 h 12"/>
                <a:gd name="T18" fmla="*/ 0 w 15"/>
                <a:gd name="T19" fmla="*/ 11 h 12"/>
                <a:gd name="T20" fmla="*/ 2 w 15"/>
                <a:gd name="T21" fmla="*/ 11 h 12"/>
                <a:gd name="T22" fmla="*/ 5 w 15"/>
                <a:gd name="T23" fmla="*/ 10 h 12"/>
                <a:gd name="T24" fmla="*/ 6 w 15"/>
                <a:gd name="T25" fmla="*/ 9 h 12"/>
                <a:gd name="T26" fmla="*/ 5 w 15"/>
                <a:gd name="T27" fmla="*/ 9 h 12"/>
                <a:gd name="T28" fmla="*/ 7 w 15"/>
                <a:gd name="T29" fmla="*/ 9 h 12"/>
                <a:gd name="T30" fmla="*/ 8 w 15"/>
                <a:gd name="T31" fmla="*/ 6 h 12"/>
                <a:gd name="T32" fmla="*/ 8 w 15"/>
                <a:gd name="T33" fmla="*/ 6 h 12"/>
                <a:gd name="T34" fmla="*/ 10 w 15"/>
                <a:gd name="T35" fmla="*/ 5 h 12"/>
                <a:gd name="T36" fmla="*/ 11 w 15"/>
                <a:gd name="T37" fmla="*/ 5 h 12"/>
                <a:gd name="T38" fmla="*/ 11 w 15"/>
                <a:gd name="T39" fmla="*/ 4 h 12"/>
                <a:gd name="T40" fmla="*/ 12 w 15"/>
                <a:gd name="T41" fmla="*/ 4 h 12"/>
                <a:gd name="T42" fmla="*/ 12 w 15"/>
                <a:gd name="T43" fmla="*/ 3 h 12"/>
                <a:gd name="T44" fmla="*/ 12 w 15"/>
                <a:gd name="T45" fmla="*/ 3 h 12"/>
                <a:gd name="T46" fmla="*/ 12 w 15"/>
                <a:gd name="T47" fmla="*/ 2 h 12"/>
                <a:gd name="T48" fmla="*/ 4 w 15"/>
                <a:gd name="T49" fmla="*/ 10 h 12"/>
                <a:gd name="T50" fmla="*/ 4 w 15"/>
                <a:gd name="T51" fmla="*/ 10 h 12"/>
                <a:gd name="T52" fmla="*/ 4 w 15"/>
                <a:gd name="T5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12">
                  <a:moveTo>
                    <a:pt x="12" y="2"/>
                  </a:moveTo>
                  <a:cubicBezTo>
                    <a:pt x="13" y="2"/>
                    <a:pt x="15" y="2"/>
                    <a:pt x="15" y="1"/>
                  </a:cubicBezTo>
                  <a:cubicBezTo>
                    <a:pt x="15" y="0"/>
                    <a:pt x="14" y="1"/>
                    <a:pt x="14" y="0"/>
                  </a:cubicBezTo>
                  <a:cubicBezTo>
                    <a:pt x="10" y="3"/>
                    <a:pt x="6" y="5"/>
                    <a:pt x="2" y="9"/>
                  </a:cubicBezTo>
                  <a:cubicBezTo>
                    <a:pt x="2" y="9"/>
                    <a:pt x="3" y="9"/>
                    <a:pt x="3" y="10"/>
                  </a:cubicBezTo>
                  <a:cubicBezTo>
                    <a:pt x="3" y="10"/>
                    <a:pt x="3" y="10"/>
                    <a:pt x="3" y="10"/>
                  </a:cubicBezTo>
                  <a:cubicBezTo>
                    <a:pt x="3" y="10"/>
                    <a:pt x="3" y="10"/>
                    <a:pt x="3" y="10"/>
                  </a:cubicBezTo>
                  <a:cubicBezTo>
                    <a:pt x="2" y="10"/>
                    <a:pt x="1" y="10"/>
                    <a:pt x="1" y="9"/>
                  </a:cubicBezTo>
                  <a:cubicBezTo>
                    <a:pt x="1" y="10"/>
                    <a:pt x="0" y="10"/>
                    <a:pt x="0" y="10"/>
                  </a:cubicBezTo>
                  <a:cubicBezTo>
                    <a:pt x="0" y="10"/>
                    <a:pt x="0" y="11"/>
                    <a:pt x="0" y="11"/>
                  </a:cubicBezTo>
                  <a:cubicBezTo>
                    <a:pt x="1" y="11"/>
                    <a:pt x="1" y="11"/>
                    <a:pt x="2" y="11"/>
                  </a:cubicBezTo>
                  <a:cubicBezTo>
                    <a:pt x="3" y="11"/>
                    <a:pt x="5" y="12"/>
                    <a:pt x="5" y="10"/>
                  </a:cubicBezTo>
                  <a:cubicBezTo>
                    <a:pt x="6" y="10"/>
                    <a:pt x="6" y="10"/>
                    <a:pt x="6" y="9"/>
                  </a:cubicBezTo>
                  <a:cubicBezTo>
                    <a:pt x="6" y="8"/>
                    <a:pt x="5" y="9"/>
                    <a:pt x="5" y="9"/>
                  </a:cubicBezTo>
                  <a:cubicBezTo>
                    <a:pt x="6" y="9"/>
                    <a:pt x="6" y="9"/>
                    <a:pt x="7" y="9"/>
                  </a:cubicBezTo>
                  <a:cubicBezTo>
                    <a:pt x="7" y="7"/>
                    <a:pt x="8" y="7"/>
                    <a:pt x="8" y="6"/>
                  </a:cubicBezTo>
                  <a:cubicBezTo>
                    <a:pt x="8" y="6"/>
                    <a:pt x="8" y="6"/>
                    <a:pt x="8" y="6"/>
                  </a:cubicBezTo>
                  <a:cubicBezTo>
                    <a:pt x="9" y="6"/>
                    <a:pt x="9" y="5"/>
                    <a:pt x="10" y="5"/>
                  </a:cubicBezTo>
                  <a:cubicBezTo>
                    <a:pt x="10" y="5"/>
                    <a:pt x="10" y="5"/>
                    <a:pt x="11" y="5"/>
                  </a:cubicBezTo>
                  <a:cubicBezTo>
                    <a:pt x="11" y="4"/>
                    <a:pt x="11" y="4"/>
                    <a:pt x="11" y="4"/>
                  </a:cubicBezTo>
                  <a:cubicBezTo>
                    <a:pt x="11" y="4"/>
                    <a:pt x="11" y="4"/>
                    <a:pt x="12" y="4"/>
                  </a:cubicBezTo>
                  <a:cubicBezTo>
                    <a:pt x="12" y="4"/>
                    <a:pt x="12" y="3"/>
                    <a:pt x="12" y="3"/>
                  </a:cubicBezTo>
                  <a:cubicBezTo>
                    <a:pt x="12" y="3"/>
                    <a:pt x="12" y="3"/>
                    <a:pt x="12" y="3"/>
                  </a:cubicBezTo>
                  <a:cubicBezTo>
                    <a:pt x="12" y="3"/>
                    <a:pt x="12" y="2"/>
                    <a:pt x="12" y="2"/>
                  </a:cubicBezTo>
                  <a:close/>
                  <a:moveTo>
                    <a:pt x="4" y="10"/>
                  </a:moveTo>
                  <a:cubicBezTo>
                    <a:pt x="4" y="10"/>
                    <a:pt x="4" y="10"/>
                    <a:pt x="4" y="10"/>
                  </a:cubicBezTo>
                  <a:cubicBezTo>
                    <a:pt x="4" y="10"/>
                    <a:pt x="4"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41" name="Freeform 69"/>
            <p:cNvSpPr/>
            <p:nvPr/>
          </p:nvSpPr>
          <p:spPr bwMode="auto">
            <a:xfrm>
              <a:off x="4192545" y="5812747"/>
              <a:ext cx="2169" cy="4337"/>
            </a:xfrm>
            <a:custGeom>
              <a:avLst/>
              <a:gdLst>
                <a:gd name="T0" fmla="*/ 0 w 1"/>
                <a:gd name="T1" fmla="*/ 2 h 2"/>
                <a:gd name="T2" fmla="*/ 1 w 1"/>
                <a:gd name="T3" fmla="*/ 0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1" y="2"/>
                    <a:pt x="1" y="1"/>
                    <a:pt x="1" y="0"/>
                  </a:cubicBezTo>
                  <a:cubicBezTo>
                    <a:pt x="1" y="0"/>
                    <a:pt x="1" y="0"/>
                    <a:pt x="0" y="0"/>
                  </a:cubicBezTo>
                  <a:cubicBezTo>
                    <a:pt x="0" y="1"/>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42" name="Freeform 70"/>
            <p:cNvSpPr/>
            <p:nvPr/>
          </p:nvSpPr>
          <p:spPr bwMode="auto">
            <a:xfrm>
              <a:off x="4072189" y="5779134"/>
              <a:ext cx="2169" cy="2169"/>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1" y="0"/>
                    <a:pt x="1" y="1"/>
                  </a:cubicBezTo>
                  <a:cubicBezTo>
                    <a:pt x="1"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43" name="Freeform 71"/>
            <p:cNvSpPr/>
            <p:nvPr/>
          </p:nvSpPr>
          <p:spPr bwMode="auto">
            <a:xfrm>
              <a:off x="4030986" y="5724920"/>
              <a:ext cx="9759" cy="22770"/>
            </a:xfrm>
            <a:custGeom>
              <a:avLst/>
              <a:gdLst>
                <a:gd name="T0" fmla="*/ 3 w 4"/>
                <a:gd name="T1" fmla="*/ 5 h 9"/>
                <a:gd name="T2" fmla="*/ 3 w 4"/>
                <a:gd name="T3" fmla="*/ 2 h 9"/>
                <a:gd name="T4" fmla="*/ 2 w 4"/>
                <a:gd name="T5" fmla="*/ 1 h 9"/>
                <a:gd name="T6" fmla="*/ 2 w 4"/>
                <a:gd name="T7" fmla="*/ 0 h 9"/>
                <a:gd name="T8" fmla="*/ 1 w 4"/>
                <a:gd name="T9" fmla="*/ 0 h 9"/>
                <a:gd name="T10" fmla="*/ 0 w 4"/>
                <a:gd name="T11" fmla="*/ 4 h 9"/>
                <a:gd name="T12" fmla="*/ 2 w 4"/>
                <a:gd name="T13" fmla="*/ 4 h 9"/>
                <a:gd name="T14" fmla="*/ 0 w 4"/>
                <a:gd name="T15" fmla="*/ 5 h 9"/>
                <a:gd name="T16" fmla="*/ 1 w 4"/>
                <a:gd name="T17" fmla="*/ 8 h 9"/>
                <a:gd name="T18" fmla="*/ 0 w 4"/>
                <a:gd name="T19" fmla="*/ 9 h 9"/>
                <a:gd name="T20" fmla="*/ 3 w 4"/>
                <a:gd name="T21" fmla="*/ 8 h 9"/>
                <a:gd name="T22" fmla="*/ 4 w 4"/>
                <a:gd name="T23" fmla="*/ 6 h 9"/>
                <a:gd name="T24" fmla="*/ 3 w 4"/>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9">
                  <a:moveTo>
                    <a:pt x="3" y="5"/>
                  </a:moveTo>
                  <a:cubicBezTo>
                    <a:pt x="4" y="3"/>
                    <a:pt x="2" y="3"/>
                    <a:pt x="3" y="2"/>
                  </a:cubicBezTo>
                  <a:cubicBezTo>
                    <a:pt x="2" y="1"/>
                    <a:pt x="2" y="1"/>
                    <a:pt x="2" y="1"/>
                  </a:cubicBezTo>
                  <a:cubicBezTo>
                    <a:pt x="2" y="1"/>
                    <a:pt x="2" y="0"/>
                    <a:pt x="2" y="0"/>
                  </a:cubicBezTo>
                  <a:cubicBezTo>
                    <a:pt x="2" y="0"/>
                    <a:pt x="1" y="0"/>
                    <a:pt x="1" y="0"/>
                  </a:cubicBezTo>
                  <a:cubicBezTo>
                    <a:pt x="1" y="2"/>
                    <a:pt x="0" y="2"/>
                    <a:pt x="0" y="4"/>
                  </a:cubicBezTo>
                  <a:cubicBezTo>
                    <a:pt x="1" y="4"/>
                    <a:pt x="1" y="4"/>
                    <a:pt x="2" y="4"/>
                  </a:cubicBezTo>
                  <a:cubicBezTo>
                    <a:pt x="2" y="5"/>
                    <a:pt x="1" y="6"/>
                    <a:pt x="0" y="5"/>
                  </a:cubicBezTo>
                  <a:cubicBezTo>
                    <a:pt x="0" y="7"/>
                    <a:pt x="0" y="7"/>
                    <a:pt x="1" y="8"/>
                  </a:cubicBezTo>
                  <a:cubicBezTo>
                    <a:pt x="0" y="8"/>
                    <a:pt x="0" y="8"/>
                    <a:pt x="0" y="9"/>
                  </a:cubicBezTo>
                  <a:cubicBezTo>
                    <a:pt x="1" y="9"/>
                    <a:pt x="2" y="8"/>
                    <a:pt x="3" y="8"/>
                  </a:cubicBezTo>
                  <a:cubicBezTo>
                    <a:pt x="4" y="7"/>
                    <a:pt x="3" y="7"/>
                    <a:pt x="4" y="6"/>
                  </a:cubicBezTo>
                  <a:cubicBezTo>
                    <a:pt x="4" y="5"/>
                    <a:pt x="4"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44" name="Freeform 72"/>
            <p:cNvSpPr>
              <a:spLocks noEditPoints="1"/>
            </p:cNvSpPr>
            <p:nvPr/>
          </p:nvSpPr>
          <p:spPr bwMode="auto">
            <a:xfrm>
              <a:off x="4015806" y="5673959"/>
              <a:ext cx="209267" cy="195171"/>
            </a:xfrm>
            <a:custGeom>
              <a:avLst/>
              <a:gdLst>
                <a:gd name="T0" fmla="*/ 80 w 82"/>
                <a:gd name="T1" fmla="*/ 23 h 76"/>
                <a:gd name="T2" fmla="*/ 64 w 82"/>
                <a:gd name="T3" fmla="*/ 4 h 76"/>
                <a:gd name="T4" fmla="*/ 61 w 82"/>
                <a:gd name="T5" fmla="*/ 1 h 76"/>
                <a:gd name="T6" fmla="*/ 56 w 82"/>
                <a:gd name="T7" fmla="*/ 2 h 76"/>
                <a:gd name="T8" fmla="*/ 50 w 82"/>
                <a:gd name="T9" fmla="*/ 4 h 76"/>
                <a:gd name="T10" fmla="*/ 46 w 82"/>
                <a:gd name="T11" fmla="*/ 6 h 76"/>
                <a:gd name="T12" fmla="*/ 43 w 82"/>
                <a:gd name="T13" fmla="*/ 6 h 76"/>
                <a:gd name="T14" fmla="*/ 35 w 82"/>
                <a:gd name="T15" fmla="*/ 10 h 76"/>
                <a:gd name="T16" fmla="*/ 29 w 82"/>
                <a:gd name="T17" fmla="*/ 13 h 76"/>
                <a:gd name="T18" fmla="*/ 29 w 82"/>
                <a:gd name="T19" fmla="*/ 13 h 76"/>
                <a:gd name="T20" fmla="*/ 21 w 82"/>
                <a:gd name="T21" fmla="*/ 7 h 76"/>
                <a:gd name="T22" fmla="*/ 15 w 82"/>
                <a:gd name="T23" fmla="*/ 15 h 76"/>
                <a:gd name="T24" fmla="*/ 12 w 82"/>
                <a:gd name="T25" fmla="*/ 21 h 76"/>
                <a:gd name="T26" fmla="*/ 11 w 82"/>
                <a:gd name="T27" fmla="*/ 25 h 76"/>
                <a:gd name="T28" fmla="*/ 7 w 82"/>
                <a:gd name="T29" fmla="*/ 30 h 76"/>
                <a:gd name="T30" fmla="*/ 8 w 82"/>
                <a:gd name="T31" fmla="*/ 35 h 76"/>
                <a:gd name="T32" fmla="*/ 7 w 82"/>
                <a:gd name="T33" fmla="*/ 41 h 76"/>
                <a:gd name="T34" fmla="*/ 14 w 82"/>
                <a:gd name="T35" fmla="*/ 34 h 76"/>
                <a:gd name="T36" fmla="*/ 15 w 82"/>
                <a:gd name="T37" fmla="*/ 36 h 76"/>
                <a:gd name="T38" fmla="*/ 18 w 82"/>
                <a:gd name="T39" fmla="*/ 40 h 76"/>
                <a:gd name="T40" fmla="*/ 17 w 82"/>
                <a:gd name="T41" fmla="*/ 34 h 76"/>
                <a:gd name="T42" fmla="*/ 20 w 82"/>
                <a:gd name="T43" fmla="*/ 41 h 76"/>
                <a:gd name="T44" fmla="*/ 23 w 82"/>
                <a:gd name="T45" fmla="*/ 40 h 76"/>
                <a:gd name="T46" fmla="*/ 28 w 82"/>
                <a:gd name="T47" fmla="*/ 41 h 76"/>
                <a:gd name="T48" fmla="*/ 20 w 82"/>
                <a:gd name="T49" fmla="*/ 45 h 76"/>
                <a:gd name="T50" fmla="*/ 12 w 82"/>
                <a:gd name="T51" fmla="*/ 41 h 76"/>
                <a:gd name="T52" fmla="*/ 3 w 82"/>
                <a:gd name="T53" fmla="*/ 47 h 76"/>
                <a:gd name="T54" fmla="*/ 2 w 82"/>
                <a:gd name="T55" fmla="*/ 64 h 76"/>
                <a:gd name="T56" fmla="*/ 10 w 82"/>
                <a:gd name="T57" fmla="*/ 65 h 76"/>
                <a:gd name="T58" fmla="*/ 15 w 82"/>
                <a:gd name="T59" fmla="*/ 74 h 76"/>
                <a:gd name="T60" fmla="*/ 32 w 82"/>
                <a:gd name="T61" fmla="*/ 69 h 76"/>
                <a:gd name="T62" fmla="*/ 35 w 82"/>
                <a:gd name="T63" fmla="*/ 60 h 76"/>
                <a:gd name="T64" fmla="*/ 29 w 82"/>
                <a:gd name="T65" fmla="*/ 51 h 76"/>
                <a:gd name="T66" fmla="*/ 34 w 82"/>
                <a:gd name="T67" fmla="*/ 59 h 76"/>
                <a:gd name="T68" fmla="*/ 42 w 82"/>
                <a:gd name="T69" fmla="*/ 52 h 76"/>
                <a:gd name="T70" fmla="*/ 37 w 82"/>
                <a:gd name="T71" fmla="*/ 46 h 76"/>
                <a:gd name="T72" fmla="*/ 44 w 82"/>
                <a:gd name="T73" fmla="*/ 50 h 76"/>
                <a:gd name="T74" fmla="*/ 48 w 82"/>
                <a:gd name="T75" fmla="*/ 53 h 76"/>
                <a:gd name="T76" fmla="*/ 51 w 82"/>
                <a:gd name="T77" fmla="*/ 62 h 76"/>
                <a:gd name="T78" fmla="*/ 55 w 82"/>
                <a:gd name="T79" fmla="*/ 56 h 76"/>
                <a:gd name="T80" fmla="*/ 60 w 82"/>
                <a:gd name="T81" fmla="*/ 55 h 76"/>
                <a:gd name="T82" fmla="*/ 63 w 82"/>
                <a:gd name="T83" fmla="*/ 60 h 76"/>
                <a:gd name="T84" fmla="*/ 66 w 82"/>
                <a:gd name="T85" fmla="*/ 63 h 76"/>
                <a:gd name="T86" fmla="*/ 67 w 82"/>
                <a:gd name="T87" fmla="*/ 62 h 76"/>
                <a:gd name="T88" fmla="*/ 69 w 82"/>
                <a:gd name="T89" fmla="*/ 54 h 76"/>
                <a:gd name="T90" fmla="*/ 75 w 82"/>
                <a:gd name="T91" fmla="*/ 45 h 76"/>
                <a:gd name="T92" fmla="*/ 75 w 82"/>
                <a:gd name="T93" fmla="*/ 40 h 76"/>
                <a:gd name="T94" fmla="*/ 78 w 82"/>
                <a:gd name="T95" fmla="*/ 36 h 76"/>
                <a:gd name="T96" fmla="*/ 82 w 82"/>
                <a:gd name="T97" fmla="*/ 27 h 76"/>
                <a:gd name="T98" fmla="*/ 19 w 82"/>
                <a:gd name="T99" fmla="*/ 24 h 76"/>
                <a:gd name="T100" fmla="*/ 15 w 82"/>
                <a:gd name="T101" fmla="*/ 24 h 76"/>
                <a:gd name="T102" fmla="*/ 18 w 82"/>
                <a:gd name="T103" fmla="*/ 19 h 76"/>
                <a:gd name="T104" fmla="*/ 21 w 82"/>
                <a:gd name="T105" fmla="*/ 19 h 76"/>
                <a:gd name="T106" fmla="*/ 24 w 82"/>
                <a:gd name="T107" fmla="*/ 9 h 76"/>
                <a:gd name="T108" fmla="*/ 28 w 82"/>
                <a:gd name="T109" fmla="*/ 48 h 76"/>
                <a:gd name="T110" fmla="*/ 28 w 82"/>
                <a:gd name="T111" fmla="*/ 15 h 76"/>
                <a:gd name="T112" fmla="*/ 45 w 82"/>
                <a:gd name="T113" fmla="*/ 9 h 76"/>
                <a:gd name="T114" fmla="*/ 61 w 82"/>
                <a:gd name="T115" fmla="*/ 5 h 76"/>
                <a:gd name="T116" fmla="*/ 62 w 82"/>
                <a:gd name="T117" fmla="*/ 4 h 76"/>
                <a:gd name="T118" fmla="*/ 74 w 82"/>
                <a:gd name="T119"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 h="76">
                  <a:moveTo>
                    <a:pt x="82" y="27"/>
                  </a:moveTo>
                  <a:cubicBezTo>
                    <a:pt x="82" y="26"/>
                    <a:pt x="81" y="25"/>
                    <a:pt x="81" y="24"/>
                  </a:cubicBezTo>
                  <a:cubicBezTo>
                    <a:pt x="80" y="25"/>
                    <a:pt x="79" y="25"/>
                    <a:pt x="79" y="24"/>
                  </a:cubicBezTo>
                  <a:cubicBezTo>
                    <a:pt x="79" y="23"/>
                    <a:pt x="80" y="23"/>
                    <a:pt x="80" y="23"/>
                  </a:cubicBezTo>
                  <a:cubicBezTo>
                    <a:pt x="77" y="16"/>
                    <a:pt x="72" y="10"/>
                    <a:pt x="67" y="5"/>
                  </a:cubicBezTo>
                  <a:cubicBezTo>
                    <a:pt x="66" y="5"/>
                    <a:pt x="66" y="5"/>
                    <a:pt x="65" y="5"/>
                  </a:cubicBezTo>
                  <a:cubicBezTo>
                    <a:pt x="65" y="5"/>
                    <a:pt x="65" y="5"/>
                    <a:pt x="64" y="5"/>
                  </a:cubicBezTo>
                  <a:cubicBezTo>
                    <a:pt x="64" y="5"/>
                    <a:pt x="64" y="4"/>
                    <a:pt x="64" y="4"/>
                  </a:cubicBezTo>
                  <a:cubicBezTo>
                    <a:pt x="63" y="4"/>
                    <a:pt x="63" y="4"/>
                    <a:pt x="62" y="4"/>
                  </a:cubicBezTo>
                  <a:cubicBezTo>
                    <a:pt x="62" y="4"/>
                    <a:pt x="62" y="4"/>
                    <a:pt x="62" y="3"/>
                  </a:cubicBezTo>
                  <a:cubicBezTo>
                    <a:pt x="63" y="3"/>
                    <a:pt x="63" y="3"/>
                    <a:pt x="63" y="2"/>
                  </a:cubicBezTo>
                  <a:cubicBezTo>
                    <a:pt x="62" y="2"/>
                    <a:pt x="62" y="1"/>
                    <a:pt x="61" y="1"/>
                  </a:cubicBezTo>
                  <a:cubicBezTo>
                    <a:pt x="61" y="1"/>
                    <a:pt x="60" y="1"/>
                    <a:pt x="59" y="1"/>
                  </a:cubicBezTo>
                  <a:cubicBezTo>
                    <a:pt x="59" y="1"/>
                    <a:pt x="59" y="1"/>
                    <a:pt x="59" y="1"/>
                  </a:cubicBezTo>
                  <a:cubicBezTo>
                    <a:pt x="58" y="1"/>
                    <a:pt x="58" y="0"/>
                    <a:pt x="57" y="0"/>
                  </a:cubicBezTo>
                  <a:cubicBezTo>
                    <a:pt x="57" y="0"/>
                    <a:pt x="56" y="1"/>
                    <a:pt x="56" y="2"/>
                  </a:cubicBezTo>
                  <a:cubicBezTo>
                    <a:pt x="55" y="1"/>
                    <a:pt x="56" y="3"/>
                    <a:pt x="55" y="2"/>
                  </a:cubicBezTo>
                  <a:cubicBezTo>
                    <a:pt x="54" y="2"/>
                    <a:pt x="55" y="1"/>
                    <a:pt x="54" y="2"/>
                  </a:cubicBezTo>
                  <a:cubicBezTo>
                    <a:pt x="53" y="2"/>
                    <a:pt x="52" y="3"/>
                    <a:pt x="51" y="3"/>
                  </a:cubicBezTo>
                  <a:cubicBezTo>
                    <a:pt x="51" y="3"/>
                    <a:pt x="50" y="4"/>
                    <a:pt x="50" y="4"/>
                  </a:cubicBezTo>
                  <a:cubicBezTo>
                    <a:pt x="49" y="4"/>
                    <a:pt x="50" y="5"/>
                    <a:pt x="49" y="5"/>
                  </a:cubicBezTo>
                  <a:cubicBezTo>
                    <a:pt x="48" y="5"/>
                    <a:pt x="47" y="4"/>
                    <a:pt x="48" y="5"/>
                  </a:cubicBezTo>
                  <a:cubicBezTo>
                    <a:pt x="48" y="6"/>
                    <a:pt x="49" y="6"/>
                    <a:pt x="49" y="7"/>
                  </a:cubicBezTo>
                  <a:cubicBezTo>
                    <a:pt x="48" y="7"/>
                    <a:pt x="48" y="6"/>
                    <a:pt x="46" y="6"/>
                  </a:cubicBezTo>
                  <a:cubicBezTo>
                    <a:pt x="46" y="7"/>
                    <a:pt x="46" y="8"/>
                    <a:pt x="46" y="8"/>
                  </a:cubicBezTo>
                  <a:cubicBezTo>
                    <a:pt x="46" y="7"/>
                    <a:pt x="46" y="7"/>
                    <a:pt x="46" y="6"/>
                  </a:cubicBezTo>
                  <a:cubicBezTo>
                    <a:pt x="45" y="6"/>
                    <a:pt x="45" y="7"/>
                    <a:pt x="44" y="7"/>
                  </a:cubicBezTo>
                  <a:cubicBezTo>
                    <a:pt x="44" y="6"/>
                    <a:pt x="44" y="5"/>
                    <a:pt x="43" y="6"/>
                  </a:cubicBezTo>
                  <a:cubicBezTo>
                    <a:pt x="42" y="7"/>
                    <a:pt x="41" y="8"/>
                    <a:pt x="40" y="9"/>
                  </a:cubicBezTo>
                  <a:cubicBezTo>
                    <a:pt x="39" y="9"/>
                    <a:pt x="39" y="8"/>
                    <a:pt x="37" y="8"/>
                  </a:cubicBezTo>
                  <a:cubicBezTo>
                    <a:pt x="37" y="10"/>
                    <a:pt x="39" y="9"/>
                    <a:pt x="38" y="10"/>
                  </a:cubicBezTo>
                  <a:cubicBezTo>
                    <a:pt x="37" y="10"/>
                    <a:pt x="36" y="10"/>
                    <a:pt x="35" y="10"/>
                  </a:cubicBezTo>
                  <a:cubicBezTo>
                    <a:pt x="34" y="10"/>
                    <a:pt x="33" y="11"/>
                    <a:pt x="32" y="12"/>
                  </a:cubicBezTo>
                  <a:cubicBezTo>
                    <a:pt x="32" y="11"/>
                    <a:pt x="32" y="11"/>
                    <a:pt x="32" y="10"/>
                  </a:cubicBezTo>
                  <a:cubicBezTo>
                    <a:pt x="31" y="10"/>
                    <a:pt x="31" y="10"/>
                    <a:pt x="31" y="10"/>
                  </a:cubicBezTo>
                  <a:cubicBezTo>
                    <a:pt x="31" y="11"/>
                    <a:pt x="31" y="13"/>
                    <a:pt x="29" y="13"/>
                  </a:cubicBezTo>
                  <a:cubicBezTo>
                    <a:pt x="29" y="14"/>
                    <a:pt x="28" y="13"/>
                    <a:pt x="28" y="14"/>
                  </a:cubicBezTo>
                  <a:cubicBezTo>
                    <a:pt x="27" y="14"/>
                    <a:pt x="28" y="15"/>
                    <a:pt x="28" y="15"/>
                  </a:cubicBezTo>
                  <a:cubicBezTo>
                    <a:pt x="26" y="15"/>
                    <a:pt x="26" y="13"/>
                    <a:pt x="26" y="12"/>
                  </a:cubicBezTo>
                  <a:cubicBezTo>
                    <a:pt x="27" y="12"/>
                    <a:pt x="29" y="12"/>
                    <a:pt x="29" y="13"/>
                  </a:cubicBezTo>
                  <a:cubicBezTo>
                    <a:pt x="30" y="11"/>
                    <a:pt x="28" y="10"/>
                    <a:pt x="26" y="10"/>
                  </a:cubicBezTo>
                  <a:cubicBezTo>
                    <a:pt x="26" y="9"/>
                    <a:pt x="25" y="9"/>
                    <a:pt x="25" y="9"/>
                  </a:cubicBezTo>
                  <a:cubicBezTo>
                    <a:pt x="24" y="8"/>
                    <a:pt x="24" y="8"/>
                    <a:pt x="23" y="7"/>
                  </a:cubicBezTo>
                  <a:cubicBezTo>
                    <a:pt x="23" y="7"/>
                    <a:pt x="22" y="7"/>
                    <a:pt x="21" y="7"/>
                  </a:cubicBezTo>
                  <a:cubicBezTo>
                    <a:pt x="21" y="8"/>
                    <a:pt x="20" y="8"/>
                    <a:pt x="19" y="9"/>
                  </a:cubicBezTo>
                  <a:cubicBezTo>
                    <a:pt x="19" y="8"/>
                    <a:pt x="19" y="9"/>
                    <a:pt x="19" y="9"/>
                  </a:cubicBezTo>
                  <a:cubicBezTo>
                    <a:pt x="18" y="10"/>
                    <a:pt x="17" y="11"/>
                    <a:pt x="16" y="12"/>
                  </a:cubicBezTo>
                  <a:cubicBezTo>
                    <a:pt x="16" y="13"/>
                    <a:pt x="15" y="14"/>
                    <a:pt x="15" y="15"/>
                  </a:cubicBezTo>
                  <a:cubicBezTo>
                    <a:pt x="14" y="14"/>
                    <a:pt x="14" y="14"/>
                    <a:pt x="14" y="14"/>
                  </a:cubicBezTo>
                  <a:cubicBezTo>
                    <a:pt x="14" y="15"/>
                    <a:pt x="14" y="15"/>
                    <a:pt x="14" y="15"/>
                  </a:cubicBezTo>
                  <a:cubicBezTo>
                    <a:pt x="12" y="15"/>
                    <a:pt x="12" y="17"/>
                    <a:pt x="12" y="18"/>
                  </a:cubicBezTo>
                  <a:cubicBezTo>
                    <a:pt x="12" y="19"/>
                    <a:pt x="12" y="20"/>
                    <a:pt x="12" y="21"/>
                  </a:cubicBezTo>
                  <a:cubicBezTo>
                    <a:pt x="12" y="22"/>
                    <a:pt x="14" y="22"/>
                    <a:pt x="14" y="22"/>
                  </a:cubicBezTo>
                  <a:cubicBezTo>
                    <a:pt x="14" y="23"/>
                    <a:pt x="13" y="23"/>
                    <a:pt x="13" y="24"/>
                  </a:cubicBezTo>
                  <a:cubicBezTo>
                    <a:pt x="14" y="24"/>
                    <a:pt x="14" y="24"/>
                    <a:pt x="14" y="25"/>
                  </a:cubicBezTo>
                  <a:cubicBezTo>
                    <a:pt x="13" y="25"/>
                    <a:pt x="12" y="25"/>
                    <a:pt x="11" y="25"/>
                  </a:cubicBezTo>
                  <a:cubicBezTo>
                    <a:pt x="11" y="26"/>
                    <a:pt x="11" y="26"/>
                    <a:pt x="11" y="27"/>
                  </a:cubicBezTo>
                  <a:cubicBezTo>
                    <a:pt x="10" y="27"/>
                    <a:pt x="10" y="29"/>
                    <a:pt x="9" y="28"/>
                  </a:cubicBezTo>
                  <a:cubicBezTo>
                    <a:pt x="9" y="29"/>
                    <a:pt x="9" y="29"/>
                    <a:pt x="9" y="29"/>
                  </a:cubicBezTo>
                  <a:cubicBezTo>
                    <a:pt x="8" y="29"/>
                    <a:pt x="8" y="30"/>
                    <a:pt x="7" y="30"/>
                  </a:cubicBezTo>
                  <a:cubicBezTo>
                    <a:pt x="7" y="30"/>
                    <a:pt x="6" y="30"/>
                    <a:pt x="6" y="31"/>
                  </a:cubicBezTo>
                  <a:cubicBezTo>
                    <a:pt x="6" y="32"/>
                    <a:pt x="7" y="31"/>
                    <a:pt x="8" y="31"/>
                  </a:cubicBezTo>
                  <a:cubicBezTo>
                    <a:pt x="8" y="33"/>
                    <a:pt x="9" y="32"/>
                    <a:pt x="9" y="34"/>
                  </a:cubicBezTo>
                  <a:cubicBezTo>
                    <a:pt x="8" y="34"/>
                    <a:pt x="8" y="35"/>
                    <a:pt x="8" y="35"/>
                  </a:cubicBezTo>
                  <a:cubicBezTo>
                    <a:pt x="7" y="34"/>
                    <a:pt x="6" y="35"/>
                    <a:pt x="4" y="35"/>
                  </a:cubicBezTo>
                  <a:cubicBezTo>
                    <a:pt x="4" y="36"/>
                    <a:pt x="5" y="38"/>
                    <a:pt x="4" y="38"/>
                  </a:cubicBezTo>
                  <a:cubicBezTo>
                    <a:pt x="4" y="39"/>
                    <a:pt x="5" y="39"/>
                    <a:pt x="4" y="40"/>
                  </a:cubicBezTo>
                  <a:cubicBezTo>
                    <a:pt x="6" y="40"/>
                    <a:pt x="6" y="41"/>
                    <a:pt x="7" y="41"/>
                  </a:cubicBezTo>
                  <a:cubicBezTo>
                    <a:pt x="7" y="40"/>
                    <a:pt x="8" y="40"/>
                    <a:pt x="8" y="41"/>
                  </a:cubicBezTo>
                  <a:cubicBezTo>
                    <a:pt x="9" y="40"/>
                    <a:pt x="10" y="39"/>
                    <a:pt x="10" y="37"/>
                  </a:cubicBezTo>
                  <a:cubicBezTo>
                    <a:pt x="11" y="37"/>
                    <a:pt x="10" y="35"/>
                    <a:pt x="12" y="35"/>
                  </a:cubicBezTo>
                  <a:cubicBezTo>
                    <a:pt x="13" y="35"/>
                    <a:pt x="13" y="35"/>
                    <a:pt x="14" y="34"/>
                  </a:cubicBezTo>
                  <a:cubicBezTo>
                    <a:pt x="13" y="36"/>
                    <a:pt x="14" y="37"/>
                    <a:pt x="14" y="39"/>
                  </a:cubicBezTo>
                  <a:cubicBezTo>
                    <a:pt x="16" y="38"/>
                    <a:pt x="15" y="37"/>
                    <a:pt x="15" y="36"/>
                  </a:cubicBezTo>
                  <a:cubicBezTo>
                    <a:pt x="15" y="36"/>
                    <a:pt x="14" y="35"/>
                    <a:pt x="15" y="35"/>
                  </a:cubicBezTo>
                  <a:cubicBezTo>
                    <a:pt x="15" y="35"/>
                    <a:pt x="15" y="35"/>
                    <a:pt x="15" y="36"/>
                  </a:cubicBezTo>
                  <a:cubicBezTo>
                    <a:pt x="15" y="36"/>
                    <a:pt x="15" y="36"/>
                    <a:pt x="15" y="37"/>
                  </a:cubicBezTo>
                  <a:cubicBezTo>
                    <a:pt x="17" y="37"/>
                    <a:pt x="17" y="37"/>
                    <a:pt x="18" y="38"/>
                  </a:cubicBezTo>
                  <a:cubicBezTo>
                    <a:pt x="18" y="39"/>
                    <a:pt x="17" y="39"/>
                    <a:pt x="16" y="39"/>
                  </a:cubicBezTo>
                  <a:cubicBezTo>
                    <a:pt x="16" y="40"/>
                    <a:pt x="17" y="40"/>
                    <a:pt x="18" y="40"/>
                  </a:cubicBezTo>
                  <a:cubicBezTo>
                    <a:pt x="17" y="39"/>
                    <a:pt x="18" y="39"/>
                    <a:pt x="19" y="38"/>
                  </a:cubicBezTo>
                  <a:cubicBezTo>
                    <a:pt x="19" y="38"/>
                    <a:pt x="18" y="38"/>
                    <a:pt x="18" y="38"/>
                  </a:cubicBezTo>
                  <a:cubicBezTo>
                    <a:pt x="19" y="37"/>
                    <a:pt x="19" y="38"/>
                    <a:pt x="19" y="38"/>
                  </a:cubicBezTo>
                  <a:cubicBezTo>
                    <a:pt x="19" y="36"/>
                    <a:pt x="16" y="36"/>
                    <a:pt x="17" y="34"/>
                  </a:cubicBezTo>
                  <a:cubicBezTo>
                    <a:pt x="17" y="35"/>
                    <a:pt x="19" y="36"/>
                    <a:pt x="19" y="37"/>
                  </a:cubicBezTo>
                  <a:cubicBezTo>
                    <a:pt x="20" y="37"/>
                    <a:pt x="20" y="38"/>
                    <a:pt x="20" y="38"/>
                  </a:cubicBezTo>
                  <a:cubicBezTo>
                    <a:pt x="20" y="38"/>
                    <a:pt x="20" y="38"/>
                    <a:pt x="20" y="39"/>
                  </a:cubicBezTo>
                  <a:cubicBezTo>
                    <a:pt x="20" y="39"/>
                    <a:pt x="20" y="40"/>
                    <a:pt x="20" y="41"/>
                  </a:cubicBezTo>
                  <a:cubicBezTo>
                    <a:pt x="21" y="41"/>
                    <a:pt x="21" y="41"/>
                    <a:pt x="22" y="41"/>
                  </a:cubicBezTo>
                  <a:cubicBezTo>
                    <a:pt x="22" y="40"/>
                    <a:pt x="22" y="39"/>
                    <a:pt x="22" y="38"/>
                  </a:cubicBezTo>
                  <a:cubicBezTo>
                    <a:pt x="22" y="38"/>
                    <a:pt x="23" y="38"/>
                    <a:pt x="23" y="38"/>
                  </a:cubicBezTo>
                  <a:cubicBezTo>
                    <a:pt x="23" y="39"/>
                    <a:pt x="23" y="39"/>
                    <a:pt x="23" y="40"/>
                  </a:cubicBezTo>
                  <a:cubicBezTo>
                    <a:pt x="23" y="40"/>
                    <a:pt x="23" y="40"/>
                    <a:pt x="23" y="41"/>
                  </a:cubicBezTo>
                  <a:cubicBezTo>
                    <a:pt x="24" y="41"/>
                    <a:pt x="26" y="41"/>
                    <a:pt x="26" y="41"/>
                  </a:cubicBezTo>
                  <a:cubicBezTo>
                    <a:pt x="27" y="41"/>
                    <a:pt x="26" y="42"/>
                    <a:pt x="27" y="42"/>
                  </a:cubicBezTo>
                  <a:cubicBezTo>
                    <a:pt x="28" y="42"/>
                    <a:pt x="27" y="40"/>
                    <a:pt x="28" y="41"/>
                  </a:cubicBezTo>
                  <a:cubicBezTo>
                    <a:pt x="28" y="41"/>
                    <a:pt x="28" y="42"/>
                    <a:pt x="28" y="42"/>
                  </a:cubicBezTo>
                  <a:cubicBezTo>
                    <a:pt x="27" y="43"/>
                    <a:pt x="28" y="45"/>
                    <a:pt x="27" y="45"/>
                  </a:cubicBezTo>
                  <a:cubicBezTo>
                    <a:pt x="25" y="44"/>
                    <a:pt x="23" y="44"/>
                    <a:pt x="21" y="44"/>
                  </a:cubicBezTo>
                  <a:cubicBezTo>
                    <a:pt x="20" y="44"/>
                    <a:pt x="20" y="45"/>
                    <a:pt x="20" y="45"/>
                  </a:cubicBezTo>
                  <a:cubicBezTo>
                    <a:pt x="19" y="44"/>
                    <a:pt x="16" y="44"/>
                    <a:pt x="15" y="43"/>
                  </a:cubicBezTo>
                  <a:cubicBezTo>
                    <a:pt x="16" y="42"/>
                    <a:pt x="15" y="42"/>
                    <a:pt x="15" y="41"/>
                  </a:cubicBezTo>
                  <a:cubicBezTo>
                    <a:pt x="16" y="41"/>
                    <a:pt x="16" y="40"/>
                    <a:pt x="15" y="40"/>
                  </a:cubicBezTo>
                  <a:cubicBezTo>
                    <a:pt x="14" y="40"/>
                    <a:pt x="13" y="40"/>
                    <a:pt x="12" y="41"/>
                  </a:cubicBezTo>
                  <a:cubicBezTo>
                    <a:pt x="10" y="41"/>
                    <a:pt x="8" y="41"/>
                    <a:pt x="7" y="42"/>
                  </a:cubicBezTo>
                  <a:cubicBezTo>
                    <a:pt x="7" y="41"/>
                    <a:pt x="7" y="41"/>
                    <a:pt x="6" y="41"/>
                  </a:cubicBezTo>
                  <a:cubicBezTo>
                    <a:pt x="6" y="42"/>
                    <a:pt x="5" y="42"/>
                    <a:pt x="4" y="43"/>
                  </a:cubicBezTo>
                  <a:cubicBezTo>
                    <a:pt x="4" y="44"/>
                    <a:pt x="4" y="46"/>
                    <a:pt x="3" y="47"/>
                  </a:cubicBezTo>
                  <a:cubicBezTo>
                    <a:pt x="3" y="48"/>
                    <a:pt x="2" y="48"/>
                    <a:pt x="1" y="49"/>
                  </a:cubicBezTo>
                  <a:cubicBezTo>
                    <a:pt x="1" y="51"/>
                    <a:pt x="1" y="52"/>
                    <a:pt x="0" y="53"/>
                  </a:cubicBezTo>
                  <a:cubicBezTo>
                    <a:pt x="0" y="55"/>
                    <a:pt x="0" y="57"/>
                    <a:pt x="0" y="60"/>
                  </a:cubicBezTo>
                  <a:cubicBezTo>
                    <a:pt x="1" y="61"/>
                    <a:pt x="2" y="62"/>
                    <a:pt x="2" y="64"/>
                  </a:cubicBezTo>
                  <a:cubicBezTo>
                    <a:pt x="3" y="64"/>
                    <a:pt x="4" y="65"/>
                    <a:pt x="5" y="66"/>
                  </a:cubicBezTo>
                  <a:cubicBezTo>
                    <a:pt x="6" y="65"/>
                    <a:pt x="7" y="65"/>
                    <a:pt x="8" y="65"/>
                  </a:cubicBezTo>
                  <a:cubicBezTo>
                    <a:pt x="9" y="65"/>
                    <a:pt x="9" y="64"/>
                    <a:pt x="10" y="64"/>
                  </a:cubicBezTo>
                  <a:cubicBezTo>
                    <a:pt x="10" y="64"/>
                    <a:pt x="10" y="65"/>
                    <a:pt x="10" y="65"/>
                  </a:cubicBezTo>
                  <a:cubicBezTo>
                    <a:pt x="11" y="65"/>
                    <a:pt x="12" y="66"/>
                    <a:pt x="13" y="66"/>
                  </a:cubicBezTo>
                  <a:cubicBezTo>
                    <a:pt x="13" y="65"/>
                    <a:pt x="13" y="65"/>
                    <a:pt x="14" y="65"/>
                  </a:cubicBezTo>
                  <a:cubicBezTo>
                    <a:pt x="14" y="67"/>
                    <a:pt x="14" y="68"/>
                    <a:pt x="14" y="70"/>
                  </a:cubicBezTo>
                  <a:cubicBezTo>
                    <a:pt x="14" y="71"/>
                    <a:pt x="15" y="73"/>
                    <a:pt x="15" y="74"/>
                  </a:cubicBezTo>
                  <a:cubicBezTo>
                    <a:pt x="15" y="75"/>
                    <a:pt x="15" y="75"/>
                    <a:pt x="16" y="76"/>
                  </a:cubicBezTo>
                  <a:cubicBezTo>
                    <a:pt x="31" y="76"/>
                    <a:pt x="31" y="76"/>
                    <a:pt x="31" y="76"/>
                  </a:cubicBezTo>
                  <a:cubicBezTo>
                    <a:pt x="31" y="75"/>
                    <a:pt x="31" y="74"/>
                    <a:pt x="31" y="73"/>
                  </a:cubicBezTo>
                  <a:cubicBezTo>
                    <a:pt x="32" y="72"/>
                    <a:pt x="32" y="71"/>
                    <a:pt x="32" y="69"/>
                  </a:cubicBezTo>
                  <a:cubicBezTo>
                    <a:pt x="33" y="69"/>
                    <a:pt x="33" y="68"/>
                    <a:pt x="34" y="68"/>
                  </a:cubicBezTo>
                  <a:cubicBezTo>
                    <a:pt x="35" y="66"/>
                    <a:pt x="36" y="64"/>
                    <a:pt x="37" y="62"/>
                  </a:cubicBezTo>
                  <a:cubicBezTo>
                    <a:pt x="37" y="61"/>
                    <a:pt x="38" y="60"/>
                    <a:pt x="37" y="59"/>
                  </a:cubicBezTo>
                  <a:cubicBezTo>
                    <a:pt x="36" y="59"/>
                    <a:pt x="36" y="60"/>
                    <a:pt x="35" y="60"/>
                  </a:cubicBezTo>
                  <a:cubicBezTo>
                    <a:pt x="34" y="60"/>
                    <a:pt x="34" y="60"/>
                    <a:pt x="33" y="60"/>
                  </a:cubicBezTo>
                  <a:cubicBezTo>
                    <a:pt x="33" y="58"/>
                    <a:pt x="32" y="57"/>
                    <a:pt x="31" y="56"/>
                  </a:cubicBezTo>
                  <a:cubicBezTo>
                    <a:pt x="31" y="55"/>
                    <a:pt x="30" y="55"/>
                    <a:pt x="30" y="53"/>
                  </a:cubicBezTo>
                  <a:cubicBezTo>
                    <a:pt x="30" y="52"/>
                    <a:pt x="29" y="52"/>
                    <a:pt x="29" y="51"/>
                  </a:cubicBezTo>
                  <a:cubicBezTo>
                    <a:pt x="29" y="50"/>
                    <a:pt x="28" y="49"/>
                    <a:pt x="29" y="49"/>
                  </a:cubicBezTo>
                  <a:cubicBezTo>
                    <a:pt x="29" y="49"/>
                    <a:pt x="30" y="51"/>
                    <a:pt x="30" y="51"/>
                  </a:cubicBezTo>
                  <a:cubicBezTo>
                    <a:pt x="30" y="53"/>
                    <a:pt x="31" y="54"/>
                    <a:pt x="32" y="55"/>
                  </a:cubicBezTo>
                  <a:cubicBezTo>
                    <a:pt x="33" y="56"/>
                    <a:pt x="33" y="58"/>
                    <a:pt x="34" y="59"/>
                  </a:cubicBezTo>
                  <a:cubicBezTo>
                    <a:pt x="35" y="59"/>
                    <a:pt x="36" y="57"/>
                    <a:pt x="38" y="57"/>
                  </a:cubicBezTo>
                  <a:cubicBezTo>
                    <a:pt x="39" y="57"/>
                    <a:pt x="38" y="56"/>
                    <a:pt x="39" y="56"/>
                  </a:cubicBezTo>
                  <a:cubicBezTo>
                    <a:pt x="40" y="56"/>
                    <a:pt x="40" y="55"/>
                    <a:pt x="41" y="54"/>
                  </a:cubicBezTo>
                  <a:cubicBezTo>
                    <a:pt x="41" y="53"/>
                    <a:pt x="42" y="53"/>
                    <a:pt x="42" y="52"/>
                  </a:cubicBezTo>
                  <a:cubicBezTo>
                    <a:pt x="42" y="51"/>
                    <a:pt x="40" y="51"/>
                    <a:pt x="40" y="50"/>
                  </a:cubicBezTo>
                  <a:cubicBezTo>
                    <a:pt x="40" y="49"/>
                    <a:pt x="39" y="50"/>
                    <a:pt x="39" y="50"/>
                  </a:cubicBezTo>
                  <a:cubicBezTo>
                    <a:pt x="38" y="49"/>
                    <a:pt x="38" y="49"/>
                    <a:pt x="38" y="47"/>
                  </a:cubicBezTo>
                  <a:cubicBezTo>
                    <a:pt x="37" y="47"/>
                    <a:pt x="37" y="47"/>
                    <a:pt x="37" y="46"/>
                  </a:cubicBezTo>
                  <a:cubicBezTo>
                    <a:pt x="37" y="46"/>
                    <a:pt x="37" y="46"/>
                    <a:pt x="37" y="46"/>
                  </a:cubicBezTo>
                  <a:cubicBezTo>
                    <a:pt x="39" y="47"/>
                    <a:pt x="38" y="50"/>
                    <a:pt x="41" y="49"/>
                  </a:cubicBezTo>
                  <a:cubicBezTo>
                    <a:pt x="41" y="50"/>
                    <a:pt x="41" y="50"/>
                    <a:pt x="41" y="51"/>
                  </a:cubicBezTo>
                  <a:cubicBezTo>
                    <a:pt x="42" y="51"/>
                    <a:pt x="42" y="50"/>
                    <a:pt x="44" y="50"/>
                  </a:cubicBezTo>
                  <a:cubicBezTo>
                    <a:pt x="44" y="50"/>
                    <a:pt x="44" y="50"/>
                    <a:pt x="44" y="50"/>
                  </a:cubicBezTo>
                  <a:cubicBezTo>
                    <a:pt x="46" y="50"/>
                    <a:pt x="46" y="51"/>
                    <a:pt x="47" y="52"/>
                  </a:cubicBezTo>
                  <a:cubicBezTo>
                    <a:pt x="47" y="52"/>
                    <a:pt x="47" y="52"/>
                    <a:pt x="47" y="52"/>
                  </a:cubicBezTo>
                  <a:cubicBezTo>
                    <a:pt x="47" y="53"/>
                    <a:pt x="48" y="53"/>
                    <a:pt x="48" y="53"/>
                  </a:cubicBezTo>
                  <a:cubicBezTo>
                    <a:pt x="48" y="54"/>
                    <a:pt x="49" y="54"/>
                    <a:pt x="48" y="55"/>
                  </a:cubicBezTo>
                  <a:cubicBezTo>
                    <a:pt x="49" y="56"/>
                    <a:pt x="49" y="57"/>
                    <a:pt x="50" y="59"/>
                  </a:cubicBezTo>
                  <a:cubicBezTo>
                    <a:pt x="50" y="59"/>
                    <a:pt x="51" y="60"/>
                    <a:pt x="51" y="61"/>
                  </a:cubicBezTo>
                  <a:cubicBezTo>
                    <a:pt x="51" y="61"/>
                    <a:pt x="51" y="62"/>
                    <a:pt x="51" y="62"/>
                  </a:cubicBezTo>
                  <a:cubicBezTo>
                    <a:pt x="51" y="63"/>
                    <a:pt x="52" y="62"/>
                    <a:pt x="53" y="62"/>
                  </a:cubicBezTo>
                  <a:cubicBezTo>
                    <a:pt x="53" y="61"/>
                    <a:pt x="54" y="60"/>
                    <a:pt x="54" y="57"/>
                  </a:cubicBezTo>
                  <a:cubicBezTo>
                    <a:pt x="54" y="57"/>
                    <a:pt x="54" y="57"/>
                    <a:pt x="55" y="57"/>
                  </a:cubicBezTo>
                  <a:cubicBezTo>
                    <a:pt x="55" y="57"/>
                    <a:pt x="55" y="56"/>
                    <a:pt x="55" y="56"/>
                  </a:cubicBezTo>
                  <a:cubicBezTo>
                    <a:pt x="55" y="57"/>
                    <a:pt x="55" y="55"/>
                    <a:pt x="56" y="56"/>
                  </a:cubicBezTo>
                  <a:cubicBezTo>
                    <a:pt x="56" y="54"/>
                    <a:pt x="57" y="54"/>
                    <a:pt x="57" y="53"/>
                  </a:cubicBezTo>
                  <a:cubicBezTo>
                    <a:pt x="57" y="53"/>
                    <a:pt x="58" y="52"/>
                    <a:pt x="59" y="52"/>
                  </a:cubicBezTo>
                  <a:cubicBezTo>
                    <a:pt x="60" y="53"/>
                    <a:pt x="60" y="54"/>
                    <a:pt x="60" y="55"/>
                  </a:cubicBezTo>
                  <a:cubicBezTo>
                    <a:pt x="60" y="55"/>
                    <a:pt x="60" y="55"/>
                    <a:pt x="60" y="56"/>
                  </a:cubicBezTo>
                  <a:cubicBezTo>
                    <a:pt x="60" y="57"/>
                    <a:pt x="62" y="56"/>
                    <a:pt x="63" y="57"/>
                  </a:cubicBezTo>
                  <a:cubicBezTo>
                    <a:pt x="62" y="58"/>
                    <a:pt x="63" y="58"/>
                    <a:pt x="62" y="59"/>
                  </a:cubicBezTo>
                  <a:cubicBezTo>
                    <a:pt x="63" y="59"/>
                    <a:pt x="63" y="59"/>
                    <a:pt x="63" y="60"/>
                  </a:cubicBezTo>
                  <a:cubicBezTo>
                    <a:pt x="63" y="61"/>
                    <a:pt x="63" y="61"/>
                    <a:pt x="63" y="62"/>
                  </a:cubicBezTo>
                  <a:cubicBezTo>
                    <a:pt x="63" y="62"/>
                    <a:pt x="64" y="63"/>
                    <a:pt x="63" y="64"/>
                  </a:cubicBezTo>
                  <a:cubicBezTo>
                    <a:pt x="65" y="65"/>
                    <a:pt x="66" y="66"/>
                    <a:pt x="67" y="67"/>
                  </a:cubicBezTo>
                  <a:cubicBezTo>
                    <a:pt x="67" y="65"/>
                    <a:pt x="66" y="65"/>
                    <a:pt x="66" y="63"/>
                  </a:cubicBezTo>
                  <a:cubicBezTo>
                    <a:pt x="65" y="63"/>
                    <a:pt x="64" y="62"/>
                    <a:pt x="64" y="61"/>
                  </a:cubicBezTo>
                  <a:cubicBezTo>
                    <a:pt x="64" y="60"/>
                    <a:pt x="64" y="59"/>
                    <a:pt x="65" y="59"/>
                  </a:cubicBezTo>
                  <a:cubicBezTo>
                    <a:pt x="65" y="60"/>
                    <a:pt x="65" y="61"/>
                    <a:pt x="66" y="61"/>
                  </a:cubicBezTo>
                  <a:cubicBezTo>
                    <a:pt x="67" y="61"/>
                    <a:pt x="67" y="61"/>
                    <a:pt x="67" y="62"/>
                  </a:cubicBezTo>
                  <a:cubicBezTo>
                    <a:pt x="69" y="62"/>
                    <a:pt x="70" y="59"/>
                    <a:pt x="69" y="56"/>
                  </a:cubicBezTo>
                  <a:cubicBezTo>
                    <a:pt x="69" y="56"/>
                    <a:pt x="68" y="56"/>
                    <a:pt x="68" y="55"/>
                  </a:cubicBezTo>
                  <a:cubicBezTo>
                    <a:pt x="68" y="54"/>
                    <a:pt x="67" y="54"/>
                    <a:pt x="68" y="53"/>
                  </a:cubicBezTo>
                  <a:cubicBezTo>
                    <a:pt x="68" y="53"/>
                    <a:pt x="68" y="54"/>
                    <a:pt x="69" y="54"/>
                  </a:cubicBezTo>
                  <a:cubicBezTo>
                    <a:pt x="69" y="53"/>
                    <a:pt x="71" y="53"/>
                    <a:pt x="72" y="53"/>
                  </a:cubicBezTo>
                  <a:cubicBezTo>
                    <a:pt x="73" y="52"/>
                    <a:pt x="74" y="51"/>
                    <a:pt x="74" y="49"/>
                  </a:cubicBezTo>
                  <a:cubicBezTo>
                    <a:pt x="74" y="49"/>
                    <a:pt x="74" y="48"/>
                    <a:pt x="75" y="48"/>
                  </a:cubicBezTo>
                  <a:cubicBezTo>
                    <a:pt x="75" y="47"/>
                    <a:pt x="75" y="45"/>
                    <a:pt x="75" y="45"/>
                  </a:cubicBezTo>
                  <a:cubicBezTo>
                    <a:pt x="75" y="44"/>
                    <a:pt x="75" y="44"/>
                    <a:pt x="75" y="43"/>
                  </a:cubicBezTo>
                  <a:cubicBezTo>
                    <a:pt x="74" y="43"/>
                    <a:pt x="74" y="42"/>
                    <a:pt x="74" y="42"/>
                  </a:cubicBezTo>
                  <a:cubicBezTo>
                    <a:pt x="74" y="41"/>
                    <a:pt x="74" y="41"/>
                    <a:pt x="74" y="40"/>
                  </a:cubicBezTo>
                  <a:cubicBezTo>
                    <a:pt x="74" y="40"/>
                    <a:pt x="75" y="40"/>
                    <a:pt x="75" y="40"/>
                  </a:cubicBezTo>
                  <a:cubicBezTo>
                    <a:pt x="75" y="39"/>
                    <a:pt x="74" y="38"/>
                    <a:pt x="75" y="38"/>
                  </a:cubicBezTo>
                  <a:cubicBezTo>
                    <a:pt x="75" y="39"/>
                    <a:pt x="76" y="39"/>
                    <a:pt x="77" y="40"/>
                  </a:cubicBezTo>
                  <a:cubicBezTo>
                    <a:pt x="76" y="41"/>
                    <a:pt x="77" y="42"/>
                    <a:pt x="78" y="42"/>
                  </a:cubicBezTo>
                  <a:cubicBezTo>
                    <a:pt x="79" y="41"/>
                    <a:pt x="78" y="38"/>
                    <a:pt x="78" y="36"/>
                  </a:cubicBezTo>
                  <a:cubicBezTo>
                    <a:pt x="79" y="35"/>
                    <a:pt x="80" y="35"/>
                    <a:pt x="80" y="35"/>
                  </a:cubicBezTo>
                  <a:cubicBezTo>
                    <a:pt x="81" y="34"/>
                    <a:pt x="81" y="32"/>
                    <a:pt x="82" y="31"/>
                  </a:cubicBezTo>
                  <a:cubicBezTo>
                    <a:pt x="82" y="31"/>
                    <a:pt x="82" y="31"/>
                    <a:pt x="82" y="31"/>
                  </a:cubicBezTo>
                  <a:cubicBezTo>
                    <a:pt x="82" y="30"/>
                    <a:pt x="82" y="28"/>
                    <a:pt x="82" y="27"/>
                  </a:cubicBezTo>
                  <a:close/>
                  <a:moveTo>
                    <a:pt x="21" y="19"/>
                  </a:moveTo>
                  <a:cubicBezTo>
                    <a:pt x="21" y="20"/>
                    <a:pt x="21" y="21"/>
                    <a:pt x="21" y="22"/>
                  </a:cubicBezTo>
                  <a:cubicBezTo>
                    <a:pt x="21" y="22"/>
                    <a:pt x="21" y="20"/>
                    <a:pt x="20" y="21"/>
                  </a:cubicBezTo>
                  <a:cubicBezTo>
                    <a:pt x="20" y="21"/>
                    <a:pt x="20" y="23"/>
                    <a:pt x="19" y="24"/>
                  </a:cubicBezTo>
                  <a:cubicBezTo>
                    <a:pt x="19" y="24"/>
                    <a:pt x="18" y="24"/>
                    <a:pt x="18" y="24"/>
                  </a:cubicBezTo>
                  <a:cubicBezTo>
                    <a:pt x="17" y="24"/>
                    <a:pt x="17" y="25"/>
                    <a:pt x="16" y="25"/>
                  </a:cubicBezTo>
                  <a:cubicBezTo>
                    <a:pt x="16" y="25"/>
                    <a:pt x="15" y="24"/>
                    <a:pt x="15" y="25"/>
                  </a:cubicBezTo>
                  <a:cubicBezTo>
                    <a:pt x="15" y="25"/>
                    <a:pt x="15" y="24"/>
                    <a:pt x="15" y="24"/>
                  </a:cubicBezTo>
                  <a:cubicBezTo>
                    <a:pt x="15" y="23"/>
                    <a:pt x="15" y="22"/>
                    <a:pt x="15" y="21"/>
                  </a:cubicBezTo>
                  <a:cubicBezTo>
                    <a:pt x="16" y="21"/>
                    <a:pt x="15" y="25"/>
                    <a:pt x="17" y="24"/>
                  </a:cubicBezTo>
                  <a:cubicBezTo>
                    <a:pt x="18" y="23"/>
                    <a:pt x="18" y="21"/>
                    <a:pt x="19" y="20"/>
                  </a:cubicBezTo>
                  <a:cubicBezTo>
                    <a:pt x="19" y="20"/>
                    <a:pt x="18" y="19"/>
                    <a:pt x="18" y="19"/>
                  </a:cubicBezTo>
                  <a:cubicBezTo>
                    <a:pt x="18" y="16"/>
                    <a:pt x="20" y="15"/>
                    <a:pt x="21" y="13"/>
                  </a:cubicBezTo>
                  <a:cubicBezTo>
                    <a:pt x="21" y="13"/>
                    <a:pt x="21" y="13"/>
                    <a:pt x="21" y="14"/>
                  </a:cubicBezTo>
                  <a:cubicBezTo>
                    <a:pt x="21" y="16"/>
                    <a:pt x="19" y="15"/>
                    <a:pt x="19" y="18"/>
                  </a:cubicBezTo>
                  <a:cubicBezTo>
                    <a:pt x="20" y="18"/>
                    <a:pt x="21" y="19"/>
                    <a:pt x="21" y="19"/>
                  </a:cubicBezTo>
                  <a:close/>
                  <a:moveTo>
                    <a:pt x="22" y="20"/>
                  </a:moveTo>
                  <a:cubicBezTo>
                    <a:pt x="22" y="19"/>
                    <a:pt x="23" y="19"/>
                    <a:pt x="23" y="19"/>
                  </a:cubicBezTo>
                  <a:cubicBezTo>
                    <a:pt x="23" y="20"/>
                    <a:pt x="23" y="20"/>
                    <a:pt x="22" y="20"/>
                  </a:cubicBezTo>
                  <a:close/>
                  <a:moveTo>
                    <a:pt x="24" y="9"/>
                  </a:moveTo>
                  <a:cubicBezTo>
                    <a:pt x="24" y="9"/>
                    <a:pt x="24" y="9"/>
                    <a:pt x="24" y="9"/>
                  </a:cubicBezTo>
                  <a:cubicBezTo>
                    <a:pt x="24" y="9"/>
                    <a:pt x="24" y="9"/>
                    <a:pt x="24" y="9"/>
                  </a:cubicBezTo>
                  <a:close/>
                  <a:moveTo>
                    <a:pt x="28" y="48"/>
                  </a:moveTo>
                  <a:cubicBezTo>
                    <a:pt x="28" y="48"/>
                    <a:pt x="28" y="48"/>
                    <a:pt x="28" y="48"/>
                  </a:cubicBezTo>
                  <a:cubicBezTo>
                    <a:pt x="28" y="48"/>
                    <a:pt x="28" y="49"/>
                    <a:pt x="28" y="48"/>
                  </a:cubicBezTo>
                  <a:close/>
                  <a:moveTo>
                    <a:pt x="28" y="15"/>
                  </a:moveTo>
                  <a:cubicBezTo>
                    <a:pt x="28" y="14"/>
                    <a:pt x="29" y="14"/>
                    <a:pt x="29" y="14"/>
                  </a:cubicBezTo>
                  <a:cubicBezTo>
                    <a:pt x="29" y="14"/>
                    <a:pt x="28" y="15"/>
                    <a:pt x="28" y="15"/>
                  </a:cubicBezTo>
                  <a:close/>
                  <a:moveTo>
                    <a:pt x="45" y="9"/>
                  </a:moveTo>
                  <a:cubicBezTo>
                    <a:pt x="44" y="9"/>
                    <a:pt x="45" y="8"/>
                    <a:pt x="45" y="9"/>
                  </a:cubicBezTo>
                  <a:cubicBezTo>
                    <a:pt x="45" y="10"/>
                    <a:pt x="46" y="9"/>
                    <a:pt x="46" y="10"/>
                  </a:cubicBezTo>
                  <a:cubicBezTo>
                    <a:pt x="45" y="10"/>
                    <a:pt x="45" y="10"/>
                    <a:pt x="45" y="9"/>
                  </a:cubicBezTo>
                  <a:close/>
                  <a:moveTo>
                    <a:pt x="60" y="5"/>
                  </a:moveTo>
                  <a:cubicBezTo>
                    <a:pt x="60" y="5"/>
                    <a:pt x="60" y="5"/>
                    <a:pt x="60" y="5"/>
                  </a:cubicBezTo>
                  <a:cubicBezTo>
                    <a:pt x="61" y="5"/>
                    <a:pt x="60" y="5"/>
                    <a:pt x="60" y="5"/>
                  </a:cubicBezTo>
                  <a:close/>
                  <a:moveTo>
                    <a:pt x="61" y="5"/>
                  </a:moveTo>
                  <a:cubicBezTo>
                    <a:pt x="61" y="5"/>
                    <a:pt x="61" y="5"/>
                    <a:pt x="61" y="5"/>
                  </a:cubicBezTo>
                  <a:cubicBezTo>
                    <a:pt x="61" y="5"/>
                    <a:pt x="61" y="5"/>
                    <a:pt x="61" y="5"/>
                  </a:cubicBezTo>
                  <a:close/>
                  <a:moveTo>
                    <a:pt x="62" y="4"/>
                  </a:moveTo>
                  <a:cubicBezTo>
                    <a:pt x="61" y="4"/>
                    <a:pt x="62" y="4"/>
                    <a:pt x="62" y="4"/>
                  </a:cubicBezTo>
                  <a:cubicBezTo>
                    <a:pt x="62" y="4"/>
                    <a:pt x="62" y="4"/>
                    <a:pt x="62" y="4"/>
                  </a:cubicBezTo>
                  <a:close/>
                  <a:moveTo>
                    <a:pt x="72" y="39"/>
                  </a:moveTo>
                  <a:cubicBezTo>
                    <a:pt x="72" y="38"/>
                    <a:pt x="73" y="38"/>
                    <a:pt x="74" y="38"/>
                  </a:cubicBezTo>
                  <a:cubicBezTo>
                    <a:pt x="74" y="38"/>
                    <a:pt x="73" y="39"/>
                    <a:pt x="74" y="39"/>
                  </a:cubicBezTo>
                  <a:cubicBezTo>
                    <a:pt x="73" y="40"/>
                    <a:pt x="73" y="39"/>
                    <a:pt x="7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45" name="Freeform 73"/>
            <p:cNvSpPr/>
            <p:nvPr/>
          </p:nvSpPr>
          <p:spPr bwMode="auto">
            <a:xfrm>
              <a:off x="4228326" y="5756364"/>
              <a:ext cx="4337" cy="9759"/>
            </a:xfrm>
            <a:custGeom>
              <a:avLst/>
              <a:gdLst>
                <a:gd name="T0" fmla="*/ 1 w 2"/>
                <a:gd name="T1" fmla="*/ 3 h 4"/>
                <a:gd name="T2" fmla="*/ 2 w 2"/>
                <a:gd name="T3" fmla="*/ 4 h 4"/>
                <a:gd name="T4" fmla="*/ 2 w 2"/>
                <a:gd name="T5" fmla="*/ 3 h 4"/>
                <a:gd name="T6" fmla="*/ 1 w 2"/>
                <a:gd name="T7" fmla="*/ 1 h 4"/>
                <a:gd name="T8" fmla="*/ 0 w 2"/>
                <a:gd name="T9" fmla="*/ 0 h 4"/>
                <a:gd name="T10" fmla="*/ 0 w 2"/>
                <a:gd name="T11" fmla="*/ 2 h 4"/>
                <a:gd name="T12" fmla="*/ 0 w 2"/>
                <a:gd name="T13" fmla="*/ 3 h 4"/>
                <a:gd name="T14" fmla="*/ 0 w 2"/>
                <a:gd name="T15" fmla="*/ 3 h 4"/>
                <a:gd name="T16" fmla="*/ 1 w 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3"/>
                  </a:moveTo>
                  <a:cubicBezTo>
                    <a:pt x="2" y="3"/>
                    <a:pt x="1" y="4"/>
                    <a:pt x="2" y="4"/>
                  </a:cubicBezTo>
                  <a:cubicBezTo>
                    <a:pt x="2" y="4"/>
                    <a:pt x="2" y="3"/>
                    <a:pt x="2" y="3"/>
                  </a:cubicBezTo>
                  <a:cubicBezTo>
                    <a:pt x="2" y="2"/>
                    <a:pt x="2" y="2"/>
                    <a:pt x="1" y="1"/>
                  </a:cubicBezTo>
                  <a:cubicBezTo>
                    <a:pt x="1" y="0"/>
                    <a:pt x="1" y="0"/>
                    <a:pt x="0" y="0"/>
                  </a:cubicBezTo>
                  <a:cubicBezTo>
                    <a:pt x="0" y="1"/>
                    <a:pt x="0" y="1"/>
                    <a:pt x="0" y="2"/>
                  </a:cubicBezTo>
                  <a:cubicBezTo>
                    <a:pt x="0" y="2"/>
                    <a:pt x="0" y="3"/>
                    <a:pt x="0" y="3"/>
                  </a:cubicBezTo>
                  <a:cubicBezTo>
                    <a:pt x="0" y="4"/>
                    <a:pt x="0" y="4"/>
                    <a:pt x="0"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46" name="Freeform 74"/>
            <p:cNvSpPr/>
            <p:nvPr/>
          </p:nvSpPr>
          <p:spPr bwMode="auto">
            <a:xfrm>
              <a:off x="4213146" y="5820337"/>
              <a:ext cx="9759" cy="9759"/>
            </a:xfrm>
            <a:custGeom>
              <a:avLst/>
              <a:gdLst>
                <a:gd name="T0" fmla="*/ 0 w 4"/>
                <a:gd name="T1" fmla="*/ 3 h 4"/>
                <a:gd name="T2" fmla="*/ 1 w 4"/>
                <a:gd name="T3" fmla="*/ 3 h 4"/>
                <a:gd name="T4" fmla="*/ 1 w 4"/>
                <a:gd name="T5" fmla="*/ 4 h 4"/>
                <a:gd name="T6" fmla="*/ 4 w 4"/>
                <a:gd name="T7" fmla="*/ 3 h 4"/>
                <a:gd name="T8" fmla="*/ 2 w 4"/>
                <a:gd name="T9" fmla="*/ 2 h 4"/>
                <a:gd name="T10" fmla="*/ 1 w 4"/>
                <a:gd name="T11" fmla="*/ 0 h 4"/>
                <a:gd name="T12" fmla="*/ 1 w 4"/>
                <a:gd name="T13" fmla="*/ 2 h 4"/>
                <a:gd name="T14" fmla="*/ 0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0" y="3"/>
                  </a:moveTo>
                  <a:cubicBezTo>
                    <a:pt x="0" y="4"/>
                    <a:pt x="0" y="3"/>
                    <a:pt x="1" y="3"/>
                  </a:cubicBezTo>
                  <a:cubicBezTo>
                    <a:pt x="1" y="4"/>
                    <a:pt x="1" y="4"/>
                    <a:pt x="1" y="4"/>
                  </a:cubicBezTo>
                  <a:cubicBezTo>
                    <a:pt x="2" y="4"/>
                    <a:pt x="2" y="3"/>
                    <a:pt x="4" y="3"/>
                  </a:cubicBezTo>
                  <a:cubicBezTo>
                    <a:pt x="4" y="2"/>
                    <a:pt x="3" y="2"/>
                    <a:pt x="2" y="2"/>
                  </a:cubicBezTo>
                  <a:cubicBezTo>
                    <a:pt x="2" y="1"/>
                    <a:pt x="2" y="0"/>
                    <a:pt x="1" y="0"/>
                  </a:cubicBezTo>
                  <a:cubicBezTo>
                    <a:pt x="1" y="1"/>
                    <a:pt x="1" y="1"/>
                    <a:pt x="1" y="2"/>
                  </a:cubicBezTo>
                  <a:cubicBezTo>
                    <a:pt x="0" y="2"/>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47" name="Freeform 75"/>
            <p:cNvSpPr/>
            <p:nvPr/>
          </p:nvSpPr>
          <p:spPr bwMode="auto">
            <a:xfrm>
              <a:off x="4204472" y="5845275"/>
              <a:ext cx="10843" cy="13011"/>
            </a:xfrm>
            <a:custGeom>
              <a:avLst/>
              <a:gdLst>
                <a:gd name="T0" fmla="*/ 4 w 4"/>
                <a:gd name="T1" fmla="*/ 1 h 5"/>
                <a:gd name="T2" fmla="*/ 2 w 4"/>
                <a:gd name="T3" fmla="*/ 0 h 5"/>
                <a:gd name="T4" fmla="*/ 2 w 4"/>
                <a:gd name="T5" fmla="*/ 5 h 5"/>
                <a:gd name="T6" fmla="*/ 2 w 4"/>
                <a:gd name="T7" fmla="*/ 3 h 5"/>
                <a:gd name="T8" fmla="*/ 3 w 4"/>
                <a:gd name="T9" fmla="*/ 4 h 5"/>
                <a:gd name="T10" fmla="*/ 3 w 4"/>
                <a:gd name="T11" fmla="*/ 1 h 5"/>
                <a:gd name="T12" fmla="*/ 4 w 4"/>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1"/>
                  </a:moveTo>
                  <a:cubicBezTo>
                    <a:pt x="4" y="0"/>
                    <a:pt x="2" y="1"/>
                    <a:pt x="2" y="0"/>
                  </a:cubicBezTo>
                  <a:cubicBezTo>
                    <a:pt x="1" y="1"/>
                    <a:pt x="0" y="4"/>
                    <a:pt x="2" y="5"/>
                  </a:cubicBezTo>
                  <a:cubicBezTo>
                    <a:pt x="2" y="4"/>
                    <a:pt x="2" y="4"/>
                    <a:pt x="2" y="3"/>
                  </a:cubicBezTo>
                  <a:cubicBezTo>
                    <a:pt x="3" y="4"/>
                    <a:pt x="3" y="5"/>
                    <a:pt x="3" y="4"/>
                  </a:cubicBezTo>
                  <a:cubicBezTo>
                    <a:pt x="3" y="3"/>
                    <a:pt x="3" y="3"/>
                    <a:pt x="3" y="1"/>
                  </a:cubicBezTo>
                  <a:cubicBezTo>
                    <a:pt x="3" y="2"/>
                    <a:pt x="3" y="2"/>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48" name="Freeform 76"/>
            <p:cNvSpPr/>
            <p:nvPr/>
          </p:nvSpPr>
          <p:spPr bwMode="auto">
            <a:xfrm>
              <a:off x="4192545" y="5835516"/>
              <a:ext cx="15180" cy="22770"/>
            </a:xfrm>
            <a:custGeom>
              <a:avLst/>
              <a:gdLst>
                <a:gd name="T0" fmla="*/ 0 w 6"/>
                <a:gd name="T1" fmla="*/ 5 h 9"/>
                <a:gd name="T2" fmla="*/ 1 w 6"/>
                <a:gd name="T3" fmla="*/ 8 h 9"/>
                <a:gd name="T4" fmla="*/ 4 w 6"/>
                <a:gd name="T5" fmla="*/ 9 h 9"/>
                <a:gd name="T6" fmla="*/ 5 w 6"/>
                <a:gd name="T7" fmla="*/ 8 h 9"/>
                <a:gd name="T8" fmla="*/ 4 w 6"/>
                <a:gd name="T9" fmla="*/ 8 h 9"/>
                <a:gd name="T10" fmla="*/ 5 w 6"/>
                <a:gd name="T11" fmla="*/ 5 h 9"/>
                <a:gd name="T12" fmla="*/ 5 w 6"/>
                <a:gd name="T13" fmla="*/ 3 h 9"/>
                <a:gd name="T14" fmla="*/ 6 w 6"/>
                <a:gd name="T15" fmla="*/ 1 h 9"/>
                <a:gd name="T16" fmla="*/ 4 w 6"/>
                <a:gd name="T17" fmla="*/ 0 h 9"/>
                <a:gd name="T18" fmla="*/ 0 w 6"/>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9">
                  <a:moveTo>
                    <a:pt x="0" y="5"/>
                  </a:moveTo>
                  <a:cubicBezTo>
                    <a:pt x="0" y="6"/>
                    <a:pt x="1" y="6"/>
                    <a:pt x="1" y="8"/>
                  </a:cubicBezTo>
                  <a:cubicBezTo>
                    <a:pt x="3" y="7"/>
                    <a:pt x="3" y="9"/>
                    <a:pt x="4" y="9"/>
                  </a:cubicBezTo>
                  <a:cubicBezTo>
                    <a:pt x="4" y="8"/>
                    <a:pt x="5" y="8"/>
                    <a:pt x="5" y="8"/>
                  </a:cubicBezTo>
                  <a:cubicBezTo>
                    <a:pt x="5" y="8"/>
                    <a:pt x="4" y="8"/>
                    <a:pt x="4" y="8"/>
                  </a:cubicBezTo>
                  <a:cubicBezTo>
                    <a:pt x="5" y="7"/>
                    <a:pt x="5" y="6"/>
                    <a:pt x="5" y="5"/>
                  </a:cubicBezTo>
                  <a:cubicBezTo>
                    <a:pt x="5" y="4"/>
                    <a:pt x="6" y="3"/>
                    <a:pt x="5" y="3"/>
                  </a:cubicBezTo>
                  <a:cubicBezTo>
                    <a:pt x="6" y="2"/>
                    <a:pt x="6" y="2"/>
                    <a:pt x="6" y="1"/>
                  </a:cubicBezTo>
                  <a:cubicBezTo>
                    <a:pt x="5" y="1"/>
                    <a:pt x="5" y="0"/>
                    <a:pt x="4" y="0"/>
                  </a:cubicBezTo>
                  <a:cubicBezTo>
                    <a:pt x="4" y="3"/>
                    <a:pt x="0" y="3"/>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49" name="Freeform 77"/>
            <p:cNvSpPr/>
            <p:nvPr/>
          </p:nvSpPr>
          <p:spPr bwMode="auto">
            <a:xfrm>
              <a:off x="4187123" y="5858287"/>
              <a:ext cx="15180" cy="7590"/>
            </a:xfrm>
            <a:custGeom>
              <a:avLst/>
              <a:gdLst>
                <a:gd name="T0" fmla="*/ 0 w 6"/>
                <a:gd name="T1" fmla="*/ 2 h 3"/>
                <a:gd name="T2" fmla="*/ 6 w 6"/>
                <a:gd name="T3" fmla="*/ 3 h 3"/>
                <a:gd name="T4" fmla="*/ 5 w 6"/>
                <a:gd name="T5" fmla="*/ 1 h 3"/>
                <a:gd name="T6" fmla="*/ 1 w 6"/>
                <a:gd name="T7" fmla="*/ 0 h 3"/>
                <a:gd name="T8" fmla="*/ 0 w 6"/>
                <a:gd name="T9" fmla="*/ 2 h 3"/>
              </a:gdLst>
              <a:ahLst/>
              <a:cxnLst>
                <a:cxn ang="0">
                  <a:pos x="T0" y="T1"/>
                </a:cxn>
                <a:cxn ang="0">
                  <a:pos x="T2" y="T3"/>
                </a:cxn>
                <a:cxn ang="0">
                  <a:pos x="T4" y="T5"/>
                </a:cxn>
                <a:cxn ang="0">
                  <a:pos x="T6" y="T7"/>
                </a:cxn>
                <a:cxn ang="0">
                  <a:pos x="T8" y="T9"/>
                </a:cxn>
              </a:cxnLst>
              <a:rect l="0" t="0" r="r" b="b"/>
              <a:pathLst>
                <a:path w="6" h="3">
                  <a:moveTo>
                    <a:pt x="0" y="2"/>
                  </a:moveTo>
                  <a:cubicBezTo>
                    <a:pt x="2" y="2"/>
                    <a:pt x="3" y="3"/>
                    <a:pt x="6" y="3"/>
                  </a:cubicBezTo>
                  <a:cubicBezTo>
                    <a:pt x="6" y="2"/>
                    <a:pt x="5" y="2"/>
                    <a:pt x="5" y="1"/>
                  </a:cubicBezTo>
                  <a:cubicBezTo>
                    <a:pt x="3" y="1"/>
                    <a:pt x="2" y="1"/>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50" name="Freeform 78"/>
            <p:cNvSpPr/>
            <p:nvPr/>
          </p:nvSpPr>
          <p:spPr bwMode="auto">
            <a:xfrm>
              <a:off x="4204472" y="5799735"/>
              <a:ext cx="5422" cy="7590"/>
            </a:xfrm>
            <a:custGeom>
              <a:avLst/>
              <a:gdLst>
                <a:gd name="T0" fmla="*/ 0 w 2"/>
                <a:gd name="T1" fmla="*/ 1 h 3"/>
                <a:gd name="T2" fmla="*/ 1 w 2"/>
                <a:gd name="T3" fmla="*/ 3 h 3"/>
                <a:gd name="T4" fmla="*/ 2 w 2"/>
                <a:gd name="T5" fmla="*/ 1 h 3"/>
                <a:gd name="T6" fmla="*/ 0 w 2"/>
                <a:gd name="T7" fmla="*/ 1 h 3"/>
              </a:gdLst>
              <a:ahLst/>
              <a:cxnLst>
                <a:cxn ang="0">
                  <a:pos x="T0" y="T1"/>
                </a:cxn>
                <a:cxn ang="0">
                  <a:pos x="T2" y="T3"/>
                </a:cxn>
                <a:cxn ang="0">
                  <a:pos x="T4" y="T5"/>
                </a:cxn>
                <a:cxn ang="0">
                  <a:pos x="T6" y="T7"/>
                </a:cxn>
              </a:cxnLst>
              <a:rect l="0" t="0" r="r" b="b"/>
              <a:pathLst>
                <a:path w="2" h="3">
                  <a:moveTo>
                    <a:pt x="0" y="1"/>
                  </a:moveTo>
                  <a:cubicBezTo>
                    <a:pt x="0" y="2"/>
                    <a:pt x="1" y="2"/>
                    <a:pt x="1" y="3"/>
                  </a:cubicBezTo>
                  <a:cubicBezTo>
                    <a:pt x="2" y="3"/>
                    <a:pt x="2" y="2"/>
                    <a:pt x="2"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51" name="Freeform 79"/>
            <p:cNvSpPr/>
            <p:nvPr/>
          </p:nvSpPr>
          <p:spPr bwMode="auto">
            <a:xfrm>
              <a:off x="4207725" y="5809494"/>
              <a:ext cx="5422" cy="10843"/>
            </a:xfrm>
            <a:custGeom>
              <a:avLst/>
              <a:gdLst>
                <a:gd name="T0" fmla="*/ 0 w 2"/>
                <a:gd name="T1" fmla="*/ 2 h 4"/>
                <a:gd name="T2" fmla="*/ 1 w 2"/>
                <a:gd name="T3" fmla="*/ 4 h 4"/>
                <a:gd name="T4" fmla="*/ 2 w 2"/>
                <a:gd name="T5" fmla="*/ 1 h 4"/>
                <a:gd name="T6" fmla="*/ 0 w 2"/>
                <a:gd name="T7" fmla="*/ 2 h 4"/>
              </a:gdLst>
              <a:ahLst/>
              <a:cxnLst>
                <a:cxn ang="0">
                  <a:pos x="T0" y="T1"/>
                </a:cxn>
                <a:cxn ang="0">
                  <a:pos x="T2" y="T3"/>
                </a:cxn>
                <a:cxn ang="0">
                  <a:pos x="T4" y="T5"/>
                </a:cxn>
                <a:cxn ang="0">
                  <a:pos x="T6" y="T7"/>
                </a:cxn>
              </a:cxnLst>
              <a:rect l="0" t="0" r="r" b="b"/>
              <a:pathLst>
                <a:path w="2" h="4">
                  <a:moveTo>
                    <a:pt x="0" y="2"/>
                  </a:moveTo>
                  <a:cubicBezTo>
                    <a:pt x="0" y="3"/>
                    <a:pt x="1" y="3"/>
                    <a:pt x="1" y="4"/>
                  </a:cubicBezTo>
                  <a:cubicBezTo>
                    <a:pt x="2" y="3"/>
                    <a:pt x="2" y="3"/>
                    <a:pt x="2" y="1"/>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52" name="Freeform 80"/>
            <p:cNvSpPr/>
            <p:nvPr/>
          </p:nvSpPr>
          <p:spPr bwMode="auto">
            <a:xfrm>
              <a:off x="4220736" y="5845275"/>
              <a:ext cx="7590" cy="5422"/>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2" y="0"/>
                    <a:pt x="0" y="0"/>
                    <a:pt x="0" y="1"/>
                  </a:cubicBezTo>
                  <a:cubicBezTo>
                    <a:pt x="1" y="2"/>
                    <a:pt x="3"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53" name="Freeform 81"/>
            <p:cNvSpPr/>
            <p:nvPr/>
          </p:nvSpPr>
          <p:spPr bwMode="auto">
            <a:xfrm>
              <a:off x="4217483" y="5766122"/>
              <a:ext cx="15180" cy="22770"/>
            </a:xfrm>
            <a:custGeom>
              <a:avLst/>
              <a:gdLst>
                <a:gd name="T0" fmla="*/ 5 w 6"/>
                <a:gd name="T1" fmla="*/ 0 h 9"/>
                <a:gd name="T2" fmla="*/ 5 w 6"/>
                <a:gd name="T3" fmla="*/ 0 h 9"/>
                <a:gd name="T4" fmla="*/ 5 w 6"/>
                <a:gd name="T5" fmla="*/ 0 h 9"/>
                <a:gd name="T6" fmla="*/ 5 w 6"/>
                <a:gd name="T7" fmla="*/ 3 h 9"/>
                <a:gd name="T8" fmla="*/ 5 w 6"/>
                <a:gd name="T9" fmla="*/ 3 h 9"/>
                <a:gd name="T10" fmla="*/ 2 w 6"/>
                <a:gd name="T11" fmla="*/ 5 h 9"/>
                <a:gd name="T12" fmla="*/ 0 w 6"/>
                <a:gd name="T13" fmla="*/ 7 h 9"/>
                <a:gd name="T14" fmla="*/ 1 w 6"/>
                <a:gd name="T15" fmla="*/ 7 h 9"/>
                <a:gd name="T16" fmla="*/ 0 w 6"/>
                <a:gd name="T17" fmla="*/ 7 h 9"/>
                <a:gd name="T18" fmla="*/ 1 w 6"/>
                <a:gd name="T19" fmla="*/ 9 h 9"/>
                <a:gd name="T20" fmla="*/ 2 w 6"/>
                <a:gd name="T21" fmla="*/ 7 h 9"/>
                <a:gd name="T22" fmla="*/ 3 w 6"/>
                <a:gd name="T23" fmla="*/ 7 h 9"/>
                <a:gd name="T24" fmla="*/ 6 w 6"/>
                <a:gd name="T25" fmla="*/ 5 h 9"/>
                <a:gd name="T26" fmla="*/ 6 w 6"/>
                <a:gd name="T27" fmla="*/ 5 h 9"/>
                <a:gd name="T28" fmla="*/ 5 w 6"/>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9">
                  <a:moveTo>
                    <a:pt x="5" y="0"/>
                  </a:moveTo>
                  <a:cubicBezTo>
                    <a:pt x="5" y="0"/>
                    <a:pt x="5" y="0"/>
                    <a:pt x="5" y="0"/>
                  </a:cubicBezTo>
                  <a:cubicBezTo>
                    <a:pt x="5" y="0"/>
                    <a:pt x="5" y="0"/>
                    <a:pt x="5" y="0"/>
                  </a:cubicBezTo>
                  <a:cubicBezTo>
                    <a:pt x="5" y="1"/>
                    <a:pt x="4" y="2"/>
                    <a:pt x="5" y="3"/>
                  </a:cubicBezTo>
                  <a:cubicBezTo>
                    <a:pt x="5" y="3"/>
                    <a:pt x="5" y="3"/>
                    <a:pt x="5" y="3"/>
                  </a:cubicBezTo>
                  <a:cubicBezTo>
                    <a:pt x="4" y="4"/>
                    <a:pt x="3" y="4"/>
                    <a:pt x="2" y="5"/>
                  </a:cubicBezTo>
                  <a:cubicBezTo>
                    <a:pt x="2" y="6"/>
                    <a:pt x="0" y="5"/>
                    <a:pt x="0" y="7"/>
                  </a:cubicBezTo>
                  <a:cubicBezTo>
                    <a:pt x="0" y="7"/>
                    <a:pt x="1" y="6"/>
                    <a:pt x="1" y="7"/>
                  </a:cubicBezTo>
                  <a:cubicBezTo>
                    <a:pt x="1" y="7"/>
                    <a:pt x="0" y="7"/>
                    <a:pt x="0" y="7"/>
                  </a:cubicBezTo>
                  <a:cubicBezTo>
                    <a:pt x="0" y="8"/>
                    <a:pt x="0" y="8"/>
                    <a:pt x="1" y="9"/>
                  </a:cubicBezTo>
                  <a:cubicBezTo>
                    <a:pt x="1" y="8"/>
                    <a:pt x="2" y="7"/>
                    <a:pt x="2" y="7"/>
                  </a:cubicBezTo>
                  <a:cubicBezTo>
                    <a:pt x="3" y="7"/>
                    <a:pt x="3" y="7"/>
                    <a:pt x="3" y="7"/>
                  </a:cubicBezTo>
                  <a:cubicBezTo>
                    <a:pt x="4" y="6"/>
                    <a:pt x="5" y="6"/>
                    <a:pt x="6" y="5"/>
                  </a:cubicBezTo>
                  <a:cubicBezTo>
                    <a:pt x="6" y="5"/>
                    <a:pt x="6" y="5"/>
                    <a:pt x="6" y="5"/>
                  </a:cubicBezTo>
                  <a:cubicBezTo>
                    <a:pt x="6" y="3"/>
                    <a:pt x="5"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54" name="Freeform 82"/>
            <p:cNvSpPr/>
            <p:nvPr/>
          </p:nvSpPr>
          <p:spPr bwMode="auto">
            <a:xfrm>
              <a:off x="4228326" y="5747690"/>
              <a:ext cx="2169" cy="8674"/>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0" y="1"/>
                    <a:pt x="0" y="0"/>
                  </a:cubicBezTo>
                  <a:cubicBezTo>
                    <a:pt x="0" y="1"/>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55" name="Freeform 83"/>
            <p:cNvSpPr/>
            <p:nvPr/>
          </p:nvSpPr>
          <p:spPr bwMode="auto">
            <a:xfrm>
              <a:off x="4174112" y="5837685"/>
              <a:ext cx="13011" cy="20602"/>
            </a:xfrm>
            <a:custGeom>
              <a:avLst/>
              <a:gdLst>
                <a:gd name="T0" fmla="*/ 5 w 5"/>
                <a:gd name="T1" fmla="*/ 8 h 8"/>
                <a:gd name="T2" fmla="*/ 4 w 5"/>
                <a:gd name="T3" fmla="*/ 4 h 8"/>
                <a:gd name="T4" fmla="*/ 3 w 5"/>
                <a:gd name="T5" fmla="*/ 2 h 8"/>
                <a:gd name="T6" fmla="*/ 2 w 5"/>
                <a:gd name="T7" fmla="*/ 0 h 8"/>
                <a:gd name="T8" fmla="*/ 1 w 5"/>
                <a:gd name="T9" fmla="*/ 0 h 8"/>
                <a:gd name="T10" fmla="*/ 0 w 5"/>
                <a:gd name="T11" fmla="*/ 0 h 8"/>
                <a:gd name="T12" fmla="*/ 2 w 5"/>
                <a:gd name="T13" fmla="*/ 6 h 8"/>
                <a:gd name="T14" fmla="*/ 5 w 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5" y="8"/>
                  </a:moveTo>
                  <a:cubicBezTo>
                    <a:pt x="5" y="7"/>
                    <a:pt x="4" y="5"/>
                    <a:pt x="4" y="4"/>
                  </a:cubicBezTo>
                  <a:cubicBezTo>
                    <a:pt x="4" y="4"/>
                    <a:pt x="3" y="3"/>
                    <a:pt x="3" y="2"/>
                  </a:cubicBezTo>
                  <a:cubicBezTo>
                    <a:pt x="2" y="2"/>
                    <a:pt x="2" y="1"/>
                    <a:pt x="2" y="0"/>
                  </a:cubicBezTo>
                  <a:cubicBezTo>
                    <a:pt x="1" y="1"/>
                    <a:pt x="1" y="0"/>
                    <a:pt x="1" y="0"/>
                  </a:cubicBezTo>
                  <a:cubicBezTo>
                    <a:pt x="1" y="1"/>
                    <a:pt x="0" y="0"/>
                    <a:pt x="0" y="0"/>
                  </a:cubicBezTo>
                  <a:cubicBezTo>
                    <a:pt x="0" y="3"/>
                    <a:pt x="3" y="3"/>
                    <a:pt x="2" y="6"/>
                  </a:cubicBezTo>
                  <a:cubicBezTo>
                    <a:pt x="4" y="7"/>
                    <a:pt x="4" y="8"/>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56" name="Freeform 84"/>
            <p:cNvSpPr/>
            <p:nvPr/>
          </p:nvSpPr>
          <p:spPr bwMode="auto">
            <a:xfrm>
              <a:off x="4151342" y="5830095"/>
              <a:ext cx="5422" cy="7590"/>
            </a:xfrm>
            <a:custGeom>
              <a:avLst/>
              <a:gdLst>
                <a:gd name="T0" fmla="*/ 1 w 2"/>
                <a:gd name="T1" fmla="*/ 3 h 3"/>
                <a:gd name="T2" fmla="*/ 2 w 2"/>
                <a:gd name="T3" fmla="*/ 2 h 3"/>
                <a:gd name="T4" fmla="*/ 1 w 2"/>
                <a:gd name="T5" fmla="*/ 0 h 3"/>
                <a:gd name="T6" fmla="*/ 1 w 2"/>
                <a:gd name="T7" fmla="*/ 3 h 3"/>
              </a:gdLst>
              <a:ahLst/>
              <a:cxnLst>
                <a:cxn ang="0">
                  <a:pos x="T0" y="T1"/>
                </a:cxn>
                <a:cxn ang="0">
                  <a:pos x="T2" y="T3"/>
                </a:cxn>
                <a:cxn ang="0">
                  <a:pos x="T4" y="T5"/>
                </a:cxn>
                <a:cxn ang="0">
                  <a:pos x="T6" y="T7"/>
                </a:cxn>
              </a:cxnLst>
              <a:rect l="0" t="0" r="r" b="b"/>
              <a:pathLst>
                <a:path w="2" h="3">
                  <a:moveTo>
                    <a:pt x="1" y="3"/>
                  </a:moveTo>
                  <a:cubicBezTo>
                    <a:pt x="1" y="3"/>
                    <a:pt x="1" y="2"/>
                    <a:pt x="2" y="2"/>
                  </a:cubicBezTo>
                  <a:cubicBezTo>
                    <a:pt x="2" y="1"/>
                    <a:pt x="1" y="0"/>
                    <a:pt x="1" y="0"/>
                  </a:cubicBezTo>
                  <a:cubicBezTo>
                    <a:pt x="1" y="1"/>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57" name="Freeform 85"/>
            <p:cNvSpPr>
              <a:spLocks noEditPoints="1"/>
            </p:cNvSpPr>
            <p:nvPr/>
          </p:nvSpPr>
          <p:spPr bwMode="auto">
            <a:xfrm>
              <a:off x="3963761" y="5651188"/>
              <a:ext cx="74816" cy="73731"/>
            </a:xfrm>
            <a:custGeom>
              <a:avLst/>
              <a:gdLst>
                <a:gd name="T0" fmla="*/ 9 w 29"/>
                <a:gd name="T1" fmla="*/ 28 h 29"/>
                <a:gd name="T2" fmla="*/ 10 w 29"/>
                <a:gd name="T3" fmla="*/ 28 h 29"/>
                <a:gd name="T4" fmla="*/ 11 w 29"/>
                <a:gd name="T5" fmla="*/ 29 h 29"/>
                <a:gd name="T6" fmla="*/ 12 w 29"/>
                <a:gd name="T7" fmla="*/ 28 h 29"/>
                <a:gd name="T8" fmla="*/ 13 w 29"/>
                <a:gd name="T9" fmla="*/ 24 h 29"/>
                <a:gd name="T10" fmla="*/ 14 w 29"/>
                <a:gd name="T11" fmla="*/ 22 h 29"/>
                <a:gd name="T12" fmla="*/ 16 w 29"/>
                <a:gd name="T13" fmla="*/ 22 h 29"/>
                <a:gd name="T14" fmla="*/ 17 w 29"/>
                <a:gd name="T15" fmla="*/ 21 h 29"/>
                <a:gd name="T16" fmla="*/ 20 w 29"/>
                <a:gd name="T17" fmla="*/ 20 h 29"/>
                <a:gd name="T18" fmla="*/ 22 w 29"/>
                <a:gd name="T19" fmla="*/ 17 h 29"/>
                <a:gd name="T20" fmla="*/ 19 w 29"/>
                <a:gd name="T21" fmla="*/ 17 h 29"/>
                <a:gd name="T22" fmla="*/ 20 w 29"/>
                <a:gd name="T23" fmla="*/ 16 h 29"/>
                <a:gd name="T24" fmla="*/ 23 w 29"/>
                <a:gd name="T25" fmla="*/ 17 h 29"/>
                <a:gd name="T26" fmla="*/ 22 w 29"/>
                <a:gd name="T27" fmla="*/ 16 h 29"/>
                <a:gd name="T28" fmla="*/ 23 w 29"/>
                <a:gd name="T29" fmla="*/ 16 h 29"/>
                <a:gd name="T30" fmla="*/ 23 w 29"/>
                <a:gd name="T31" fmla="*/ 15 h 29"/>
                <a:gd name="T32" fmla="*/ 24 w 29"/>
                <a:gd name="T33" fmla="*/ 10 h 29"/>
                <a:gd name="T34" fmla="*/ 26 w 29"/>
                <a:gd name="T35" fmla="*/ 10 h 29"/>
                <a:gd name="T36" fmla="*/ 24 w 29"/>
                <a:gd name="T37" fmla="*/ 8 h 29"/>
                <a:gd name="T38" fmla="*/ 25 w 29"/>
                <a:gd name="T39" fmla="*/ 8 h 29"/>
                <a:gd name="T40" fmla="*/ 25 w 29"/>
                <a:gd name="T41" fmla="*/ 6 h 29"/>
                <a:gd name="T42" fmla="*/ 27 w 29"/>
                <a:gd name="T43" fmla="*/ 5 h 29"/>
                <a:gd name="T44" fmla="*/ 29 w 29"/>
                <a:gd name="T45" fmla="*/ 5 h 29"/>
                <a:gd name="T46" fmla="*/ 27 w 29"/>
                <a:gd name="T47" fmla="*/ 4 h 29"/>
                <a:gd name="T48" fmla="*/ 26 w 29"/>
                <a:gd name="T49" fmla="*/ 3 h 29"/>
                <a:gd name="T50" fmla="*/ 24 w 29"/>
                <a:gd name="T51" fmla="*/ 4 h 29"/>
                <a:gd name="T52" fmla="*/ 26 w 29"/>
                <a:gd name="T53" fmla="*/ 2 h 29"/>
                <a:gd name="T54" fmla="*/ 23 w 29"/>
                <a:gd name="T55" fmla="*/ 1 h 29"/>
                <a:gd name="T56" fmla="*/ 21 w 29"/>
                <a:gd name="T57" fmla="*/ 1 h 29"/>
                <a:gd name="T58" fmla="*/ 20 w 29"/>
                <a:gd name="T59" fmla="*/ 1 h 29"/>
                <a:gd name="T60" fmla="*/ 16 w 29"/>
                <a:gd name="T61" fmla="*/ 1 h 29"/>
                <a:gd name="T62" fmla="*/ 13 w 29"/>
                <a:gd name="T63" fmla="*/ 2 h 29"/>
                <a:gd name="T64" fmla="*/ 13 w 29"/>
                <a:gd name="T65" fmla="*/ 4 h 29"/>
                <a:gd name="T66" fmla="*/ 9 w 29"/>
                <a:gd name="T67" fmla="*/ 3 h 29"/>
                <a:gd name="T68" fmla="*/ 3 w 29"/>
                <a:gd name="T69" fmla="*/ 6 h 29"/>
                <a:gd name="T70" fmla="*/ 4 w 29"/>
                <a:gd name="T71" fmla="*/ 7 h 29"/>
                <a:gd name="T72" fmla="*/ 1 w 29"/>
                <a:gd name="T73" fmla="*/ 8 h 29"/>
                <a:gd name="T74" fmla="*/ 0 w 29"/>
                <a:gd name="T75" fmla="*/ 9 h 29"/>
                <a:gd name="T76" fmla="*/ 1 w 29"/>
                <a:gd name="T77" fmla="*/ 10 h 29"/>
                <a:gd name="T78" fmla="*/ 2 w 29"/>
                <a:gd name="T79" fmla="*/ 10 h 29"/>
                <a:gd name="T80" fmla="*/ 4 w 29"/>
                <a:gd name="T81" fmla="*/ 10 h 29"/>
                <a:gd name="T82" fmla="*/ 1 w 29"/>
                <a:gd name="T83" fmla="*/ 10 h 29"/>
                <a:gd name="T84" fmla="*/ 3 w 29"/>
                <a:gd name="T85" fmla="*/ 12 h 29"/>
                <a:gd name="T86" fmla="*/ 4 w 29"/>
                <a:gd name="T87" fmla="*/ 11 h 29"/>
                <a:gd name="T88" fmla="*/ 7 w 29"/>
                <a:gd name="T89" fmla="*/ 12 h 29"/>
                <a:gd name="T90" fmla="*/ 7 w 29"/>
                <a:gd name="T91" fmla="*/ 14 h 29"/>
                <a:gd name="T92" fmla="*/ 7 w 29"/>
                <a:gd name="T93" fmla="*/ 16 h 29"/>
                <a:gd name="T94" fmla="*/ 8 w 29"/>
                <a:gd name="T95" fmla="*/ 16 h 29"/>
                <a:gd name="T96" fmla="*/ 7 w 29"/>
                <a:gd name="T97" fmla="*/ 17 h 29"/>
                <a:gd name="T98" fmla="*/ 9 w 29"/>
                <a:gd name="T99" fmla="*/ 19 h 29"/>
                <a:gd name="T100" fmla="*/ 7 w 29"/>
                <a:gd name="T101" fmla="*/ 20 h 29"/>
                <a:gd name="T102" fmla="*/ 7 w 29"/>
                <a:gd name="T103" fmla="*/ 22 h 29"/>
                <a:gd name="T104" fmla="*/ 9 w 29"/>
                <a:gd name="T105" fmla="*/ 28 h 29"/>
                <a:gd name="T106" fmla="*/ 22 w 29"/>
                <a:gd name="T107" fmla="*/ 16 h 29"/>
                <a:gd name="T108" fmla="*/ 22 w 29"/>
                <a:gd name="T109" fmla="*/ 14 h 29"/>
                <a:gd name="T110" fmla="*/ 22 w 29"/>
                <a:gd name="T111" fmla="*/ 16 h 29"/>
                <a:gd name="T112" fmla="*/ 23 w 29"/>
                <a:gd name="T113" fmla="*/ 3 h 29"/>
                <a:gd name="T114" fmla="*/ 22 w 29"/>
                <a:gd name="T115" fmla="*/ 4 h 29"/>
                <a:gd name="T116" fmla="*/ 19 w 29"/>
                <a:gd name="T117" fmla="*/ 4 h 29"/>
                <a:gd name="T118" fmla="*/ 23 w 29"/>
                <a:gd name="T11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 h="29">
                  <a:moveTo>
                    <a:pt x="9" y="28"/>
                  </a:moveTo>
                  <a:cubicBezTo>
                    <a:pt x="9" y="28"/>
                    <a:pt x="10" y="28"/>
                    <a:pt x="10" y="28"/>
                  </a:cubicBezTo>
                  <a:cubicBezTo>
                    <a:pt x="11" y="28"/>
                    <a:pt x="11" y="29"/>
                    <a:pt x="11" y="29"/>
                  </a:cubicBezTo>
                  <a:cubicBezTo>
                    <a:pt x="12" y="28"/>
                    <a:pt x="12" y="28"/>
                    <a:pt x="12" y="28"/>
                  </a:cubicBezTo>
                  <a:cubicBezTo>
                    <a:pt x="12" y="26"/>
                    <a:pt x="14" y="26"/>
                    <a:pt x="13" y="24"/>
                  </a:cubicBezTo>
                  <a:cubicBezTo>
                    <a:pt x="14" y="23"/>
                    <a:pt x="14" y="22"/>
                    <a:pt x="14" y="22"/>
                  </a:cubicBezTo>
                  <a:cubicBezTo>
                    <a:pt x="15" y="23"/>
                    <a:pt x="15" y="22"/>
                    <a:pt x="16" y="22"/>
                  </a:cubicBezTo>
                  <a:cubicBezTo>
                    <a:pt x="17" y="22"/>
                    <a:pt x="17" y="22"/>
                    <a:pt x="17" y="21"/>
                  </a:cubicBezTo>
                  <a:cubicBezTo>
                    <a:pt x="18" y="21"/>
                    <a:pt x="19" y="20"/>
                    <a:pt x="20" y="20"/>
                  </a:cubicBezTo>
                  <a:cubicBezTo>
                    <a:pt x="20" y="19"/>
                    <a:pt x="22" y="18"/>
                    <a:pt x="22" y="17"/>
                  </a:cubicBezTo>
                  <a:cubicBezTo>
                    <a:pt x="21" y="18"/>
                    <a:pt x="20" y="17"/>
                    <a:pt x="19" y="17"/>
                  </a:cubicBezTo>
                  <a:cubicBezTo>
                    <a:pt x="20" y="17"/>
                    <a:pt x="20" y="16"/>
                    <a:pt x="20" y="16"/>
                  </a:cubicBezTo>
                  <a:cubicBezTo>
                    <a:pt x="21" y="17"/>
                    <a:pt x="22" y="18"/>
                    <a:pt x="23" y="17"/>
                  </a:cubicBezTo>
                  <a:cubicBezTo>
                    <a:pt x="24" y="17"/>
                    <a:pt x="22" y="16"/>
                    <a:pt x="22" y="16"/>
                  </a:cubicBezTo>
                  <a:cubicBezTo>
                    <a:pt x="23" y="16"/>
                    <a:pt x="23" y="16"/>
                    <a:pt x="23" y="16"/>
                  </a:cubicBezTo>
                  <a:cubicBezTo>
                    <a:pt x="24" y="15"/>
                    <a:pt x="23" y="15"/>
                    <a:pt x="23" y="15"/>
                  </a:cubicBezTo>
                  <a:cubicBezTo>
                    <a:pt x="25" y="15"/>
                    <a:pt x="24" y="12"/>
                    <a:pt x="24" y="10"/>
                  </a:cubicBezTo>
                  <a:cubicBezTo>
                    <a:pt x="24" y="10"/>
                    <a:pt x="25" y="10"/>
                    <a:pt x="26" y="10"/>
                  </a:cubicBezTo>
                  <a:cubicBezTo>
                    <a:pt x="26" y="9"/>
                    <a:pt x="25" y="9"/>
                    <a:pt x="24" y="8"/>
                  </a:cubicBezTo>
                  <a:cubicBezTo>
                    <a:pt x="25" y="9"/>
                    <a:pt x="25" y="8"/>
                    <a:pt x="25" y="8"/>
                  </a:cubicBezTo>
                  <a:cubicBezTo>
                    <a:pt x="26" y="7"/>
                    <a:pt x="25" y="7"/>
                    <a:pt x="25" y="6"/>
                  </a:cubicBezTo>
                  <a:cubicBezTo>
                    <a:pt x="26" y="6"/>
                    <a:pt x="26" y="5"/>
                    <a:pt x="27" y="5"/>
                  </a:cubicBezTo>
                  <a:cubicBezTo>
                    <a:pt x="27" y="5"/>
                    <a:pt x="29" y="6"/>
                    <a:pt x="29" y="5"/>
                  </a:cubicBezTo>
                  <a:cubicBezTo>
                    <a:pt x="29" y="4"/>
                    <a:pt x="28" y="5"/>
                    <a:pt x="27" y="4"/>
                  </a:cubicBezTo>
                  <a:cubicBezTo>
                    <a:pt x="27" y="4"/>
                    <a:pt x="27" y="3"/>
                    <a:pt x="26" y="3"/>
                  </a:cubicBezTo>
                  <a:cubicBezTo>
                    <a:pt x="25" y="3"/>
                    <a:pt x="24" y="4"/>
                    <a:pt x="24" y="4"/>
                  </a:cubicBezTo>
                  <a:cubicBezTo>
                    <a:pt x="24" y="2"/>
                    <a:pt x="26" y="3"/>
                    <a:pt x="26" y="2"/>
                  </a:cubicBezTo>
                  <a:cubicBezTo>
                    <a:pt x="25" y="1"/>
                    <a:pt x="24" y="1"/>
                    <a:pt x="23" y="1"/>
                  </a:cubicBezTo>
                  <a:cubicBezTo>
                    <a:pt x="22" y="1"/>
                    <a:pt x="21" y="0"/>
                    <a:pt x="21" y="1"/>
                  </a:cubicBezTo>
                  <a:cubicBezTo>
                    <a:pt x="21" y="1"/>
                    <a:pt x="20" y="1"/>
                    <a:pt x="20" y="1"/>
                  </a:cubicBezTo>
                  <a:cubicBezTo>
                    <a:pt x="19" y="1"/>
                    <a:pt x="17" y="0"/>
                    <a:pt x="16" y="1"/>
                  </a:cubicBezTo>
                  <a:cubicBezTo>
                    <a:pt x="15" y="1"/>
                    <a:pt x="13" y="1"/>
                    <a:pt x="13" y="2"/>
                  </a:cubicBezTo>
                  <a:cubicBezTo>
                    <a:pt x="13" y="2"/>
                    <a:pt x="13" y="3"/>
                    <a:pt x="13" y="4"/>
                  </a:cubicBezTo>
                  <a:cubicBezTo>
                    <a:pt x="11" y="3"/>
                    <a:pt x="10" y="4"/>
                    <a:pt x="9" y="3"/>
                  </a:cubicBezTo>
                  <a:cubicBezTo>
                    <a:pt x="7" y="4"/>
                    <a:pt x="5" y="5"/>
                    <a:pt x="3" y="6"/>
                  </a:cubicBezTo>
                  <a:cubicBezTo>
                    <a:pt x="3" y="7"/>
                    <a:pt x="4" y="6"/>
                    <a:pt x="4" y="7"/>
                  </a:cubicBezTo>
                  <a:cubicBezTo>
                    <a:pt x="3" y="7"/>
                    <a:pt x="2" y="7"/>
                    <a:pt x="1" y="8"/>
                  </a:cubicBezTo>
                  <a:cubicBezTo>
                    <a:pt x="1" y="8"/>
                    <a:pt x="0" y="8"/>
                    <a:pt x="0" y="9"/>
                  </a:cubicBezTo>
                  <a:cubicBezTo>
                    <a:pt x="0" y="9"/>
                    <a:pt x="0" y="9"/>
                    <a:pt x="1" y="10"/>
                  </a:cubicBezTo>
                  <a:cubicBezTo>
                    <a:pt x="1" y="9"/>
                    <a:pt x="2" y="9"/>
                    <a:pt x="2" y="10"/>
                  </a:cubicBezTo>
                  <a:cubicBezTo>
                    <a:pt x="3" y="9"/>
                    <a:pt x="4" y="8"/>
                    <a:pt x="4" y="10"/>
                  </a:cubicBezTo>
                  <a:cubicBezTo>
                    <a:pt x="3" y="10"/>
                    <a:pt x="1" y="10"/>
                    <a:pt x="1" y="10"/>
                  </a:cubicBezTo>
                  <a:cubicBezTo>
                    <a:pt x="1" y="11"/>
                    <a:pt x="2" y="11"/>
                    <a:pt x="3" y="12"/>
                  </a:cubicBezTo>
                  <a:cubicBezTo>
                    <a:pt x="3" y="12"/>
                    <a:pt x="3" y="11"/>
                    <a:pt x="4" y="11"/>
                  </a:cubicBezTo>
                  <a:cubicBezTo>
                    <a:pt x="4" y="12"/>
                    <a:pt x="5" y="12"/>
                    <a:pt x="7" y="12"/>
                  </a:cubicBezTo>
                  <a:cubicBezTo>
                    <a:pt x="6" y="13"/>
                    <a:pt x="7" y="14"/>
                    <a:pt x="7" y="14"/>
                  </a:cubicBezTo>
                  <a:cubicBezTo>
                    <a:pt x="7" y="15"/>
                    <a:pt x="7" y="16"/>
                    <a:pt x="7" y="16"/>
                  </a:cubicBezTo>
                  <a:cubicBezTo>
                    <a:pt x="8" y="17"/>
                    <a:pt x="8" y="15"/>
                    <a:pt x="8" y="16"/>
                  </a:cubicBezTo>
                  <a:cubicBezTo>
                    <a:pt x="9" y="17"/>
                    <a:pt x="8" y="17"/>
                    <a:pt x="7" y="17"/>
                  </a:cubicBezTo>
                  <a:cubicBezTo>
                    <a:pt x="7" y="18"/>
                    <a:pt x="9" y="18"/>
                    <a:pt x="9" y="19"/>
                  </a:cubicBezTo>
                  <a:cubicBezTo>
                    <a:pt x="9" y="19"/>
                    <a:pt x="8" y="20"/>
                    <a:pt x="7" y="20"/>
                  </a:cubicBezTo>
                  <a:cubicBezTo>
                    <a:pt x="8" y="21"/>
                    <a:pt x="7" y="21"/>
                    <a:pt x="7" y="22"/>
                  </a:cubicBezTo>
                  <a:cubicBezTo>
                    <a:pt x="9" y="23"/>
                    <a:pt x="7" y="26"/>
                    <a:pt x="9" y="28"/>
                  </a:cubicBezTo>
                  <a:close/>
                  <a:moveTo>
                    <a:pt x="22" y="16"/>
                  </a:moveTo>
                  <a:cubicBezTo>
                    <a:pt x="21" y="15"/>
                    <a:pt x="22" y="14"/>
                    <a:pt x="22" y="14"/>
                  </a:cubicBezTo>
                  <a:cubicBezTo>
                    <a:pt x="22" y="15"/>
                    <a:pt x="22" y="15"/>
                    <a:pt x="22" y="16"/>
                  </a:cubicBezTo>
                  <a:close/>
                  <a:moveTo>
                    <a:pt x="23" y="3"/>
                  </a:moveTo>
                  <a:cubicBezTo>
                    <a:pt x="23" y="4"/>
                    <a:pt x="23" y="4"/>
                    <a:pt x="22" y="4"/>
                  </a:cubicBezTo>
                  <a:cubicBezTo>
                    <a:pt x="22" y="4"/>
                    <a:pt x="21" y="3"/>
                    <a:pt x="19" y="4"/>
                  </a:cubicBezTo>
                  <a:cubicBezTo>
                    <a:pt x="20" y="2"/>
                    <a:pt x="22" y="3"/>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58" name="Freeform 86"/>
            <p:cNvSpPr/>
            <p:nvPr/>
          </p:nvSpPr>
          <p:spPr bwMode="auto">
            <a:xfrm>
              <a:off x="4048335" y="5660947"/>
              <a:ext cx="20602" cy="20602"/>
            </a:xfrm>
            <a:custGeom>
              <a:avLst/>
              <a:gdLst>
                <a:gd name="T0" fmla="*/ 0 w 8"/>
                <a:gd name="T1" fmla="*/ 2 h 8"/>
                <a:gd name="T2" fmla="*/ 1 w 8"/>
                <a:gd name="T3" fmla="*/ 4 h 8"/>
                <a:gd name="T4" fmla="*/ 1 w 8"/>
                <a:gd name="T5" fmla="*/ 5 h 8"/>
                <a:gd name="T6" fmla="*/ 3 w 8"/>
                <a:gd name="T7" fmla="*/ 4 h 8"/>
                <a:gd name="T8" fmla="*/ 2 w 8"/>
                <a:gd name="T9" fmla="*/ 6 h 8"/>
                <a:gd name="T10" fmla="*/ 4 w 8"/>
                <a:gd name="T11" fmla="*/ 7 h 8"/>
                <a:gd name="T12" fmla="*/ 5 w 8"/>
                <a:gd name="T13" fmla="*/ 8 h 8"/>
                <a:gd name="T14" fmla="*/ 5 w 8"/>
                <a:gd name="T15" fmla="*/ 5 h 8"/>
                <a:gd name="T16" fmla="*/ 8 w 8"/>
                <a:gd name="T17" fmla="*/ 6 h 8"/>
                <a:gd name="T18" fmla="*/ 6 w 8"/>
                <a:gd name="T19" fmla="*/ 3 h 8"/>
                <a:gd name="T20" fmla="*/ 5 w 8"/>
                <a:gd name="T21" fmla="*/ 3 h 8"/>
                <a:gd name="T22" fmla="*/ 4 w 8"/>
                <a:gd name="T23" fmla="*/ 2 h 8"/>
                <a:gd name="T24" fmla="*/ 3 w 8"/>
                <a:gd name="T25" fmla="*/ 1 h 8"/>
                <a:gd name="T26" fmla="*/ 3 w 8"/>
                <a:gd name="T27" fmla="*/ 2 h 8"/>
                <a:gd name="T28" fmla="*/ 0 w 8"/>
                <a:gd name="T2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8">
                  <a:moveTo>
                    <a:pt x="0" y="2"/>
                  </a:moveTo>
                  <a:cubicBezTo>
                    <a:pt x="0" y="3"/>
                    <a:pt x="1" y="3"/>
                    <a:pt x="1" y="4"/>
                  </a:cubicBezTo>
                  <a:cubicBezTo>
                    <a:pt x="1" y="4"/>
                    <a:pt x="1" y="4"/>
                    <a:pt x="1" y="5"/>
                  </a:cubicBezTo>
                  <a:cubicBezTo>
                    <a:pt x="2" y="5"/>
                    <a:pt x="2" y="4"/>
                    <a:pt x="3" y="4"/>
                  </a:cubicBezTo>
                  <a:cubicBezTo>
                    <a:pt x="3" y="5"/>
                    <a:pt x="2" y="5"/>
                    <a:pt x="2" y="6"/>
                  </a:cubicBezTo>
                  <a:cubicBezTo>
                    <a:pt x="2" y="7"/>
                    <a:pt x="3" y="7"/>
                    <a:pt x="4" y="7"/>
                  </a:cubicBezTo>
                  <a:cubicBezTo>
                    <a:pt x="4" y="8"/>
                    <a:pt x="4" y="8"/>
                    <a:pt x="5" y="8"/>
                  </a:cubicBezTo>
                  <a:cubicBezTo>
                    <a:pt x="5" y="7"/>
                    <a:pt x="5" y="6"/>
                    <a:pt x="5" y="5"/>
                  </a:cubicBezTo>
                  <a:cubicBezTo>
                    <a:pt x="6" y="5"/>
                    <a:pt x="6" y="7"/>
                    <a:pt x="8" y="6"/>
                  </a:cubicBezTo>
                  <a:cubicBezTo>
                    <a:pt x="8" y="4"/>
                    <a:pt x="7" y="4"/>
                    <a:pt x="6" y="3"/>
                  </a:cubicBezTo>
                  <a:cubicBezTo>
                    <a:pt x="6" y="3"/>
                    <a:pt x="6" y="3"/>
                    <a:pt x="5" y="3"/>
                  </a:cubicBezTo>
                  <a:cubicBezTo>
                    <a:pt x="5" y="3"/>
                    <a:pt x="4" y="2"/>
                    <a:pt x="4" y="2"/>
                  </a:cubicBezTo>
                  <a:cubicBezTo>
                    <a:pt x="5" y="1"/>
                    <a:pt x="4" y="0"/>
                    <a:pt x="3" y="1"/>
                  </a:cubicBezTo>
                  <a:cubicBezTo>
                    <a:pt x="2" y="1"/>
                    <a:pt x="3" y="2"/>
                    <a:pt x="3" y="2"/>
                  </a:cubicBezTo>
                  <a:cubicBezTo>
                    <a:pt x="2" y="1"/>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59" name="Freeform 87"/>
            <p:cNvSpPr/>
            <p:nvPr/>
          </p:nvSpPr>
          <p:spPr bwMode="auto">
            <a:xfrm>
              <a:off x="4061346" y="5660947"/>
              <a:ext cx="15180" cy="7590"/>
            </a:xfrm>
            <a:custGeom>
              <a:avLst/>
              <a:gdLst>
                <a:gd name="T0" fmla="*/ 5 w 6"/>
                <a:gd name="T1" fmla="*/ 2 h 3"/>
                <a:gd name="T2" fmla="*/ 6 w 6"/>
                <a:gd name="T3" fmla="*/ 1 h 3"/>
                <a:gd name="T4" fmla="*/ 0 w 6"/>
                <a:gd name="T5" fmla="*/ 0 h 3"/>
                <a:gd name="T6" fmla="*/ 0 w 6"/>
                <a:gd name="T7" fmla="*/ 1 h 3"/>
                <a:gd name="T8" fmla="*/ 5 w 6"/>
                <a:gd name="T9" fmla="*/ 2 h 3"/>
              </a:gdLst>
              <a:ahLst/>
              <a:cxnLst>
                <a:cxn ang="0">
                  <a:pos x="T0" y="T1"/>
                </a:cxn>
                <a:cxn ang="0">
                  <a:pos x="T2" y="T3"/>
                </a:cxn>
                <a:cxn ang="0">
                  <a:pos x="T4" y="T5"/>
                </a:cxn>
                <a:cxn ang="0">
                  <a:pos x="T6" y="T7"/>
                </a:cxn>
                <a:cxn ang="0">
                  <a:pos x="T8" y="T9"/>
                </a:cxn>
              </a:cxnLst>
              <a:rect l="0" t="0" r="r" b="b"/>
              <a:pathLst>
                <a:path w="6" h="3">
                  <a:moveTo>
                    <a:pt x="5" y="2"/>
                  </a:moveTo>
                  <a:cubicBezTo>
                    <a:pt x="5" y="1"/>
                    <a:pt x="6" y="2"/>
                    <a:pt x="6" y="1"/>
                  </a:cubicBezTo>
                  <a:cubicBezTo>
                    <a:pt x="4" y="0"/>
                    <a:pt x="2" y="0"/>
                    <a:pt x="0" y="0"/>
                  </a:cubicBezTo>
                  <a:cubicBezTo>
                    <a:pt x="0" y="1"/>
                    <a:pt x="0" y="1"/>
                    <a:pt x="0" y="1"/>
                  </a:cubicBezTo>
                  <a:cubicBezTo>
                    <a:pt x="2" y="2"/>
                    <a:pt x="3"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60" name="Freeform 88"/>
            <p:cNvSpPr/>
            <p:nvPr/>
          </p:nvSpPr>
          <p:spPr bwMode="auto">
            <a:xfrm>
              <a:off x="4025565" y="5735762"/>
              <a:ext cx="5422" cy="7590"/>
            </a:xfrm>
            <a:custGeom>
              <a:avLst/>
              <a:gdLst>
                <a:gd name="T0" fmla="*/ 1 w 2"/>
                <a:gd name="T1" fmla="*/ 0 h 3"/>
                <a:gd name="T2" fmla="*/ 0 w 2"/>
                <a:gd name="T3" fmla="*/ 1 h 3"/>
                <a:gd name="T4" fmla="*/ 0 w 2"/>
                <a:gd name="T5" fmla="*/ 3 h 3"/>
                <a:gd name="T6" fmla="*/ 2 w 2"/>
                <a:gd name="T7" fmla="*/ 2 h 3"/>
                <a:gd name="T8" fmla="*/ 2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1"/>
                    <a:pt x="0" y="0"/>
                    <a:pt x="0" y="1"/>
                  </a:cubicBezTo>
                  <a:cubicBezTo>
                    <a:pt x="0" y="1"/>
                    <a:pt x="0" y="2"/>
                    <a:pt x="0" y="3"/>
                  </a:cubicBezTo>
                  <a:cubicBezTo>
                    <a:pt x="1" y="3"/>
                    <a:pt x="1" y="3"/>
                    <a:pt x="2" y="2"/>
                  </a:cubicBezTo>
                  <a:cubicBezTo>
                    <a:pt x="2" y="1"/>
                    <a:pt x="2" y="1"/>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61" name="Freeform 89"/>
            <p:cNvSpPr/>
            <p:nvPr/>
          </p:nvSpPr>
          <p:spPr bwMode="auto">
            <a:xfrm>
              <a:off x="4020144" y="5702150"/>
              <a:ext cx="13011" cy="13011"/>
            </a:xfrm>
            <a:custGeom>
              <a:avLst/>
              <a:gdLst>
                <a:gd name="T0" fmla="*/ 5 w 5"/>
                <a:gd name="T1" fmla="*/ 4 h 5"/>
                <a:gd name="T2" fmla="*/ 5 w 5"/>
                <a:gd name="T3" fmla="*/ 1 h 5"/>
                <a:gd name="T4" fmla="*/ 2 w 5"/>
                <a:gd name="T5" fmla="*/ 2 h 5"/>
                <a:gd name="T6" fmla="*/ 1 w 5"/>
                <a:gd name="T7" fmla="*/ 1 h 5"/>
                <a:gd name="T8" fmla="*/ 0 w 5"/>
                <a:gd name="T9" fmla="*/ 2 h 5"/>
                <a:gd name="T10" fmla="*/ 1 w 5"/>
                <a:gd name="T11" fmla="*/ 2 h 5"/>
                <a:gd name="T12" fmla="*/ 0 w 5"/>
                <a:gd name="T13" fmla="*/ 4 h 5"/>
                <a:gd name="T14" fmla="*/ 2 w 5"/>
                <a:gd name="T15" fmla="*/ 5 h 5"/>
                <a:gd name="T16" fmla="*/ 4 w 5"/>
                <a:gd name="T17" fmla="*/ 5 h 5"/>
                <a:gd name="T18" fmla="*/ 5 w 5"/>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4"/>
                  </a:moveTo>
                  <a:cubicBezTo>
                    <a:pt x="5" y="3"/>
                    <a:pt x="5" y="3"/>
                    <a:pt x="5" y="1"/>
                  </a:cubicBezTo>
                  <a:cubicBezTo>
                    <a:pt x="4" y="2"/>
                    <a:pt x="3" y="1"/>
                    <a:pt x="2" y="2"/>
                  </a:cubicBezTo>
                  <a:cubicBezTo>
                    <a:pt x="2" y="1"/>
                    <a:pt x="2" y="0"/>
                    <a:pt x="1" y="1"/>
                  </a:cubicBezTo>
                  <a:cubicBezTo>
                    <a:pt x="1" y="2"/>
                    <a:pt x="0" y="1"/>
                    <a:pt x="0" y="2"/>
                  </a:cubicBezTo>
                  <a:cubicBezTo>
                    <a:pt x="1" y="3"/>
                    <a:pt x="1" y="2"/>
                    <a:pt x="1" y="2"/>
                  </a:cubicBezTo>
                  <a:cubicBezTo>
                    <a:pt x="1" y="3"/>
                    <a:pt x="0" y="3"/>
                    <a:pt x="0" y="4"/>
                  </a:cubicBezTo>
                  <a:cubicBezTo>
                    <a:pt x="2" y="3"/>
                    <a:pt x="1" y="5"/>
                    <a:pt x="2" y="5"/>
                  </a:cubicBezTo>
                  <a:cubicBezTo>
                    <a:pt x="2" y="4"/>
                    <a:pt x="4" y="5"/>
                    <a:pt x="4" y="5"/>
                  </a:cubicBezTo>
                  <a:cubicBezTo>
                    <a:pt x="4" y="4"/>
                    <a:pt x="5"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62" name="Freeform 90"/>
            <p:cNvSpPr/>
            <p:nvPr/>
          </p:nvSpPr>
          <p:spPr bwMode="auto">
            <a:xfrm>
              <a:off x="4102549" y="5676127"/>
              <a:ext cx="17349" cy="20602"/>
            </a:xfrm>
            <a:custGeom>
              <a:avLst/>
              <a:gdLst>
                <a:gd name="T0" fmla="*/ 1 w 7"/>
                <a:gd name="T1" fmla="*/ 5 h 8"/>
                <a:gd name="T2" fmla="*/ 0 w 7"/>
                <a:gd name="T3" fmla="*/ 6 h 8"/>
                <a:gd name="T4" fmla="*/ 2 w 7"/>
                <a:gd name="T5" fmla="*/ 8 h 8"/>
                <a:gd name="T6" fmla="*/ 3 w 7"/>
                <a:gd name="T7" fmla="*/ 7 h 8"/>
                <a:gd name="T8" fmla="*/ 2 w 7"/>
                <a:gd name="T9" fmla="*/ 4 h 8"/>
                <a:gd name="T10" fmla="*/ 5 w 7"/>
                <a:gd name="T11" fmla="*/ 2 h 8"/>
                <a:gd name="T12" fmla="*/ 7 w 7"/>
                <a:gd name="T13" fmla="*/ 0 h 8"/>
                <a:gd name="T14" fmla="*/ 6 w 7"/>
                <a:gd name="T15" fmla="*/ 0 h 8"/>
                <a:gd name="T16" fmla="*/ 6 w 7"/>
                <a:gd name="T17" fmla="*/ 0 h 8"/>
                <a:gd name="T18" fmla="*/ 2 w 7"/>
                <a:gd name="T19" fmla="*/ 2 h 8"/>
                <a:gd name="T20" fmla="*/ 1 w 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1" y="5"/>
                  </a:moveTo>
                  <a:cubicBezTo>
                    <a:pt x="0" y="5"/>
                    <a:pt x="0" y="6"/>
                    <a:pt x="0" y="6"/>
                  </a:cubicBezTo>
                  <a:cubicBezTo>
                    <a:pt x="0" y="7"/>
                    <a:pt x="1" y="8"/>
                    <a:pt x="2" y="8"/>
                  </a:cubicBezTo>
                  <a:cubicBezTo>
                    <a:pt x="2" y="8"/>
                    <a:pt x="2" y="7"/>
                    <a:pt x="3" y="7"/>
                  </a:cubicBezTo>
                  <a:cubicBezTo>
                    <a:pt x="2" y="6"/>
                    <a:pt x="1" y="6"/>
                    <a:pt x="2" y="4"/>
                  </a:cubicBezTo>
                  <a:cubicBezTo>
                    <a:pt x="3" y="4"/>
                    <a:pt x="4" y="2"/>
                    <a:pt x="5" y="2"/>
                  </a:cubicBezTo>
                  <a:cubicBezTo>
                    <a:pt x="7" y="2"/>
                    <a:pt x="7" y="1"/>
                    <a:pt x="7" y="0"/>
                  </a:cubicBezTo>
                  <a:cubicBezTo>
                    <a:pt x="7" y="0"/>
                    <a:pt x="7" y="0"/>
                    <a:pt x="6" y="0"/>
                  </a:cubicBezTo>
                  <a:cubicBezTo>
                    <a:pt x="6" y="0"/>
                    <a:pt x="6" y="0"/>
                    <a:pt x="6" y="0"/>
                  </a:cubicBezTo>
                  <a:cubicBezTo>
                    <a:pt x="4" y="1"/>
                    <a:pt x="3" y="1"/>
                    <a:pt x="2" y="2"/>
                  </a:cubicBezTo>
                  <a:cubicBezTo>
                    <a:pt x="2" y="3"/>
                    <a:pt x="0" y="3"/>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63" name="Freeform 91"/>
            <p:cNvSpPr/>
            <p:nvPr/>
          </p:nvSpPr>
          <p:spPr bwMode="auto">
            <a:xfrm>
              <a:off x="4107971" y="5660947"/>
              <a:ext cx="4337" cy="7590"/>
            </a:xfrm>
            <a:custGeom>
              <a:avLst/>
              <a:gdLst>
                <a:gd name="T0" fmla="*/ 0 w 2"/>
                <a:gd name="T1" fmla="*/ 2 h 3"/>
                <a:gd name="T2" fmla="*/ 2 w 2"/>
                <a:gd name="T3" fmla="*/ 2 h 3"/>
                <a:gd name="T4" fmla="*/ 0 w 2"/>
                <a:gd name="T5" fmla="*/ 2 h 3"/>
              </a:gdLst>
              <a:ahLst/>
              <a:cxnLst>
                <a:cxn ang="0">
                  <a:pos x="T0" y="T1"/>
                </a:cxn>
                <a:cxn ang="0">
                  <a:pos x="T2" y="T3"/>
                </a:cxn>
                <a:cxn ang="0">
                  <a:pos x="T4" y="T5"/>
                </a:cxn>
              </a:cxnLst>
              <a:rect l="0" t="0" r="r" b="b"/>
              <a:pathLst>
                <a:path w="2" h="3">
                  <a:moveTo>
                    <a:pt x="0" y="2"/>
                  </a:moveTo>
                  <a:cubicBezTo>
                    <a:pt x="0" y="3"/>
                    <a:pt x="1" y="2"/>
                    <a:pt x="2" y="2"/>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64" name="Freeform 92"/>
            <p:cNvSpPr/>
            <p:nvPr/>
          </p:nvSpPr>
          <p:spPr bwMode="auto">
            <a:xfrm>
              <a:off x="4145920" y="5663116"/>
              <a:ext cx="10843" cy="8674"/>
            </a:xfrm>
            <a:custGeom>
              <a:avLst/>
              <a:gdLst>
                <a:gd name="T0" fmla="*/ 2 w 4"/>
                <a:gd name="T1" fmla="*/ 0 h 3"/>
                <a:gd name="T2" fmla="*/ 0 w 4"/>
                <a:gd name="T3" fmla="*/ 1 h 3"/>
                <a:gd name="T4" fmla="*/ 0 w 4"/>
                <a:gd name="T5" fmla="*/ 2 h 3"/>
                <a:gd name="T6" fmla="*/ 4 w 4"/>
                <a:gd name="T7" fmla="*/ 2 h 3"/>
                <a:gd name="T8" fmla="*/ 4 w 4"/>
                <a:gd name="T9" fmla="*/ 2 h 3"/>
                <a:gd name="T10" fmla="*/ 2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2" y="0"/>
                  </a:moveTo>
                  <a:cubicBezTo>
                    <a:pt x="1" y="0"/>
                    <a:pt x="1" y="0"/>
                    <a:pt x="0" y="1"/>
                  </a:cubicBezTo>
                  <a:cubicBezTo>
                    <a:pt x="0" y="1"/>
                    <a:pt x="0" y="2"/>
                    <a:pt x="0" y="2"/>
                  </a:cubicBezTo>
                  <a:cubicBezTo>
                    <a:pt x="2" y="2"/>
                    <a:pt x="3" y="3"/>
                    <a:pt x="4" y="2"/>
                  </a:cubicBezTo>
                  <a:cubicBezTo>
                    <a:pt x="4" y="2"/>
                    <a:pt x="4" y="2"/>
                    <a:pt x="4" y="2"/>
                  </a:cubicBezTo>
                  <a:cubicBezTo>
                    <a:pt x="4" y="1"/>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65" name="Freeform 93"/>
            <p:cNvSpPr/>
            <p:nvPr/>
          </p:nvSpPr>
          <p:spPr bwMode="auto">
            <a:xfrm>
              <a:off x="3938823" y="5709740"/>
              <a:ext cx="9759" cy="9759"/>
            </a:xfrm>
            <a:custGeom>
              <a:avLst/>
              <a:gdLst>
                <a:gd name="T0" fmla="*/ 2 w 4"/>
                <a:gd name="T1" fmla="*/ 0 h 4"/>
                <a:gd name="T2" fmla="*/ 0 w 4"/>
                <a:gd name="T3" fmla="*/ 2 h 4"/>
                <a:gd name="T4" fmla="*/ 2 w 4"/>
                <a:gd name="T5" fmla="*/ 3 h 4"/>
                <a:gd name="T6" fmla="*/ 4 w 4"/>
                <a:gd name="T7" fmla="*/ 2 h 4"/>
                <a:gd name="T8" fmla="*/ 3 w 4"/>
                <a:gd name="T9" fmla="*/ 1 h 4"/>
                <a:gd name="T10" fmla="*/ 2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2" y="0"/>
                  </a:moveTo>
                  <a:cubicBezTo>
                    <a:pt x="1" y="1"/>
                    <a:pt x="1" y="2"/>
                    <a:pt x="0" y="2"/>
                  </a:cubicBezTo>
                  <a:cubicBezTo>
                    <a:pt x="0" y="3"/>
                    <a:pt x="1" y="3"/>
                    <a:pt x="2" y="3"/>
                  </a:cubicBezTo>
                  <a:cubicBezTo>
                    <a:pt x="2" y="1"/>
                    <a:pt x="4" y="4"/>
                    <a:pt x="4" y="2"/>
                  </a:cubicBezTo>
                  <a:cubicBezTo>
                    <a:pt x="3" y="2"/>
                    <a:pt x="4" y="1"/>
                    <a:pt x="3" y="1"/>
                  </a:cubicBezTo>
                  <a:cubicBezTo>
                    <a:pt x="2"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66" name="Freeform 94"/>
            <p:cNvSpPr/>
            <p:nvPr/>
          </p:nvSpPr>
          <p:spPr bwMode="auto">
            <a:xfrm>
              <a:off x="3954003" y="5812747"/>
              <a:ext cx="4337" cy="4337"/>
            </a:xfrm>
            <a:custGeom>
              <a:avLst/>
              <a:gdLst>
                <a:gd name="T0" fmla="*/ 0 w 2"/>
                <a:gd name="T1" fmla="*/ 2 h 2"/>
                <a:gd name="T2" fmla="*/ 2 w 2"/>
                <a:gd name="T3" fmla="*/ 0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2"/>
                    <a:pt x="2" y="0"/>
                  </a:cubicBezTo>
                  <a:cubicBezTo>
                    <a:pt x="1" y="0"/>
                    <a:pt x="1" y="0"/>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67" name="Freeform 95"/>
            <p:cNvSpPr/>
            <p:nvPr/>
          </p:nvSpPr>
          <p:spPr bwMode="auto">
            <a:xfrm>
              <a:off x="3930148" y="5804073"/>
              <a:ext cx="23854" cy="13011"/>
            </a:xfrm>
            <a:custGeom>
              <a:avLst/>
              <a:gdLst>
                <a:gd name="T0" fmla="*/ 6 w 9"/>
                <a:gd name="T1" fmla="*/ 4 h 5"/>
                <a:gd name="T2" fmla="*/ 7 w 9"/>
                <a:gd name="T3" fmla="*/ 5 h 5"/>
                <a:gd name="T4" fmla="*/ 9 w 9"/>
                <a:gd name="T5" fmla="*/ 4 h 5"/>
                <a:gd name="T6" fmla="*/ 6 w 9"/>
                <a:gd name="T7" fmla="*/ 2 h 5"/>
                <a:gd name="T8" fmla="*/ 5 w 9"/>
                <a:gd name="T9" fmla="*/ 1 h 5"/>
                <a:gd name="T10" fmla="*/ 4 w 9"/>
                <a:gd name="T11" fmla="*/ 0 h 5"/>
                <a:gd name="T12" fmla="*/ 1 w 9"/>
                <a:gd name="T13" fmla="*/ 0 h 5"/>
                <a:gd name="T14" fmla="*/ 0 w 9"/>
                <a:gd name="T15" fmla="*/ 2 h 5"/>
                <a:gd name="T16" fmla="*/ 2 w 9"/>
                <a:gd name="T17" fmla="*/ 1 h 5"/>
                <a:gd name="T18" fmla="*/ 4 w 9"/>
                <a:gd name="T19" fmla="*/ 3 h 5"/>
                <a:gd name="T20" fmla="*/ 6 w 9"/>
                <a:gd name="T21" fmla="*/ 3 h 5"/>
                <a:gd name="T22" fmla="*/ 6 w 9"/>
                <a:gd name="T2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5">
                  <a:moveTo>
                    <a:pt x="6" y="4"/>
                  </a:moveTo>
                  <a:cubicBezTo>
                    <a:pt x="7" y="4"/>
                    <a:pt x="7" y="4"/>
                    <a:pt x="7" y="5"/>
                  </a:cubicBezTo>
                  <a:cubicBezTo>
                    <a:pt x="7" y="4"/>
                    <a:pt x="8" y="4"/>
                    <a:pt x="9" y="4"/>
                  </a:cubicBezTo>
                  <a:cubicBezTo>
                    <a:pt x="9" y="2"/>
                    <a:pt x="7" y="2"/>
                    <a:pt x="6" y="2"/>
                  </a:cubicBezTo>
                  <a:cubicBezTo>
                    <a:pt x="6" y="2"/>
                    <a:pt x="6" y="2"/>
                    <a:pt x="5" y="1"/>
                  </a:cubicBezTo>
                  <a:cubicBezTo>
                    <a:pt x="5" y="1"/>
                    <a:pt x="4" y="1"/>
                    <a:pt x="4" y="0"/>
                  </a:cubicBezTo>
                  <a:cubicBezTo>
                    <a:pt x="3" y="0"/>
                    <a:pt x="2" y="0"/>
                    <a:pt x="1" y="0"/>
                  </a:cubicBezTo>
                  <a:cubicBezTo>
                    <a:pt x="0" y="1"/>
                    <a:pt x="0" y="1"/>
                    <a:pt x="0" y="2"/>
                  </a:cubicBezTo>
                  <a:cubicBezTo>
                    <a:pt x="1" y="2"/>
                    <a:pt x="1" y="1"/>
                    <a:pt x="2" y="1"/>
                  </a:cubicBezTo>
                  <a:cubicBezTo>
                    <a:pt x="3" y="1"/>
                    <a:pt x="3" y="2"/>
                    <a:pt x="4" y="3"/>
                  </a:cubicBezTo>
                  <a:cubicBezTo>
                    <a:pt x="5" y="3"/>
                    <a:pt x="6" y="2"/>
                    <a:pt x="6" y="3"/>
                  </a:cubicBezTo>
                  <a:cubicBezTo>
                    <a:pt x="5" y="3"/>
                    <a:pt x="6" y="3"/>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68" name="Freeform 96"/>
            <p:cNvSpPr/>
            <p:nvPr/>
          </p:nvSpPr>
          <p:spPr bwMode="auto">
            <a:xfrm>
              <a:off x="3938823" y="5812747"/>
              <a:ext cx="4337" cy="4337"/>
            </a:xfrm>
            <a:custGeom>
              <a:avLst/>
              <a:gdLst>
                <a:gd name="T0" fmla="*/ 0 w 2"/>
                <a:gd name="T1" fmla="*/ 0 h 2"/>
                <a:gd name="T2" fmla="*/ 0 w 2"/>
                <a:gd name="T3" fmla="*/ 2 h 2"/>
                <a:gd name="T4" fmla="*/ 2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0" y="1"/>
                    <a:pt x="0" y="2"/>
                  </a:cubicBezTo>
                  <a:cubicBezTo>
                    <a:pt x="1" y="1"/>
                    <a:pt x="1" y="2"/>
                    <a:pt x="2" y="1"/>
                  </a:cubicBezTo>
                  <a:cubicBezTo>
                    <a:pt x="2"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69" name="Freeform 97"/>
            <p:cNvSpPr/>
            <p:nvPr/>
          </p:nvSpPr>
          <p:spPr bwMode="auto">
            <a:xfrm>
              <a:off x="3938823" y="5801904"/>
              <a:ext cx="2169" cy="2169"/>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70" name="Freeform 98"/>
            <p:cNvSpPr/>
            <p:nvPr/>
          </p:nvSpPr>
          <p:spPr bwMode="auto">
            <a:xfrm>
              <a:off x="3943160" y="5801904"/>
              <a:ext cx="3253" cy="2169"/>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1"/>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71" name="Freeform 99"/>
            <p:cNvSpPr/>
            <p:nvPr/>
          </p:nvSpPr>
          <p:spPr bwMode="auto">
            <a:xfrm>
              <a:off x="3946412" y="5804073"/>
              <a:ext cx="2169" cy="3253"/>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72" name="Freeform 100"/>
            <p:cNvSpPr/>
            <p:nvPr/>
          </p:nvSpPr>
          <p:spPr bwMode="auto">
            <a:xfrm>
              <a:off x="3948581" y="5807325"/>
              <a:ext cx="2169" cy="2169"/>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0"/>
                    <a:pt x="0" y="0"/>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73" name="Freeform 101"/>
            <p:cNvSpPr/>
            <p:nvPr/>
          </p:nvSpPr>
          <p:spPr bwMode="auto">
            <a:xfrm>
              <a:off x="4222905" y="5848528"/>
              <a:ext cx="15180" cy="15180"/>
            </a:xfrm>
            <a:custGeom>
              <a:avLst/>
              <a:gdLst>
                <a:gd name="T0" fmla="*/ 4 w 6"/>
                <a:gd name="T1" fmla="*/ 6 h 6"/>
                <a:gd name="T2" fmla="*/ 6 w 6"/>
                <a:gd name="T3" fmla="*/ 1 h 6"/>
                <a:gd name="T4" fmla="*/ 4 w 6"/>
                <a:gd name="T5" fmla="*/ 0 h 6"/>
                <a:gd name="T6" fmla="*/ 4 w 6"/>
                <a:gd name="T7" fmla="*/ 0 h 6"/>
                <a:gd name="T8" fmla="*/ 3 w 6"/>
                <a:gd name="T9" fmla="*/ 0 h 6"/>
                <a:gd name="T10" fmla="*/ 2 w 6"/>
                <a:gd name="T11" fmla="*/ 1 h 6"/>
                <a:gd name="T12" fmla="*/ 1 w 6"/>
                <a:gd name="T13" fmla="*/ 1 h 6"/>
                <a:gd name="T14" fmla="*/ 0 w 6"/>
                <a:gd name="T15" fmla="*/ 2 h 6"/>
                <a:gd name="T16" fmla="*/ 1 w 6"/>
                <a:gd name="T17" fmla="*/ 2 h 6"/>
                <a:gd name="T18" fmla="*/ 3 w 6"/>
                <a:gd name="T19" fmla="*/ 4 h 6"/>
                <a:gd name="T20" fmla="*/ 4 w 6"/>
                <a:gd name="T21" fmla="*/ 5 h 6"/>
                <a:gd name="T22" fmla="*/ 4 w 6"/>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4" y="6"/>
                  </a:moveTo>
                  <a:cubicBezTo>
                    <a:pt x="5" y="5"/>
                    <a:pt x="5" y="3"/>
                    <a:pt x="6" y="1"/>
                  </a:cubicBezTo>
                  <a:cubicBezTo>
                    <a:pt x="5" y="1"/>
                    <a:pt x="5" y="1"/>
                    <a:pt x="4" y="0"/>
                  </a:cubicBezTo>
                  <a:cubicBezTo>
                    <a:pt x="4" y="0"/>
                    <a:pt x="4" y="0"/>
                    <a:pt x="4" y="0"/>
                  </a:cubicBezTo>
                  <a:cubicBezTo>
                    <a:pt x="4" y="0"/>
                    <a:pt x="3" y="0"/>
                    <a:pt x="3" y="0"/>
                  </a:cubicBezTo>
                  <a:cubicBezTo>
                    <a:pt x="3" y="1"/>
                    <a:pt x="2" y="1"/>
                    <a:pt x="2" y="1"/>
                  </a:cubicBezTo>
                  <a:cubicBezTo>
                    <a:pt x="1" y="1"/>
                    <a:pt x="1" y="1"/>
                    <a:pt x="1" y="1"/>
                  </a:cubicBezTo>
                  <a:cubicBezTo>
                    <a:pt x="1" y="1"/>
                    <a:pt x="0" y="1"/>
                    <a:pt x="0" y="2"/>
                  </a:cubicBezTo>
                  <a:cubicBezTo>
                    <a:pt x="0" y="2"/>
                    <a:pt x="1" y="1"/>
                    <a:pt x="1" y="2"/>
                  </a:cubicBezTo>
                  <a:cubicBezTo>
                    <a:pt x="2" y="2"/>
                    <a:pt x="3" y="3"/>
                    <a:pt x="3" y="4"/>
                  </a:cubicBezTo>
                  <a:cubicBezTo>
                    <a:pt x="4" y="4"/>
                    <a:pt x="4" y="4"/>
                    <a:pt x="4" y="5"/>
                  </a:cubicBezTo>
                  <a:cubicBezTo>
                    <a:pt x="4" y="5"/>
                    <a:pt x="4"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74" name="Freeform 102"/>
            <p:cNvSpPr/>
            <p:nvPr/>
          </p:nvSpPr>
          <p:spPr bwMode="auto">
            <a:xfrm>
              <a:off x="3950749" y="5681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75" name="Freeform 103"/>
            <p:cNvSpPr/>
            <p:nvPr/>
          </p:nvSpPr>
          <p:spPr bwMode="auto">
            <a:xfrm>
              <a:off x="4200135" y="5771544"/>
              <a:ext cx="4337" cy="4337"/>
            </a:xfrm>
            <a:custGeom>
              <a:avLst/>
              <a:gdLst>
                <a:gd name="T0" fmla="*/ 2 w 2"/>
                <a:gd name="T1" fmla="*/ 0 h 2"/>
                <a:gd name="T2" fmla="*/ 0 w 2"/>
                <a:gd name="T3" fmla="*/ 1 h 2"/>
                <a:gd name="T4" fmla="*/ 2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0" y="0"/>
                    <a:pt x="0" y="1"/>
                  </a:cubicBezTo>
                  <a:cubicBezTo>
                    <a:pt x="1" y="1"/>
                    <a:pt x="1" y="2"/>
                    <a:pt x="2" y="1"/>
                  </a:cubicBezTo>
                  <a:cubicBezTo>
                    <a:pt x="1"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76" name="Freeform 104"/>
            <p:cNvSpPr/>
            <p:nvPr/>
          </p:nvSpPr>
          <p:spPr bwMode="auto">
            <a:xfrm>
              <a:off x="4168691" y="5686970"/>
              <a:ext cx="3253"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77" name="Freeform 105"/>
            <p:cNvSpPr/>
            <p:nvPr/>
          </p:nvSpPr>
          <p:spPr bwMode="auto">
            <a:xfrm>
              <a:off x="4171943" y="56869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78" name="Freeform 106"/>
            <p:cNvSpPr/>
            <p:nvPr/>
          </p:nvSpPr>
          <p:spPr bwMode="auto">
            <a:xfrm>
              <a:off x="4130741" y="5696728"/>
              <a:ext cx="2169" cy="325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79" name="Freeform 107"/>
            <p:cNvSpPr/>
            <p:nvPr/>
          </p:nvSpPr>
          <p:spPr bwMode="auto">
            <a:xfrm>
              <a:off x="3894367" y="57964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80" name="Freeform 108"/>
            <p:cNvSpPr/>
            <p:nvPr/>
          </p:nvSpPr>
          <p:spPr bwMode="auto">
            <a:xfrm>
              <a:off x="4051588" y="5763954"/>
              <a:ext cx="2169" cy="2169"/>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81" name="Freeform 109"/>
            <p:cNvSpPr/>
            <p:nvPr/>
          </p:nvSpPr>
          <p:spPr bwMode="auto">
            <a:xfrm>
              <a:off x="4053757" y="5707571"/>
              <a:ext cx="15180" cy="30360"/>
            </a:xfrm>
            <a:custGeom>
              <a:avLst/>
              <a:gdLst>
                <a:gd name="T0" fmla="*/ 6 w 6"/>
                <a:gd name="T1" fmla="*/ 0 h 12"/>
                <a:gd name="T2" fmla="*/ 3 w 6"/>
                <a:gd name="T3" fmla="*/ 6 h 12"/>
                <a:gd name="T4" fmla="*/ 4 w 6"/>
                <a:gd name="T5" fmla="*/ 7 h 12"/>
                <a:gd name="T6" fmla="*/ 2 w 6"/>
                <a:gd name="T7" fmla="*/ 11 h 12"/>
                <a:gd name="T8" fmla="*/ 0 w 6"/>
                <a:gd name="T9" fmla="*/ 8 h 12"/>
                <a:gd name="T10" fmla="*/ 0 w 6"/>
                <a:gd name="T11" fmla="*/ 11 h 12"/>
                <a:gd name="T12" fmla="*/ 0 w 6"/>
                <a:gd name="T13" fmla="*/ 12 h 12"/>
                <a:gd name="T14" fmla="*/ 1 w 6"/>
                <a:gd name="T15" fmla="*/ 12 h 12"/>
                <a:gd name="T16" fmla="*/ 3 w 6"/>
                <a:gd name="T17" fmla="*/ 11 h 12"/>
                <a:gd name="T18" fmla="*/ 4 w 6"/>
                <a:gd name="T19" fmla="*/ 11 h 12"/>
                <a:gd name="T20" fmla="*/ 5 w 6"/>
                <a:gd name="T21" fmla="*/ 8 h 12"/>
                <a:gd name="T22" fmla="*/ 6 w 6"/>
                <a:gd name="T23" fmla="*/ 9 h 12"/>
                <a:gd name="T24" fmla="*/ 6 w 6"/>
                <a:gd name="T25" fmla="*/ 6 h 12"/>
                <a:gd name="T26" fmla="*/ 4 w 6"/>
                <a:gd name="T27" fmla="*/ 5 h 12"/>
                <a:gd name="T28" fmla="*/ 6 w 6"/>
                <a:gd name="T29" fmla="*/ 1 h 12"/>
                <a:gd name="T30" fmla="*/ 6 w 6"/>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2">
                  <a:moveTo>
                    <a:pt x="6" y="0"/>
                  </a:moveTo>
                  <a:cubicBezTo>
                    <a:pt x="5" y="2"/>
                    <a:pt x="3" y="3"/>
                    <a:pt x="3" y="6"/>
                  </a:cubicBezTo>
                  <a:cubicBezTo>
                    <a:pt x="3" y="6"/>
                    <a:pt x="4" y="7"/>
                    <a:pt x="4" y="7"/>
                  </a:cubicBezTo>
                  <a:cubicBezTo>
                    <a:pt x="3" y="8"/>
                    <a:pt x="3" y="10"/>
                    <a:pt x="2" y="11"/>
                  </a:cubicBezTo>
                  <a:cubicBezTo>
                    <a:pt x="0" y="12"/>
                    <a:pt x="1" y="8"/>
                    <a:pt x="0" y="8"/>
                  </a:cubicBezTo>
                  <a:cubicBezTo>
                    <a:pt x="0" y="9"/>
                    <a:pt x="0" y="10"/>
                    <a:pt x="0" y="11"/>
                  </a:cubicBezTo>
                  <a:cubicBezTo>
                    <a:pt x="0" y="11"/>
                    <a:pt x="0" y="12"/>
                    <a:pt x="0" y="12"/>
                  </a:cubicBezTo>
                  <a:cubicBezTo>
                    <a:pt x="0" y="11"/>
                    <a:pt x="1" y="12"/>
                    <a:pt x="1" y="12"/>
                  </a:cubicBezTo>
                  <a:cubicBezTo>
                    <a:pt x="2" y="12"/>
                    <a:pt x="2" y="11"/>
                    <a:pt x="3" y="11"/>
                  </a:cubicBezTo>
                  <a:cubicBezTo>
                    <a:pt x="3" y="11"/>
                    <a:pt x="4" y="11"/>
                    <a:pt x="4" y="11"/>
                  </a:cubicBezTo>
                  <a:cubicBezTo>
                    <a:pt x="5" y="10"/>
                    <a:pt x="5" y="8"/>
                    <a:pt x="5" y="8"/>
                  </a:cubicBezTo>
                  <a:cubicBezTo>
                    <a:pt x="6" y="7"/>
                    <a:pt x="6" y="9"/>
                    <a:pt x="6" y="9"/>
                  </a:cubicBezTo>
                  <a:cubicBezTo>
                    <a:pt x="6" y="8"/>
                    <a:pt x="6" y="7"/>
                    <a:pt x="6" y="6"/>
                  </a:cubicBezTo>
                  <a:cubicBezTo>
                    <a:pt x="6" y="6"/>
                    <a:pt x="5" y="5"/>
                    <a:pt x="4" y="5"/>
                  </a:cubicBezTo>
                  <a:cubicBezTo>
                    <a:pt x="4" y="2"/>
                    <a:pt x="6" y="3"/>
                    <a:pt x="6" y="1"/>
                  </a:cubicBezTo>
                  <a:cubicBezTo>
                    <a:pt x="6" y="0"/>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82" name="Freeform 110"/>
            <p:cNvSpPr/>
            <p:nvPr/>
          </p:nvSpPr>
          <p:spPr bwMode="auto">
            <a:xfrm>
              <a:off x="3971351" y="574009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83" name="Freeform 111"/>
            <p:cNvSpPr/>
            <p:nvPr/>
          </p:nvSpPr>
          <p:spPr bwMode="auto">
            <a:xfrm>
              <a:off x="4187123" y="5809494"/>
              <a:ext cx="5422" cy="7590"/>
            </a:xfrm>
            <a:custGeom>
              <a:avLst/>
              <a:gdLst>
                <a:gd name="T0" fmla="*/ 1 w 2"/>
                <a:gd name="T1" fmla="*/ 0 h 3"/>
                <a:gd name="T2" fmla="*/ 1 w 2"/>
                <a:gd name="T3" fmla="*/ 2 h 3"/>
                <a:gd name="T4" fmla="*/ 2 w 2"/>
                <a:gd name="T5" fmla="*/ 3 h 3"/>
                <a:gd name="T6" fmla="*/ 2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1" y="1"/>
                    <a:pt x="1" y="2"/>
                  </a:cubicBezTo>
                  <a:cubicBezTo>
                    <a:pt x="1" y="3"/>
                    <a:pt x="2" y="3"/>
                    <a:pt x="2" y="3"/>
                  </a:cubicBezTo>
                  <a:cubicBezTo>
                    <a:pt x="2" y="1"/>
                    <a:pt x="2" y="2"/>
                    <a:pt x="2"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84" name="Freeform 112"/>
            <p:cNvSpPr/>
            <p:nvPr/>
          </p:nvSpPr>
          <p:spPr bwMode="auto">
            <a:xfrm>
              <a:off x="4081948" y="5704318"/>
              <a:ext cx="7590" cy="7590"/>
            </a:xfrm>
            <a:custGeom>
              <a:avLst/>
              <a:gdLst>
                <a:gd name="T0" fmla="*/ 0 w 3"/>
                <a:gd name="T1" fmla="*/ 0 h 3"/>
                <a:gd name="T2" fmla="*/ 2 w 3"/>
                <a:gd name="T3" fmla="*/ 3 h 3"/>
                <a:gd name="T4" fmla="*/ 2 w 3"/>
                <a:gd name="T5" fmla="*/ 2 h 3"/>
                <a:gd name="T6" fmla="*/ 3 w 3"/>
                <a:gd name="T7" fmla="*/ 1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1"/>
                    <a:pt x="0" y="3"/>
                    <a:pt x="2" y="3"/>
                  </a:cubicBezTo>
                  <a:cubicBezTo>
                    <a:pt x="2" y="3"/>
                    <a:pt x="1" y="2"/>
                    <a:pt x="2" y="2"/>
                  </a:cubicBezTo>
                  <a:cubicBezTo>
                    <a:pt x="2" y="1"/>
                    <a:pt x="3" y="2"/>
                    <a:pt x="3" y="1"/>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85" name="Freeform 113"/>
            <p:cNvSpPr/>
            <p:nvPr/>
          </p:nvSpPr>
          <p:spPr bwMode="auto">
            <a:xfrm>
              <a:off x="4076526" y="56967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86" name="Freeform 114"/>
            <p:cNvSpPr/>
            <p:nvPr/>
          </p:nvSpPr>
          <p:spPr bwMode="auto">
            <a:xfrm>
              <a:off x="4087369" y="5796482"/>
              <a:ext cx="0" cy="325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87" name="Freeform 115"/>
            <p:cNvSpPr/>
            <p:nvPr/>
          </p:nvSpPr>
          <p:spPr bwMode="auto">
            <a:xfrm>
              <a:off x="4087369" y="5709740"/>
              <a:ext cx="2169"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88" name="Freeform 116"/>
            <p:cNvSpPr/>
            <p:nvPr/>
          </p:nvSpPr>
          <p:spPr bwMode="auto">
            <a:xfrm>
              <a:off x="4128572" y="5694560"/>
              <a:ext cx="2169" cy="216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89" name="Freeform 117"/>
            <p:cNvSpPr/>
            <p:nvPr/>
          </p:nvSpPr>
          <p:spPr bwMode="auto">
            <a:xfrm>
              <a:off x="4072189" y="5722751"/>
              <a:ext cx="2169"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90" name="Freeform 118"/>
            <p:cNvSpPr/>
            <p:nvPr/>
          </p:nvSpPr>
          <p:spPr bwMode="auto">
            <a:xfrm>
              <a:off x="4171943" y="5683717"/>
              <a:ext cx="2169"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91" name="Freeform 119"/>
            <p:cNvSpPr/>
            <p:nvPr/>
          </p:nvSpPr>
          <p:spPr bwMode="auto">
            <a:xfrm>
              <a:off x="4012554" y="5655525"/>
              <a:ext cx="10843" cy="5422"/>
            </a:xfrm>
            <a:custGeom>
              <a:avLst/>
              <a:gdLst>
                <a:gd name="T0" fmla="*/ 4 w 4"/>
                <a:gd name="T1" fmla="*/ 1 h 2"/>
                <a:gd name="T2" fmla="*/ 0 w 4"/>
                <a:gd name="T3" fmla="*/ 2 h 2"/>
                <a:gd name="T4" fmla="*/ 3 w 4"/>
                <a:gd name="T5" fmla="*/ 2 h 2"/>
                <a:gd name="T6" fmla="*/ 4 w 4"/>
                <a:gd name="T7" fmla="*/ 1 h 2"/>
              </a:gdLst>
              <a:ahLst/>
              <a:cxnLst>
                <a:cxn ang="0">
                  <a:pos x="T0" y="T1"/>
                </a:cxn>
                <a:cxn ang="0">
                  <a:pos x="T2" y="T3"/>
                </a:cxn>
                <a:cxn ang="0">
                  <a:pos x="T4" y="T5"/>
                </a:cxn>
                <a:cxn ang="0">
                  <a:pos x="T6" y="T7"/>
                </a:cxn>
              </a:cxnLst>
              <a:rect l="0" t="0" r="r" b="b"/>
              <a:pathLst>
                <a:path w="4" h="2">
                  <a:moveTo>
                    <a:pt x="4" y="1"/>
                  </a:moveTo>
                  <a:cubicBezTo>
                    <a:pt x="3" y="1"/>
                    <a:pt x="1" y="0"/>
                    <a:pt x="0" y="2"/>
                  </a:cubicBezTo>
                  <a:cubicBezTo>
                    <a:pt x="2" y="1"/>
                    <a:pt x="3" y="2"/>
                    <a:pt x="3" y="2"/>
                  </a:cubicBezTo>
                  <a:cubicBezTo>
                    <a:pt x="4" y="2"/>
                    <a:pt x="4" y="2"/>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92" name="Freeform 120"/>
            <p:cNvSpPr/>
            <p:nvPr/>
          </p:nvSpPr>
          <p:spPr bwMode="auto">
            <a:xfrm>
              <a:off x="4017975" y="5686970"/>
              <a:ext cx="2169" cy="4337"/>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1" y="0"/>
                  </a:cubicBezTo>
                  <a:cubicBezTo>
                    <a:pt x="1" y="0"/>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93" name="Freeform 121"/>
            <p:cNvSpPr/>
            <p:nvPr/>
          </p:nvSpPr>
          <p:spPr bwMode="auto">
            <a:xfrm>
              <a:off x="3892198" y="5792145"/>
              <a:ext cx="2169" cy="4337"/>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0" y="1"/>
                    <a:pt x="1"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94" name="Freeform 122"/>
            <p:cNvSpPr/>
            <p:nvPr/>
          </p:nvSpPr>
          <p:spPr bwMode="auto">
            <a:xfrm>
              <a:off x="3892198" y="5788893"/>
              <a:ext cx="0" cy="325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grpSp>
      <p:grpSp>
        <p:nvGrpSpPr>
          <p:cNvPr id="95" name="组合 94"/>
          <p:cNvGrpSpPr/>
          <p:nvPr/>
        </p:nvGrpSpPr>
        <p:grpSpPr>
          <a:xfrm>
            <a:off x="6727318" y="2244845"/>
            <a:ext cx="439987" cy="377259"/>
            <a:chOff x="5964264" y="5437584"/>
            <a:chExt cx="532384" cy="456484"/>
          </a:xfrm>
          <a:solidFill>
            <a:srgbClr val="8DC94D"/>
          </a:solidFill>
        </p:grpSpPr>
        <p:sp>
          <p:nvSpPr>
            <p:cNvPr id="96" name="Freeform 212"/>
            <p:cNvSpPr>
              <a:spLocks noEditPoints="1"/>
            </p:cNvSpPr>
            <p:nvPr/>
          </p:nvSpPr>
          <p:spPr bwMode="auto">
            <a:xfrm>
              <a:off x="6141003" y="5437584"/>
              <a:ext cx="355645" cy="315527"/>
            </a:xfrm>
            <a:custGeom>
              <a:avLst/>
              <a:gdLst>
                <a:gd name="T0" fmla="*/ 8 w 139"/>
                <a:gd name="T1" fmla="*/ 123 h 123"/>
                <a:gd name="T2" fmla="*/ 20 w 139"/>
                <a:gd name="T3" fmla="*/ 90 h 123"/>
                <a:gd name="T4" fmla="*/ 0 w 139"/>
                <a:gd name="T5" fmla="*/ 53 h 123"/>
                <a:gd name="T6" fmla="*/ 69 w 139"/>
                <a:gd name="T7" fmla="*/ 0 h 123"/>
                <a:gd name="T8" fmla="*/ 139 w 139"/>
                <a:gd name="T9" fmla="*/ 53 h 123"/>
                <a:gd name="T10" fmla="*/ 69 w 139"/>
                <a:gd name="T11" fmla="*/ 106 h 123"/>
                <a:gd name="T12" fmla="*/ 45 w 139"/>
                <a:gd name="T13" fmla="*/ 103 h 123"/>
                <a:gd name="T14" fmla="*/ 22 w 139"/>
                <a:gd name="T15" fmla="*/ 115 h 123"/>
                <a:gd name="T16" fmla="*/ 8 w 139"/>
                <a:gd name="T17" fmla="*/ 123 h 123"/>
                <a:gd name="T18" fmla="*/ 69 w 139"/>
                <a:gd name="T19" fmla="*/ 12 h 123"/>
                <a:gd name="T20" fmla="*/ 12 w 139"/>
                <a:gd name="T21" fmla="*/ 53 h 123"/>
                <a:gd name="T22" fmla="*/ 30 w 139"/>
                <a:gd name="T23" fmla="*/ 83 h 123"/>
                <a:gd name="T24" fmla="*/ 34 w 139"/>
                <a:gd name="T25" fmla="*/ 85 h 123"/>
                <a:gd name="T26" fmla="*/ 30 w 139"/>
                <a:gd name="T27" fmla="*/ 97 h 123"/>
                <a:gd name="T28" fmla="*/ 45 w 139"/>
                <a:gd name="T29" fmla="*/ 91 h 123"/>
                <a:gd name="T30" fmla="*/ 46 w 139"/>
                <a:gd name="T31" fmla="*/ 91 h 123"/>
                <a:gd name="T32" fmla="*/ 47 w 139"/>
                <a:gd name="T33" fmla="*/ 91 h 123"/>
                <a:gd name="T34" fmla="*/ 69 w 139"/>
                <a:gd name="T35" fmla="*/ 94 h 123"/>
                <a:gd name="T36" fmla="*/ 127 w 139"/>
                <a:gd name="T37" fmla="*/ 53 h 123"/>
                <a:gd name="T38" fmla="*/ 69 w 139"/>
                <a:gd name="T39" fmla="*/ 1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23">
                  <a:moveTo>
                    <a:pt x="8" y="123"/>
                  </a:moveTo>
                  <a:cubicBezTo>
                    <a:pt x="20" y="90"/>
                    <a:pt x="20" y="90"/>
                    <a:pt x="20" y="90"/>
                  </a:cubicBezTo>
                  <a:cubicBezTo>
                    <a:pt x="7" y="80"/>
                    <a:pt x="0" y="67"/>
                    <a:pt x="0" y="53"/>
                  </a:cubicBezTo>
                  <a:cubicBezTo>
                    <a:pt x="0" y="24"/>
                    <a:pt x="31" y="0"/>
                    <a:pt x="69" y="0"/>
                  </a:cubicBezTo>
                  <a:cubicBezTo>
                    <a:pt x="108" y="0"/>
                    <a:pt x="139" y="24"/>
                    <a:pt x="139" y="53"/>
                  </a:cubicBezTo>
                  <a:cubicBezTo>
                    <a:pt x="139" y="82"/>
                    <a:pt x="108" y="106"/>
                    <a:pt x="69" y="106"/>
                  </a:cubicBezTo>
                  <a:cubicBezTo>
                    <a:pt x="61" y="106"/>
                    <a:pt x="53" y="105"/>
                    <a:pt x="45" y="103"/>
                  </a:cubicBezTo>
                  <a:cubicBezTo>
                    <a:pt x="42" y="104"/>
                    <a:pt x="31" y="110"/>
                    <a:pt x="22" y="115"/>
                  </a:cubicBezTo>
                  <a:cubicBezTo>
                    <a:pt x="8" y="123"/>
                    <a:pt x="8" y="123"/>
                    <a:pt x="8" y="123"/>
                  </a:cubicBezTo>
                  <a:close/>
                  <a:moveTo>
                    <a:pt x="69" y="12"/>
                  </a:moveTo>
                  <a:cubicBezTo>
                    <a:pt x="38" y="12"/>
                    <a:pt x="12" y="30"/>
                    <a:pt x="12" y="53"/>
                  </a:cubicBezTo>
                  <a:cubicBezTo>
                    <a:pt x="12" y="64"/>
                    <a:pt x="18" y="75"/>
                    <a:pt x="30" y="83"/>
                  </a:cubicBezTo>
                  <a:cubicBezTo>
                    <a:pt x="34" y="85"/>
                    <a:pt x="34" y="85"/>
                    <a:pt x="34" y="85"/>
                  </a:cubicBezTo>
                  <a:cubicBezTo>
                    <a:pt x="30" y="97"/>
                    <a:pt x="30" y="97"/>
                    <a:pt x="30" y="97"/>
                  </a:cubicBezTo>
                  <a:cubicBezTo>
                    <a:pt x="42" y="91"/>
                    <a:pt x="44" y="91"/>
                    <a:pt x="45" y="91"/>
                  </a:cubicBezTo>
                  <a:cubicBezTo>
                    <a:pt x="46" y="91"/>
                    <a:pt x="46" y="91"/>
                    <a:pt x="46" y="91"/>
                  </a:cubicBezTo>
                  <a:cubicBezTo>
                    <a:pt x="47" y="91"/>
                    <a:pt x="47" y="91"/>
                    <a:pt x="47" y="91"/>
                  </a:cubicBezTo>
                  <a:cubicBezTo>
                    <a:pt x="54" y="93"/>
                    <a:pt x="62" y="94"/>
                    <a:pt x="69" y="94"/>
                  </a:cubicBezTo>
                  <a:cubicBezTo>
                    <a:pt x="101" y="94"/>
                    <a:pt x="127" y="76"/>
                    <a:pt x="127" y="53"/>
                  </a:cubicBezTo>
                  <a:cubicBezTo>
                    <a:pt x="127" y="30"/>
                    <a:pt x="101" y="12"/>
                    <a:pt x="6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97" name="Freeform 213"/>
            <p:cNvSpPr/>
            <p:nvPr/>
          </p:nvSpPr>
          <p:spPr bwMode="auto">
            <a:xfrm>
              <a:off x="6238588" y="5529748"/>
              <a:ext cx="169148" cy="16265"/>
            </a:xfrm>
            <a:custGeom>
              <a:avLst/>
              <a:gdLst>
                <a:gd name="T0" fmla="*/ 156 w 156"/>
                <a:gd name="T1" fmla="*/ 15 h 15"/>
                <a:gd name="T2" fmla="*/ 0 w 156"/>
                <a:gd name="T3" fmla="*/ 15 h 15"/>
                <a:gd name="T4" fmla="*/ 0 w 156"/>
                <a:gd name="T5" fmla="*/ 0 h 15"/>
                <a:gd name="T6" fmla="*/ 156 w 156"/>
                <a:gd name="T7" fmla="*/ 0 h 15"/>
                <a:gd name="T8" fmla="*/ 156 w 156"/>
                <a:gd name="T9" fmla="*/ 15 h 15"/>
                <a:gd name="T10" fmla="*/ 156 w 156"/>
                <a:gd name="T11" fmla="*/ 15 h 15"/>
              </a:gdLst>
              <a:ahLst/>
              <a:cxnLst>
                <a:cxn ang="0">
                  <a:pos x="T0" y="T1"/>
                </a:cxn>
                <a:cxn ang="0">
                  <a:pos x="T2" y="T3"/>
                </a:cxn>
                <a:cxn ang="0">
                  <a:pos x="T4" y="T5"/>
                </a:cxn>
                <a:cxn ang="0">
                  <a:pos x="T6" y="T7"/>
                </a:cxn>
                <a:cxn ang="0">
                  <a:pos x="T8" y="T9"/>
                </a:cxn>
                <a:cxn ang="0">
                  <a:pos x="T10" y="T11"/>
                </a:cxn>
              </a:cxnLst>
              <a:rect l="0" t="0" r="r" b="b"/>
              <a:pathLst>
                <a:path w="156" h="15">
                  <a:moveTo>
                    <a:pt x="156" y="15"/>
                  </a:moveTo>
                  <a:lnTo>
                    <a:pt x="0" y="15"/>
                  </a:lnTo>
                  <a:lnTo>
                    <a:pt x="0" y="0"/>
                  </a:lnTo>
                  <a:lnTo>
                    <a:pt x="156" y="0"/>
                  </a:lnTo>
                  <a:lnTo>
                    <a:pt x="156" y="15"/>
                  </a:lnTo>
                  <a:lnTo>
                    <a:pt x="156"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98" name="Freeform 214"/>
            <p:cNvSpPr/>
            <p:nvPr/>
          </p:nvSpPr>
          <p:spPr bwMode="auto">
            <a:xfrm>
              <a:off x="6238588" y="5561192"/>
              <a:ext cx="169148" cy="15180"/>
            </a:xfrm>
            <a:custGeom>
              <a:avLst/>
              <a:gdLst>
                <a:gd name="T0" fmla="*/ 156 w 156"/>
                <a:gd name="T1" fmla="*/ 14 h 14"/>
                <a:gd name="T2" fmla="*/ 0 w 156"/>
                <a:gd name="T3" fmla="*/ 14 h 14"/>
                <a:gd name="T4" fmla="*/ 0 w 156"/>
                <a:gd name="T5" fmla="*/ 0 h 14"/>
                <a:gd name="T6" fmla="*/ 156 w 156"/>
                <a:gd name="T7" fmla="*/ 0 h 14"/>
                <a:gd name="T8" fmla="*/ 156 w 156"/>
                <a:gd name="T9" fmla="*/ 14 h 14"/>
                <a:gd name="T10" fmla="*/ 156 w 156"/>
                <a:gd name="T11" fmla="*/ 14 h 14"/>
              </a:gdLst>
              <a:ahLst/>
              <a:cxnLst>
                <a:cxn ang="0">
                  <a:pos x="T0" y="T1"/>
                </a:cxn>
                <a:cxn ang="0">
                  <a:pos x="T2" y="T3"/>
                </a:cxn>
                <a:cxn ang="0">
                  <a:pos x="T4" y="T5"/>
                </a:cxn>
                <a:cxn ang="0">
                  <a:pos x="T6" y="T7"/>
                </a:cxn>
                <a:cxn ang="0">
                  <a:pos x="T8" y="T9"/>
                </a:cxn>
                <a:cxn ang="0">
                  <a:pos x="T10" y="T11"/>
                </a:cxn>
              </a:cxnLst>
              <a:rect l="0" t="0" r="r" b="b"/>
              <a:pathLst>
                <a:path w="156" h="14">
                  <a:moveTo>
                    <a:pt x="156" y="14"/>
                  </a:moveTo>
                  <a:lnTo>
                    <a:pt x="0" y="14"/>
                  </a:lnTo>
                  <a:lnTo>
                    <a:pt x="0" y="0"/>
                  </a:lnTo>
                  <a:lnTo>
                    <a:pt x="156" y="0"/>
                  </a:lnTo>
                  <a:lnTo>
                    <a:pt x="156" y="14"/>
                  </a:lnTo>
                  <a:lnTo>
                    <a:pt x="15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99" name="Freeform 215"/>
            <p:cNvSpPr/>
            <p:nvPr/>
          </p:nvSpPr>
          <p:spPr bwMode="auto">
            <a:xfrm>
              <a:off x="6238588" y="5591552"/>
              <a:ext cx="169148" cy="18433"/>
            </a:xfrm>
            <a:custGeom>
              <a:avLst/>
              <a:gdLst>
                <a:gd name="T0" fmla="*/ 156 w 156"/>
                <a:gd name="T1" fmla="*/ 17 h 17"/>
                <a:gd name="T2" fmla="*/ 0 w 156"/>
                <a:gd name="T3" fmla="*/ 17 h 17"/>
                <a:gd name="T4" fmla="*/ 0 w 156"/>
                <a:gd name="T5" fmla="*/ 0 h 17"/>
                <a:gd name="T6" fmla="*/ 156 w 156"/>
                <a:gd name="T7" fmla="*/ 0 h 17"/>
                <a:gd name="T8" fmla="*/ 156 w 156"/>
                <a:gd name="T9" fmla="*/ 17 h 17"/>
                <a:gd name="T10" fmla="*/ 156 w 156"/>
                <a:gd name="T11" fmla="*/ 17 h 17"/>
              </a:gdLst>
              <a:ahLst/>
              <a:cxnLst>
                <a:cxn ang="0">
                  <a:pos x="T0" y="T1"/>
                </a:cxn>
                <a:cxn ang="0">
                  <a:pos x="T2" y="T3"/>
                </a:cxn>
                <a:cxn ang="0">
                  <a:pos x="T4" y="T5"/>
                </a:cxn>
                <a:cxn ang="0">
                  <a:pos x="T6" y="T7"/>
                </a:cxn>
                <a:cxn ang="0">
                  <a:pos x="T8" y="T9"/>
                </a:cxn>
                <a:cxn ang="0">
                  <a:pos x="T10" y="T11"/>
                </a:cxn>
              </a:cxnLst>
              <a:rect l="0" t="0" r="r" b="b"/>
              <a:pathLst>
                <a:path w="156" h="17">
                  <a:moveTo>
                    <a:pt x="156" y="17"/>
                  </a:moveTo>
                  <a:lnTo>
                    <a:pt x="0" y="17"/>
                  </a:lnTo>
                  <a:lnTo>
                    <a:pt x="0" y="0"/>
                  </a:lnTo>
                  <a:lnTo>
                    <a:pt x="156" y="0"/>
                  </a:lnTo>
                  <a:lnTo>
                    <a:pt x="156" y="17"/>
                  </a:lnTo>
                  <a:lnTo>
                    <a:pt x="156"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100" name="Freeform 216"/>
            <p:cNvSpPr/>
            <p:nvPr/>
          </p:nvSpPr>
          <p:spPr bwMode="auto">
            <a:xfrm>
              <a:off x="5964264" y="5622997"/>
              <a:ext cx="250470" cy="271071"/>
            </a:xfrm>
            <a:custGeom>
              <a:avLst/>
              <a:gdLst>
                <a:gd name="T0" fmla="*/ 92 w 98"/>
                <a:gd name="T1" fmla="*/ 73 h 106"/>
                <a:gd name="T2" fmla="*/ 61 w 98"/>
                <a:gd name="T3" fmla="*/ 64 h 106"/>
                <a:gd name="T4" fmla="*/ 62 w 98"/>
                <a:gd name="T5" fmla="*/ 57 h 106"/>
                <a:gd name="T6" fmla="*/ 66 w 98"/>
                <a:gd name="T7" fmla="*/ 51 h 106"/>
                <a:gd name="T8" fmla="*/ 67 w 98"/>
                <a:gd name="T9" fmla="*/ 44 h 106"/>
                <a:gd name="T10" fmla="*/ 69 w 98"/>
                <a:gd name="T11" fmla="*/ 45 h 106"/>
                <a:gd name="T12" fmla="*/ 71 w 98"/>
                <a:gd name="T13" fmla="*/ 43 h 106"/>
                <a:gd name="T14" fmla="*/ 72 w 98"/>
                <a:gd name="T15" fmla="*/ 32 h 106"/>
                <a:gd name="T16" fmla="*/ 70 w 98"/>
                <a:gd name="T17" fmla="*/ 29 h 106"/>
                <a:gd name="T18" fmla="*/ 69 w 98"/>
                <a:gd name="T19" fmla="*/ 30 h 106"/>
                <a:gd name="T20" fmla="*/ 70 w 98"/>
                <a:gd name="T21" fmla="*/ 23 h 106"/>
                <a:gd name="T22" fmla="*/ 66 w 98"/>
                <a:gd name="T23" fmla="*/ 8 h 106"/>
                <a:gd name="T24" fmla="*/ 32 w 98"/>
                <a:gd name="T25" fmla="*/ 8 h 106"/>
                <a:gd name="T26" fmla="*/ 28 w 98"/>
                <a:gd name="T27" fmla="*/ 23 h 106"/>
                <a:gd name="T28" fmla="*/ 29 w 98"/>
                <a:gd name="T29" fmla="*/ 30 h 106"/>
                <a:gd name="T30" fmla="*/ 28 w 98"/>
                <a:gd name="T31" fmla="*/ 29 h 106"/>
                <a:gd name="T32" fmla="*/ 26 w 98"/>
                <a:gd name="T33" fmla="*/ 32 h 106"/>
                <a:gd name="T34" fmla="*/ 27 w 98"/>
                <a:gd name="T35" fmla="*/ 43 h 106"/>
                <a:gd name="T36" fmla="*/ 29 w 98"/>
                <a:gd name="T37" fmla="*/ 45 h 106"/>
                <a:gd name="T38" fmla="*/ 31 w 98"/>
                <a:gd name="T39" fmla="*/ 44 h 106"/>
                <a:gd name="T40" fmla="*/ 31 w 98"/>
                <a:gd name="T41" fmla="*/ 51 h 106"/>
                <a:gd name="T42" fmla="*/ 36 w 98"/>
                <a:gd name="T43" fmla="*/ 57 h 106"/>
                <a:gd name="T44" fmla="*/ 37 w 98"/>
                <a:gd name="T45" fmla="*/ 64 h 106"/>
                <a:gd name="T46" fmla="*/ 5 w 98"/>
                <a:gd name="T47" fmla="*/ 73 h 106"/>
                <a:gd name="T48" fmla="*/ 0 w 98"/>
                <a:gd name="T49" fmla="*/ 83 h 106"/>
                <a:gd name="T50" fmla="*/ 1 w 98"/>
                <a:gd name="T51" fmla="*/ 94 h 106"/>
                <a:gd name="T52" fmla="*/ 8 w 98"/>
                <a:gd name="T53" fmla="*/ 102 h 106"/>
                <a:gd name="T54" fmla="*/ 90 w 98"/>
                <a:gd name="T55" fmla="*/ 102 h 106"/>
                <a:gd name="T56" fmla="*/ 96 w 98"/>
                <a:gd name="T57" fmla="*/ 94 h 106"/>
                <a:gd name="T58" fmla="*/ 98 w 98"/>
                <a:gd name="T59" fmla="*/ 83 h 106"/>
                <a:gd name="T60" fmla="*/ 92 w 98"/>
                <a:gd name="T61"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06">
                  <a:moveTo>
                    <a:pt x="92" y="73"/>
                  </a:moveTo>
                  <a:cubicBezTo>
                    <a:pt x="82" y="69"/>
                    <a:pt x="72" y="66"/>
                    <a:pt x="61" y="64"/>
                  </a:cubicBezTo>
                  <a:cubicBezTo>
                    <a:pt x="61" y="62"/>
                    <a:pt x="62" y="59"/>
                    <a:pt x="62" y="57"/>
                  </a:cubicBezTo>
                  <a:cubicBezTo>
                    <a:pt x="65" y="55"/>
                    <a:pt x="66" y="53"/>
                    <a:pt x="66" y="51"/>
                  </a:cubicBezTo>
                  <a:cubicBezTo>
                    <a:pt x="67" y="49"/>
                    <a:pt x="67" y="46"/>
                    <a:pt x="67" y="44"/>
                  </a:cubicBezTo>
                  <a:cubicBezTo>
                    <a:pt x="68" y="44"/>
                    <a:pt x="68" y="44"/>
                    <a:pt x="69" y="45"/>
                  </a:cubicBezTo>
                  <a:cubicBezTo>
                    <a:pt x="70" y="45"/>
                    <a:pt x="71" y="44"/>
                    <a:pt x="71" y="43"/>
                  </a:cubicBezTo>
                  <a:cubicBezTo>
                    <a:pt x="72" y="32"/>
                    <a:pt x="72" y="32"/>
                    <a:pt x="72" y="32"/>
                  </a:cubicBezTo>
                  <a:cubicBezTo>
                    <a:pt x="72" y="31"/>
                    <a:pt x="71" y="30"/>
                    <a:pt x="70" y="29"/>
                  </a:cubicBezTo>
                  <a:cubicBezTo>
                    <a:pt x="70" y="29"/>
                    <a:pt x="69" y="29"/>
                    <a:pt x="69" y="30"/>
                  </a:cubicBezTo>
                  <a:cubicBezTo>
                    <a:pt x="69" y="28"/>
                    <a:pt x="69" y="25"/>
                    <a:pt x="70" y="23"/>
                  </a:cubicBezTo>
                  <a:cubicBezTo>
                    <a:pt x="70" y="20"/>
                    <a:pt x="71" y="13"/>
                    <a:pt x="66" y="8"/>
                  </a:cubicBezTo>
                  <a:cubicBezTo>
                    <a:pt x="58" y="0"/>
                    <a:pt x="40" y="0"/>
                    <a:pt x="32" y="8"/>
                  </a:cubicBezTo>
                  <a:cubicBezTo>
                    <a:pt x="27" y="13"/>
                    <a:pt x="28" y="20"/>
                    <a:pt x="28" y="23"/>
                  </a:cubicBezTo>
                  <a:cubicBezTo>
                    <a:pt x="28" y="25"/>
                    <a:pt x="29" y="28"/>
                    <a:pt x="29" y="30"/>
                  </a:cubicBezTo>
                  <a:cubicBezTo>
                    <a:pt x="29" y="29"/>
                    <a:pt x="28" y="29"/>
                    <a:pt x="28" y="29"/>
                  </a:cubicBezTo>
                  <a:cubicBezTo>
                    <a:pt x="27" y="30"/>
                    <a:pt x="26" y="31"/>
                    <a:pt x="26" y="32"/>
                  </a:cubicBezTo>
                  <a:cubicBezTo>
                    <a:pt x="27" y="43"/>
                    <a:pt x="27" y="43"/>
                    <a:pt x="27" y="43"/>
                  </a:cubicBezTo>
                  <a:cubicBezTo>
                    <a:pt x="27" y="44"/>
                    <a:pt x="28" y="45"/>
                    <a:pt x="29" y="45"/>
                  </a:cubicBezTo>
                  <a:cubicBezTo>
                    <a:pt x="30" y="44"/>
                    <a:pt x="30" y="44"/>
                    <a:pt x="31" y="44"/>
                  </a:cubicBezTo>
                  <a:cubicBezTo>
                    <a:pt x="31" y="46"/>
                    <a:pt x="31" y="49"/>
                    <a:pt x="31" y="51"/>
                  </a:cubicBezTo>
                  <a:cubicBezTo>
                    <a:pt x="32" y="53"/>
                    <a:pt x="33" y="55"/>
                    <a:pt x="36" y="57"/>
                  </a:cubicBezTo>
                  <a:cubicBezTo>
                    <a:pt x="36" y="59"/>
                    <a:pt x="36" y="62"/>
                    <a:pt x="37" y="64"/>
                  </a:cubicBezTo>
                  <a:cubicBezTo>
                    <a:pt x="26" y="66"/>
                    <a:pt x="15" y="69"/>
                    <a:pt x="5" y="73"/>
                  </a:cubicBezTo>
                  <a:cubicBezTo>
                    <a:pt x="2" y="75"/>
                    <a:pt x="0" y="80"/>
                    <a:pt x="0" y="83"/>
                  </a:cubicBezTo>
                  <a:cubicBezTo>
                    <a:pt x="1" y="87"/>
                    <a:pt x="1" y="91"/>
                    <a:pt x="1" y="94"/>
                  </a:cubicBezTo>
                  <a:cubicBezTo>
                    <a:pt x="2" y="98"/>
                    <a:pt x="5" y="101"/>
                    <a:pt x="8" y="102"/>
                  </a:cubicBezTo>
                  <a:cubicBezTo>
                    <a:pt x="35" y="106"/>
                    <a:pt x="63" y="106"/>
                    <a:pt x="90" y="102"/>
                  </a:cubicBezTo>
                  <a:cubicBezTo>
                    <a:pt x="93" y="101"/>
                    <a:pt x="96" y="98"/>
                    <a:pt x="96" y="94"/>
                  </a:cubicBezTo>
                  <a:cubicBezTo>
                    <a:pt x="97" y="91"/>
                    <a:pt x="97" y="87"/>
                    <a:pt x="98" y="83"/>
                  </a:cubicBezTo>
                  <a:cubicBezTo>
                    <a:pt x="98" y="80"/>
                    <a:pt x="96" y="75"/>
                    <a:pt x="92"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grpSp>
      <p:grpSp>
        <p:nvGrpSpPr>
          <p:cNvPr id="101" name="组合 100"/>
          <p:cNvGrpSpPr/>
          <p:nvPr/>
        </p:nvGrpSpPr>
        <p:grpSpPr>
          <a:xfrm>
            <a:off x="9919036" y="2256944"/>
            <a:ext cx="355753" cy="353065"/>
            <a:chOff x="7078908" y="5461438"/>
            <a:chExt cx="430461" cy="427208"/>
          </a:xfrm>
          <a:solidFill>
            <a:srgbClr val="005171"/>
          </a:solidFill>
        </p:grpSpPr>
        <p:sp>
          <p:nvSpPr>
            <p:cNvPr id="102" name="Freeform 236"/>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103" name="Freeform 237"/>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grpSp>
      <p:sp>
        <p:nvSpPr>
          <p:cNvPr id="104" name="Freeform 247"/>
          <p:cNvSpPr>
            <a:spLocks noEditPoints="1"/>
          </p:cNvSpPr>
          <p:nvPr/>
        </p:nvSpPr>
        <p:spPr bwMode="auto">
          <a:xfrm>
            <a:off x="3632381" y="4352133"/>
            <a:ext cx="330663" cy="302883"/>
          </a:xfrm>
          <a:custGeom>
            <a:avLst/>
            <a:gdLst>
              <a:gd name="T0" fmla="*/ 139 w 156"/>
              <a:gd name="T1" fmla="*/ 26 h 143"/>
              <a:gd name="T2" fmla="*/ 117 w 156"/>
              <a:gd name="T3" fmla="*/ 26 h 143"/>
              <a:gd name="T4" fmla="*/ 117 w 156"/>
              <a:gd name="T5" fmla="*/ 23 h 143"/>
              <a:gd name="T6" fmla="*/ 94 w 156"/>
              <a:gd name="T7" fmla="*/ 0 h 143"/>
              <a:gd name="T8" fmla="*/ 62 w 156"/>
              <a:gd name="T9" fmla="*/ 0 h 143"/>
              <a:gd name="T10" fmla="*/ 39 w 156"/>
              <a:gd name="T11" fmla="*/ 23 h 143"/>
              <a:gd name="T12" fmla="*/ 39 w 156"/>
              <a:gd name="T13" fmla="*/ 26 h 143"/>
              <a:gd name="T14" fmla="*/ 16 w 156"/>
              <a:gd name="T15" fmla="*/ 26 h 143"/>
              <a:gd name="T16" fmla="*/ 0 w 156"/>
              <a:gd name="T17" fmla="*/ 42 h 143"/>
              <a:gd name="T18" fmla="*/ 0 w 156"/>
              <a:gd name="T19" fmla="*/ 121 h 143"/>
              <a:gd name="T20" fmla="*/ 15 w 156"/>
              <a:gd name="T21" fmla="*/ 137 h 143"/>
              <a:gd name="T22" fmla="*/ 14 w 156"/>
              <a:gd name="T23" fmla="*/ 139 h 143"/>
              <a:gd name="T24" fmla="*/ 19 w 156"/>
              <a:gd name="T25" fmla="*/ 143 h 143"/>
              <a:gd name="T26" fmla="*/ 27 w 156"/>
              <a:gd name="T27" fmla="*/ 143 h 143"/>
              <a:gd name="T28" fmla="*/ 31 w 156"/>
              <a:gd name="T29" fmla="*/ 139 h 143"/>
              <a:gd name="T30" fmla="*/ 31 w 156"/>
              <a:gd name="T31" fmla="*/ 138 h 143"/>
              <a:gd name="T32" fmla="*/ 125 w 156"/>
              <a:gd name="T33" fmla="*/ 138 h 143"/>
              <a:gd name="T34" fmla="*/ 124 w 156"/>
              <a:gd name="T35" fmla="*/ 139 h 143"/>
              <a:gd name="T36" fmla="*/ 129 w 156"/>
              <a:gd name="T37" fmla="*/ 143 h 143"/>
              <a:gd name="T38" fmla="*/ 137 w 156"/>
              <a:gd name="T39" fmla="*/ 143 h 143"/>
              <a:gd name="T40" fmla="*/ 141 w 156"/>
              <a:gd name="T41" fmla="*/ 139 h 143"/>
              <a:gd name="T42" fmla="*/ 141 w 156"/>
              <a:gd name="T43" fmla="*/ 137 h 143"/>
              <a:gd name="T44" fmla="*/ 156 w 156"/>
              <a:gd name="T45" fmla="*/ 121 h 143"/>
              <a:gd name="T46" fmla="*/ 156 w 156"/>
              <a:gd name="T47" fmla="*/ 42 h 143"/>
              <a:gd name="T48" fmla="*/ 139 w 156"/>
              <a:gd name="T49" fmla="*/ 26 h 143"/>
              <a:gd name="T50" fmla="*/ 126 w 156"/>
              <a:gd name="T51" fmla="*/ 31 h 143"/>
              <a:gd name="T52" fmla="*/ 134 w 156"/>
              <a:gd name="T53" fmla="*/ 31 h 143"/>
              <a:gd name="T54" fmla="*/ 134 w 156"/>
              <a:gd name="T55" fmla="*/ 130 h 143"/>
              <a:gd name="T56" fmla="*/ 126 w 156"/>
              <a:gd name="T57" fmla="*/ 130 h 143"/>
              <a:gd name="T58" fmla="*/ 126 w 156"/>
              <a:gd name="T59" fmla="*/ 31 h 143"/>
              <a:gd name="T60" fmla="*/ 52 w 156"/>
              <a:gd name="T61" fmla="*/ 23 h 143"/>
              <a:gd name="T62" fmla="*/ 62 w 156"/>
              <a:gd name="T63" fmla="*/ 13 h 143"/>
              <a:gd name="T64" fmla="*/ 94 w 156"/>
              <a:gd name="T65" fmla="*/ 13 h 143"/>
              <a:gd name="T66" fmla="*/ 104 w 156"/>
              <a:gd name="T67" fmla="*/ 23 h 143"/>
              <a:gd name="T68" fmla="*/ 104 w 156"/>
              <a:gd name="T69" fmla="*/ 26 h 143"/>
              <a:gd name="T70" fmla="*/ 52 w 156"/>
              <a:gd name="T71" fmla="*/ 26 h 143"/>
              <a:gd name="T72" fmla="*/ 52 w 156"/>
              <a:gd name="T73" fmla="*/ 23 h 143"/>
              <a:gd name="T74" fmla="*/ 22 w 156"/>
              <a:gd name="T75" fmla="*/ 31 h 143"/>
              <a:gd name="T76" fmla="*/ 30 w 156"/>
              <a:gd name="T77" fmla="*/ 31 h 143"/>
              <a:gd name="T78" fmla="*/ 30 w 156"/>
              <a:gd name="T79" fmla="*/ 130 h 143"/>
              <a:gd name="T80" fmla="*/ 22 w 156"/>
              <a:gd name="T81" fmla="*/ 130 h 143"/>
              <a:gd name="T82" fmla="*/ 22 w 156"/>
              <a:gd name="T83" fmla="*/ 3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 h="143">
                <a:moveTo>
                  <a:pt x="139" y="26"/>
                </a:moveTo>
                <a:cubicBezTo>
                  <a:pt x="117" y="26"/>
                  <a:pt x="117" y="26"/>
                  <a:pt x="117" y="26"/>
                </a:cubicBezTo>
                <a:cubicBezTo>
                  <a:pt x="117" y="23"/>
                  <a:pt x="117" y="23"/>
                  <a:pt x="117" y="23"/>
                </a:cubicBezTo>
                <a:cubicBezTo>
                  <a:pt x="117" y="10"/>
                  <a:pt x="106" y="0"/>
                  <a:pt x="94" y="0"/>
                </a:cubicBezTo>
                <a:cubicBezTo>
                  <a:pt x="62" y="0"/>
                  <a:pt x="62" y="0"/>
                  <a:pt x="62" y="0"/>
                </a:cubicBezTo>
                <a:cubicBezTo>
                  <a:pt x="49" y="0"/>
                  <a:pt x="39" y="10"/>
                  <a:pt x="39" y="23"/>
                </a:cubicBezTo>
                <a:cubicBezTo>
                  <a:pt x="39" y="26"/>
                  <a:pt x="39" y="26"/>
                  <a:pt x="39" y="26"/>
                </a:cubicBezTo>
                <a:cubicBezTo>
                  <a:pt x="16" y="26"/>
                  <a:pt x="16" y="26"/>
                  <a:pt x="16" y="26"/>
                </a:cubicBezTo>
                <a:cubicBezTo>
                  <a:pt x="7" y="26"/>
                  <a:pt x="0" y="33"/>
                  <a:pt x="0" y="42"/>
                </a:cubicBezTo>
                <a:cubicBezTo>
                  <a:pt x="0" y="121"/>
                  <a:pt x="0" y="121"/>
                  <a:pt x="0" y="121"/>
                </a:cubicBezTo>
                <a:cubicBezTo>
                  <a:pt x="0" y="130"/>
                  <a:pt x="6" y="137"/>
                  <a:pt x="15" y="137"/>
                </a:cubicBezTo>
                <a:cubicBezTo>
                  <a:pt x="14" y="138"/>
                  <a:pt x="14" y="138"/>
                  <a:pt x="14" y="139"/>
                </a:cubicBezTo>
                <a:cubicBezTo>
                  <a:pt x="14" y="141"/>
                  <a:pt x="16" y="143"/>
                  <a:pt x="19" y="143"/>
                </a:cubicBezTo>
                <a:cubicBezTo>
                  <a:pt x="27" y="143"/>
                  <a:pt x="27" y="143"/>
                  <a:pt x="27" y="143"/>
                </a:cubicBezTo>
                <a:cubicBezTo>
                  <a:pt x="29" y="143"/>
                  <a:pt x="31" y="141"/>
                  <a:pt x="31" y="139"/>
                </a:cubicBezTo>
                <a:cubicBezTo>
                  <a:pt x="31" y="138"/>
                  <a:pt x="31" y="138"/>
                  <a:pt x="31" y="138"/>
                </a:cubicBezTo>
                <a:cubicBezTo>
                  <a:pt x="125" y="138"/>
                  <a:pt x="125" y="138"/>
                  <a:pt x="125" y="138"/>
                </a:cubicBezTo>
                <a:cubicBezTo>
                  <a:pt x="125" y="138"/>
                  <a:pt x="124" y="138"/>
                  <a:pt x="124" y="139"/>
                </a:cubicBezTo>
                <a:cubicBezTo>
                  <a:pt x="124" y="141"/>
                  <a:pt x="127" y="143"/>
                  <a:pt x="129" y="143"/>
                </a:cubicBezTo>
                <a:cubicBezTo>
                  <a:pt x="137" y="143"/>
                  <a:pt x="137" y="143"/>
                  <a:pt x="137" y="143"/>
                </a:cubicBezTo>
                <a:cubicBezTo>
                  <a:pt x="139" y="143"/>
                  <a:pt x="141" y="141"/>
                  <a:pt x="141" y="139"/>
                </a:cubicBezTo>
                <a:cubicBezTo>
                  <a:pt x="141" y="138"/>
                  <a:pt x="141" y="138"/>
                  <a:pt x="141" y="137"/>
                </a:cubicBezTo>
                <a:cubicBezTo>
                  <a:pt x="149" y="137"/>
                  <a:pt x="156" y="130"/>
                  <a:pt x="156" y="121"/>
                </a:cubicBezTo>
                <a:cubicBezTo>
                  <a:pt x="156" y="42"/>
                  <a:pt x="156" y="42"/>
                  <a:pt x="156" y="42"/>
                </a:cubicBezTo>
                <a:cubicBezTo>
                  <a:pt x="156" y="33"/>
                  <a:pt x="148" y="26"/>
                  <a:pt x="139" y="26"/>
                </a:cubicBezTo>
                <a:close/>
                <a:moveTo>
                  <a:pt x="126" y="31"/>
                </a:moveTo>
                <a:cubicBezTo>
                  <a:pt x="134" y="31"/>
                  <a:pt x="134" y="31"/>
                  <a:pt x="134" y="31"/>
                </a:cubicBezTo>
                <a:cubicBezTo>
                  <a:pt x="134" y="130"/>
                  <a:pt x="134" y="130"/>
                  <a:pt x="134" y="130"/>
                </a:cubicBezTo>
                <a:cubicBezTo>
                  <a:pt x="126" y="130"/>
                  <a:pt x="126" y="130"/>
                  <a:pt x="126" y="130"/>
                </a:cubicBezTo>
                <a:lnTo>
                  <a:pt x="126" y="31"/>
                </a:lnTo>
                <a:close/>
                <a:moveTo>
                  <a:pt x="52" y="23"/>
                </a:moveTo>
                <a:cubicBezTo>
                  <a:pt x="52" y="17"/>
                  <a:pt x="56" y="13"/>
                  <a:pt x="62" y="13"/>
                </a:cubicBezTo>
                <a:cubicBezTo>
                  <a:pt x="94" y="13"/>
                  <a:pt x="94" y="13"/>
                  <a:pt x="94" y="13"/>
                </a:cubicBezTo>
                <a:cubicBezTo>
                  <a:pt x="99" y="13"/>
                  <a:pt x="104" y="17"/>
                  <a:pt x="104" y="23"/>
                </a:cubicBezTo>
                <a:cubicBezTo>
                  <a:pt x="104" y="26"/>
                  <a:pt x="104" y="26"/>
                  <a:pt x="104" y="26"/>
                </a:cubicBezTo>
                <a:cubicBezTo>
                  <a:pt x="52" y="26"/>
                  <a:pt x="52" y="26"/>
                  <a:pt x="52" y="26"/>
                </a:cubicBezTo>
                <a:lnTo>
                  <a:pt x="52" y="23"/>
                </a:lnTo>
                <a:close/>
                <a:moveTo>
                  <a:pt x="22" y="31"/>
                </a:moveTo>
                <a:cubicBezTo>
                  <a:pt x="30" y="31"/>
                  <a:pt x="30" y="31"/>
                  <a:pt x="30" y="31"/>
                </a:cubicBezTo>
                <a:cubicBezTo>
                  <a:pt x="30" y="130"/>
                  <a:pt x="30" y="130"/>
                  <a:pt x="30" y="130"/>
                </a:cubicBezTo>
                <a:cubicBezTo>
                  <a:pt x="22" y="130"/>
                  <a:pt x="22" y="130"/>
                  <a:pt x="22" y="130"/>
                </a:cubicBezTo>
                <a:lnTo>
                  <a:pt x="22" y="31"/>
                </a:lnTo>
                <a:close/>
              </a:path>
            </a:pathLst>
          </a:custGeom>
          <a:solidFill>
            <a:srgbClr val="0070C0"/>
          </a:solidFill>
          <a:ln>
            <a:noFill/>
          </a:ln>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grpSp>
        <p:nvGrpSpPr>
          <p:cNvPr id="105" name="组合 104"/>
          <p:cNvGrpSpPr/>
          <p:nvPr/>
        </p:nvGrpSpPr>
        <p:grpSpPr>
          <a:xfrm>
            <a:off x="6742103" y="4284028"/>
            <a:ext cx="410416" cy="439091"/>
            <a:chOff x="4895160" y="5416983"/>
            <a:chExt cx="496602" cy="531299"/>
          </a:xfrm>
          <a:solidFill>
            <a:srgbClr val="005171"/>
          </a:solidFill>
        </p:grpSpPr>
        <p:sp>
          <p:nvSpPr>
            <p:cNvPr id="106" name="Freeform 836"/>
            <p:cNvSpPr/>
            <p:nvPr/>
          </p:nvSpPr>
          <p:spPr bwMode="auto">
            <a:xfrm>
              <a:off x="5135871" y="5416983"/>
              <a:ext cx="28191" cy="74816"/>
            </a:xfrm>
            <a:custGeom>
              <a:avLst/>
              <a:gdLst>
                <a:gd name="T0" fmla="*/ 6 w 11"/>
                <a:gd name="T1" fmla="*/ 29 h 29"/>
                <a:gd name="T2" fmla="*/ 0 w 11"/>
                <a:gd name="T3" fmla="*/ 24 h 29"/>
                <a:gd name="T4" fmla="*/ 0 w 11"/>
                <a:gd name="T5" fmla="*/ 6 h 29"/>
                <a:gd name="T6" fmla="*/ 6 w 11"/>
                <a:gd name="T7" fmla="*/ 0 h 29"/>
                <a:gd name="T8" fmla="*/ 11 w 11"/>
                <a:gd name="T9" fmla="*/ 6 h 29"/>
                <a:gd name="T10" fmla="*/ 11 w 11"/>
                <a:gd name="T11" fmla="*/ 24 h 29"/>
                <a:gd name="T12" fmla="*/ 6 w 11"/>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11" h="29">
                  <a:moveTo>
                    <a:pt x="6" y="29"/>
                  </a:moveTo>
                  <a:cubicBezTo>
                    <a:pt x="3" y="29"/>
                    <a:pt x="0" y="27"/>
                    <a:pt x="0" y="24"/>
                  </a:cubicBezTo>
                  <a:cubicBezTo>
                    <a:pt x="0" y="6"/>
                    <a:pt x="0" y="6"/>
                    <a:pt x="0" y="6"/>
                  </a:cubicBezTo>
                  <a:cubicBezTo>
                    <a:pt x="0" y="3"/>
                    <a:pt x="3" y="0"/>
                    <a:pt x="6" y="0"/>
                  </a:cubicBezTo>
                  <a:cubicBezTo>
                    <a:pt x="9" y="0"/>
                    <a:pt x="11" y="3"/>
                    <a:pt x="11" y="6"/>
                  </a:cubicBezTo>
                  <a:cubicBezTo>
                    <a:pt x="11" y="24"/>
                    <a:pt x="11" y="24"/>
                    <a:pt x="11" y="24"/>
                  </a:cubicBezTo>
                  <a:cubicBezTo>
                    <a:pt x="11" y="27"/>
                    <a:pt x="9" y="29"/>
                    <a:pt x="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107" name="Freeform 837"/>
            <p:cNvSpPr/>
            <p:nvPr/>
          </p:nvSpPr>
          <p:spPr bwMode="auto">
            <a:xfrm>
              <a:off x="5015516" y="5443006"/>
              <a:ext cx="56383" cy="71563"/>
            </a:xfrm>
            <a:custGeom>
              <a:avLst/>
              <a:gdLst>
                <a:gd name="T0" fmla="*/ 16 w 22"/>
                <a:gd name="T1" fmla="*/ 28 h 28"/>
                <a:gd name="T2" fmla="*/ 11 w 22"/>
                <a:gd name="T3" fmla="*/ 25 h 28"/>
                <a:gd name="T4" fmla="*/ 2 w 22"/>
                <a:gd name="T5" fmla="*/ 10 h 28"/>
                <a:gd name="T6" fmla="*/ 4 w 22"/>
                <a:gd name="T7" fmla="*/ 2 h 28"/>
                <a:gd name="T8" fmla="*/ 11 w 22"/>
                <a:gd name="T9" fmla="*/ 4 h 28"/>
                <a:gd name="T10" fmla="*/ 20 w 22"/>
                <a:gd name="T11" fmla="*/ 19 h 28"/>
                <a:gd name="T12" fmla="*/ 18 w 22"/>
                <a:gd name="T13" fmla="*/ 27 h 28"/>
                <a:gd name="T14" fmla="*/ 16 w 22"/>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8">
                  <a:moveTo>
                    <a:pt x="16" y="28"/>
                  </a:moveTo>
                  <a:cubicBezTo>
                    <a:pt x="14" y="28"/>
                    <a:pt x="12" y="27"/>
                    <a:pt x="11" y="25"/>
                  </a:cubicBezTo>
                  <a:cubicBezTo>
                    <a:pt x="2" y="10"/>
                    <a:pt x="2" y="10"/>
                    <a:pt x="2" y="10"/>
                  </a:cubicBezTo>
                  <a:cubicBezTo>
                    <a:pt x="0" y="7"/>
                    <a:pt x="1" y="3"/>
                    <a:pt x="4" y="2"/>
                  </a:cubicBezTo>
                  <a:cubicBezTo>
                    <a:pt x="7" y="0"/>
                    <a:pt x="10" y="1"/>
                    <a:pt x="11" y="4"/>
                  </a:cubicBezTo>
                  <a:cubicBezTo>
                    <a:pt x="20" y="19"/>
                    <a:pt x="20" y="19"/>
                    <a:pt x="20" y="19"/>
                  </a:cubicBezTo>
                  <a:cubicBezTo>
                    <a:pt x="22" y="22"/>
                    <a:pt x="21" y="26"/>
                    <a:pt x="18" y="27"/>
                  </a:cubicBezTo>
                  <a:cubicBezTo>
                    <a:pt x="17" y="28"/>
                    <a:pt x="17"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108" name="Freeform 838"/>
            <p:cNvSpPr/>
            <p:nvPr/>
          </p:nvSpPr>
          <p:spPr bwMode="auto">
            <a:xfrm>
              <a:off x="4927689" y="5527580"/>
              <a:ext cx="72647" cy="54214"/>
            </a:xfrm>
            <a:custGeom>
              <a:avLst/>
              <a:gdLst>
                <a:gd name="T0" fmla="*/ 22 w 28"/>
                <a:gd name="T1" fmla="*/ 21 h 21"/>
                <a:gd name="T2" fmla="*/ 19 w 28"/>
                <a:gd name="T3" fmla="*/ 20 h 21"/>
                <a:gd name="T4" fmla="*/ 3 w 28"/>
                <a:gd name="T5" fmla="*/ 11 h 21"/>
                <a:gd name="T6" fmla="*/ 1 w 28"/>
                <a:gd name="T7" fmla="*/ 3 h 21"/>
                <a:gd name="T8" fmla="*/ 9 w 28"/>
                <a:gd name="T9" fmla="*/ 1 h 21"/>
                <a:gd name="T10" fmla="*/ 24 w 28"/>
                <a:gd name="T11" fmla="*/ 10 h 21"/>
                <a:gd name="T12" fmla="*/ 26 w 28"/>
                <a:gd name="T13" fmla="*/ 18 h 21"/>
                <a:gd name="T14" fmla="*/ 22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2" y="21"/>
                  </a:moveTo>
                  <a:cubicBezTo>
                    <a:pt x="21" y="21"/>
                    <a:pt x="20" y="20"/>
                    <a:pt x="19" y="20"/>
                  </a:cubicBezTo>
                  <a:cubicBezTo>
                    <a:pt x="3" y="11"/>
                    <a:pt x="3" y="11"/>
                    <a:pt x="3" y="11"/>
                  </a:cubicBezTo>
                  <a:cubicBezTo>
                    <a:pt x="1" y="9"/>
                    <a:pt x="0" y="6"/>
                    <a:pt x="1" y="3"/>
                  </a:cubicBezTo>
                  <a:cubicBezTo>
                    <a:pt x="3" y="1"/>
                    <a:pt x="6" y="0"/>
                    <a:pt x="9" y="1"/>
                  </a:cubicBezTo>
                  <a:cubicBezTo>
                    <a:pt x="24" y="10"/>
                    <a:pt x="24" y="10"/>
                    <a:pt x="24" y="10"/>
                  </a:cubicBezTo>
                  <a:cubicBezTo>
                    <a:pt x="27" y="12"/>
                    <a:pt x="28" y="15"/>
                    <a:pt x="26" y="18"/>
                  </a:cubicBezTo>
                  <a:cubicBezTo>
                    <a:pt x="25" y="20"/>
                    <a:pt x="24" y="21"/>
                    <a:pt x="2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109" name="Freeform 839"/>
            <p:cNvSpPr/>
            <p:nvPr/>
          </p:nvSpPr>
          <p:spPr bwMode="auto">
            <a:xfrm>
              <a:off x="4895160" y="5645766"/>
              <a:ext cx="73731" cy="28191"/>
            </a:xfrm>
            <a:custGeom>
              <a:avLst/>
              <a:gdLst>
                <a:gd name="T0" fmla="*/ 23 w 29"/>
                <a:gd name="T1" fmla="*/ 11 h 11"/>
                <a:gd name="T2" fmla="*/ 6 w 29"/>
                <a:gd name="T3" fmla="*/ 11 h 11"/>
                <a:gd name="T4" fmla="*/ 0 w 29"/>
                <a:gd name="T5" fmla="*/ 5 h 11"/>
                <a:gd name="T6" fmla="*/ 6 w 29"/>
                <a:gd name="T7" fmla="*/ 0 h 11"/>
                <a:gd name="T8" fmla="*/ 23 w 29"/>
                <a:gd name="T9" fmla="*/ 0 h 11"/>
                <a:gd name="T10" fmla="*/ 29 w 29"/>
                <a:gd name="T11" fmla="*/ 5 h 11"/>
                <a:gd name="T12" fmla="*/ 23 w 2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23" y="11"/>
                  </a:moveTo>
                  <a:cubicBezTo>
                    <a:pt x="6" y="11"/>
                    <a:pt x="6" y="11"/>
                    <a:pt x="6" y="11"/>
                  </a:cubicBezTo>
                  <a:cubicBezTo>
                    <a:pt x="2" y="11"/>
                    <a:pt x="0" y="8"/>
                    <a:pt x="0" y="5"/>
                  </a:cubicBezTo>
                  <a:cubicBezTo>
                    <a:pt x="0" y="2"/>
                    <a:pt x="2" y="0"/>
                    <a:pt x="6" y="0"/>
                  </a:cubicBezTo>
                  <a:cubicBezTo>
                    <a:pt x="23" y="0"/>
                    <a:pt x="23" y="0"/>
                    <a:pt x="23" y="0"/>
                  </a:cubicBezTo>
                  <a:cubicBezTo>
                    <a:pt x="27" y="0"/>
                    <a:pt x="29" y="2"/>
                    <a:pt x="29" y="5"/>
                  </a:cubicBezTo>
                  <a:cubicBezTo>
                    <a:pt x="29" y="8"/>
                    <a:pt x="27"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110" name="Freeform 840"/>
            <p:cNvSpPr/>
            <p:nvPr/>
          </p:nvSpPr>
          <p:spPr bwMode="auto">
            <a:xfrm>
              <a:off x="4920099" y="5737931"/>
              <a:ext cx="71563" cy="54214"/>
            </a:xfrm>
            <a:custGeom>
              <a:avLst/>
              <a:gdLst>
                <a:gd name="T0" fmla="*/ 6 w 28"/>
                <a:gd name="T1" fmla="*/ 21 h 21"/>
                <a:gd name="T2" fmla="*/ 2 w 28"/>
                <a:gd name="T3" fmla="*/ 18 h 21"/>
                <a:gd name="T4" fmla="*/ 4 w 28"/>
                <a:gd name="T5" fmla="*/ 11 h 21"/>
                <a:gd name="T6" fmla="*/ 19 w 28"/>
                <a:gd name="T7" fmla="*/ 2 h 21"/>
                <a:gd name="T8" fmla="*/ 27 w 28"/>
                <a:gd name="T9" fmla="*/ 4 h 21"/>
                <a:gd name="T10" fmla="*/ 25 w 28"/>
                <a:gd name="T11" fmla="*/ 11 h 21"/>
                <a:gd name="T12" fmla="*/ 9 w 28"/>
                <a:gd name="T13" fmla="*/ 20 h 21"/>
                <a:gd name="T14" fmla="*/ 6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6" y="21"/>
                  </a:moveTo>
                  <a:cubicBezTo>
                    <a:pt x="4" y="21"/>
                    <a:pt x="3" y="20"/>
                    <a:pt x="2" y="18"/>
                  </a:cubicBezTo>
                  <a:cubicBezTo>
                    <a:pt x="0" y="16"/>
                    <a:pt x="1" y="12"/>
                    <a:pt x="4" y="11"/>
                  </a:cubicBezTo>
                  <a:cubicBezTo>
                    <a:pt x="19" y="2"/>
                    <a:pt x="19" y="2"/>
                    <a:pt x="19" y="2"/>
                  </a:cubicBezTo>
                  <a:cubicBezTo>
                    <a:pt x="22" y="0"/>
                    <a:pt x="25" y="1"/>
                    <a:pt x="27" y="4"/>
                  </a:cubicBezTo>
                  <a:cubicBezTo>
                    <a:pt x="28" y="6"/>
                    <a:pt x="27" y="10"/>
                    <a:pt x="25" y="11"/>
                  </a:cubicBezTo>
                  <a:cubicBezTo>
                    <a:pt x="9" y="20"/>
                    <a:pt x="9" y="20"/>
                    <a:pt x="9" y="20"/>
                  </a:cubicBezTo>
                  <a:cubicBezTo>
                    <a:pt x="8" y="21"/>
                    <a:pt x="7" y="21"/>
                    <a:pt x="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111" name="Freeform 841"/>
            <p:cNvSpPr/>
            <p:nvPr/>
          </p:nvSpPr>
          <p:spPr bwMode="auto">
            <a:xfrm>
              <a:off x="5286587" y="5750942"/>
              <a:ext cx="72647" cy="53130"/>
            </a:xfrm>
            <a:custGeom>
              <a:avLst/>
              <a:gdLst>
                <a:gd name="T0" fmla="*/ 21 w 28"/>
                <a:gd name="T1" fmla="*/ 21 h 21"/>
                <a:gd name="T2" fmla="*/ 19 w 28"/>
                <a:gd name="T3" fmla="*/ 20 h 21"/>
                <a:gd name="T4" fmla="*/ 3 w 28"/>
                <a:gd name="T5" fmla="*/ 11 h 21"/>
                <a:gd name="T6" fmla="*/ 1 w 28"/>
                <a:gd name="T7" fmla="*/ 4 h 21"/>
                <a:gd name="T8" fmla="*/ 9 w 28"/>
                <a:gd name="T9" fmla="*/ 2 h 21"/>
                <a:gd name="T10" fmla="*/ 24 w 28"/>
                <a:gd name="T11" fmla="*/ 11 h 21"/>
                <a:gd name="T12" fmla="*/ 26 w 28"/>
                <a:gd name="T13" fmla="*/ 18 h 21"/>
                <a:gd name="T14" fmla="*/ 21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1" y="21"/>
                  </a:moveTo>
                  <a:cubicBezTo>
                    <a:pt x="21" y="21"/>
                    <a:pt x="20" y="21"/>
                    <a:pt x="19" y="20"/>
                  </a:cubicBezTo>
                  <a:cubicBezTo>
                    <a:pt x="3" y="11"/>
                    <a:pt x="3" y="11"/>
                    <a:pt x="3" y="11"/>
                  </a:cubicBezTo>
                  <a:cubicBezTo>
                    <a:pt x="1" y="10"/>
                    <a:pt x="0" y="6"/>
                    <a:pt x="1" y="4"/>
                  </a:cubicBezTo>
                  <a:cubicBezTo>
                    <a:pt x="3" y="1"/>
                    <a:pt x="6" y="0"/>
                    <a:pt x="9" y="2"/>
                  </a:cubicBezTo>
                  <a:cubicBezTo>
                    <a:pt x="24" y="11"/>
                    <a:pt x="24" y="11"/>
                    <a:pt x="24" y="11"/>
                  </a:cubicBezTo>
                  <a:cubicBezTo>
                    <a:pt x="27" y="12"/>
                    <a:pt x="28" y="15"/>
                    <a:pt x="26" y="18"/>
                  </a:cubicBezTo>
                  <a:cubicBezTo>
                    <a:pt x="25" y="20"/>
                    <a:pt x="23" y="21"/>
                    <a:pt x="2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112" name="Freeform 842"/>
            <p:cNvSpPr/>
            <p:nvPr/>
          </p:nvSpPr>
          <p:spPr bwMode="auto">
            <a:xfrm>
              <a:off x="5318031" y="5660946"/>
              <a:ext cx="73731" cy="28191"/>
            </a:xfrm>
            <a:custGeom>
              <a:avLst/>
              <a:gdLst>
                <a:gd name="T0" fmla="*/ 23 w 29"/>
                <a:gd name="T1" fmla="*/ 11 h 11"/>
                <a:gd name="T2" fmla="*/ 5 w 29"/>
                <a:gd name="T3" fmla="*/ 11 h 11"/>
                <a:gd name="T4" fmla="*/ 0 w 29"/>
                <a:gd name="T5" fmla="*/ 5 h 11"/>
                <a:gd name="T6" fmla="*/ 5 w 29"/>
                <a:gd name="T7" fmla="*/ 0 h 11"/>
                <a:gd name="T8" fmla="*/ 23 w 29"/>
                <a:gd name="T9" fmla="*/ 0 h 11"/>
                <a:gd name="T10" fmla="*/ 29 w 29"/>
                <a:gd name="T11" fmla="*/ 5 h 11"/>
                <a:gd name="T12" fmla="*/ 23 w 2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23" y="11"/>
                  </a:moveTo>
                  <a:cubicBezTo>
                    <a:pt x="5" y="11"/>
                    <a:pt x="5" y="11"/>
                    <a:pt x="5" y="11"/>
                  </a:cubicBezTo>
                  <a:cubicBezTo>
                    <a:pt x="2" y="11"/>
                    <a:pt x="0" y="8"/>
                    <a:pt x="0" y="5"/>
                  </a:cubicBezTo>
                  <a:cubicBezTo>
                    <a:pt x="0" y="2"/>
                    <a:pt x="2" y="0"/>
                    <a:pt x="5" y="0"/>
                  </a:cubicBezTo>
                  <a:cubicBezTo>
                    <a:pt x="23" y="0"/>
                    <a:pt x="23" y="0"/>
                    <a:pt x="23" y="0"/>
                  </a:cubicBezTo>
                  <a:cubicBezTo>
                    <a:pt x="26" y="0"/>
                    <a:pt x="29" y="2"/>
                    <a:pt x="29" y="5"/>
                  </a:cubicBezTo>
                  <a:cubicBezTo>
                    <a:pt x="29" y="8"/>
                    <a:pt x="26"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113" name="Freeform 843"/>
            <p:cNvSpPr/>
            <p:nvPr/>
          </p:nvSpPr>
          <p:spPr bwMode="auto">
            <a:xfrm>
              <a:off x="5292008" y="5540591"/>
              <a:ext cx="74816" cy="54214"/>
            </a:xfrm>
            <a:custGeom>
              <a:avLst/>
              <a:gdLst>
                <a:gd name="T0" fmla="*/ 7 w 29"/>
                <a:gd name="T1" fmla="*/ 21 h 21"/>
                <a:gd name="T2" fmla="*/ 2 w 29"/>
                <a:gd name="T3" fmla="*/ 18 h 21"/>
                <a:gd name="T4" fmla="*/ 4 w 29"/>
                <a:gd name="T5" fmla="*/ 10 h 21"/>
                <a:gd name="T6" fmla="*/ 20 w 29"/>
                <a:gd name="T7" fmla="*/ 1 h 21"/>
                <a:gd name="T8" fmla="*/ 27 w 29"/>
                <a:gd name="T9" fmla="*/ 3 h 21"/>
                <a:gd name="T10" fmla="*/ 25 w 29"/>
                <a:gd name="T11" fmla="*/ 11 h 21"/>
                <a:gd name="T12" fmla="*/ 10 w 29"/>
                <a:gd name="T13" fmla="*/ 20 h 21"/>
                <a:gd name="T14" fmla="*/ 7 w 29"/>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1">
                  <a:moveTo>
                    <a:pt x="7" y="21"/>
                  </a:moveTo>
                  <a:cubicBezTo>
                    <a:pt x="5" y="21"/>
                    <a:pt x="3" y="20"/>
                    <a:pt x="2" y="18"/>
                  </a:cubicBezTo>
                  <a:cubicBezTo>
                    <a:pt x="0" y="15"/>
                    <a:pt x="1" y="12"/>
                    <a:pt x="4" y="10"/>
                  </a:cubicBezTo>
                  <a:cubicBezTo>
                    <a:pt x="20" y="1"/>
                    <a:pt x="20" y="1"/>
                    <a:pt x="20" y="1"/>
                  </a:cubicBezTo>
                  <a:cubicBezTo>
                    <a:pt x="22" y="0"/>
                    <a:pt x="26" y="1"/>
                    <a:pt x="27" y="3"/>
                  </a:cubicBezTo>
                  <a:cubicBezTo>
                    <a:pt x="29" y="6"/>
                    <a:pt x="28" y="9"/>
                    <a:pt x="25" y="11"/>
                  </a:cubicBezTo>
                  <a:cubicBezTo>
                    <a:pt x="10" y="20"/>
                    <a:pt x="10" y="20"/>
                    <a:pt x="10" y="20"/>
                  </a:cubicBezTo>
                  <a:cubicBezTo>
                    <a:pt x="9" y="20"/>
                    <a:pt x="8" y="21"/>
                    <a:pt x="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114" name="Freeform 844"/>
            <p:cNvSpPr/>
            <p:nvPr/>
          </p:nvSpPr>
          <p:spPr bwMode="auto">
            <a:xfrm>
              <a:off x="5228036" y="5450595"/>
              <a:ext cx="54214" cy="71563"/>
            </a:xfrm>
            <a:custGeom>
              <a:avLst/>
              <a:gdLst>
                <a:gd name="T0" fmla="*/ 6 w 21"/>
                <a:gd name="T1" fmla="*/ 28 h 28"/>
                <a:gd name="T2" fmla="*/ 3 w 21"/>
                <a:gd name="T3" fmla="*/ 27 h 28"/>
                <a:gd name="T4" fmla="*/ 1 w 21"/>
                <a:gd name="T5" fmla="*/ 19 h 28"/>
                <a:gd name="T6" fmla="*/ 10 w 21"/>
                <a:gd name="T7" fmla="*/ 4 h 28"/>
                <a:gd name="T8" fmla="*/ 18 w 21"/>
                <a:gd name="T9" fmla="*/ 2 h 28"/>
                <a:gd name="T10" fmla="*/ 20 w 21"/>
                <a:gd name="T11" fmla="*/ 9 h 28"/>
                <a:gd name="T12" fmla="*/ 11 w 21"/>
                <a:gd name="T13" fmla="*/ 25 h 28"/>
                <a:gd name="T14" fmla="*/ 6 w 21"/>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6" y="28"/>
                  </a:moveTo>
                  <a:cubicBezTo>
                    <a:pt x="5" y="28"/>
                    <a:pt x="4" y="27"/>
                    <a:pt x="3" y="27"/>
                  </a:cubicBezTo>
                  <a:cubicBezTo>
                    <a:pt x="1" y="25"/>
                    <a:pt x="0" y="22"/>
                    <a:pt x="1" y="19"/>
                  </a:cubicBezTo>
                  <a:cubicBezTo>
                    <a:pt x="10" y="4"/>
                    <a:pt x="10" y="4"/>
                    <a:pt x="10" y="4"/>
                  </a:cubicBezTo>
                  <a:cubicBezTo>
                    <a:pt x="12" y="1"/>
                    <a:pt x="15" y="0"/>
                    <a:pt x="18" y="2"/>
                  </a:cubicBezTo>
                  <a:cubicBezTo>
                    <a:pt x="20" y="3"/>
                    <a:pt x="21" y="7"/>
                    <a:pt x="20" y="9"/>
                  </a:cubicBezTo>
                  <a:cubicBezTo>
                    <a:pt x="11" y="25"/>
                    <a:pt x="11" y="25"/>
                    <a:pt x="11" y="25"/>
                  </a:cubicBezTo>
                  <a:cubicBezTo>
                    <a:pt x="10" y="27"/>
                    <a:pt x="8" y="28"/>
                    <a:pt x="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115" name="Freeform 845"/>
            <p:cNvSpPr>
              <a:spLocks noEditPoints="1"/>
            </p:cNvSpPr>
            <p:nvPr/>
          </p:nvSpPr>
          <p:spPr bwMode="auto">
            <a:xfrm>
              <a:off x="5010094" y="5535169"/>
              <a:ext cx="264565" cy="320948"/>
            </a:xfrm>
            <a:custGeom>
              <a:avLst/>
              <a:gdLst>
                <a:gd name="T0" fmla="*/ 52 w 103"/>
                <a:gd name="T1" fmla="*/ 0 h 125"/>
                <a:gd name="T2" fmla="*/ 0 w 103"/>
                <a:gd name="T3" fmla="*/ 57 h 125"/>
                <a:gd name="T4" fmla="*/ 24 w 103"/>
                <a:gd name="T5" fmla="*/ 125 h 125"/>
                <a:gd name="T6" fmla="*/ 55 w 103"/>
                <a:gd name="T7" fmla="*/ 125 h 125"/>
                <a:gd name="T8" fmla="*/ 82 w 103"/>
                <a:gd name="T9" fmla="*/ 103 h 125"/>
                <a:gd name="T10" fmla="*/ 103 w 103"/>
                <a:gd name="T11" fmla="*/ 52 h 125"/>
                <a:gd name="T12" fmla="*/ 45 w 103"/>
                <a:gd name="T13" fmla="*/ 92 h 125"/>
                <a:gd name="T14" fmla="*/ 35 w 103"/>
                <a:gd name="T15" fmla="*/ 71 h 125"/>
                <a:gd name="T16" fmla="*/ 42 w 103"/>
                <a:gd name="T17" fmla="*/ 68 h 125"/>
                <a:gd name="T18" fmla="*/ 56 w 103"/>
                <a:gd name="T19" fmla="*/ 67 h 125"/>
                <a:gd name="T20" fmla="*/ 62 w 103"/>
                <a:gd name="T21" fmla="*/ 72 h 125"/>
                <a:gd name="T22" fmla="*/ 65 w 103"/>
                <a:gd name="T23" fmla="*/ 71 h 125"/>
                <a:gd name="T24" fmla="*/ 55 w 103"/>
                <a:gd name="T25" fmla="*/ 92 h 125"/>
                <a:gd name="T26" fmla="*/ 45 w 103"/>
                <a:gd name="T27" fmla="*/ 117 h 125"/>
                <a:gd name="T28" fmla="*/ 43 w 103"/>
                <a:gd name="T29" fmla="*/ 56 h 125"/>
                <a:gd name="T30" fmla="*/ 44 w 103"/>
                <a:gd name="T31" fmla="*/ 57 h 125"/>
                <a:gd name="T32" fmla="*/ 42 w 103"/>
                <a:gd name="T33" fmla="*/ 56 h 125"/>
                <a:gd name="T34" fmla="*/ 58 w 103"/>
                <a:gd name="T35" fmla="*/ 54 h 125"/>
                <a:gd name="T36" fmla="*/ 59 w 103"/>
                <a:gd name="T37" fmla="*/ 55 h 125"/>
                <a:gd name="T38" fmla="*/ 57 w 103"/>
                <a:gd name="T39" fmla="*/ 55 h 125"/>
                <a:gd name="T40" fmla="*/ 93 w 103"/>
                <a:gd name="T41" fmla="*/ 60 h 125"/>
                <a:gd name="T42" fmla="*/ 75 w 103"/>
                <a:gd name="T43" fmla="*/ 97 h 125"/>
                <a:gd name="T44" fmla="*/ 61 w 103"/>
                <a:gd name="T45" fmla="*/ 117 h 125"/>
                <a:gd name="T46" fmla="*/ 73 w 103"/>
                <a:gd name="T47" fmla="*/ 70 h 125"/>
                <a:gd name="T48" fmla="*/ 67 w 103"/>
                <a:gd name="T49" fmla="*/ 67 h 125"/>
                <a:gd name="T50" fmla="*/ 59 w 103"/>
                <a:gd name="T51" fmla="*/ 67 h 125"/>
                <a:gd name="T52" fmla="*/ 58 w 103"/>
                <a:gd name="T53" fmla="*/ 65 h 125"/>
                <a:gd name="T54" fmla="*/ 58 w 103"/>
                <a:gd name="T55" fmla="*/ 51 h 125"/>
                <a:gd name="T56" fmla="*/ 55 w 103"/>
                <a:gd name="T57" fmla="*/ 64 h 125"/>
                <a:gd name="T58" fmla="*/ 44 w 103"/>
                <a:gd name="T59" fmla="*/ 65 h 125"/>
                <a:gd name="T60" fmla="*/ 44 w 103"/>
                <a:gd name="T61" fmla="*/ 53 h 125"/>
                <a:gd name="T62" fmla="*/ 39 w 103"/>
                <a:gd name="T63" fmla="*/ 63 h 125"/>
                <a:gd name="T64" fmla="*/ 36 w 103"/>
                <a:gd name="T65" fmla="*/ 67 h 125"/>
                <a:gd name="T66" fmla="*/ 33 w 103"/>
                <a:gd name="T67" fmla="*/ 67 h 125"/>
                <a:gd name="T68" fmla="*/ 29 w 103"/>
                <a:gd name="T69" fmla="*/ 65 h 125"/>
                <a:gd name="T70" fmla="*/ 29 w 103"/>
                <a:gd name="T71" fmla="*/ 66 h 125"/>
                <a:gd name="T72" fmla="*/ 29 w 103"/>
                <a:gd name="T73" fmla="*/ 66 h 125"/>
                <a:gd name="T74" fmla="*/ 39 w 103"/>
                <a:gd name="T75" fmla="*/ 93 h 125"/>
                <a:gd name="T76" fmla="*/ 33 w 103"/>
                <a:gd name="T77" fmla="*/ 117 h 125"/>
                <a:gd name="T78" fmla="*/ 9 w 103"/>
                <a:gd name="T79" fmla="*/ 60 h 125"/>
                <a:gd name="T80" fmla="*/ 9 w 103"/>
                <a:gd name="T81" fmla="*/ 54 h 125"/>
                <a:gd name="T82" fmla="*/ 52 w 103"/>
                <a:gd name="T83" fmla="*/ 9 h 125"/>
                <a:gd name="T84" fmla="*/ 94 w 103"/>
                <a:gd name="T85" fmla="*/ 5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25">
                  <a:moveTo>
                    <a:pt x="103" y="52"/>
                  </a:moveTo>
                  <a:cubicBezTo>
                    <a:pt x="103" y="23"/>
                    <a:pt x="80" y="0"/>
                    <a:pt x="52" y="0"/>
                  </a:cubicBezTo>
                  <a:cubicBezTo>
                    <a:pt x="23" y="0"/>
                    <a:pt x="0" y="23"/>
                    <a:pt x="0" y="52"/>
                  </a:cubicBezTo>
                  <a:cubicBezTo>
                    <a:pt x="0" y="54"/>
                    <a:pt x="0" y="55"/>
                    <a:pt x="0" y="57"/>
                  </a:cubicBezTo>
                  <a:cubicBezTo>
                    <a:pt x="0" y="58"/>
                    <a:pt x="1" y="78"/>
                    <a:pt x="21" y="103"/>
                  </a:cubicBezTo>
                  <a:cubicBezTo>
                    <a:pt x="26" y="110"/>
                    <a:pt x="24" y="125"/>
                    <a:pt x="24" y="125"/>
                  </a:cubicBezTo>
                  <a:cubicBezTo>
                    <a:pt x="32" y="125"/>
                    <a:pt x="40" y="125"/>
                    <a:pt x="48" y="125"/>
                  </a:cubicBezTo>
                  <a:cubicBezTo>
                    <a:pt x="50" y="125"/>
                    <a:pt x="53" y="125"/>
                    <a:pt x="55" y="125"/>
                  </a:cubicBezTo>
                  <a:cubicBezTo>
                    <a:pt x="63" y="125"/>
                    <a:pt x="71" y="125"/>
                    <a:pt x="79" y="125"/>
                  </a:cubicBezTo>
                  <a:cubicBezTo>
                    <a:pt x="79" y="125"/>
                    <a:pt x="77" y="110"/>
                    <a:pt x="82" y="103"/>
                  </a:cubicBezTo>
                  <a:cubicBezTo>
                    <a:pt x="102" y="78"/>
                    <a:pt x="103" y="58"/>
                    <a:pt x="103" y="57"/>
                  </a:cubicBezTo>
                  <a:cubicBezTo>
                    <a:pt x="103" y="55"/>
                    <a:pt x="103" y="54"/>
                    <a:pt x="103" y="52"/>
                  </a:cubicBezTo>
                  <a:close/>
                  <a:moveTo>
                    <a:pt x="45" y="117"/>
                  </a:moveTo>
                  <a:cubicBezTo>
                    <a:pt x="45" y="92"/>
                    <a:pt x="45" y="92"/>
                    <a:pt x="45" y="92"/>
                  </a:cubicBezTo>
                  <a:cubicBezTo>
                    <a:pt x="45" y="91"/>
                    <a:pt x="45" y="91"/>
                    <a:pt x="45" y="90"/>
                  </a:cubicBezTo>
                  <a:cubicBezTo>
                    <a:pt x="35" y="71"/>
                    <a:pt x="35" y="71"/>
                    <a:pt x="35" y="71"/>
                  </a:cubicBezTo>
                  <a:cubicBezTo>
                    <a:pt x="36" y="71"/>
                    <a:pt x="36" y="71"/>
                    <a:pt x="37" y="70"/>
                  </a:cubicBezTo>
                  <a:cubicBezTo>
                    <a:pt x="39" y="70"/>
                    <a:pt x="40" y="69"/>
                    <a:pt x="42" y="68"/>
                  </a:cubicBezTo>
                  <a:cubicBezTo>
                    <a:pt x="43" y="70"/>
                    <a:pt x="45" y="71"/>
                    <a:pt x="47" y="71"/>
                  </a:cubicBezTo>
                  <a:cubicBezTo>
                    <a:pt x="50" y="72"/>
                    <a:pt x="53" y="70"/>
                    <a:pt x="56" y="67"/>
                  </a:cubicBezTo>
                  <a:cubicBezTo>
                    <a:pt x="56" y="68"/>
                    <a:pt x="57" y="68"/>
                    <a:pt x="57" y="68"/>
                  </a:cubicBezTo>
                  <a:cubicBezTo>
                    <a:pt x="58" y="71"/>
                    <a:pt x="60" y="72"/>
                    <a:pt x="62" y="72"/>
                  </a:cubicBezTo>
                  <a:cubicBezTo>
                    <a:pt x="62" y="72"/>
                    <a:pt x="63" y="72"/>
                    <a:pt x="63" y="72"/>
                  </a:cubicBezTo>
                  <a:cubicBezTo>
                    <a:pt x="63" y="72"/>
                    <a:pt x="64" y="71"/>
                    <a:pt x="65" y="71"/>
                  </a:cubicBezTo>
                  <a:cubicBezTo>
                    <a:pt x="55" y="90"/>
                    <a:pt x="55" y="90"/>
                    <a:pt x="55" y="90"/>
                  </a:cubicBezTo>
                  <a:cubicBezTo>
                    <a:pt x="55" y="91"/>
                    <a:pt x="55" y="91"/>
                    <a:pt x="55" y="92"/>
                  </a:cubicBezTo>
                  <a:cubicBezTo>
                    <a:pt x="55" y="117"/>
                    <a:pt x="55" y="117"/>
                    <a:pt x="55" y="117"/>
                  </a:cubicBezTo>
                  <a:lnTo>
                    <a:pt x="45" y="117"/>
                  </a:lnTo>
                  <a:close/>
                  <a:moveTo>
                    <a:pt x="42" y="56"/>
                  </a:moveTo>
                  <a:cubicBezTo>
                    <a:pt x="42" y="56"/>
                    <a:pt x="43" y="56"/>
                    <a:pt x="43" y="56"/>
                  </a:cubicBezTo>
                  <a:cubicBezTo>
                    <a:pt x="43" y="56"/>
                    <a:pt x="43" y="56"/>
                    <a:pt x="43" y="56"/>
                  </a:cubicBezTo>
                  <a:cubicBezTo>
                    <a:pt x="44" y="56"/>
                    <a:pt x="44" y="57"/>
                    <a:pt x="44" y="57"/>
                  </a:cubicBezTo>
                  <a:cubicBezTo>
                    <a:pt x="44" y="59"/>
                    <a:pt x="44" y="60"/>
                    <a:pt x="42" y="62"/>
                  </a:cubicBezTo>
                  <a:cubicBezTo>
                    <a:pt x="41" y="59"/>
                    <a:pt x="42" y="57"/>
                    <a:pt x="42" y="56"/>
                  </a:cubicBezTo>
                  <a:close/>
                  <a:moveTo>
                    <a:pt x="57" y="55"/>
                  </a:moveTo>
                  <a:cubicBezTo>
                    <a:pt x="58" y="54"/>
                    <a:pt x="58" y="54"/>
                    <a:pt x="58" y="54"/>
                  </a:cubicBezTo>
                  <a:cubicBezTo>
                    <a:pt x="58" y="54"/>
                    <a:pt x="58" y="54"/>
                    <a:pt x="58" y="54"/>
                  </a:cubicBezTo>
                  <a:cubicBezTo>
                    <a:pt x="59" y="54"/>
                    <a:pt x="59" y="55"/>
                    <a:pt x="59" y="55"/>
                  </a:cubicBezTo>
                  <a:cubicBezTo>
                    <a:pt x="59" y="55"/>
                    <a:pt x="59" y="58"/>
                    <a:pt x="57" y="61"/>
                  </a:cubicBezTo>
                  <a:cubicBezTo>
                    <a:pt x="57" y="59"/>
                    <a:pt x="57" y="56"/>
                    <a:pt x="57" y="55"/>
                  </a:cubicBezTo>
                  <a:close/>
                  <a:moveTo>
                    <a:pt x="94" y="54"/>
                  </a:moveTo>
                  <a:cubicBezTo>
                    <a:pt x="93" y="60"/>
                    <a:pt x="93" y="60"/>
                    <a:pt x="93" y="60"/>
                  </a:cubicBezTo>
                  <a:cubicBezTo>
                    <a:pt x="94" y="60"/>
                    <a:pt x="94" y="60"/>
                    <a:pt x="94" y="60"/>
                  </a:cubicBezTo>
                  <a:cubicBezTo>
                    <a:pt x="93" y="66"/>
                    <a:pt x="89" y="80"/>
                    <a:pt x="75" y="97"/>
                  </a:cubicBezTo>
                  <a:cubicBezTo>
                    <a:pt x="71" y="103"/>
                    <a:pt x="70" y="110"/>
                    <a:pt x="70" y="117"/>
                  </a:cubicBezTo>
                  <a:cubicBezTo>
                    <a:pt x="61" y="117"/>
                    <a:pt x="61" y="117"/>
                    <a:pt x="61" y="117"/>
                  </a:cubicBezTo>
                  <a:cubicBezTo>
                    <a:pt x="61" y="93"/>
                    <a:pt x="61" y="93"/>
                    <a:pt x="61" y="93"/>
                  </a:cubicBezTo>
                  <a:cubicBezTo>
                    <a:pt x="73" y="70"/>
                    <a:pt x="73" y="70"/>
                    <a:pt x="73" y="70"/>
                  </a:cubicBezTo>
                  <a:cubicBezTo>
                    <a:pt x="73" y="68"/>
                    <a:pt x="73" y="66"/>
                    <a:pt x="71" y="65"/>
                  </a:cubicBezTo>
                  <a:cubicBezTo>
                    <a:pt x="70" y="65"/>
                    <a:pt x="68" y="65"/>
                    <a:pt x="67" y="67"/>
                  </a:cubicBezTo>
                  <a:cubicBezTo>
                    <a:pt x="66" y="67"/>
                    <a:pt x="64" y="68"/>
                    <a:pt x="62" y="68"/>
                  </a:cubicBezTo>
                  <a:cubicBezTo>
                    <a:pt x="61" y="69"/>
                    <a:pt x="60" y="68"/>
                    <a:pt x="59" y="67"/>
                  </a:cubicBezTo>
                  <a:cubicBezTo>
                    <a:pt x="59" y="66"/>
                    <a:pt x="59" y="65"/>
                    <a:pt x="58" y="65"/>
                  </a:cubicBezTo>
                  <a:cubicBezTo>
                    <a:pt x="58" y="65"/>
                    <a:pt x="58" y="65"/>
                    <a:pt x="58" y="65"/>
                  </a:cubicBezTo>
                  <a:cubicBezTo>
                    <a:pt x="61" y="61"/>
                    <a:pt x="63" y="56"/>
                    <a:pt x="61" y="53"/>
                  </a:cubicBezTo>
                  <a:cubicBezTo>
                    <a:pt x="61" y="52"/>
                    <a:pt x="60" y="51"/>
                    <a:pt x="58" y="51"/>
                  </a:cubicBezTo>
                  <a:cubicBezTo>
                    <a:pt x="56" y="51"/>
                    <a:pt x="55" y="52"/>
                    <a:pt x="54" y="54"/>
                  </a:cubicBezTo>
                  <a:cubicBezTo>
                    <a:pt x="53" y="56"/>
                    <a:pt x="53" y="61"/>
                    <a:pt x="55" y="64"/>
                  </a:cubicBezTo>
                  <a:cubicBezTo>
                    <a:pt x="53" y="66"/>
                    <a:pt x="50" y="68"/>
                    <a:pt x="48" y="68"/>
                  </a:cubicBezTo>
                  <a:cubicBezTo>
                    <a:pt x="46" y="68"/>
                    <a:pt x="45" y="67"/>
                    <a:pt x="44" y="65"/>
                  </a:cubicBezTo>
                  <a:cubicBezTo>
                    <a:pt x="46" y="63"/>
                    <a:pt x="47" y="60"/>
                    <a:pt x="47" y="57"/>
                  </a:cubicBezTo>
                  <a:cubicBezTo>
                    <a:pt x="47" y="55"/>
                    <a:pt x="46" y="53"/>
                    <a:pt x="44" y="53"/>
                  </a:cubicBezTo>
                  <a:cubicBezTo>
                    <a:pt x="42" y="52"/>
                    <a:pt x="41" y="53"/>
                    <a:pt x="40" y="54"/>
                  </a:cubicBezTo>
                  <a:cubicBezTo>
                    <a:pt x="38" y="56"/>
                    <a:pt x="38" y="60"/>
                    <a:pt x="39" y="63"/>
                  </a:cubicBezTo>
                  <a:cubicBezTo>
                    <a:pt x="40" y="64"/>
                    <a:pt x="40" y="64"/>
                    <a:pt x="40" y="65"/>
                  </a:cubicBezTo>
                  <a:cubicBezTo>
                    <a:pt x="39" y="66"/>
                    <a:pt x="38" y="67"/>
                    <a:pt x="36" y="67"/>
                  </a:cubicBezTo>
                  <a:cubicBezTo>
                    <a:pt x="35" y="68"/>
                    <a:pt x="34" y="68"/>
                    <a:pt x="34" y="68"/>
                  </a:cubicBezTo>
                  <a:cubicBezTo>
                    <a:pt x="33" y="67"/>
                    <a:pt x="33" y="67"/>
                    <a:pt x="33" y="67"/>
                  </a:cubicBezTo>
                  <a:cubicBezTo>
                    <a:pt x="33" y="66"/>
                    <a:pt x="31" y="65"/>
                    <a:pt x="30" y="65"/>
                  </a:cubicBezTo>
                  <a:cubicBezTo>
                    <a:pt x="29" y="65"/>
                    <a:pt x="29" y="65"/>
                    <a:pt x="29" y="65"/>
                  </a:cubicBezTo>
                  <a:cubicBezTo>
                    <a:pt x="29" y="65"/>
                    <a:pt x="29" y="65"/>
                    <a:pt x="29" y="65"/>
                  </a:cubicBezTo>
                  <a:cubicBezTo>
                    <a:pt x="29" y="66"/>
                    <a:pt x="29" y="66"/>
                    <a:pt x="29" y="66"/>
                  </a:cubicBezTo>
                  <a:cubicBezTo>
                    <a:pt x="29" y="66"/>
                    <a:pt x="29" y="66"/>
                    <a:pt x="29" y="66"/>
                  </a:cubicBezTo>
                  <a:cubicBezTo>
                    <a:pt x="29" y="66"/>
                    <a:pt x="29" y="66"/>
                    <a:pt x="29" y="66"/>
                  </a:cubicBezTo>
                  <a:cubicBezTo>
                    <a:pt x="27" y="67"/>
                    <a:pt x="27" y="68"/>
                    <a:pt x="28" y="70"/>
                  </a:cubicBezTo>
                  <a:cubicBezTo>
                    <a:pt x="39" y="93"/>
                    <a:pt x="39" y="93"/>
                    <a:pt x="39" y="93"/>
                  </a:cubicBezTo>
                  <a:cubicBezTo>
                    <a:pt x="39" y="117"/>
                    <a:pt x="39" y="117"/>
                    <a:pt x="39" y="117"/>
                  </a:cubicBezTo>
                  <a:cubicBezTo>
                    <a:pt x="33" y="117"/>
                    <a:pt x="33" y="117"/>
                    <a:pt x="33" y="117"/>
                  </a:cubicBezTo>
                  <a:cubicBezTo>
                    <a:pt x="33" y="110"/>
                    <a:pt x="32" y="103"/>
                    <a:pt x="28" y="97"/>
                  </a:cubicBezTo>
                  <a:cubicBezTo>
                    <a:pt x="14" y="80"/>
                    <a:pt x="10" y="66"/>
                    <a:pt x="9" y="60"/>
                  </a:cubicBezTo>
                  <a:cubicBezTo>
                    <a:pt x="10" y="60"/>
                    <a:pt x="10" y="60"/>
                    <a:pt x="10" y="60"/>
                  </a:cubicBezTo>
                  <a:cubicBezTo>
                    <a:pt x="9" y="54"/>
                    <a:pt x="9" y="54"/>
                    <a:pt x="9" y="54"/>
                  </a:cubicBezTo>
                  <a:cubicBezTo>
                    <a:pt x="9" y="53"/>
                    <a:pt x="9" y="53"/>
                    <a:pt x="9" y="52"/>
                  </a:cubicBezTo>
                  <a:cubicBezTo>
                    <a:pt x="9" y="28"/>
                    <a:pt x="28" y="9"/>
                    <a:pt x="52" y="9"/>
                  </a:cubicBezTo>
                  <a:cubicBezTo>
                    <a:pt x="75" y="9"/>
                    <a:pt x="94" y="28"/>
                    <a:pt x="94" y="52"/>
                  </a:cubicBezTo>
                  <a:cubicBezTo>
                    <a:pt x="94" y="53"/>
                    <a:pt x="94" y="53"/>
                    <a:pt x="9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116" name="Freeform 846"/>
            <p:cNvSpPr/>
            <p:nvPr/>
          </p:nvSpPr>
          <p:spPr bwMode="auto">
            <a:xfrm>
              <a:off x="5071899" y="5869129"/>
              <a:ext cx="140957" cy="79153"/>
            </a:xfrm>
            <a:custGeom>
              <a:avLst/>
              <a:gdLst>
                <a:gd name="T0" fmla="*/ 0 w 55"/>
                <a:gd name="T1" fmla="*/ 4 h 31"/>
                <a:gd name="T2" fmla="*/ 3 w 55"/>
                <a:gd name="T3" fmla="*/ 4 h 31"/>
                <a:gd name="T4" fmla="*/ 3 w 55"/>
                <a:gd name="T5" fmla="*/ 8 h 31"/>
                <a:gd name="T6" fmla="*/ 0 w 55"/>
                <a:gd name="T7" fmla="*/ 8 h 31"/>
                <a:gd name="T8" fmla="*/ 0 w 55"/>
                <a:gd name="T9" fmla="*/ 12 h 31"/>
                <a:gd name="T10" fmla="*/ 3 w 55"/>
                <a:gd name="T11" fmla="*/ 12 h 31"/>
                <a:gd name="T12" fmla="*/ 3 w 55"/>
                <a:gd name="T13" fmla="*/ 16 h 31"/>
                <a:gd name="T14" fmla="*/ 0 w 55"/>
                <a:gd name="T15" fmla="*/ 16 h 31"/>
                <a:gd name="T16" fmla="*/ 12 w 55"/>
                <a:gd name="T17" fmla="*/ 26 h 31"/>
                <a:gd name="T18" fmla="*/ 19 w 55"/>
                <a:gd name="T19" fmla="*/ 31 h 31"/>
                <a:gd name="T20" fmla="*/ 36 w 55"/>
                <a:gd name="T21" fmla="*/ 31 h 31"/>
                <a:gd name="T22" fmla="*/ 43 w 55"/>
                <a:gd name="T23" fmla="*/ 26 h 31"/>
                <a:gd name="T24" fmla="*/ 55 w 55"/>
                <a:gd name="T25" fmla="*/ 16 h 31"/>
                <a:gd name="T26" fmla="*/ 53 w 55"/>
                <a:gd name="T27" fmla="*/ 16 h 31"/>
                <a:gd name="T28" fmla="*/ 53 w 55"/>
                <a:gd name="T29" fmla="*/ 12 h 31"/>
                <a:gd name="T30" fmla="*/ 55 w 55"/>
                <a:gd name="T31" fmla="*/ 12 h 31"/>
                <a:gd name="T32" fmla="*/ 55 w 55"/>
                <a:gd name="T33" fmla="*/ 8 h 31"/>
                <a:gd name="T34" fmla="*/ 53 w 55"/>
                <a:gd name="T35" fmla="*/ 8 h 31"/>
                <a:gd name="T36" fmla="*/ 53 w 55"/>
                <a:gd name="T37" fmla="*/ 4 h 31"/>
                <a:gd name="T38" fmla="*/ 55 w 55"/>
                <a:gd name="T39" fmla="*/ 4 h 31"/>
                <a:gd name="T40" fmla="*/ 55 w 55"/>
                <a:gd name="T41" fmla="*/ 0 h 31"/>
                <a:gd name="T42" fmla="*/ 0 w 55"/>
                <a:gd name="T43" fmla="*/ 0 h 31"/>
                <a:gd name="T44" fmla="*/ 0 w 55"/>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31">
                  <a:moveTo>
                    <a:pt x="0" y="4"/>
                  </a:moveTo>
                  <a:cubicBezTo>
                    <a:pt x="3" y="4"/>
                    <a:pt x="3" y="4"/>
                    <a:pt x="3" y="4"/>
                  </a:cubicBezTo>
                  <a:cubicBezTo>
                    <a:pt x="3" y="8"/>
                    <a:pt x="3" y="8"/>
                    <a:pt x="3" y="8"/>
                  </a:cubicBezTo>
                  <a:cubicBezTo>
                    <a:pt x="0" y="8"/>
                    <a:pt x="0" y="8"/>
                    <a:pt x="0" y="8"/>
                  </a:cubicBezTo>
                  <a:cubicBezTo>
                    <a:pt x="0" y="12"/>
                    <a:pt x="0" y="12"/>
                    <a:pt x="0" y="12"/>
                  </a:cubicBezTo>
                  <a:cubicBezTo>
                    <a:pt x="3" y="12"/>
                    <a:pt x="3" y="12"/>
                    <a:pt x="3" y="12"/>
                  </a:cubicBezTo>
                  <a:cubicBezTo>
                    <a:pt x="3" y="16"/>
                    <a:pt x="3" y="16"/>
                    <a:pt x="3" y="16"/>
                  </a:cubicBezTo>
                  <a:cubicBezTo>
                    <a:pt x="0" y="16"/>
                    <a:pt x="0" y="16"/>
                    <a:pt x="0" y="16"/>
                  </a:cubicBezTo>
                  <a:cubicBezTo>
                    <a:pt x="1" y="21"/>
                    <a:pt x="6" y="26"/>
                    <a:pt x="12" y="26"/>
                  </a:cubicBezTo>
                  <a:cubicBezTo>
                    <a:pt x="13" y="29"/>
                    <a:pt x="16" y="31"/>
                    <a:pt x="19" y="31"/>
                  </a:cubicBezTo>
                  <a:cubicBezTo>
                    <a:pt x="36" y="31"/>
                    <a:pt x="36" y="31"/>
                    <a:pt x="36" y="31"/>
                  </a:cubicBezTo>
                  <a:cubicBezTo>
                    <a:pt x="39" y="31"/>
                    <a:pt x="42" y="29"/>
                    <a:pt x="43" y="26"/>
                  </a:cubicBezTo>
                  <a:cubicBezTo>
                    <a:pt x="49" y="26"/>
                    <a:pt x="54" y="21"/>
                    <a:pt x="55" y="16"/>
                  </a:cubicBezTo>
                  <a:cubicBezTo>
                    <a:pt x="53" y="16"/>
                    <a:pt x="53" y="16"/>
                    <a:pt x="53" y="16"/>
                  </a:cubicBezTo>
                  <a:cubicBezTo>
                    <a:pt x="53" y="12"/>
                    <a:pt x="53" y="12"/>
                    <a:pt x="53" y="12"/>
                  </a:cubicBezTo>
                  <a:cubicBezTo>
                    <a:pt x="55" y="12"/>
                    <a:pt x="55" y="12"/>
                    <a:pt x="55" y="12"/>
                  </a:cubicBezTo>
                  <a:cubicBezTo>
                    <a:pt x="55" y="8"/>
                    <a:pt x="55" y="8"/>
                    <a:pt x="55" y="8"/>
                  </a:cubicBezTo>
                  <a:cubicBezTo>
                    <a:pt x="53" y="8"/>
                    <a:pt x="53" y="8"/>
                    <a:pt x="53" y="8"/>
                  </a:cubicBezTo>
                  <a:cubicBezTo>
                    <a:pt x="53" y="4"/>
                    <a:pt x="53" y="4"/>
                    <a:pt x="53" y="4"/>
                  </a:cubicBezTo>
                  <a:cubicBezTo>
                    <a:pt x="55" y="4"/>
                    <a:pt x="55" y="4"/>
                    <a:pt x="55" y="4"/>
                  </a:cubicBezTo>
                  <a:cubicBezTo>
                    <a:pt x="55" y="0"/>
                    <a:pt x="55" y="0"/>
                    <a:pt x="55"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grpSp>
      <p:grpSp>
        <p:nvGrpSpPr>
          <p:cNvPr id="117" name="组合 116"/>
          <p:cNvGrpSpPr/>
          <p:nvPr/>
        </p:nvGrpSpPr>
        <p:grpSpPr>
          <a:xfrm>
            <a:off x="9892599" y="4308672"/>
            <a:ext cx="408624" cy="389805"/>
            <a:chOff x="8145843" y="5425657"/>
            <a:chExt cx="494435" cy="471664"/>
          </a:xfrm>
          <a:solidFill>
            <a:srgbClr val="8DC94D"/>
          </a:solidFill>
        </p:grpSpPr>
        <p:sp>
          <p:nvSpPr>
            <p:cNvPr id="118" name="Freeform 850"/>
            <p:cNvSpPr/>
            <p:nvPr/>
          </p:nvSpPr>
          <p:spPr bwMode="auto">
            <a:xfrm>
              <a:off x="8294391" y="5425657"/>
              <a:ext cx="89996" cy="101923"/>
            </a:xfrm>
            <a:custGeom>
              <a:avLst/>
              <a:gdLst>
                <a:gd name="T0" fmla="*/ 9 w 35"/>
                <a:gd name="T1" fmla="*/ 35 h 40"/>
                <a:gd name="T2" fmla="*/ 5 w 35"/>
                <a:gd name="T3" fmla="*/ 13 h 40"/>
                <a:gd name="T4" fmla="*/ 27 w 35"/>
                <a:gd name="T5" fmla="*/ 4 h 40"/>
                <a:gd name="T6" fmla="*/ 30 w 35"/>
                <a:gd name="T7" fmla="*/ 27 h 40"/>
                <a:gd name="T8" fmla="*/ 9 w 35"/>
                <a:gd name="T9" fmla="*/ 35 h 40"/>
              </a:gdLst>
              <a:ahLst/>
              <a:cxnLst>
                <a:cxn ang="0">
                  <a:pos x="T0" y="T1"/>
                </a:cxn>
                <a:cxn ang="0">
                  <a:pos x="T2" y="T3"/>
                </a:cxn>
                <a:cxn ang="0">
                  <a:pos x="T4" y="T5"/>
                </a:cxn>
                <a:cxn ang="0">
                  <a:pos x="T6" y="T7"/>
                </a:cxn>
                <a:cxn ang="0">
                  <a:pos x="T8" y="T9"/>
                </a:cxn>
              </a:cxnLst>
              <a:rect l="0" t="0" r="r" b="b"/>
              <a:pathLst>
                <a:path w="35" h="40">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119" name="Freeform 851"/>
            <p:cNvSpPr/>
            <p:nvPr/>
          </p:nvSpPr>
          <p:spPr bwMode="auto">
            <a:xfrm>
              <a:off x="8145843" y="5499388"/>
              <a:ext cx="489012" cy="397933"/>
            </a:xfrm>
            <a:custGeom>
              <a:avLst/>
              <a:gdLst>
                <a:gd name="T0" fmla="*/ 3 w 191"/>
                <a:gd name="T1" fmla="*/ 12 h 155"/>
                <a:gd name="T2" fmla="*/ 4 w 191"/>
                <a:gd name="T3" fmla="*/ 12 h 155"/>
                <a:gd name="T4" fmla="*/ 10 w 191"/>
                <a:gd name="T5" fmla="*/ 10 h 155"/>
                <a:gd name="T6" fmla="*/ 35 w 191"/>
                <a:gd name="T7" fmla="*/ 1 h 155"/>
                <a:gd name="T8" fmla="*/ 58 w 191"/>
                <a:gd name="T9" fmla="*/ 6 h 155"/>
                <a:gd name="T10" fmla="*/ 52 w 191"/>
                <a:gd name="T11" fmla="*/ 9 h 155"/>
                <a:gd name="T12" fmla="*/ 50 w 191"/>
                <a:gd name="T13" fmla="*/ 19 h 155"/>
                <a:gd name="T14" fmla="*/ 60 w 191"/>
                <a:gd name="T15" fmla="*/ 14 h 155"/>
                <a:gd name="T16" fmla="*/ 64 w 191"/>
                <a:gd name="T17" fmla="*/ 7 h 155"/>
                <a:gd name="T18" fmla="*/ 65 w 191"/>
                <a:gd name="T19" fmla="*/ 15 h 155"/>
                <a:gd name="T20" fmla="*/ 53 w 191"/>
                <a:gd name="T21" fmla="*/ 41 h 155"/>
                <a:gd name="T22" fmla="*/ 65 w 191"/>
                <a:gd name="T23" fmla="*/ 20 h 155"/>
                <a:gd name="T24" fmla="*/ 70 w 191"/>
                <a:gd name="T25" fmla="*/ 19 h 155"/>
                <a:gd name="T26" fmla="*/ 75 w 191"/>
                <a:gd name="T27" fmla="*/ 50 h 155"/>
                <a:gd name="T28" fmla="*/ 95 w 191"/>
                <a:gd name="T29" fmla="*/ 63 h 155"/>
                <a:gd name="T30" fmla="*/ 130 w 191"/>
                <a:gd name="T31" fmla="*/ 35 h 155"/>
                <a:gd name="T32" fmla="*/ 191 w 191"/>
                <a:gd name="T33" fmla="*/ 79 h 155"/>
                <a:gd name="T34" fmla="*/ 183 w 191"/>
                <a:gd name="T35" fmla="*/ 81 h 155"/>
                <a:gd name="T36" fmla="*/ 92 w 191"/>
                <a:gd name="T37" fmla="*/ 81 h 155"/>
                <a:gd name="T38" fmla="*/ 77 w 191"/>
                <a:gd name="T39" fmla="*/ 79 h 155"/>
                <a:gd name="T40" fmla="*/ 71 w 191"/>
                <a:gd name="T41" fmla="*/ 71 h 155"/>
                <a:gd name="T42" fmla="*/ 61 w 191"/>
                <a:gd name="T43" fmla="*/ 63 h 155"/>
                <a:gd name="T44" fmla="*/ 61 w 191"/>
                <a:gd name="T45" fmla="*/ 63 h 155"/>
                <a:gd name="T46" fmla="*/ 61 w 191"/>
                <a:gd name="T47" fmla="*/ 63 h 155"/>
                <a:gd name="T48" fmla="*/ 57 w 191"/>
                <a:gd name="T49" fmla="*/ 57 h 155"/>
                <a:gd name="T50" fmla="*/ 57 w 191"/>
                <a:gd name="T51" fmla="*/ 55 h 155"/>
                <a:gd name="T52" fmla="*/ 56 w 191"/>
                <a:gd name="T53" fmla="*/ 50 h 155"/>
                <a:gd name="T54" fmla="*/ 60 w 191"/>
                <a:gd name="T55" fmla="*/ 94 h 155"/>
                <a:gd name="T56" fmla="*/ 46 w 191"/>
                <a:gd name="T57" fmla="*/ 155 h 155"/>
                <a:gd name="T58" fmla="*/ 41 w 191"/>
                <a:gd name="T59" fmla="*/ 105 h 155"/>
                <a:gd name="T60" fmla="*/ 40 w 191"/>
                <a:gd name="T61" fmla="*/ 104 h 155"/>
                <a:gd name="T62" fmla="*/ 32 w 191"/>
                <a:gd name="T63" fmla="*/ 87 h 155"/>
                <a:gd name="T64" fmla="*/ 5 w 191"/>
                <a:gd name="T65" fmla="*/ 152 h 155"/>
                <a:gd name="T66" fmla="*/ 2 w 191"/>
                <a:gd name="T67" fmla="*/ 66 h 155"/>
                <a:gd name="T68" fmla="*/ 15 w 191"/>
                <a:gd name="T69" fmla="*/ 40 h 155"/>
                <a:gd name="T70" fmla="*/ 1 w 191"/>
                <a:gd name="T71" fmla="*/ 29 h 155"/>
                <a:gd name="T72" fmla="*/ 0 w 191"/>
                <a:gd name="T73" fmla="*/ 28 h 155"/>
                <a:gd name="T74" fmla="*/ 3 w 191"/>
                <a:gd name="T75"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5">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120" name="Freeform 852"/>
            <p:cNvSpPr>
              <a:spLocks noEditPoints="1"/>
            </p:cNvSpPr>
            <p:nvPr/>
          </p:nvSpPr>
          <p:spPr bwMode="auto">
            <a:xfrm>
              <a:off x="8337762" y="5711908"/>
              <a:ext cx="302516" cy="176739"/>
            </a:xfrm>
            <a:custGeom>
              <a:avLst/>
              <a:gdLst>
                <a:gd name="T0" fmla="*/ 63 w 118"/>
                <a:gd name="T1" fmla="*/ 46 h 69"/>
                <a:gd name="T2" fmla="*/ 118 w 118"/>
                <a:gd name="T3" fmla="*/ 0 h 69"/>
                <a:gd name="T4" fmla="*/ 118 w 118"/>
                <a:gd name="T5" fmla="*/ 63 h 69"/>
                <a:gd name="T6" fmla="*/ 112 w 118"/>
                <a:gd name="T7" fmla="*/ 69 h 69"/>
                <a:gd name="T8" fmla="*/ 5 w 118"/>
                <a:gd name="T9" fmla="*/ 69 h 69"/>
                <a:gd name="T10" fmla="*/ 0 w 118"/>
                <a:gd name="T11" fmla="*/ 63 h 69"/>
                <a:gd name="T12" fmla="*/ 0 w 118"/>
                <a:gd name="T13" fmla="*/ 0 h 69"/>
                <a:gd name="T14" fmla="*/ 55 w 118"/>
                <a:gd name="T15" fmla="*/ 46 h 69"/>
                <a:gd name="T16" fmla="*/ 63 w 118"/>
                <a:gd name="T17" fmla="*/ 46 h 69"/>
                <a:gd name="T18" fmla="*/ 84 w 118"/>
                <a:gd name="T19" fmla="*/ 39 h 69"/>
                <a:gd name="T20" fmla="*/ 110 w 118"/>
                <a:gd name="T21" fmla="*/ 64 h 69"/>
                <a:gd name="T22" fmla="*/ 111 w 118"/>
                <a:gd name="T23" fmla="*/ 64 h 69"/>
                <a:gd name="T24" fmla="*/ 113 w 118"/>
                <a:gd name="T25" fmla="*/ 64 h 69"/>
                <a:gd name="T26" fmla="*/ 113 w 118"/>
                <a:gd name="T27" fmla="*/ 61 h 69"/>
                <a:gd name="T28" fmla="*/ 87 w 118"/>
                <a:gd name="T29" fmla="*/ 36 h 69"/>
                <a:gd name="T30" fmla="*/ 84 w 118"/>
                <a:gd name="T31" fmla="*/ 37 h 69"/>
                <a:gd name="T32" fmla="*/ 84 w 118"/>
                <a:gd name="T33" fmla="*/ 39 h 69"/>
                <a:gd name="T34" fmla="*/ 34 w 118"/>
                <a:gd name="T35" fmla="*/ 37 h 69"/>
                <a:gd name="T36" fmla="*/ 31 w 118"/>
                <a:gd name="T37" fmla="*/ 36 h 69"/>
                <a:gd name="T38" fmla="*/ 5 w 118"/>
                <a:gd name="T39" fmla="*/ 61 h 69"/>
                <a:gd name="T40" fmla="*/ 5 w 118"/>
                <a:gd name="T41" fmla="*/ 64 h 69"/>
                <a:gd name="T42" fmla="*/ 6 w 118"/>
                <a:gd name="T43" fmla="*/ 64 h 69"/>
                <a:gd name="T44" fmla="*/ 8 w 118"/>
                <a:gd name="T45" fmla="*/ 64 h 69"/>
                <a:gd name="T46" fmla="*/ 34 w 118"/>
                <a:gd name="T47" fmla="*/ 39 h 69"/>
                <a:gd name="T48" fmla="*/ 34 w 118"/>
                <a:gd name="T4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69">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121" name="Freeform 853"/>
            <p:cNvSpPr/>
            <p:nvPr/>
          </p:nvSpPr>
          <p:spPr bwMode="auto">
            <a:xfrm>
              <a:off x="8414746" y="5709740"/>
              <a:ext cx="169148" cy="43371"/>
            </a:xfrm>
            <a:custGeom>
              <a:avLst/>
              <a:gdLst>
                <a:gd name="T0" fmla="*/ 4 w 66"/>
                <a:gd name="T1" fmla="*/ 1 h 17"/>
                <a:gd name="T2" fmla="*/ 63 w 66"/>
                <a:gd name="T3" fmla="*/ 11 h 17"/>
                <a:gd name="T4" fmla="*/ 66 w 66"/>
                <a:gd name="T5" fmla="*/ 15 h 17"/>
                <a:gd name="T6" fmla="*/ 62 w 66"/>
                <a:gd name="T7" fmla="*/ 17 h 17"/>
                <a:gd name="T8" fmla="*/ 62 w 66"/>
                <a:gd name="T9" fmla="*/ 17 h 17"/>
                <a:gd name="T10" fmla="*/ 2 w 66"/>
                <a:gd name="T11" fmla="*/ 7 h 17"/>
                <a:gd name="T12" fmla="*/ 0 w 66"/>
                <a:gd name="T13" fmla="*/ 3 h 17"/>
                <a:gd name="T14" fmla="*/ 4 w 66"/>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7">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122" name="Freeform 854"/>
            <p:cNvSpPr/>
            <p:nvPr/>
          </p:nvSpPr>
          <p:spPr bwMode="auto">
            <a:xfrm>
              <a:off x="8407156" y="5743352"/>
              <a:ext cx="135536" cy="35782"/>
            </a:xfrm>
            <a:custGeom>
              <a:avLst/>
              <a:gdLst>
                <a:gd name="T0" fmla="*/ 1 w 53"/>
                <a:gd name="T1" fmla="*/ 3 h 14"/>
                <a:gd name="T2" fmla="*/ 4 w 53"/>
                <a:gd name="T3" fmla="*/ 0 h 14"/>
                <a:gd name="T4" fmla="*/ 50 w 53"/>
                <a:gd name="T5" fmla="*/ 8 h 14"/>
                <a:gd name="T6" fmla="*/ 53 w 53"/>
                <a:gd name="T7" fmla="*/ 12 h 14"/>
                <a:gd name="T8" fmla="*/ 50 w 53"/>
                <a:gd name="T9" fmla="*/ 14 h 14"/>
                <a:gd name="T10" fmla="*/ 49 w 53"/>
                <a:gd name="T11" fmla="*/ 14 h 14"/>
                <a:gd name="T12" fmla="*/ 3 w 53"/>
                <a:gd name="T13" fmla="*/ 7 h 14"/>
                <a:gd name="T14" fmla="*/ 1 w 53"/>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4">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sp>
          <p:nvSpPr>
            <p:cNvPr id="123" name="Freeform 855"/>
            <p:cNvSpPr/>
            <p:nvPr/>
          </p:nvSpPr>
          <p:spPr bwMode="auto">
            <a:xfrm>
              <a:off x="8450527" y="5784555"/>
              <a:ext cx="61805" cy="22770"/>
            </a:xfrm>
            <a:custGeom>
              <a:avLst/>
              <a:gdLst>
                <a:gd name="T0" fmla="*/ 21 w 24"/>
                <a:gd name="T1" fmla="*/ 3 h 9"/>
                <a:gd name="T2" fmla="*/ 24 w 24"/>
                <a:gd name="T3" fmla="*/ 6 h 9"/>
                <a:gd name="T4" fmla="*/ 21 w 24"/>
                <a:gd name="T5" fmla="*/ 9 h 9"/>
                <a:gd name="T6" fmla="*/ 20 w 24"/>
                <a:gd name="T7" fmla="*/ 9 h 9"/>
                <a:gd name="T8" fmla="*/ 3 w 24"/>
                <a:gd name="T9" fmla="*/ 6 h 9"/>
                <a:gd name="T10" fmla="*/ 0 w 24"/>
                <a:gd name="T11" fmla="*/ 3 h 9"/>
                <a:gd name="T12" fmla="*/ 4 w 24"/>
                <a:gd name="T13" fmla="*/ 0 h 9"/>
                <a:gd name="T14" fmla="*/ 21 w 24"/>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000000"/>
                </a:solidFill>
                <a:effectLst/>
                <a:uLnTx/>
                <a:uFillTx/>
                <a:cs typeface="+mn-ea"/>
                <a:sym typeface="+mn-lt"/>
              </a:endParaRPr>
            </a:p>
          </p:txBody>
        </p:sp>
      </p:grpSp>
      <p:sp>
        <p:nvSpPr>
          <p:cNvPr id="124" name="文本框 123"/>
          <p:cNvSpPr txBox="1"/>
          <p:nvPr/>
        </p:nvSpPr>
        <p:spPr>
          <a:xfrm>
            <a:off x="2909026" y="2712003"/>
            <a:ext cx="1786563" cy="318100"/>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100" normalizeH="0" baseline="0" noProof="0" dirty="0">
                <a:ln>
                  <a:noFill/>
                </a:ln>
                <a:solidFill>
                  <a:prstClr val="black">
                    <a:lumMod val="65000"/>
                    <a:lumOff val="35000"/>
                  </a:prstClr>
                </a:solidFill>
                <a:effectLst/>
                <a:uLnTx/>
                <a:uFillTx/>
                <a:cs typeface="+mn-ea"/>
                <a:sym typeface="+mn-lt"/>
              </a:rPr>
              <a:t>在此添加标题</a:t>
            </a:r>
          </a:p>
        </p:txBody>
      </p:sp>
      <p:sp>
        <p:nvSpPr>
          <p:cNvPr id="125" name="文本框 124"/>
          <p:cNvSpPr txBox="1"/>
          <p:nvPr/>
        </p:nvSpPr>
        <p:spPr>
          <a:xfrm>
            <a:off x="2909026" y="4782103"/>
            <a:ext cx="1786563" cy="318100"/>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100" normalizeH="0" baseline="0" noProof="0" dirty="0">
                <a:ln>
                  <a:noFill/>
                </a:ln>
                <a:solidFill>
                  <a:prstClr val="black">
                    <a:lumMod val="65000"/>
                    <a:lumOff val="35000"/>
                  </a:prstClr>
                </a:solidFill>
                <a:effectLst/>
                <a:uLnTx/>
                <a:uFillTx/>
                <a:cs typeface="+mn-ea"/>
                <a:sym typeface="+mn-lt"/>
              </a:rPr>
              <a:t>在此添加标题</a:t>
            </a:r>
          </a:p>
        </p:txBody>
      </p:sp>
      <p:sp>
        <p:nvSpPr>
          <p:cNvPr id="126" name="文本框 125"/>
          <p:cNvSpPr txBox="1"/>
          <p:nvPr/>
        </p:nvSpPr>
        <p:spPr>
          <a:xfrm>
            <a:off x="6058626" y="2712003"/>
            <a:ext cx="1786563" cy="318100"/>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100" normalizeH="0" baseline="0" noProof="0" dirty="0">
                <a:ln>
                  <a:noFill/>
                </a:ln>
                <a:solidFill>
                  <a:prstClr val="black">
                    <a:lumMod val="65000"/>
                    <a:lumOff val="35000"/>
                  </a:prstClr>
                </a:solidFill>
                <a:effectLst/>
                <a:uLnTx/>
                <a:uFillTx/>
                <a:cs typeface="+mn-ea"/>
                <a:sym typeface="+mn-lt"/>
              </a:rPr>
              <a:t>在此添加标题</a:t>
            </a:r>
          </a:p>
        </p:txBody>
      </p:sp>
      <p:sp>
        <p:nvSpPr>
          <p:cNvPr id="127" name="文本框 126"/>
          <p:cNvSpPr txBox="1"/>
          <p:nvPr/>
        </p:nvSpPr>
        <p:spPr>
          <a:xfrm>
            <a:off x="6058626" y="4782103"/>
            <a:ext cx="1786563" cy="318100"/>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100" normalizeH="0" baseline="0" noProof="0" dirty="0">
                <a:ln>
                  <a:noFill/>
                </a:ln>
                <a:solidFill>
                  <a:prstClr val="black">
                    <a:lumMod val="65000"/>
                    <a:lumOff val="35000"/>
                  </a:prstClr>
                </a:solidFill>
                <a:effectLst/>
                <a:uLnTx/>
                <a:uFillTx/>
                <a:cs typeface="+mn-ea"/>
                <a:sym typeface="+mn-lt"/>
              </a:rPr>
              <a:t>在此添加标题</a:t>
            </a:r>
          </a:p>
        </p:txBody>
      </p:sp>
      <p:sp>
        <p:nvSpPr>
          <p:cNvPr id="128" name="文本框 127"/>
          <p:cNvSpPr txBox="1"/>
          <p:nvPr/>
        </p:nvSpPr>
        <p:spPr>
          <a:xfrm>
            <a:off x="9208226" y="2712003"/>
            <a:ext cx="1786563" cy="318100"/>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100" normalizeH="0" baseline="0" noProof="0" dirty="0">
                <a:ln>
                  <a:noFill/>
                </a:ln>
                <a:solidFill>
                  <a:prstClr val="black">
                    <a:lumMod val="65000"/>
                    <a:lumOff val="35000"/>
                  </a:prstClr>
                </a:solidFill>
                <a:effectLst/>
                <a:uLnTx/>
                <a:uFillTx/>
                <a:cs typeface="+mn-ea"/>
                <a:sym typeface="+mn-lt"/>
              </a:rPr>
              <a:t>在此添加标题</a:t>
            </a:r>
          </a:p>
        </p:txBody>
      </p:sp>
      <p:sp>
        <p:nvSpPr>
          <p:cNvPr id="129" name="文本框 128"/>
          <p:cNvSpPr txBox="1"/>
          <p:nvPr/>
        </p:nvSpPr>
        <p:spPr>
          <a:xfrm>
            <a:off x="9208226" y="4782103"/>
            <a:ext cx="1786563" cy="318100"/>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100" normalizeH="0" baseline="0" noProof="0" dirty="0">
                <a:ln>
                  <a:noFill/>
                </a:ln>
                <a:solidFill>
                  <a:prstClr val="black">
                    <a:lumMod val="65000"/>
                    <a:lumOff val="35000"/>
                  </a:prstClr>
                </a:solidFill>
                <a:effectLst/>
                <a:uLnTx/>
                <a:uFillTx/>
                <a:cs typeface="+mn-ea"/>
                <a:sym typeface="+mn-lt"/>
              </a:rPr>
              <a:t>在此添加标题</a:t>
            </a:r>
          </a:p>
        </p:txBody>
      </p:sp>
      <p:cxnSp>
        <p:nvCxnSpPr>
          <p:cNvPr id="130" name="直接连接符 129"/>
          <p:cNvCxnSpPr/>
          <p:nvPr/>
        </p:nvCxnSpPr>
        <p:spPr>
          <a:xfrm>
            <a:off x="3390193" y="3139393"/>
            <a:ext cx="824231" cy="0"/>
          </a:xfrm>
          <a:prstGeom prst="line">
            <a:avLst/>
          </a:prstGeom>
          <a:noFill/>
          <a:ln w="44450" cap="flat" cmpd="sng" algn="ctr">
            <a:solidFill>
              <a:sysClr val="window" lastClr="FFFFFF">
                <a:lumMod val="65000"/>
              </a:sysClr>
            </a:solidFill>
            <a:prstDash val="solid"/>
          </a:ln>
          <a:effectLst/>
        </p:spPr>
      </p:cxnSp>
      <p:cxnSp>
        <p:nvCxnSpPr>
          <p:cNvPr id="131" name="直接连接符 130"/>
          <p:cNvCxnSpPr/>
          <p:nvPr/>
        </p:nvCxnSpPr>
        <p:spPr>
          <a:xfrm>
            <a:off x="3390193" y="5209493"/>
            <a:ext cx="824231" cy="0"/>
          </a:xfrm>
          <a:prstGeom prst="line">
            <a:avLst/>
          </a:prstGeom>
          <a:noFill/>
          <a:ln w="44450" cap="flat" cmpd="sng" algn="ctr">
            <a:solidFill>
              <a:sysClr val="window" lastClr="FFFFFF">
                <a:lumMod val="65000"/>
              </a:sysClr>
            </a:solidFill>
            <a:prstDash val="solid"/>
          </a:ln>
          <a:effectLst/>
        </p:spPr>
      </p:cxnSp>
      <p:cxnSp>
        <p:nvCxnSpPr>
          <p:cNvPr id="132" name="直接连接符 131"/>
          <p:cNvCxnSpPr/>
          <p:nvPr/>
        </p:nvCxnSpPr>
        <p:spPr>
          <a:xfrm>
            <a:off x="6539793" y="3139393"/>
            <a:ext cx="824231" cy="0"/>
          </a:xfrm>
          <a:prstGeom prst="line">
            <a:avLst/>
          </a:prstGeom>
          <a:noFill/>
          <a:ln w="44450" cap="flat" cmpd="sng" algn="ctr">
            <a:solidFill>
              <a:sysClr val="window" lastClr="FFFFFF">
                <a:lumMod val="65000"/>
              </a:sysClr>
            </a:solidFill>
            <a:prstDash val="solid"/>
          </a:ln>
          <a:effectLst/>
        </p:spPr>
      </p:cxnSp>
      <p:cxnSp>
        <p:nvCxnSpPr>
          <p:cNvPr id="133" name="直接连接符 132"/>
          <p:cNvCxnSpPr/>
          <p:nvPr/>
        </p:nvCxnSpPr>
        <p:spPr>
          <a:xfrm>
            <a:off x="6539793" y="5209493"/>
            <a:ext cx="824231" cy="0"/>
          </a:xfrm>
          <a:prstGeom prst="line">
            <a:avLst/>
          </a:prstGeom>
          <a:noFill/>
          <a:ln w="44450" cap="flat" cmpd="sng" algn="ctr">
            <a:solidFill>
              <a:sysClr val="window" lastClr="FFFFFF">
                <a:lumMod val="65000"/>
              </a:sysClr>
            </a:solidFill>
            <a:prstDash val="solid"/>
          </a:ln>
          <a:effectLst/>
        </p:spPr>
      </p:cxnSp>
      <p:cxnSp>
        <p:nvCxnSpPr>
          <p:cNvPr id="134" name="直接连接符 133"/>
          <p:cNvCxnSpPr/>
          <p:nvPr/>
        </p:nvCxnSpPr>
        <p:spPr>
          <a:xfrm>
            <a:off x="9689393" y="3139393"/>
            <a:ext cx="824231" cy="0"/>
          </a:xfrm>
          <a:prstGeom prst="line">
            <a:avLst/>
          </a:prstGeom>
          <a:noFill/>
          <a:ln w="44450" cap="flat" cmpd="sng" algn="ctr">
            <a:solidFill>
              <a:sysClr val="window" lastClr="FFFFFF">
                <a:lumMod val="65000"/>
              </a:sysClr>
            </a:solidFill>
            <a:prstDash val="solid"/>
          </a:ln>
          <a:effectLst/>
        </p:spPr>
      </p:cxnSp>
      <p:cxnSp>
        <p:nvCxnSpPr>
          <p:cNvPr id="135" name="直接连接符 134"/>
          <p:cNvCxnSpPr/>
          <p:nvPr/>
        </p:nvCxnSpPr>
        <p:spPr>
          <a:xfrm>
            <a:off x="9689393" y="5209493"/>
            <a:ext cx="824231" cy="0"/>
          </a:xfrm>
          <a:prstGeom prst="line">
            <a:avLst/>
          </a:prstGeom>
          <a:noFill/>
          <a:ln w="44450" cap="flat" cmpd="sng" algn="ctr">
            <a:solidFill>
              <a:sysClr val="window" lastClr="FFFFFF">
                <a:lumMod val="65000"/>
              </a:sysClr>
            </a:solidFill>
            <a:prstDash val="solid"/>
          </a:ln>
          <a:effectLst/>
        </p:spPr>
      </p:cxnSp>
      <p:grpSp>
        <p:nvGrpSpPr>
          <p:cNvPr id="136" name="组合 135"/>
          <p:cNvGrpSpPr/>
          <p:nvPr/>
        </p:nvGrpSpPr>
        <p:grpSpPr>
          <a:xfrm>
            <a:off x="47624" y="2996043"/>
            <a:ext cx="1731479" cy="551245"/>
            <a:chOff x="47624" y="3148443"/>
            <a:chExt cx="1731479" cy="551245"/>
          </a:xfrm>
        </p:grpSpPr>
        <p:sp>
          <p:nvSpPr>
            <p:cNvPr id="137" name="直角三角形 136"/>
            <p:cNvSpPr/>
            <p:nvPr/>
          </p:nvSpPr>
          <p:spPr>
            <a:xfrm rot="16200000" flipH="1">
              <a:off x="41676" y="3601662"/>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38" name="组合 137"/>
            <p:cNvGrpSpPr/>
            <p:nvPr/>
          </p:nvGrpSpPr>
          <p:grpSpPr>
            <a:xfrm>
              <a:off x="47624" y="3148443"/>
              <a:ext cx="1731479" cy="447270"/>
              <a:chOff x="47624" y="2775910"/>
              <a:chExt cx="1731479" cy="447270"/>
            </a:xfrm>
          </p:grpSpPr>
          <p:sp>
            <p:nvSpPr>
              <p:cNvPr id="140" name="五边形 62"/>
              <p:cNvSpPr/>
              <p:nvPr/>
            </p:nvSpPr>
            <p:spPr>
              <a:xfrm>
                <a:off x="47624" y="2775910"/>
                <a:ext cx="1731479" cy="447270"/>
              </a:xfrm>
              <a:prstGeom prst="homePlate">
                <a:avLst/>
              </a:prstGeom>
              <a:solidFill>
                <a:srgbClr val="00B050"/>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cs typeface="+mn-ea"/>
                  <a:sym typeface="+mn-lt"/>
                </a:endParaRPr>
              </a:p>
            </p:txBody>
          </p:sp>
          <p:sp>
            <p:nvSpPr>
              <p:cNvPr id="141" name="矩形 140"/>
              <p:cNvSpPr/>
              <p:nvPr/>
            </p:nvSpPr>
            <p:spPr>
              <a:xfrm>
                <a:off x="507007" y="2820743"/>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内容分析</a:t>
                </a:r>
              </a:p>
            </p:txBody>
          </p:sp>
        </p:grpSp>
        <p:sp>
          <p:nvSpPr>
            <p:cNvPr id="139" name="Freeform 5"/>
            <p:cNvSpPr>
              <a:spLocks noEditPoints="1"/>
            </p:cNvSpPr>
            <p:nvPr/>
          </p:nvSpPr>
          <p:spPr bwMode="auto">
            <a:xfrm>
              <a:off x="223039" y="3239505"/>
              <a:ext cx="239735" cy="265145"/>
            </a:xfrm>
            <a:custGeom>
              <a:avLst/>
              <a:gdLst>
                <a:gd name="T0" fmla="*/ 1341 w 2696"/>
                <a:gd name="T1" fmla="*/ 849 h 2979"/>
                <a:gd name="T2" fmla="*/ 596 w 2696"/>
                <a:gd name="T3" fmla="*/ 849 h 2979"/>
                <a:gd name="T4" fmla="*/ 596 w 2696"/>
                <a:gd name="T5" fmla="*/ 1058 h 2979"/>
                <a:gd name="T6" fmla="*/ 1341 w 2696"/>
                <a:gd name="T7" fmla="*/ 1058 h 2979"/>
                <a:gd name="T8" fmla="*/ 1341 w 2696"/>
                <a:gd name="T9" fmla="*/ 849 h 2979"/>
                <a:gd name="T10" fmla="*/ 596 w 2696"/>
                <a:gd name="T11" fmla="*/ 1683 h 2979"/>
                <a:gd name="T12" fmla="*/ 2085 w 2696"/>
                <a:gd name="T13" fmla="*/ 1683 h 2979"/>
                <a:gd name="T14" fmla="*/ 2085 w 2696"/>
                <a:gd name="T15" fmla="*/ 1475 h 2979"/>
                <a:gd name="T16" fmla="*/ 596 w 2696"/>
                <a:gd name="T17" fmla="*/ 1475 h 2979"/>
                <a:gd name="T18" fmla="*/ 596 w 2696"/>
                <a:gd name="T19" fmla="*/ 1683 h 2979"/>
                <a:gd name="T20" fmla="*/ 596 w 2696"/>
                <a:gd name="T21" fmla="*/ 2309 h 2979"/>
                <a:gd name="T22" fmla="*/ 2085 w 2696"/>
                <a:gd name="T23" fmla="*/ 2309 h 2979"/>
                <a:gd name="T24" fmla="*/ 2085 w 2696"/>
                <a:gd name="T25" fmla="*/ 2100 h 2979"/>
                <a:gd name="T26" fmla="*/ 596 w 2696"/>
                <a:gd name="T27" fmla="*/ 2100 h 2979"/>
                <a:gd name="T28" fmla="*/ 596 w 2696"/>
                <a:gd name="T29" fmla="*/ 2309 h 2979"/>
                <a:gd name="T30" fmla="*/ 2651 w 2696"/>
                <a:gd name="T31" fmla="*/ 685 h 2979"/>
                <a:gd name="T32" fmla="*/ 1936 w 2696"/>
                <a:gd name="T33" fmla="*/ 30 h 2979"/>
                <a:gd name="T34" fmla="*/ 1877 w 2696"/>
                <a:gd name="T35" fmla="*/ 0 h 2979"/>
                <a:gd name="T36" fmla="*/ 104 w 2696"/>
                <a:gd name="T37" fmla="*/ 0 h 2979"/>
                <a:gd name="T38" fmla="*/ 0 w 2696"/>
                <a:gd name="T39" fmla="*/ 104 h 2979"/>
                <a:gd name="T40" fmla="*/ 0 w 2696"/>
                <a:gd name="T41" fmla="*/ 2875 h 2979"/>
                <a:gd name="T42" fmla="*/ 104 w 2696"/>
                <a:gd name="T43" fmla="*/ 2979 h 2979"/>
                <a:gd name="T44" fmla="*/ 2592 w 2696"/>
                <a:gd name="T45" fmla="*/ 2979 h 2979"/>
                <a:gd name="T46" fmla="*/ 2696 w 2696"/>
                <a:gd name="T47" fmla="*/ 2875 h 2979"/>
                <a:gd name="T48" fmla="*/ 2696 w 2696"/>
                <a:gd name="T49" fmla="*/ 760 h 2979"/>
                <a:gd name="T50" fmla="*/ 2651 w 2696"/>
                <a:gd name="T51" fmla="*/ 685 h 2979"/>
                <a:gd name="T52" fmla="*/ 1921 w 2696"/>
                <a:gd name="T53" fmla="*/ 283 h 2979"/>
                <a:gd name="T54" fmla="*/ 2458 w 2696"/>
                <a:gd name="T55" fmla="*/ 789 h 2979"/>
                <a:gd name="T56" fmla="*/ 1921 w 2696"/>
                <a:gd name="T57" fmla="*/ 789 h 2979"/>
                <a:gd name="T58" fmla="*/ 1921 w 2696"/>
                <a:gd name="T59" fmla="*/ 283 h 2979"/>
                <a:gd name="T60" fmla="*/ 2472 w 2696"/>
                <a:gd name="T61" fmla="*/ 2770 h 2979"/>
                <a:gd name="T62" fmla="*/ 209 w 2696"/>
                <a:gd name="T63" fmla="*/ 2770 h 2979"/>
                <a:gd name="T64" fmla="*/ 209 w 2696"/>
                <a:gd name="T65" fmla="*/ 209 h 2979"/>
                <a:gd name="T66" fmla="*/ 1713 w 2696"/>
                <a:gd name="T67" fmla="*/ 209 h 2979"/>
                <a:gd name="T68" fmla="*/ 1713 w 2696"/>
                <a:gd name="T69" fmla="*/ 894 h 2979"/>
                <a:gd name="T70" fmla="*/ 1817 w 2696"/>
                <a:gd name="T71" fmla="*/ 998 h 2979"/>
                <a:gd name="T72" fmla="*/ 2487 w 2696"/>
                <a:gd name="T73" fmla="*/ 998 h 2979"/>
                <a:gd name="T74" fmla="*/ 2487 w 2696"/>
                <a:gd name="T75" fmla="*/ 2770 h 2979"/>
                <a:gd name="T76" fmla="*/ 2472 w 2696"/>
                <a:gd name="T77" fmla="*/ 2770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6" h="2979">
                  <a:moveTo>
                    <a:pt x="1341" y="849"/>
                  </a:moveTo>
                  <a:cubicBezTo>
                    <a:pt x="596" y="849"/>
                    <a:pt x="596" y="849"/>
                    <a:pt x="596" y="849"/>
                  </a:cubicBezTo>
                  <a:cubicBezTo>
                    <a:pt x="596" y="1058"/>
                    <a:pt x="596" y="1058"/>
                    <a:pt x="596" y="1058"/>
                  </a:cubicBezTo>
                  <a:cubicBezTo>
                    <a:pt x="1341" y="1058"/>
                    <a:pt x="1341" y="1058"/>
                    <a:pt x="1341" y="1058"/>
                  </a:cubicBezTo>
                  <a:cubicBezTo>
                    <a:pt x="1341" y="849"/>
                    <a:pt x="1341" y="849"/>
                    <a:pt x="1341" y="849"/>
                  </a:cubicBezTo>
                  <a:close/>
                  <a:moveTo>
                    <a:pt x="596" y="1683"/>
                  </a:moveTo>
                  <a:cubicBezTo>
                    <a:pt x="2085" y="1683"/>
                    <a:pt x="2085" y="1683"/>
                    <a:pt x="2085" y="1683"/>
                  </a:cubicBezTo>
                  <a:cubicBezTo>
                    <a:pt x="2085" y="1475"/>
                    <a:pt x="2085" y="1475"/>
                    <a:pt x="2085" y="1475"/>
                  </a:cubicBezTo>
                  <a:cubicBezTo>
                    <a:pt x="596" y="1475"/>
                    <a:pt x="596" y="1475"/>
                    <a:pt x="596" y="1475"/>
                  </a:cubicBezTo>
                  <a:cubicBezTo>
                    <a:pt x="596" y="1683"/>
                    <a:pt x="596" y="1683"/>
                    <a:pt x="596" y="1683"/>
                  </a:cubicBezTo>
                  <a:close/>
                  <a:moveTo>
                    <a:pt x="596" y="2309"/>
                  </a:moveTo>
                  <a:cubicBezTo>
                    <a:pt x="2085" y="2309"/>
                    <a:pt x="2085" y="2309"/>
                    <a:pt x="2085" y="2309"/>
                  </a:cubicBezTo>
                  <a:cubicBezTo>
                    <a:pt x="2085" y="2100"/>
                    <a:pt x="2085" y="2100"/>
                    <a:pt x="2085" y="2100"/>
                  </a:cubicBezTo>
                  <a:cubicBezTo>
                    <a:pt x="596" y="2100"/>
                    <a:pt x="596" y="2100"/>
                    <a:pt x="596" y="2100"/>
                  </a:cubicBezTo>
                  <a:cubicBezTo>
                    <a:pt x="596" y="2309"/>
                    <a:pt x="596" y="2309"/>
                    <a:pt x="596" y="2309"/>
                  </a:cubicBezTo>
                  <a:close/>
                  <a:moveTo>
                    <a:pt x="2651" y="685"/>
                  </a:moveTo>
                  <a:cubicBezTo>
                    <a:pt x="1936" y="30"/>
                    <a:pt x="1936" y="30"/>
                    <a:pt x="1936" y="30"/>
                  </a:cubicBezTo>
                  <a:cubicBezTo>
                    <a:pt x="1921" y="15"/>
                    <a:pt x="1892" y="0"/>
                    <a:pt x="1877" y="0"/>
                  </a:cubicBezTo>
                  <a:cubicBezTo>
                    <a:pt x="104" y="0"/>
                    <a:pt x="104" y="0"/>
                    <a:pt x="104" y="0"/>
                  </a:cubicBezTo>
                  <a:cubicBezTo>
                    <a:pt x="45" y="0"/>
                    <a:pt x="0" y="45"/>
                    <a:pt x="0" y="104"/>
                  </a:cubicBezTo>
                  <a:cubicBezTo>
                    <a:pt x="0" y="2875"/>
                    <a:pt x="0" y="2875"/>
                    <a:pt x="0" y="2875"/>
                  </a:cubicBezTo>
                  <a:cubicBezTo>
                    <a:pt x="0" y="2934"/>
                    <a:pt x="45" y="2979"/>
                    <a:pt x="104" y="2979"/>
                  </a:cubicBezTo>
                  <a:cubicBezTo>
                    <a:pt x="2592" y="2979"/>
                    <a:pt x="2592" y="2979"/>
                    <a:pt x="2592" y="2979"/>
                  </a:cubicBezTo>
                  <a:cubicBezTo>
                    <a:pt x="2651" y="2979"/>
                    <a:pt x="2696" y="2934"/>
                    <a:pt x="2696" y="2875"/>
                  </a:cubicBezTo>
                  <a:cubicBezTo>
                    <a:pt x="2696" y="760"/>
                    <a:pt x="2696" y="760"/>
                    <a:pt x="2696" y="760"/>
                  </a:cubicBezTo>
                  <a:cubicBezTo>
                    <a:pt x="2681" y="745"/>
                    <a:pt x="2666" y="715"/>
                    <a:pt x="2651" y="685"/>
                  </a:cubicBezTo>
                  <a:close/>
                  <a:moveTo>
                    <a:pt x="1921" y="283"/>
                  </a:moveTo>
                  <a:cubicBezTo>
                    <a:pt x="2458" y="789"/>
                    <a:pt x="2458" y="789"/>
                    <a:pt x="2458" y="789"/>
                  </a:cubicBezTo>
                  <a:cubicBezTo>
                    <a:pt x="1921" y="789"/>
                    <a:pt x="1921" y="789"/>
                    <a:pt x="1921" y="789"/>
                  </a:cubicBezTo>
                  <a:cubicBezTo>
                    <a:pt x="1921" y="283"/>
                    <a:pt x="1921" y="283"/>
                    <a:pt x="1921" y="283"/>
                  </a:cubicBezTo>
                  <a:close/>
                  <a:moveTo>
                    <a:pt x="2472" y="2770"/>
                  </a:moveTo>
                  <a:cubicBezTo>
                    <a:pt x="209" y="2770"/>
                    <a:pt x="209" y="2770"/>
                    <a:pt x="209" y="2770"/>
                  </a:cubicBezTo>
                  <a:cubicBezTo>
                    <a:pt x="209" y="209"/>
                    <a:pt x="209" y="209"/>
                    <a:pt x="209" y="209"/>
                  </a:cubicBezTo>
                  <a:cubicBezTo>
                    <a:pt x="1713" y="209"/>
                    <a:pt x="1713" y="209"/>
                    <a:pt x="1713" y="209"/>
                  </a:cubicBezTo>
                  <a:cubicBezTo>
                    <a:pt x="1713" y="894"/>
                    <a:pt x="1713" y="894"/>
                    <a:pt x="1713" y="894"/>
                  </a:cubicBezTo>
                  <a:cubicBezTo>
                    <a:pt x="1713" y="953"/>
                    <a:pt x="1758" y="998"/>
                    <a:pt x="1817" y="998"/>
                  </a:cubicBezTo>
                  <a:cubicBezTo>
                    <a:pt x="2487" y="998"/>
                    <a:pt x="2487" y="998"/>
                    <a:pt x="2487" y="998"/>
                  </a:cubicBezTo>
                  <a:cubicBezTo>
                    <a:pt x="2487" y="2770"/>
                    <a:pt x="2487" y="2770"/>
                    <a:pt x="2487" y="2770"/>
                  </a:cubicBezTo>
                  <a:cubicBezTo>
                    <a:pt x="2472" y="2770"/>
                    <a:pt x="2472" y="2770"/>
                    <a:pt x="2472" y="277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42" name="组合 141"/>
          <p:cNvGrpSpPr/>
          <p:nvPr/>
        </p:nvGrpSpPr>
        <p:grpSpPr>
          <a:xfrm>
            <a:off x="47624" y="2161827"/>
            <a:ext cx="1731479" cy="551245"/>
            <a:chOff x="47624" y="2314227"/>
            <a:chExt cx="1731479" cy="551245"/>
          </a:xfrm>
        </p:grpSpPr>
        <p:sp>
          <p:nvSpPr>
            <p:cNvPr id="143" name="直角三角形 142"/>
            <p:cNvSpPr/>
            <p:nvPr/>
          </p:nvSpPr>
          <p:spPr>
            <a:xfrm rot="16200000" flipH="1">
              <a:off x="41676" y="2767446"/>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44" name="组合 143"/>
            <p:cNvGrpSpPr/>
            <p:nvPr/>
          </p:nvGrpSpPr>
          <p:grpSpPr>
            <a:xfrm>
              <a:off x="47624" y="2314227"/>
              <a:ext cx="1731479" cy="447270"/>
              <a:chOff x="47624" y="2136427"/>
              <a:chExt cx="1731479" cy="447270"/>
            </a:xfrm>
          </p:grpSpPr>
          <p:sp>
            <p:nvSpPr>
              <p:cNvPr id="146" name="五边形 61"/>
              <p:cNvSpPr/>
              <p:nvPr/>
            </p:nvSpPr>
            <p:spPr>
              <a:xfrm>
                <a:off x="47624" y="2136427"/>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47" name="矩形 146"/>
              <p:cNvSpPr/>
              <p:nvPr/>
            </p:nvSpPr>
            <p:spPr>
              <a:xfrm>
                <a:off x="507007" y="2178679"/>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学情分析</a:t>
                </a:r>
              </a:p>
            </p:txBody>
          </p:sp>
        </p:grpSp>
        <p:sp>
          <p:nvSpPr>
            <p:cNvPr id="145" name="Freeform 5"/>
            <p:cNvSpPr>
              <a:spLocks noEditPoints="1"/>
            </p:cNvSpPr>
            <p:nvPr/>
          </p:nvSpPr>
          <p:spPr bwMode="auto">
            <a:xfrm>
              <a:off x="229178" y="2424088"/>
              <a:ext cx="251428" cy="234844"/>
            </a:xfrm>
            <a:custGeom>
              <a:avLst/>
              <a:gdLst>
                <a:gd name="T0" fmla="*/ 205 w 3072"/>
                <a:gd name="T1" fmla="*/ 717 h 2867"/>
                <a:gd name="T2" fmla="*/ 307 w 3072"/>
                <a:gd name="T3" fmla="*/ 614 h 2867"/>
                <a:gd name="T4" fmla="*/ 348 w 3072"/>
                <a:gd name="T5" fmla="*/ 614 h 2867"/>
                <a:gd name="T6" fmla="*/ 1024 w 3072"/>
                <a:gd name="T7" fmla="*/ 143 h 2867"/>
                <a:gd name="T8" fmla="*/ 1024 w 3072"/>
                <a:gd name="T9" fmla="*/ 123 h 2867"/>
                <a:gd name="T10" fmla="*/ 1126 w 3072"/>
                <a:gd name="T11" fmla="*/ 0 h 2867"/>
                <a:gd name="T12" fmla="*/ 1229 w 3072"/>
                <a:gd name="T13" fmla="*/ 102 h 2867"/>
                <a:gd name="T14" fmla="*/ 1229 w 3072"/>
                <a:gd name="T15" fmla="*/ 123 h 2867"/>
                <a:gd name="T16" fmla="*/ 1905 w 3072"/>
                <a:gd name="T17" fmla="*/ 635 h 2867"/>
                <a:gd name="T18" fmla="*/ 1987 w 3072"/>
                <a:gd name="T19" fmla="*/ 635 h 2867"/>
                <a:gd name="T20" fmla="*/ 2662 w 3072"/>
                <a:gd name="T21" fmla="*/ 123 h 2867"/>
                <a:gd name="T22" fmla="*/ 2662 w 3072"/>
                <a:gd name="T23" fmla="*/ 102 h 2867"/>
                <a:gd name="T24" fmla="*/ 2765 w 3072"/>
                <a:gd name="T25" fmla="*/ 0 h 2867"/>
                <a:gd name="T26" fmla="*/ 2867 w 3072"/>
                <a:gd name="T27" fmla="*/ 102 h 2867"/>
                <a:gd name="T28" fmla="*/ 2765 w 3072"/>
                <a:gd name="T29" fmla="*/ 205 h 2867"/>
                <a:gd name="T30" fmla="*/ 2724 w 3072"/>
                <a:gd name="T31" fmla="*/ 205 h 2867"/>
                <a:gd name="T32" fmla="*/ 2048 w 3072"/>
                <a:gd name="T33" fmla="*/ 717 h 2867"/>
                <a:gd name="T34" fmla="*/ 2048 w 3072"/>
                <a:gd name="T35" fmla="*/ 737 h 2867"/>
                <a:gd name="T36" fmla="*/ 1946 w 3072"/>
                <a:gd name="T37" fmla="*/ 819 h 2867"/>
                <a:gd name="T38" fmla="*/ 1843 w 3072"/>
                <a:gd name="T39" fmla="*/ 717 h 2867"/>
                <a:gd name="T40" fmla="*/ 1843 w 3072"/>
                <a:gd name="T41" fmla="*/ 696 h 2867"/>
                <a:gd name="T42" fmla="*/ 1167 w 3072"/>
                <a:gd name="T43" fmla="*/ 205 h 2867"/>
                <a:gd name="T44" fmla="*/ 1126 w 3072"/>
                <a:gd name="T45" fmla="*/ 205 h 2867"/>
                <a:gd name="T46" fmla="*/ 1106 w 3072"/>
                <a:gd name="T47" fmla="*/ 205 h 2867"/>
                <a:gd name="T48" fmla="*/ 410 w 3072"/>
                <a:gd name="T49" fmla="*/ 717 h 2867"/>
                <a:gd name="T50" fmla="*/ 307 w 3072"/>
                <a:gd name="T51" fmla="*/ 819 h 2867"/>
                <a:gd name="T52" fmla="*/ 205 w 3072"/>
                <a:gd name="T53" fmla="*/ 717 h 2867"/>
                <a:gd name="T54" fmla="*/ 2970 w 3072"/>
                <a:gd name="T55" fmla="*/ 2662 h 2867"/>
                <a:gd name="T56" fmla="*/ 2867 w 3072"/>
                <a:gd name="T57" fmla="*/ 2662 h 2867"/>
                <a:gd name="T58" fmla="*/ 2867 w 3072"/>
                <a:gd name="T59" fmla="*/ 819 h 2867"/>
                <a:gd name="T60" fmla="*/ 2662 w 3072"/>
                <a:gd name="T61" fmla="*/ 819 h 2867"/>
                <a:gd name="T62" fmla="*/ 2662 w 3072"/>
                <a:gd name="T63" fmla="*/ 2662 h 2867"/>
                <a:gd name="T64" fmla="*/ 2048 w 3072"/>
                <a:gd name="T65" fmla="*/ 2662 h 2867"/>
                <a:gd name="T66" fmla="*/ 2048 w 3072"/>
                <a:gd name="T67" fmla="*/ 1229 h 2867"/>
                <a:gd name="T68" fmla="*/ 1843 w 3072"/>
                <a:gd name="T69" fmla="*/ 1229 h 2867"/>
                <a:gd name="T70" fmla="*/ 1843 w 3072"/>
                <a:gd name="T71" fmla="*/ 2662 h 2867"/>
                <a:gd name="T72" fmla="*/ 1229 w 3072"/>
                <a:gd name="T73" fmla="*/ 2662 h 2867"/>
                <a:gd name="T74" fmla="*/ 1229 w 3072"/>
                <a:gd name="T75" fmla="*/ 819 h 2867"/>
                <a:gd name="T76" fmla="*/ 1024 w 3072"/>
                <a:gd name="T77" fmla="*/ 819 h 2867"/>
                <a:gd name="T78" fmla="*/ 1024 w 3072"/>
                <a:gd name="T79" fmla="*/ 2662 h 2867"/>
                <a:gd name="T80" fmla="*/ 410 w 3072"/>
                <a:gd name="T81" fmla="*/ 2662 h 2867"/>
                <a:gd name="T82" fmla="*/ 410 w 3072"/>
                <a:gd name="T83" fmla="*/ 1229 h 2867"/>
                <a:gd name="T84" fmla="*/ 205 w 3072"/>
                <a:gd name="T85" fmla="*/ 1229 h 2867"/>
                <a:gd name="T86" fmla="*/ 205 w 3072"/>
                <a:gd name="T87" fmla="*/ 2662 h 2867"/>
                <a:gd name="T88" fmla="*/ 102 w 3072"/>
                <a:gd name="T89" fmla="*/ 2662 h 2867"/>
                <a:gd name="T90" fmla="*/ 0 w 3072"/>
                <a:gd name="T91" fmla="*/ 2765 h 2867"/>
                <a:gd name="T92" fmla="*/ 102 w 3072"/>
                <a:gd name="T93" fmla="*/ 2867 h 2867"/>
                <a:gd name="T94" fmla="*/ 2970 w 3072"/>
                <a:gd name="T95" fmla="*/ 2867 h 2867"/>
                <a:gd name="T96" fmla="*/ 3072 w 3072"/>
                <a:gd name="T97" fmla="*/ 2765 h 2867"/>
                <a:gd name="T98" fmla="*/ 2970 w 3072"/>
                <a:gd name="T99" fmla="*/ 2662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2" h="2867">
                  <a:moveTo>
                    <a:pt x="205" y="717"/>
                  </a:moveTo>
                  <a:cubicBezTo>
                    <a:pt x="205" y="676"/>
                    <a:pt x="246" y="614"/>
                    <a:pt x="307" y="614"/>
                  </a:cubicBezTo>
                  <a:cubicBezTo>
                    <a:pt x="348" y="614"/>
                    <a:pt x="348" y="614"/>
                    <a:pt x="348" y="614"/>
                  </a:cubicBezTo>
                  <a:cubicBezTo>
                    <a:pt x="1024" y="143"/>
                    <a:pt x="1024" y="143"/>
                    <a:pt x="1024" y="143"/>
                  </a:cubicBezTo>
                  <a:cubicBezTo>
                    <a:pt x="1024" y="123"/>
                    <a:pt x="1024" y="123"/>
                    <a:pt x="1024" y="123"/>
                  </a:cubicBezTo>
                  <a:cubicBezTo>
                    <a:pt x="1024" y="61"/>
                    <a:pt x="1065" y="0"/>
                    <a:pt x="1126" y="0"/>
                  </a:cubicBezTo>
                  <a:cubicBezTo>
                    <a:pt x="1188" y="0"/>
                    <a:pt x="1229" y="61"/>
                    <a:pt x="1229" y="102"/>
                  </a:cubicBezTo>
                  <a:cubicBezTo>
                    <a:pt x="1229" y="123"/>
                    <a:pt x="1229" y="123"/>
                    <a:pt x="1229" y="123"/>
                  </a:cubicBezTo>
                  <a:cubicBezTo>
                    <a:pt x="1905" y="635"/>
                    <a:pt x="1905" y="635"/>
                    <a:pt x="1905" y="635"/>
                  </a:cubicBezTo>
                  <a:cubicBezTo>
                    <a:pt x="1987" y="635"/>
                    <a:pt x="1987" y="635"/>
                    <a:pt x="1987" y="635"/>
                  </a:cubicBezTo>
                  <a:cubicBezTo>
                    <a:pt x="2662" y="123"/>
                    <a:pt x="2662" y="123"/>
                    <a:pt x="2662" y="123"/>
                  </a:cubicBezTo>
                  <a:cubicBezTo>
                    <a:pt x="2662" y="102"/>
                    <a:pt x="2662" y="102"/>
                    <a:pt x="2662" y="102"/>
                  </a:cubicBezTo>
                  <a:cubicBezTo>
                    <a:pt x="2662" y="61"/>
                    <a:pt x="2703" y="0"/>
                    <a:pt x="2765" y="0"/>
                  </a:cubicBezTo>
                  <a:cubicBezTo>
                    <a:pt x="2826" y="0"/>
                    <a:pt x="2867" y="61"/>
                    <a:pt x="2867" y="102"/>
                  </a:cubicBezTo>
                  <a:cubicBezTo>
                    <a:pt x="2867" y="164"/>
                    <a:pt x="2826" y="205"/>
                    <a:pt x="2765" y="205"/>
                  </a:cubicBezTo>
                  <a:cubicBezTo>
                    <a:pt x="2724" y="205"/>
                    <a:pt x="2724" y="205"/>
                    <a:pt x="2724" y="205"/>
                  </a:cubicBezTo>
                  <a:cubicBezTo>
                    <a:pt x="2048" y="717"/>
                    <a:pt x="2048" y="717"/>
                    <a:pt x="2048" y="717"/>
                  </a:cubicBezTo>
                  <a:cubicBezTo>
                    <a:pt x="2048" y="737"/>
                    <a:pt x="2048" y="737"/>
                    <a:pt x="2048" y="737"/>
                  </a:cubicBezTo>
                  <a:cubicBezTo>
                    <a:pt x="2048" y="778"/>
                    <a:pt x="2007" y="819"/>
                    <a:pt x="1946" y="819"/>
                  </a:cubicBezTo>
                  <a:cubicBezTo>
                    <a:pt x="1884" y="819"/>
                    <a:pt x="1843" y="778"/>
                    <a:pt x="1843" y="717"/>
                  </a:cubicBezTo>
                  <a:cubicBezTo>
                    <a:pt x="1843" y="696"/>
                    <a:pt x="1843" y="696"/>
                    <a:pt x="1843" y="696"/>
                  </a:cubicBezTo>
                  <a:cubicBezTo>
                    <a:pt x="1167" y="205"/>
                    <a:pt x="1167" y="205"/>
                    <a:pt x="1167" y="205"/>
                  </a:cubicBezTo>
                  <a:cubicBezTo>
                    <a:pt x="1126" y="205"/>
                    <a:pt x="1126" y="205"/>
                    <a:pt x="1126" y="205"/>
                  </a:cubicBezTo>
                  <a:cubicBezTo>
                    <a:pt x="1106" y="205"/>
                    <a:pt x="1106" y="205"/>
                    <a:pt x="1106" y="205"/>
                  </a:cubicBezTo>
                  <a:cubicBezTo>
                    <a:pt x="410" y="717"/>
                    <a:pt x="410" y="717"/>
                    <a:pt x="410" y="717"/>
                  </a:cubicBezTo>
                  <a:cubicBezTo>
                    <a:pt x="410" y="778"/>
                    <a:pt x="369" y="819"/>
                    <a:pt x="307" y="819"/>
                  </a:cubicBezTo>
                  <a:cubicBezTo>
                    <a:pt x="246" y="819"/>
                    <a:pt x="205" y="778"/>
                    <a:pt x="205" y="717"/>
                  </a:cubicBezTo>
                  <a:close/>
                  <a:moveTo>
                    <a:pt x="2970" y="2662"/>
                  </a:moveTo>
                  <a:cubicBezTo>
                    <a:pt x="2867" y="2662"/>
                    <a:pt x="2867" y="2662"/>
                    <a:pt x="2867" y="2662"/>
                  </a:cubicBezTo>
                  <a:cubicBezTo>
                    <a:pt x="2867" y="819"/>
                    <a:pt x="2867" y="819"/>
                    <a:pt x="2867" y="819"/>
                  </a:cubicBezTo>
                  <a:cubicBezTo>
                    <a:pt x="2662" y="819"/>
                    <a:pt x="2662" y="819"/>
                    <a:pt x="2662" y="819"/>
                  </a:cubicBezTo>
                  <a:cubicBezTo>
                    <a:pt x="2662" y="2662"/>
                    <a:pt x="2662" y="2662"/>
                    <a:pt x="2662" y="2662"/>
                  </a:cubicBezTo>
                  <a:cubicBezTo>
                    <a:pt x="2048" y="2662"/>
                    <a:pt x="2048" y="2662"/>
                    <a:pt x="2048" y="2662"/>
                  </a:cubicBezTo>
                  <a:cubicBezTo>
                    <a:pt x="2048" y="1229"/>
                    <a:pt x="2048" y="1229"/>
                    <a:pt x="2048" y="1229"/>
                  </a:cubicBezTo>
                  <a:cubicBezTo>
                    <a:pt x="1843" y="1229"/>
                    <a:pt x="1843" y="1229"/>
                    <a:pt x="1843" y="1229"/>
                  </a:cubicBezTo>
                  <a:cubicBezTo>
                    <a:pt x="1843" y="2662"/>
                    <a:pt x="1843" y="2662"/>
                    <a:pt x="1843" y="2662"/>
                  </a:cubicBezTo>
                  <a:cubicBezTo>
                    <a:pt x="1229" y="2662"/>
                    <a:pt x="1229" y="2662"/>
                    <a:pt x="1229" y="2662"/>
                  </a:cubicBezTo>
                  <a:cubicBezTo>
                    <a:pt x="1229" y="819"/>
                    <a:pt x="1229" y="819"/>
                    <a:pt x="1229" y="819"/>
                  </a:cubicBezTo>
                  <a:cubicBezTo>
                    <a:pt x="1024" y="819"/>
                    <a:pt x="1024" y="819"/>
                    <a:pt x="1024" y="819"/>
                  </a:cubicBezTo>
                  <a:cubicBezTo>
                    <a:pt x="1024" y="2662"/>
                    <a:pt x="1024" y="2662"/>
                    <a:pt x="1024" y="2662"/>
                  </a:cubicBezTo>
                  <a:cubicBezTo>
                    <a:pt x="410" y="2662"/>
                    <a:pt x="410" y="2662"/>
                    <a:pt x="410" y="2662"/>
                  </a:cubicBezTo>
                  <a:cubicBezTo>
                    <a:pt x="410" y="1229"/>
                    <a:pt x="410" y="1229"/>
                    <a:pt x="410" y="1229"/>
                  </a:cubicBezTo>
                  <a:cubicBezTo>
                    <a:pt x="205" y="1229"/>
                    <a:pt x="205" y="1229"/>
                    <a:pt x="205" y="1229"/>
                  </a:cubicBezTo>
                  <a:cubicBezTo>
                    <a:pt x="205" y="2662"/>
                    <a:pt x="205" y="2662"/>
                    <a:pt x="205" y="2662"/>
                  </a:cubicBezTo>
                  <a:cubicBezTo>
                    <a:pt x="102" y="2662"/>
                    <a:pt x="102" y="2662"/>
                    <a:pt x="102" y="2662"/>
                  </a:cubicBezTo>
                  <a:cubicBezTo>
                    <a:pt x="41" y="2662"/>
                    <a:pt x="0" y="2703"/>
                    <a:pt x="0" y="2765"/>
                  </a:cubicBezTo>
                  <a:cubicBezTo>
                    <a:pt x="0" y="2826"/>
                    <a:pt x="41" y="2867"/>
                    <a:pt x="102" y="2867"/>
                  </a:cubicBezTo>
                  <a:cubicBezTo>
                    <a:pt x="2970" y="2867"/>
                    <a:pt x="2970" y="2867"/>
                    <a:pt x="2970" y="2867"/>
                  </a:cubicBezTo>
                  <a:cubicBezTo>
                    <a:pt x="3031" y="2867"/>
                    <a:pt x="3072" y="2826"/>
                    <a:pt x="3072" y="2765"/>
                  </a:cubicBezTo>
                  <a:cubicBezTo>
                    <a:pt x="3072" y="2703"/>
                    <a:pt x="3031" y="2662"/>
                    <a:pt x="2970" y="2662"/>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48" name="组合 147"/>
          <p:cNvGrpSpPr/>
          <p:nvPr/>
        </p:nvGrpSpPr>
        <p:grpSpPr>
          <a:xfrm>
            <a:off x="47624" y="4664476"/>
            <a:ext cx="1731479" cy="551244"/>
            <a:chOff x="47624" y="4816876"/>
            <a:chExt cx="1731479" cy="551244"/>
          </a:xfrm>
        </p:grpSpPr>
        <p:sp>
          <p:nvSpPr>
            <p:cNvPr id="149" name="直角三角形 148"/>
            <p:cNvSpPr/>
            <p:nvPr/>
          </p:nvSpPr>
          <p:spPr>
            <a:xfrm rot="16200000" flipH="1">
              <a:off x="41676" y="5270094"/>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50" name="组合 149"/>
            <p:cNvGrpSpPr/>
            <p:nvPr/>
          </p:nvGrpSpPr>
          <p:grpSpPr>
            <a:xfrm>
              <a:off x="47624" y="4816876"/>
              <a:ext cx="1731479" cy="447270"/>
              <a:chOff x="47624" y="4054876"/>
              <a:chExt cx="1731479" cy="447270"/>
            </a:xfrm>
          </p:grpSpPr>
          <p:sp>
            <p:nvSpPr>
              <p:cNvPr id="152" name="五边形 64"/>
              <p:cNvSpPr/>
              <p:nvPr/>
            </p:nvSpPr>
            <p:spPr>
              <a:xfrm>
                <a:off x="47624" y="4054876"/>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53" name="矩形 152"/>
              <p:cNvSpPr/>
              <p:nvPr/>
            </p:nvSpPr>
            <p:spPr>
              <a:xfrm>
                <a:off x="507007" y="4104871"/>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教学目标</a:t>
                </a:r>
              </a:p>
            </p:txBody>
          </p:sp>
        </p:grpSp>
        <p:sp>
          <p:nvSpPr>
            <p:cNvPr id="151" name="Freeform 5"/>
            <p:cNvSpPr>
              <a:spLocks noEditPoints="1"/>
            </p:cNvSpPr>
            <p:nvPr/>
          </p:nvSpPr>
          <p:spPr bwMode="auto">
            <a:xfrm>
              <a:off x="216346" y="4901965"/>
              <a:ext cx="277091" cy="277091"/>
            </a:xfrm>
            <a:custGeom>
              <a:avLst/>
              <a:gdLst>
                <a:gd name="T0" fmla="*/ 1767 w 2867"/>
                <a:gd name="T1" fmla="*/ 287 h 2867"/>
                <a:gd name="T2" fmla="*/ 1327 w 2867"/>
                <a:gd name="T3" fmla="*/ 213 h 2867"/>
                <a:gd name="T4" fmla="*/ 0 w 2867"/>
                <a:gd name="T5" fmla="*/ 1540 h 2867"/>
                <a:gd name="T6" fmla="*/ 1327 w 2867"/>
                <a:gd name="T7" fmla="*/ 2867 h 2867"/>
                <a:gd name="T8" fmla="*/ 2654 w 2867"/>
                <a:gd name="T9" fmla="*/ 1540 h 2867"/>
                <a:gd name="T10" fmla="*/ 2582 w 2867"/>
                <a:gd name="T11" fmla="*/ 1105 h 2867"/>
                <a:gd name="T12" fmla="*/ 2403 w 2867"/>
                <a:gd name="T13" fmla="*/ 1284 h 2867"/>
                <a:gd name="T14" fmla="*/ 2433 w 2867"/>
                <a:gd name="T15" fmla="*/ 1540 h 2867"/>
                <a:gd name="T16" fmla="*/ 1327 w 2867"/>
                <a:gd name="T17" fmla="*/ 2646 h 2867"/>
                <a:gd name="T18" fmla="*/ 221 w 2867"/>
                <a:gd name="T19" fmla="*/ 1540 h 2867"/>
                <a:gd name="T20" fmla="*/ 1327 w 2867"/>
                <a:gd name="T21" fmla="*/ 434 h 2867"/>
                <a:gd name="T22" fmla="*/ 1589 w 2867"/>
                <a:gd name="T23" fmla="*/ 465 h 2867"/>
                <a:gd name="T24" fmla="*/ 1767 w 2867"/>
                <a:gd name="T25" fmla="*/ 287 h 2867"/>
                <a:gd name="T26" fmla="*/ 2387 w 2867"/>
                <a:gd name="T27" fmla="*/ 180 h 2867"/>
                <a:gd name="T28" fmla="*/ 2408 w 2867"/>
                <a:gd name="T29" fmla="*/ 426 h 2867"/>
                <a:gd name="T30" fmla="*/ 2445 w 2867"/>
                <a:gd name="T31" fmla="*/ 462 h 2867"/>
                <a:gd name="T32" fmla="*/ 2836 w 2867"/>
                <a:gd name="T33" fmla="*/ 496 h 2867"/>
                <a:gd name="T34" fmla="*/ 2867 w 2867"/>
                <a:gd name="T35" fmla="*/ 502 h 2867"/>
                <a:gd name="T36" fmla="*/ 2849 w 2867"/>
                <a:gd name="T37" fmla="*/ 524 h 2867"/>
                <a:gd name="T38" fmla="*/ 2370 w 2867"/>
                <a:gd name="T39" fmla="*/ 1005 h 2867"/>
                <a:gd name="T40" fmla="*/ 2322 w 2867"/>
                <a:gd name="T41" fmla="*/ 1023 h 2867"/>
                <a:gd name="T42" fmla="*/ 2070 w 2867"/>
                <a:gd name="T43" fmla="*/ 999 h 2867"/>
                <a:gd name="T44" fmla="*/ 2022 w 2867"/>
                <a:gd name="T45" fmla="*/ 1016 h 2867"/>
                <a:gd name="T46" fmla="*/ 1593 w 2867"/>
                <a:gd name="T47" fmla="*/ 1445 h 2867"/>
                <a:gd name="T48" fmla="*/ 1465 w 2867"/>
                <a:gd name="T49" fmla="*/ 1484 h 2867"/>
                <a:gd name="T50" fmla="*/ 1406 w 2867"/>
                <a:gd name="T51" fmla="*/ 1298 h 2867"/>
                <a:gd name="T52" fmla="*/ 1433 w 2867"/>
                <a:gd name="T53" fmla="*/ 1270 h 2867"/>
                <a:gd name="T54" fmla="*/ 1850 w 2867"/>
                <a:gd name="T55" fmla="*/ 853 h 2867"/>
                <a:gd name="T56" fmla="*/ 1871 w 2867"/>
                <a:gd name="T57" fmla="*/ 796 h 2867"/>
                <a:gd name="T58" fmla="*/ 1847 w 2867"/>
                <a:gd name="T59" fmla="*/ 541 h 2867"/>
                <a:gd name="T60" fmla="*/ 1859 w 2867"/>
                <a:gd name="T61" fmla="*/ 507 h 2867"/>
                <a:gd name="T62" fmla="*/ 2360 w 2867"/>
                <a:gd name="T63" fmla="*/ 6 h 2867"/>
                <a:gd name="T64" fmla="*/ 2370 w 2867"/>
                <a:gd name="T65" fmla="*/ 0 h 2867"/>
                <a:gd name="T66" fmla="*/ 2387 w 2867"/>
                <a:gd name="T67" fmla="*/ 180 h 2867"/>
                <a:gd name="T68" fmla="*/ 1880 w 2867"/>
                <a:gd name="T69" fmla="*/ 1540 h 2867"/>
                <a:gd name="T70" fmla="*/ 1327 w 2867"/>
                <a:gd name="T71" fmla="*/ 2093 h 2867"/>
                <a:gd name="T72" fmla="*/ 774 w 2867"/>
                <a:gd name="T73" fmla="*/ 1540 h 2867"/>
                <a:gd name="T74" fmla="*/ 1327 w 2867"/>
                <a:gd name="T75" fmla="*/ 987 h 2867"/>
                <a:gd name="T76" fmla="*/ 1460 w 2867"/>
                <a:gd name="T77" fmla="*/ 1003 h 2867"/>
                <a:gd name="T78" fmla="*/ 1378 w 2867"/>
                <a:gd name="T79" fmla="*/ 1085 h 2867"/>
                <a:gd name="T80" fmla="*/ 1244 w 2867"/>
                <a:gd name="T81" fmla="*/ 1219 h 2867"/>
                <a:gd name="T82" fmla="*/ 995 w 2867"/>
                <a:gd name="T83" fmla="*/ 1540 h 2867"/>
                <a:gd name="T84" fmla="*/ 1327 w 2867"/>
                <a:gd name="T85" fmla="*/ 1872 h 2867"/>
                <a:gd name="T86" fmla="*/ 1653 w 2867"/>
                <a:gd name="T87" fmla="*/ 1602 h 2867"/>
                <a:gd name="T88" fmla="*/ 1773 w 2867"/>
                <a:gd name="T89" fmla="*/ 1482 h 2867"/>
                <a:gd name="T90" fmla="*/ 1861 w 2867"/>
                <a:gd name="T91" fmla="*/ 1394 h 2867"/>
                <a:gd name="T92" fmla="*/ 1880 w 2867"/>
                <a:gd name="T93" fmla="*/ 1540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67" h="2867">
                  <a:moveTo>
                    <a:pt x="1767" y="287"/>
                  </a:moveTo>
                  <a:cubicBezTo>
                    <a:pt x="1629" y="239"/>
                    <a:pt x="1481" y="213"/>
                    <a:pt x="1327" y="213"/>
                  </a:cubicBezTo>
                  <a:cubicBezTo>
                    <a:pt x="594" y="213"/>
                    <a:pt x="0" y="807"/>
                    <a:pt x="0" y="1540"/>
                  </a:cubicBezTo>
                  <a:cubicBezTo>
                    <a:pt x="0" y="2273"/>
                    <a:pt x="594" y="2867"/>
                    <a:pt x="1327" y="2867"/>
                  </a:cubicBezTo>
                  <a:cubicBezTo>
                    <a:pt x="2060" y="2867"/>
                    <a:pt x="2654" y="2273"/>
                    <a:pt x="2654" y="1540"/>
                  </a:cubicBezTo>
                  <a:cubicBezTo>
                    <a:pt x="2654" y="1388"/>
                    <a:pt x="2629" y="1241"/>
                    <a:pt x="2582" y="1105"/>
                  </a:cubicBezTo>
                  <a:cubicBezTo>
                    <a:pt x="2522" y="1165"/>
                    <a:pt x="2463" y="1224"/>
                    <a:pt x="2403" y="1284"/>
                  </a:cubicBezTo>
                  <a:cubicBezTo>
                    <a:pt x="2423" y="1366"/>
                    <a:pt x="2433" y="1452"/>
                    <a:pt x="2433" y="1540"/>
                  </a:cubicBezTo>
                  <a:cubicBezTo>
                    <a:pt x="2433" y="2151"/>
                    <a:pt x="1938" y="2646"/>
                    <a:pt x="1327" y="2646"/>
                  </a:cubicBezTo>
                  <a:cubicBezTo>
                    <a:pt x="716" y="2646"/>
                    <a:pt x="221" y="2151"/>
                    <a:pt x="221" y="1540"/>
                  </a:cubicBezTo>
                  <a:cubicBezTo>
                    <a:pt x="221" y="929"/>
                    <a:pt x="716" y="434"/>
                    <a:pt x="1327" y="434"/>
                  </a:cubicBezTo>
                  <a:cubicBezTo>
                    <a:pt x="1417" y="434"/>
                    <a:pt x="1505" y="445"/>
                    <a:pt x="1589" y="465"/>
                  </a:cubicBezTo>
                  <a:cubicBezTo>
                    <a:pt x="1648" y="406"/>
                    <a:pt x="1707" y="346"/>
                    <a:pt x="1767" y="287"/>
                  </a:cubicBezTo>
                  <a:close/>
                  <a:moveTo>
                    <a:pt x="2387" y="180"/>
                  </a:moveTo>
                  <a:cubicBezTo>
                    <a:pt x="2394" y="262"/>
                    <a:pt x="2403" y="344"/>
                    <a:pt x="2408" y="426"/>
                  </a:cubicBezTo>
                  <a:cubicBezTo>
                    <a:pt x="2410" y="452"/>
                    <a:pt x="2420" y="460"/>
                    <a:pt x="2445" y="462"/>
                  </a:cubicBezTo>
                  <a:cubicBezTo>
                    <a:pt x="2575" y="472"/>
                    <a:pt x="2706" y="484"/>
                    <a:pt x="2836" y="496"/>
                  </a:cubicBezTo>
                  <a:cubicBezTo>
                    <a:pt x="2847" y="497"/>
                    <a:pt x="2858" y="494"/>
                    <a:pt x="2867" y="502"/>
                  </a:cubicBezTo>
                  <a:cubicBezTo>
                    <a:pt x="2865" y="513"/>
                    <a:pt x="2856" y="518"/>
                    <a:pt x="2849" y="524"/>
                  </a:cubicBezTo>
                  <a:cubicBezTo>
                    <a:pt x="2690" y="684"/>
                    <a:pt x="2529" y="844"/>
                    <a:pt x="2370" y="1005"/>
                  </a:cubicBezTo>
                  <a:cubicBezTo>
                    <a:pt x="2356" y="1019"/>
                    <a:pt x="2342" y="1025"/>
                    <a:pt x="2322" y="1023"/>
                  </a:cubicBezTo>
                  <a:cubicBezTo>
                    <a:pt x="2238" y="1014"/>
                    <a:pt x="2154" y="1008"/>
                    <a:pt x="2070" y="999"/>
                  </a:cubicBezTo>
                  <a:cubicBezTo>
                    <a:pt x="2049" y="997"/>
                    <a:pt x="2036" y="1001"/>
                    <a:pt x="2022" y="1016"/>
                  </a:cubicBezTo>
                  <a:cubicBezTo>
                    <a:pt x="1805" y="1233"/>
                    <a:pt x="1810" y="1228"/>
                    <a:pt x="1593" y="1445"/>
                  </a:cubicBezTo>
                  <a:cubicBezTo>
                    <a:pt x="1557" y="1482"/>
                    <a:pt x="1516" y="1500"/>
                    <a:pt x="1465" y="1484"/>
                  </a:cubicBezTo>
                  <a:cubicBezTo>
                    <a:pt x="1384" y="1460"/>
                    <a:pt x="1354" y="1364"/>
                    <a:pt x="1406" y="1298"/>
                  </a:cubicBezTo>
                  <a:cubicBezTo>
                    <a:pt x="1414" y="1288"/>
                    <a:pt x="1423" y="1279"/>
                    <a:pt x="1433" y="1270"/>
                  </a:cubicBezTo>
                  <a:cubicBezTo>
                    <a:pt x="1645" y="1057"/>
                    <a:pt x="1637" y="1065"/>
                    <a:pt x="1850" y="853"/>
                  </a:cubicBezTo>
                  <a:cubicBezTo>
                    <a:pt x="1867" y="836"/>
                    <a:pt x="1874" y="821"/>
                    <a:pt x="1871" y="796"/>
                  </a:cubicBezTo>
                  <a:cubicBezTo>
                    <a:pt x="1861" y="712"/>
                    <a:pt x="1855" y="626"/>
                    <a:pt x="1847" y="541"/>
                  </a:cubicBezTo>
                  <a:cubicBezTo>
                    <a:pt x="1846" y="527"/>
                    <a:pt x="1849" y="517"/>
                    <a:pt x="1859" y="507"/>
                  </a:cubicBezTo>
                  <a:cubicBezTo>
                    <a:pt x="2026" y="340"/>
                    <a:pt x="2193" y="173"/>
                    <a:pt x="2360" y="6"/>
                  </a:cubicBezTo>
                  <a:cubicBezTo>
                    <a:pt x="2361" y="5"/>
                    <a:pt x="2364" y="4"/>
                    <a:pt x="2370" y="0"/>
                  </a:cubicBezTo>
                  <a:cubicBezTo>
                    <a:pt x="2376" y="62"/>
                    <a:pt x="2382" y="121"/>
                    <a:pt x="2387" y="180"/>
                  </a:cubicBezTo>
                  <a:close/>
                  <a:moveTo>
                    <a:pt x="1880" y="1540"/>
                  </a:moveTo>
                  <a:cubicBezTo>
                    <a:pt x="1880" y="1845"/>
                    <a:pt x="1633" y="2093"/>
                    <a:pt x="1327" y="2093"/>
                  </a:cubicBezTo>
                  <a:cubicBezTo>
                    <a:pt x="1022" y="2093"/>
                    <a:pt x="774" y="1845"/>
                    <a:pt x="774" y="1540"/>
                  </a:cubicBezTo>
                  <a:cubicBezTo>
                    <a:pt x="774" y="1234"/>
                    <a:pt x="1022" y="987"/>
                    <a:pt x="1327" y="987"/>
                  </a:cubicBezTo>
                  <a:cubicBezTo>
                    <a:pt x="1373" y="987"/>
                    <a:pt x="1417" y="992"/>
                    <a:pt x="1460" y="1003"/>
                  </a:cubicBezTo>
                  <a:cubicBezTo>
                    <a:pt x="1432" y="1030"/>
                    <a:pt x="1405" y="1057"/>
                    <a:pt x="1378" y="1085"/>
                  </a:cubicBezTo>
                  <a:cubicBezTo>
                    <a:pt x="1333" y="1129"/>
                    <a:pt x="1288" y="1174"/>
                    <a:pt x="1244" y="1219"/>
                  </a:cubicBezTo>
                  <a:cubicBezTo>
                    <a:pt x="1101" y="1256"/>
                    <a:pt x="995" y="1385"/>
                    <a:pt x="995" y="1540"/>
                  </a:cubicBezTo>
                  <a:cubicBezTo>
                    <a:pt x="995" y="1723"/>
                    <a:pt x="1144" y="1872"/>
                    <a:pt x="1327" y="1872"/>
                  </a:cubicBezTo>
                  <a:cubicBezTo>
                    <a:pt x="1489" y="1872"/>
                    <a:pt x="1624" y="1756"/>
                    <a:pt x="1653" y="1602"/>
                  </a:cubicBezTo>
                  <a:cubicBezTo>
                    <a:pt x="1693" y="1562"/>
                    <a:pt x="1733" y="1522"/>
                    <a:pt x="1773" y="1482"/>
                  </a:cubicBezTo>
                  <a:cubicBezTo>
                    <a:pt x="1803" y="1452"/>
                    <a:pt x="1830" y="1425"/>
                    <a:pt x="1861" y="1394"/>
                  </a:cubicBezTo>
                  <a:cubicBezTo>
                    <a:pt x="1873" y="1441"/>
                    <a:pt x="1880" y="1489"/>
                    <a:pt x="1880" y="154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54" name="组合 153"/>
          <p:cNvGrpSpPr/>
          <p:nvPr/>
        </p:nvGrpSpPr>
        <p:grpSpPr>
          <a:xfrm>
            <a:off x="47624" y="3830259"/>
            <a:ext cx="1731479" cy="551244"/>
            <a:chOff x="47624" y="3982659"/>
            <a:chExt cx="1731479" cy="551244"/>
          </a:xfrm>
        </p:grpSpPr>
        <p:sp>
          <p:nvSpPr>
            <p:cNvPr id="155" name="直角三角形 154"/>
            <p:cNvSpPr/>
            <p:nvPr/>
          </p:nvSpPr>
          <p:spPr>
            <a:xfrm rot="16200000" flipH="1">
              <a:off x="41676" y="4435878"/>
              <a:ext cx="103975"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56" name="组合 155"/>
            <p:cNvGrpSpPr/>
            <p:nvPr/>
          </p:nvGrpSpPr>
          <p:grpSpPr>
            <a:xfrm>
              <a:off x="47624" y="3982659"/>
              <a:ext cx="1731479" cy="447270"/>
              <a:chOff x="47624" y="3415393"/>
              <a:chExt cx="1731479" cy="447270"/>
            </a:xfrm>
          </p:grpSpPr>
          <p:sp>
            <p:nvSpPr>
              <p:cNvPr id="160" name="五边形 63"/>
              <p:cNvSpPr/>
              <p:nvPr/>
            </p:nvSpPr>
            <p:spPr>
              <a:xfrm>
                <a:off x="47624" y="3415393"/>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61" name="矩形 160"/>
              <p:cNvSpPr/>
              <p:nvPr/>
            </p:nvSpPr>
            <p:spPr>
              <a:xfrm>
                <a:off x="507007" y="3462807"/>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教材分析</a:t>
                </a:r>
              </a:p>
            </p:txBody>
          </p:sp>
        </p:grpSp>
        <p:grpSp>
          <p:nvGrpSpPr>
            <p:cNvPr id="157" name="Group 4"/>
            <p:cNvGrpSpPr>
              <a:grpSpLocks noChangeAspect="1"/>
            </p:cNvGrpSpPr>
            <p:nvPr/>
          </p:nvGrpSpPr>
          <p:grpSpPr bwMode="auto">
            <a:xfrm>
              <a:off x="204441" y="4076683"/>
              <a:ext cx="259012" cy="259221"/>
              <a:chOff x="1992" y="309"/>
              <a:chExt cx="3698" cy="3701"/>
            </a:xfrm>
            <a:solidFill>
              <a:schemeClr val="tx2"/>
            </a:solidFill>
          </p:grpSpPr>
          <p:sp>
            <p:nvSpPr>
              <p:cNvPr id="158" name="Freeform 5"/>
              <p:cNvSpPr>
                <a:spLocks noEditPoints="1"/>
              </p:cNvSpPr>
              <p:nvPr/>
            </p:nvSpPr>
            <p:spPr bwMode="auto">
              <a:xfrm>
                <a:off x="2883" y="1203"/>
                <a:ext cx="1912" cy="1912"/>
              </a:xfrm>
              <a:custGeom>
                <a:avLst/>
                <a:gdLst>
                  <a:gd name="T0" fmla="*/ 1270 w 1270"/>
                  <a:gd name="T1" fmla="*/ 560 h 1269"/>
                  <a:gd name="T2" fmla="*/ 711 w 1270"/>
                  <a:gd name="T3" fmla="*/ 0 h 1269"/>
                  <a:gd name="T4" fmla="*/ 711 w 1270"/>
                  <a:gd name="T5" fmla="*/ 117 h 1269"/>
                  <a:gd name="T6" fmla="*/ 561 w 1270"/>
                  <a:gd name="T7" fmla="*/ 117 h 1269"/>
                  <a:gd name="T8" fmla="*/ 561 w 1270"/>
                  <a:gd name="T9" fmla="*/ 0 h 1269"/>
                  <a:gd name="T10" fmla="*/ 0 w 1270"/>
                  <a:gd name="T11" fmla="*/ 560 h 1269"/>
                  <a:gd name="T12" fmla="*/ 118 w 1270"/>
                  <a:gd name="T13" fmla="*/ 560 h 1269"/>
                  <a:gd name="T14" fmla="*/ 118 w 1270"/>
                  <a:gd name="T15" fmla="*/ 710 h 1269"/>
                  <a:gd name="T16" fmla="*/ 1 w 1270"/>
                  <a:gd name="T17" fmla="*/ 710 h 1269"/>
                  <a:gd name="T18" fmla="*/ 561 w 1270"/>
                  <a:gd name="T19" fmla="*/ 1269 h 1269"/>
                  <a:gd name="T20" fmla="*/ 561 w 1270"/>
                  <a:gd name="T21" fmla="*/ 1153 h 1269"/>
                  <a:gd name="T22" fmla="*/ 711 w 1270"/>
                  <a:gd name="T23" fmla="*/ 1153 h 1269"/>
                  <a:gd name="T24" fmla="*/ 711 w 1270"/>
                  <a:gd name="T25" fmla="*/ 1269 h 1269"/>
                  <a:gd name="T26" fmla="*/ 1270 w 1270"/>
                  <a:gd name="T27" fmla="*/ 710 h 1269"/>
                  <a:gd name="T28" fmla="*/ 1154 w 1270"/>
                  <a:gd name="T29" fmla="*/ 710 h 1269"/>
                  <a:gd name="T30" fmla="*/ 1154 w 1270"/>
                  <a:gd name="T31" fmla="*/ 560 h 1269"/>
                  <a:gd name="T32" fmla="*/ 1270 w 1270"/>
                  <a:gd name="T33" fmla="*/ 560 h 1269"/>
                  <a:gd name="T34" fmla="*/ 1270 w 1270"/>
                  <a:gd name="T35" fmla="*/ 560 h 1269"/>
                  <a:gd name="T36" fmla="*/ 635 w 1270"/>
                  <a:gd name="T37" fmla="*/ 872 h 1269"/>
                  <a:gd name="T38" fmla="*/ 397 w 1270"/>
                  <a:gd name="T39" fmla="*/ 634 h 1269"/>
                  <a:gd name="T40" fmla="*/ 635 w 1270"/>
                  <a:gd name="T41" fmla="*/ 396 h 1269"/>
                  <a:gd name="T42" fmla="*/ 873 w 1270"/>
                  <a:gd name="T43" fmla="*/ 634 h 1269"/>
                  <a:gd name="T44" fmla="*/ 635 w 1270"/>
                  <a:gd name="T45" fmla="*/ 872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0" h="1269">
                    <a:moveTo>
                      <a:pt x="1270" y="560"/>
                    </a:moveTo>
                    <a:cubicBezTo>
                      <a:pt x="1236" y="268"/>
                      <a:pt x="1003" y="35"/>
                      <a:pt x="711" y="0"/>
                    </a:cubicBezTo>
                    <a:cubicBezTo>
                      <a:pt x="711" y="117"/>
                      <a:pt x="711" y="117"/>
                      <a:pt x="711" y="117"/>
                    </a:cubicBezTo>
                    <a:cubicBezTo>
                      <a:pt x="561" y="117"/>
                      <a:pt x="561" y="117"/>
                      <a:pt x="561" y="117"/>
                    </a:cubicBezTo>
                    <a:cubicBezTo>
                      <a:pt x="561" y="0"/>
                      <a:pt x="561" y="0"/>
                      <a:pt x="561" y="0"/>
                    </a:cubicBezTo>
                    <a:cubicBezTo>
                      <a:pt x="268" y="34"/>
                      <a:pt x="35" y="267"/>
                      <a:pt x="0" y="560"/>
                    </a:cubicBezTo>
                    <a:cubicBezTo>
                      <a:pt x="118" y="560"/>
                      <a:pt x="118" y="560"/>
                      <a:pt x="118" y="560"/>
                    </a:cubicBezTo>
                    <a:cubicBezTo>
                      <a:pt x="118" y="710"/>
                      <a:pt x="118" y="710"/>
                      <a:pt x="118" y="710"/>
                    </a:cubicBezTo>
                    <a:cubicBezTo>
                      <a:pt x="1" y="710"/>
                      <a:pt x="1" y="710"/>
                      <a:pt x="1" y="710"/>
                    </a:cubicBezTo>
                    <a:cubicBezTo>
                      <a:pt x="35" y="1002"/>
                      <a:pt x="268" y="1235"/>
                      <a:pt x="561" y="1269"/>
                    </a:cubicBezTo>
                    <a:cubicBezTo>
                      <a:pt x="561" y="1153"/>
                      <a:pt x="561" y="1153"/>
                      <a:pt x="561" y="1153"/>
                    </a:cubicBezTo>
                    <a:cubicBezTo>
                      <a:pt x="711" y="1153"/>
                      <a:pt x="711" y="1153"/>
                      <a:pt x="711" y="1153"/>
                    </a:cubicBezTo>
                    <a:cubicBezTo>
                      <a:pt x="711" y="1269"/>
                      <a:pt x="711" y="1269"/>
                      <a:pt x="711" y="1269"/>
                    </a:cubicBezTo>
                    <a:cubicBezTo>
                      <a:pt x="1003" y="1234"/>
                      <a:pt x="1235" y="1002"/>
                      <a:pt x="1270" y="710"/>
                    </a:cubicBezTo>
                    <a:cubicBezTo>
                      <a:pt x="1154" y="710"/>
                      <a:pt x="1154" y="710"/>
                      <a:pt x="1154" y="710"/>
                    </a:cubicBezTo>
                    <a:cubicBezTo>
                      <a:pt x="1154" y="560"/>
                      <a:pt x="1154" y="560"/>
                      <a:pt x="1154" y="560"/>
                    </a:cubicBezTo>
                    <a:cubicBezTo>
                      <a:pt x="1270" y="560"/>
                      <a:pt x="1270" y="560"/>
                      <a:pt x="1270" y="560"/>
                    </a:cubicBezTo>
                    <a:cubicBezTo>
                      <a:pt x="1270" y="560"/>
                      <a:pt x="1270" y="560"/>
                      <a:pt x="1270" y="560"/>
                    </a:cubicBezTo>
                    <a:close/>
                    <a:moveTo>
                      <a:pt x="635" y="872"/>
                    </a:moveTo>
                    <a:cubicBezTo>
                      <a:pt x="504" y="872"/>
                      <a:pt x="397" y="766"/>
                      <a:pt x="397" y="634"/>
                    </a:cubicBezTo>
                    <a:cubicBezTo>
                      <a:pt x="397" y="503"/>
                      <a:pt x="504" y="396"/>
                      <a:pt x="635" y="396"/>
                    </a:cubicBezTo>
                    <a:cubicBezTo>
                      <a:pt x="766" y="396"/>
                      <a:pt x="873" y="503"/>
                      <a:pt x="873" y="634"/>
                    </a:cubicBezTo>
                    <a:cubicBezTo>
                      <a:pt x="873" y="766"/>
                      <a:pt x="766" y="872"/>
                      <a:pt x="635" y="8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59" name="Freeform 6"/>
              <p:cNvSpPr>
                <a:spLocks noEditPoints="1"/>
              </p:cNvSpPr>
              <p:nvPr/>
            </p:nvSpPr>
            <p:spPr bwMode="auto">
              <a:xfrm>
                <a:off x="1992" y="309"/>
                <a:ext cx="3698" cy="3701"/>
              </a:xfrm>
              <a:custGeom>
                <a:avLst/>
                <a:gdLst>
                  <a:gd name="T0" fmla="*/ 1228 w 2456"/>
                  <a:gd name="T1" fmla="*/ 0 h 2456"/>
                  <a:gd name="T2" fmla="*/ 0 w 2456"/>
                  <a:gd name="T3" fmla="*/ 1228 h 2456"/>
                  <a:gd name="T4" fmla="*/ 1228 w 2456"/>
                  <a:gd name="T5" fmla="*/ 2456 h 2456"/>
                  <a:gd name="T6" fmla="*/ 2456 w 2456"/>
                  <a:gd name="T7" fmla="*/ 1228 h 2456"/>
                  <a:gd name="T8" fmla="*/ 1228 w 2456"/>
                  <a:gd name="T9" fmla="*/ 0 h 2456"/>
                  <a:gd name="T10" fmla="*/ 2016 w 2456"/>
                  <a:gd name="T11" fmla="*/ 1303 h 2456"/>
                  <a:gd name="T12" fmla="*/ 1788 w 2456"/>
                  <a:gd name="T13" fmla="*/ 1788 h 2456"/>
                  <a:gd name="T14" fmla="*/ 1303 w 2456"/>
                  <a:gd name="T15" fmla="*/ 2016 h 2456"/>
                  <a:gd name="T16" fmla="*/ 1303 w 2456"/>
                  <a:gd name="T17" fmla="*/ 2120 h 2456"/>
                  <a:gd name="T18" fmla="*/ 1153 w 2456"/>
                  <a:gd name="T19" fmla="*/ 2120 h 2456"/>
                  <a:gd name="T20" fmla="*/ 1153 w 2456"/>
                  <a:gd name="T21" fmla="*/ 2017 h 2456"/>
                  <a:gd name="T22" fmla="*/ 666 w 2456"/>
                  <a:gd name="T23" fmla="*/ 1788 h 2456"/>
                  <a:gd name="T24" fmla="*/ 438 w 2456"/>
                  <a:gd name="T25" fmla="*/ 1303 h 2456"/>
                  <a:gd name="T26" fmla="*/ 336 w 2456"/>
                  <a:gd name="T27" fmla="*/ 1303 h 2456"/>
                  <a:gd name="T28" fmla="*/ 336 w 2456"/>
                  <a:gd name="T29" fmla="*/ 1153 h 2456"/>
                  <a:gd name="T30" fmla="*/ 438 w 2456"/>
                  <a:gd name="T31" fmla="*/ 1153 h 2456"/>
                  <a:gd name="T32" fmla="*/ 666 w 2456"/>
                  <a:gd name="T33" fmla="*/ 667 h 2456"/>
                  <a:gd name="T34" fmla="*/ 1153 w 2456"/>
                  <a:gd name="T35" fmla="*/ 438 h 2456"/>
                  <a:gd name="T36" fmla="*/ 1153 w 2456"/>
                  <a:gd name="T37" fmla="*/ 336 h 2456"/>
                  <a:gd name="T38" fmla="*/ 1303 w 2456"/>
                  <a:gd name="T39" fmla="*/ 336 h 2456"/>
                  <a:gd name="T40" fmla="*/ 1303 w 2456"/>
                  <a:gd name="T41" fmla="*/ 438 h 2456"/>
                  <a:gd name="T42" fmla="*/ 1788 w 2456"/>
                  <a:gd name="T43" fmla="*/ 667 h 2456"/>
                  <a:gd name="T44" fmla="*/ 2017 w 2456"/>
                  <a:gd name="T45" fmla="*/ 1153 h 2456"/>
                  <a:gd name="T46" fmla="*/ 2120 w 2456"/>
                  <a:gd name="T47" fmla="*/ 1153 h 2456"/>
                  <a:gd name="T48" fmla="*/ 2120 w 2456"/>
                  <a:gd name="T49" fmla="*/ 1303 h 2456"/>
                  <a:gd name="T50" fmla="*/ 2016 w 2456"/>
                  <a:gd name="T51" fmla="*/ 1303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6" h="2456">
                    <a:moveTo>
                      <a:pt x="1228" y="0"/>
                    </a:moveTo>
                    <a:cubicBezTo>
                      <a:pt x="550" y="0"/>
                      <a:pt x="0" y="550"/>
                      <a:pt x="0" y="1228"/>
                    </a:cubicBezTo>
                    <a:cubicBezTo>
                      <a:pt x="0" y="1906"/>
                      <a:pt x="550" y="2456"/>
                      <a:pt x="1228" y="2456"/>
                    </a:cubicBezTo>
                    <a:cubicBezTo>
                      <a:pt x="1906" y="2456"/>
                      <a:pt x="2456" y="1906"/>
                      <a:pt x="2456" y="1228"/>
                    </a:cubicBezTo>
                    <a:cubicBezTo>
                      <a:pt x="2456" y="550"/>
                      <a:pt x="1906" y="0"/>
                      <a:pt x="1228" y="0"/>
                    </a:cubicBezTo>
                    <a:close/>
                    <a:moveTo>
                      <a:pt x="2016" y="1303"/>
                    </a:moveTo>
                    <a:cubicBezTo>
                      <a:pt x="1999" y="1486"/>
                      <a:pt x="1919" y="1656"/>
                      <a:pt x="1788" y="1788"/>
                    </a:cubicBezTo>
                    <a:cubicBezTo>
                      <a:pt x="1656" y="1920"/>
                      <a:pt x="1486" y="1999"/>
                      <a:pt x="1303" y="2016"/>
                    </a:cubicBezTo>
                    <a:cubicBezTo>
                      <a:pt x="1303" y="2120"/>
                      <a:pt x="1303" y="2120"/>
                      <a:pt x="1303" y="2120"/>
                    </a:cubicBezTo>
                    <a:cubicBezTo>
                      <a:pt x="1153" y="2120"/>
                      <a:pt x="1153" y="2120"/>
                      <a:pt x="1153" y="2120"/>
                    </a:cubicBezTo>
                    <a:cubicBezTo>
                      <a:pt x="1153" y="2017"/>
                      <a:pt x="1153" y="2017"/>
                      <a:pt x="1153" y="2017"/>
                    </a:cubicBezTo>
                    <a:cubicBezTo>
                      <a:pt x="969" y="2000"/>
                      <a:pt x="799" y="1920"/>
                      <a:pt x="666" y="1788"/>
                    </a:cubicBezTo>
                    <a:cubicBezTo>
                      <a:pt x="535" y="1656"/>
                      <a:pt x="455" y="1486"/>
                      <a:pt x="438" y="1303"/>
                    </a:cubicBezTo>
                    <a:cubicBezTo>
                      <a:pt x="336" y="1303"/>
                      <a:pt x="336" y="1303"/>
                      <a:pt x="336" y="1303"/>
                    </a:cubicBezTo>
                    <a:cubicBezTo>
                      <a:pt x="336" y="1153"/>
                      <a:pt x="336" y="1153"/>
                      <a:pt x="336" y="1153"/>
                    </a:cubicBezTo>
                    <a:cubicBezTo>
                      <a:pt x="438" y="1153"/>
                      <a:pt x="438" y="1153"/>
                      <a:pt x="438" y="1153"/>
                    </a:cubicBezTo>
                    <a:cubicBezTo>
                      <a:pt x="455" y="969"/>
                      <a:pt x="534" y="799"/>
                      <a:pt x="666" y="667"/>
                    </a:cubicBezTo>
                    <a:cubicBezTo>
                      <a:pt x="799" y="534"/>
                      <a:pt x="969" y="455"/>
                      <a:pt x="1153" y="438"/>
                    </a:cubicBezTo>
                    <a:cubicBezTo>
                      <a:pt x="1153" y="336"/>
                      <a:pt x="1153" y="336"/>
                      <a:pt x="1153" y="336"/>
                    </a:cubicBezTo>
                    <a:cubicBezTo>
                      <a:pt x="1303" y="336"/>
                      <a:pt x="1303" y="336"/>
                      <a:pt x="1303" y="336"/>
                    </a:cubicBezTo>
                    <a:cubicBezTo>
                      <a:pt x="1303" y="438"/>
                      <a:pt x="1303" y="438"/>
                      <a:pt x="1303" y="438"/>
                    </a:cubicBezTo>
                    <a:cubicBezTo>
                      <a:pt x="1486" y="455"/>
                      <a:pt x="1656" y="535"/>
                      <a:pt x="1788" y="667"/>
                    </a:cubicBezTo>
                    <a:cubicBezTo>
                      <a:pt x="1920" y="799"/>
                      <a:pt x="2000" y="969"/>
                      <a:pt x="2017" y="1153"/>
                    </a:cubicBezTo>
                    <a:cubicBezTo>
                      <a:pt x="2120" y="1153"/>
                      <a:pt x="2120" y="1153"/>
                      <a:pt x="2120" y="1153"/>
                    </a:cubicBezTo>
                    <a:cubicBezTo>
                      <a:pt x="2120" y="1303"/>
                      <a:pt x="2120" y="1303"/>
                      <a:pt x="2120" y="1303"/>
                    </a:cubicBezTo>
                    <a:cubicBezTo>
                      <a:pt x="2016" y="1303"/>
                      <a:pt x="2016" y="1303"/>
                      <a:pt x="2016" y="1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spTree>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childTnLst>
                              </p:cTn>
                            </p:par>
                            <p:par>
                              <p:cTn id="41" fill="hold">
                                <p:stCondLst>
                                  <p:cond delay="1100"/>
                                </p:stCondLst>
                                <p:childTnLst>
                                  <p:par>
                                    <p:cTn id="42" presetID="53" presetClass="entr" presetSubtype="16"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par>
                                    <p:cTn id="47" presetID="53" presetClass="entr" presetSubtype="16" fill="hold" nodeType="withEffect">
                                      <p:stCondLst>
                                        <p:cond delay="20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par>
                                    <p:cTn id="52" presetID="53" presetClass="entr" presetSubtype="16" fill="hold" nodeType="withEffect">
                                      <p:stCondLst>
                                        <p:cond delay="40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60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par>
                                    <p:cTn id="62" presetID="53" presetClass="entr" presetSubtype="16" fill="hold" nodeType="withEffect">
                                      <p:stCondLst>
                                        <p:cond delay="80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fill="hold"/>
                                            <p:tgtEl>
                                              <p:spTgt spid="28"/>
                                            </p:tgtEl>
                                            <p:attrNameLst>
                                              <p:attrName>ppt_w</p:attrName>
                                            </p:attrNameLst>
                                          </p:cBhvr>
                                          <p:tavLst>
                                            <p:tav tm="0">
                                              <p:val>
                                                <p:fltVal val="0"/>
                                              </p:val>
                                            </p:tav>
                                            <p:tav tm="100000">
                                              <p:val>
                                                <p:strVal val="#ppt_w"/>
                                              </p:val>
                                            </p:tav>
                                          </p:tavLst>
                                        </p:anim>
                                        <p:anim calcmode="lin" valueType="num">
                                          <p:cBhvr>
                                            <p:cTn id="65" dur="500" fill="hold"/>
                                            <p:tgtEl>
                                              <p:spTgt spid="28"/>
                                            </p:tgtEl>
                                            <p:attrNameLst>
                                              <p:attrName>ppt_h</p:attrName>
                                            </p:attrNameLst>
                                          </p:cBhvr>
                                          <p:tavLst>
                                            <p:tav tm="0">
                                              <p:val>
                                                <p:fltVal val="0"/>
                                              </p:val>
                                            </p:tav>
                                            <p:tav tm="100000">
                                              <p:val>
                                                <p:strVal val="#ppt_h"/>
                                              </p:val>
                                            </p:tav>
                                          </p:tavLst>
                                        </p:anim>
                                        <p:animEffect transition="in" filter="fade">
                                          <p:cBhvr>
                                            <p:cTn id="66" dur="500"/>
                                            <p:tgtEl>
                                              <p:spTgt spid="28"/>
                                            </p:tgtEl>
                                          </p:cBhvr>
                                        </p:animEffect>
                                      </p:childTnLst>
                                    </p:cTn>
                                  </p:par>
                                  <p:par>
                                    <p:cTn id="67" presetID="53" presetClass="entr" presetSubtype="16" fill="hold" nodeType="withEffect">
                                      <p:stCondLst>
                                        <p:cond delay="100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1600"/>
                                </p:stCondLst>
                                <p:childTnLst>
                                  <p:par>
                                    <p:cTn id="73" presetID="2" presetClass="entr" presetSubtype="4" accel="60000" fill="hold" nodeType="afterEffect" p14:presetBounceEnd="40000">
                                      <p:stCondLst>
                                        <p:cond delay="0"/>
                                      </p:stCondLst>
                                      <p:childTnLst>
                                        <p:set>
                                          <p:cBhvr>
                                            <p:cTn id="74" dur="1" fill="hold">
                                              <p:stCondLst>
                                                <p:cond delay="0"/>
                                              </p:stCondLst>
                                            </p:cTn>
                                            <p:tgtEl>
                                              <p:spTgt spid="34"/>
                                            </p:tgtEl>
                                            <p:attrNameLst>
                                              <p:attrName>style.visibility</p:attrName>
                                            </p:attrNameLst>
                                          </p:cBhvr>
                                          <p:to>
                                            <p:strVal val="visible"/>
                                          </p:to>
                                        </p:set>
                                        <p:anim calcmode="lin" valueType="num" p14:bounceEnd="40000">
                                          <p:cBhvr additive="base">
                                            <p:cTn id="75" dur="500" fill="hold"/>
                                            <p:tgtEl>
                                              <p:spTgt spid="34"/>
                                            </p:tgtEl>
                                            <p:attrNameLst>
                                              <p:attrName>ppt_x</p:attrName>
                                            </p:attrNameLst>
                                          </p:cBhvr>
                                          <p:tavLst>
                                            <p:tav tm="0">
                                              <p:val>
                                                <p:strVal val="#ppt_x"/>
                                              </p:val>
                                            </p:tav>
                                            <p:tav tm="100000">
                                              <p:val>
                                                <p:strVal val="#ppt_x"/>
                                              </p:val>
                                            </p:tav>
                                          </p:tavLst>
                                        </p:anim>
                                        <p:anim calcmode="lin" valueType="num" p14:bounceEnd="40000">
                                          <p:cBhvr additive="base">
                                            <p:cTn id="76" dur="500" fill="hold"/>
                                            <p:tgtEl>
                                              <p:spTgt spid="34"/>
                                            </p:tgtEl>
                                            <p:attrNameLst>
                                              <p:attrName>ppt_y</p:attrName>
                                            </p:attrNameLst>
                                          </p:cBhvr>
                                          <p:tavLst>
                                            <p:tav tm="0">
                                              <p:val>
                                                <p:strVal val="1+#ppt_h/2"/>
                                              </p:val>
                                            </p:tav>
                                            <p:tav tm="100000">
                                              <p:val>
                                                <p:strVal val="#ppt_y"/>
                                              </p:val>
                                            </p:tav>
                                          </p:tavLst>
                                        </p:anim>
                                      </p:childTnLst>
                                    </p:cTn>
                                  </p:par>
                                  <p:par>
                                    <p:cTn id="77" presetID="53" presetClass="entr" presetSubtype="16" fill="hold" grpId="0" nodeType="withEffect">
                                      <p:stCondLst>
                                        <p:cond delay="0"/>
                                      </p:stCondLst>
                                      <p:iterate type="lt">
                                        <p:tmPct val="10000"/>
                                      </p:iterate>
                                      <p:childTnLst>
                                        <p:set>
                                          <p:cBhvr>
                                            <p:cTn id="78" dur="1" fill="hold">
                                              <p:stCondLst>
                                                <p:cond delay="0"/>
                                              </p:stCondLst>
                                            </p:cTn>
                                            <p:tgtEl>
                                              <p:spTgt spid="124"/>
                                            </p:tgtEl>
                                            <p:attrNameLst>
                                              <p:attrName>style.visibility</p:attrName>
                                            </p:attrNameLst>
                                          </p:cBhvr>
                                          <p:to>
                                            <p:strVal val="visible"/>
                                          </p:to>
                                        </p:set>
                                        <p:anim calcmode="lin" valueType="num">
                                          <p:cBhvr>
                                            <p:cTn id="79" dur="500" fill="hold"/>
                                            <p:tgtEl>
                                              <p:spTgt spid="124"/>
                                            </p:tgtEl>
                                            <p:attrNameLst>
                                              <p:attrName>ppt_w</p:attrName>
                                            </p:attrNameLst>
                                          </p:cBhvr>
                                          <p:tavLst>
                                            <p:tav tm="0">
                                              <p:val>
                                                <p:fltVal val="0"/>
                                              </p:val>
                                            </p:tav>
                                            <p:tav tm="100000">
                                              <p:val>
                                                <p:strVal val="#ppt_w"/>
                                              </p:val>
                                            </p:tav>
                                          </p:tavLst>
                                        </p:anim>
                                        <p:anim calcmode="lin" valueType="num">
                                          <p:cBhvr>
                                            <p:cTn id="80" dur="500" fill="hold"/>
                                            <p:tgtEl>
                                              <p:spTgt spid="124"/>
                                            </p:tgtEl>
                                            <p:attrNameLst>
                                              <p:attrName>ppt_h</p:attrName>
                                            </p:attrNameLst>
                                          </p:cBhvr>
                                          <p:tavLst>
                                            <p:tav tm="0">
                                              <p:val>
                                                <p:fltVal val="0"/>
                                              </p:val>
                                            </p:tav>
                                            <p:tav tm="100000">
                                              <p:val>
                                                <p:strVal val="#ppt_h"/>
                                              </p:val>
                                            </p:tav>
                                          </p:tavLst>
                                        </p:anim>
                                        <p:animEffect transition="in" filter="fade">
                                          <p:cBhvr>
                                            <p:cTn id="81" dur="500"/>
                                            <p:tgtEl>
                                              <p:spTgt spid="124"/>
                                            </p:tgtEl>
                                          </p:cBhvr>
                                        </p:animEffect>
                                      </p:childTnLst>
                                    </p:cTn>
                                  </p:par>
                                  <p:par>
                                    <p:cTn id="82" presetID="16" presetClass="entr" presetSubtype="37" fill="hold" nodeType="withEffect">
                                      <p:stCondLst>
                                        <p:cond delay="0"/>
                                      </p:stCondLst>
                                      <p:childTnLst>
                                        <p:set>
                                          <p:cBhvr>
                                            <p:cTn id="83" dur="1" fill="hold">
                                              <p:stCondLst>
                                                <p:cond delay="0"/>
                                              </p:stCondLst>
                                            </p:cTn>
                                            <p:tgtEl>
                                              <p:spTgt spid="130"/>
                                            </p:tgtEl>
                                            <p:attrNameLst>
                                              <p:attrName>style.visibility</p:attrName>
                                            </p:attrNameLst>
                                          </p:cBhvr>
                                          <p:to>
                                            <p:strVal val="visible"/>
                                          </p:to>
                                        </p:set>
                                        <p:animEffect transition="in" filter="barn(outVertical)">
                                          <p:cBhvr>
                                            <p:cTn id="84" dur="500"/>
                                            <p:tgtEl>
                                              <p:spTgt spid="130"/>
                                            </p:tgtEl>
                                          </p:cBhvr>
                                        </p:animEffect>
                                      </p:childTnLst>
                                    </p:cTn>
                                  </p:par>
                                </p:childTnLst>
                              </p:cTn>
                            </p:par>
                            <p:par>
                              <p:cTn id="85" fill="hold">
                                <p:stCondLst>
                                  <p:cond delay="2250"/>
                                </p:stCondLst>
                                <p:childTnLst>
                                  <p:par>
                                    <p:cTn id="86" presetID="2" presetClass="entr" presetSubtype="4" accel="60000" fill="hold" nodeType="afterEffect" p14:presetBounceEnd="40000">
                                      <p:stCondLst>
                                        <p:cond delay="0"/>
                                      </p:stCondLst>
                                      <p:childTnLst>
                                        <p:set>
                                          <p:cBhvr>
                                            <p:cTn id="87" dur="1" fill="hold">
                                              <p:stCondLst>
                                                <p:cond delay="0"/>
                                              </p:stCondLst>
                                            </p:cTn>
                                            <p:tgtEl>
                                              <p:spTgt spid="95"/>
                                            </p:tgtEl>
                                            <p:attrNameLst>
                                              <p:attrName>style.visibility</p:attrName>
                                            </p:attrNameLst>
                                          </p:cBhvr>
                                          <p:to>
                                            <p:strVal val="visible"/>
                                          </p:to>
                                        </p:set>
                                        <p:anim calcmode="lin" valueType="num" p14:bounceEnd="40000">
                                          <p:cBhvr additive="base">
                                            <p:cTn id="88" dur="500" fill="hold"/>
                                            <p:tgtEl>
                                              <p:spTgt spid="95"/>
                                            </p:tgtEl>
                                            <p:attrNameLst>
                                              <p:attrName>ppt_x</p:attrName>
                                            </p:attrNameLst>
                                          </p:cBhvr>
                                          <p:tavLst>
                                            <p:tav tm="0">
                                              <p:val>
                                                <p:strVal val="#ppt_x"/>
                                              </p:val>
                                            </p:tav>
                                            <p:tav tm="100000">
                                              <p:val>
                                                <p:strVal val="#ppt_x"/>
                                              </p:val>
                                            </p:tav>
                                          </p:tavLst>
                                        </p:anim>
                                        <p:anim calcmode="lin" valueType="num" p14:bounceEnd="40000">
                                          <p:cBhvr additive="base">
                                            <p:cTn id="89" dur="500" fill="hold"/>
                                            <p:tgtEl>
                                              <p:spTgt spid="95"/>
                                            </p:tgtEl>
                                            <p:attrNameLst>
                                              <p:attrName>ppt_y</p:attrName>
                                            </p:attrNameLst>
                                          </p:cBhvr>
                                          <p:tavLst>
                                            <p:tav tm="0">
                                              <p:val>
                                                <p:strVal val="1+#ppt_h/2"/>
                                              </p:val>
                                            </p:tav>
                                            <p:tav tm="100000">
                                              <p:val>
                                                <p:strVal val="#ppt_y"/>
                                              </p:val>
                                            </p:tav>
                                          </p:tavLst>
                                        </p:anim>
                                      </p:childTnLst>
                                    </p:cTn>
                                  </p:par>
                                  <p:par>
                                    <p:cTn id="90" presetID="53" presetClass="entr" presetSubtype="16" fill="hold" grpId="0" nodeType="withEffect">
                                      <p:stCondLst>
                                        <p:cond delay="0"/>
                                      </p:stCondLst>
                                      <p:iterate type="lt">
                                        <p:tmPct val="10000"/>
                                      </p:iterate>
                                      <p:childTnLst>
                                        <p:set>
                                          <p:cBhvr>
                                            <p:cTn id="91" dur="1" fill="hold">
                                              <p:stCondLst>
                                                <p:cond delay="0"/>
                                              </p:stCondLst>
                                            </p:cTn>
                                            <p:tgtEl>
                                              <p:spTgt spid="126"/>
                                            </p:tgtEl>
                                            <p:attrNameLst>
                                              <p:attrName>style.visibility</p:attrName>
                                            </p:attrNameLst>
                                          </p:cBhvr>
                                          <p:to>
                                            <p:strVal val="visible"/>
                                          </p:to>
                                        </p:set>
                                        <p:anim calcmode="lin" valueType="num">
                                          <p:cBhvr>
                                            <p:cTn id="92" dur="500" fill="hold"/>
                                            <p:tgtEl>
                                              <p:spTgt spid="126"/>
                                            </p:tgtEl>
                                            <p:attrNameLst>
                                              <p:attrName>ppt_w</p:attrName>
                                            </p:attrNameLst>
                                          </p:cBhvr>
                                          <p:tavLst>
                                            <p:tav tm="0">
                                              <p:val>
                                                <p:fltVal val="0"/>
                                              </p:val>
                                            </p:tav>
                                            <p:tav tm="100000">
                                              <p:val>
                                                <p:strVal val="#ppt_w"/>
                                              </p:val>
                                            </p:tav>
                                          </p:tavLst>
                                        </p:anim>
                                        <p:anim calcmode="lin" valueType="num">
                                          <p:cBhvr>
                                            <p:cTn id="93" dur="500" fill="hold"/>
                                            <p:tgtEl>
                                              <p:spTgt spid="126"/>
                                            </p:tgtEl>
                                            <p:attrNameLst>
                                              <p:attrName>ppt_h</p:attrName>
                                            </p:attrNameLst>
                                          </p:cBhvr>
                                          <p:tavLst>
                                            <p:tav tm="0">
                                              <p:val>
                                                <p:fltVal val="0"/>
                                              </p:val>
                                            </p:tav>
                                            <p:tav tm="100000">
                                              <p:val>
                                                <p:strVal val="#ppt_h"/>
                                              </p:val>
                                            </p:tav>
                                          </p:tavLst>
                                        </p:anim>
                                        <p:animEffect transition="in" filter="fade">
                                          <p:cBhvr>
                                            <p:cTn id="94" dur="500"/>
                                            <p:tgtEl>
                                              <p:spTgt spid="126"/>
                                            </p:tgtEl>
                                          </p:cBhvr>
                                        </p:animEffect>
                                      </p:childTnLst>
                                    </p:cTn>
                                  </p:par>
                                  <p:par>
                                    <p:cTn id="95" presetID="16" presetClass="entr" presetSubtype="37" fill="hold" nodeType="withEffect">
                                      <p:stCondLst>
                                        <p:cond delay="0"/>
                                      </p:stCondLst>
                                      <p:childTnLst>
                                        <p:set>
                                          <p:cBhvr>
                                            <p:cTn id="96" dur="1" fill="hold">
                                              <p:stCondLst>
                                                <p:cond delay="0"/>
                                              </p:stCondLst>
                                            </p:cTn>
                                            <p:tgtEl>
                                              <p:spTgt spid="132"/>
                                            </p:tgtEl>
                                            <p:attrNameLst>
                                              <p:attrName>style.visibility</p:attrName>
                                            </p:attrNameLst>
                                          </p:cBhvr>
                                          <p:to>
                                            <p:strVal val="visible"/>
                                          </p:to>
                                        </p:set>
                                        <p:animEffect transition="in" filter="barn(outVertical)">
                                          <p:cBhvr>
                                            <p:cTn id="97" dur="500"/>
                                            <p:tgtEl>
                                              <p:spTgt spid="132"/>
                                            </p:tgtEl>
                                          </p:cBhvr>
                                        </p:animEffect>
                                      </p:childTnLst>
                                    </p:cTn>
                                  </p:par>
                                </p:childTnLst>
                              </p:cTn>
                            </p:par>
                            <p:par>
                              <p:cTn id="98" fill="hold">
                                <p:stCondLst>
                                  <p:cond delay="3000"/>
                                </p:stCondLst>
                                <p:childTnLst>
                                  <p:par>
                                    <p:cTn id="99" presetID="2" presetClass="entr" presetSubtype="4" accel="60000" fill="hold" nodeType="afterEffect" p14:presetBounceEnd="40000">
                                      <p:stCondLst>
                                        <p:cond delay="0"/>
                                      </p:stCondLst>
                                      <p:childTnLst>
                                        <p:set>
                                          <p:cBhvr>
                                            <p:cTn id="100" dur="1" fill="hold">
                                              <p:stCondLst>
                                                <p:cond delay="0"/>
                                              </p:stCondLst>
                                            </p:cTn>
                                            <p:tgtEl>
                                              <p:spTgt spid="101"/>
                                            </p:tgtEl>
                                            <p:attrNameLst>
                                              <p:attrName>style.visibility</p:attrName>
                                            </p:attrNameLst>
                                          </p:cBhvr>
                                          <p:to>
                                            <p:strVal val="visible"/>
                                          </p:to>
                                        </p:set>
                                        <p:anim calcmode="lin" valueType="num" p14:bounceEnd="40000">
                                          <p:cBhvr additive="base">
                                            <p:cTn id="101" dur="500" fill="hold"/>
                                            <p:tgtEl>
                                              <p:spTgt spid="101"/>
                                            </p:tgtEl>
                                            <p:attrNameLst>
                                              <p:attrName>ppt_x</p:attrName>
                                            </p:attrNameLst>
                                          </p:cBhvr>
                                          <p:tavLst>
                                            <p:tav tm="0">
                                              <p:val>
                                                <p:strVal val="#ppt_x"/>
                                              </p:val>
                                            </p:tav>
                                            <p:tav tm="100000">
                                              <p:val>
                                                <p:strVal val="#ppt_x"/>
                                              </p:val>
                                            </p:tav>
                                          </p:tavLst>
                                        </p:anim>
                                        <p:anim calcmode="lin" valueType="num" p14:bounceEnd="40000">
                                          <p:cBhvr additive="base">
                                            <p:cTn id="102" dur="500" fill="hold"/>
                                            <p:tgtEl>
                                              <p:spTgt spid="101"/>
                                            </p:tgtEl>
                                            <p:attrNameLst>
                                              <p:attrName>ppt_y</p:attrName>
                                            </p:attrNameLst>
                                          </p:cBhvr>
                                          <p:tavLst>
                                            <p:tav tm="0">
                                              <p:val>
                                                <p:strVal val="1+#ppt_h/2"/>
                                              </p:val>
                                            </p:tav>
                                            <p:tav tm="100000">
                                              <p:val>
                                                <p:strVal val="#ppt_y"/>
                                              </p:val>
                                            </p:tav>
                                          </p:tavLst>
                                        </p:anim>
                                      </p:childTnLst>
                                    </p:cTn>
                                  </p:par>
                                  <p:par>
                                    <p:cTn id="103" presetID="53" presetClass="entr" presetSubtype="16" fill="hold" grpId="0" nodeType="withEffect">
                                      <p:stCondLst>
                                        <p:cond delay="0"/>
                                      </p:stCondLst>
                                      <p:iterate type="lt">
                                        <p:tmPct val="10000"/>
                                      </p:iterate>
                                      <p:childTnLst>
                                        <p:set>
                                          <p:cBhvr>
                                            <p:cTn id="104" dur="1" fill="hold">
                                              <p:stCondLst>
                                                <p:cond delay="0"/>
                                              </p:stCondLst>
                                            </p:cTn>
                                            <p:tgtEl>
                                              <p:spTgt spid="128"/>
                                            </p:tgtEl>
                                            <p:attrNameLst>
                                              <p:attrName>style.visibility</p:attrName>
                                            </p:attrNameLst>
                                          </p:cBhvr>
                                          <p:to>
                                            <p:strVal val="visible"/>
                                          </p:to>
                                        </p:set>
                                        <p:anim calcmode="lin" valueType="num">
                                          <p:cBhvr>
                                            <p:cTn id="105" dur="500" fill="hold"/>
                                            <p:tgtEl>
                                              <p:spTgt spid="128"/>
                                            </p:tgtEl>
                                            <p:attrNameLst>
                                              <p:attrName>ppt_w</p:attrName>
                                            </p:attrNameLst>
                                          </p:cBhvr>
                                          <p:tavLst>
                                            <p:tav tm="0">
                                              <p:val>
                                                <p:fltVal val="0"/>
                                              </p:val>
                                            </p:tav>
                                            <p:tav tm="100000">
                                              <p:val>
                                                <p:strVal val="#ppt_w"/>
                                              </p:val>
                                            </p:tav>
                                          </p:tavLst>
                                        </p:anim>
                                        <p:anim calcmode="lin" valueType="num">
                                          <p:cBhvr>
                                            <p:cTn id="106" dur="500" fill="hold"/>
                                            <p:tgtEl>
                                              <p:spTgt spid="128"/>
                                            </p:tgtEl>
                                            <p:attrNameLst>
                                              <p:attrName>ppt_h</p:attrName>
                                            </p:attrNameLst>
                                          </p:cBhvr>
                                          <p:tavLst>
                                            <p:tav tm="0">
                                              <p:val>
                                                <p:fltVal val="0"/>
                                              </p:val>
                                            </p:tav>
                                            <p:tav tm="100000">
                                              <p:val>
                                                <p:strVal val="#ppt_h"/>
                                              </p:val>
                                            </p:tav>
                                          </p:tavLst>
                                        </p:anim>
                                        <p:animEffect transition="in" filter="fade">
                                          <p:cBhvr>
                                            <p:cTn id="107" dur="500"/>
                                            <p:tgtEl>
                                              <p:spTgt spid="128"/>
                                            </p:tgtEl>
                                          </p:cBhvr>
                                        </p:animEffect>
                                      </p:childTnLst>
                                    </p:cTn>
                                  </p:par>
                                  <p:par>
                                    <p:cTn id="108" presetID="16" presetClass="entr" presetSubtype="37" fill="hold" nodeType="withEffect">
                                      <p:stCondLst>
                                        <p:cond delay="0"/>
                                      </p:stCondLst>
                                      <p:childTnLst>
                                        <p:set>
                                          <p:cBhvr>
                                            <p:cTn id="109" dur="1" fill="hold">
                                              <p:stCondLst>
                                                <p:cond delay="0"/>
                                              </p:stCondLst>
                                            </p:cTn>
                                            <p:tgtEl>
                                              <p:spTgt spid="134"/>
                                            </p:tgtEl>
                                            <p:attrNameLst>
                                              <p:attrName>style.visibility</p:attrName>
                                            </p:attrNameLst>
                                          </p:cBhvr>
                                          <p:to>
                                            <p:strVal val="visible"/>
                                          </p:to>
                                        </p:set>
                                        <p:animEffect transition="in" filter="barn(outVertical)">
                                          <p:cBhvr>
                                            <p:cTn id="110" dur="500"/>
                                            <p:tgtEl>
                                              <p:spTgt spid="134"/>
                                            </p:tgtEl>
                                          </p:cBhvr>
                                        </p:animEffect>
                                      </p:childTnLst>
                                    </p:cTn>
                                  </p:par>
                                </p:childTnLst>
                              </p:cTn>
                            </p:par>
                            <p:par>
                              <p:cTn id="111" fill="hold">
                                <p:stCondLst>
                                  <p:cond delay="3750"/>
                                </p:stCondLst>
                                <p:childTnLst>
                                  <p:par>
                                    <p:cTn id="112" presetID="2" presetClass="entr" presetSubtype="4" accel="60000" fill="hold" grpId="0" nodeType="afterEffect" p14:presetBounceEnd="40000">
                                      <p:stCondLst>
                                        <p:cond delay="0"/>
                                      </p:stCondLst>
                                      <p:childTnLst>
                                        <p:set>
                                          <p:cBhvr>
                                            <p:cTn id="113" dur="1" fill="hold">
                                              <p:stCondLst>
                                                <p:cond delay="0"/>
                                              </p:stCondLst>
                                            </p:cTn>
                                            <p:tgtEl>
                                              <p:spTgt spid="104"/>
                                            </p:tgtEl>
                                            <p:attrNameLst>
                                              <p:attrName>style.visibility</p:attrName>
                                            </p:attrNameLst>
                                          </p:cBhvr>
                                          <p:to>
                                            <p:strVal val="visible"/>
                                          </p:to>
                                        </p:set>
                                        <p:anim calcmode="lin" valueType="num" p14:bounceEnd="40000">
                                          <p:cBhvr additive="base">
                                            <p:cTn id="114" dur="500" fill="hold"/>
                                            <p:tgtEl>
                                              <p:spTgt spid="104"/>
                                            </p:tgtEl>
                                            <p:attrNameLst>
                                              <p:attrName>ppt_x</p:attrName>
                                            </p:attrNameLst>
                                          </p:cBhvr>
                                          <p:tavLst>
                                            <p:tav tm="0">
                                              <p:val>
                                                <p:strVal val="#ppt_x"/>
                                              </p:val>
                                            </p:tav>
                                            <p:tav tm="100000">
                                              <p:val>
                                                <p:strVal val="#ppt_x"/>
                                              </p:val>
                                            </p:tav>
                                          </p:tavLst>
                                        </p:anim>
                                        <p:anim calcmode="lin" valueType="num" p14:bounceEnd="40000">
                                          <p:cBhvr additive="base">
                                            <p:cTn id="115" dur="500" fill="hold"/>
                                            <p:tgtEl>
                                              <p:spTgt spid="104"/>
                                            </p:tgtEl>
                                            <p:attrNameLst>
                                              <p:attrName>ppt_y</p:attrName>
                                            </p:attrNameLst>
                                          </p:cBhvr>
                                          <p:tavLst>
                                            <p:tav tm="0">
                                              <p:val>
                                                <p:strVal val="1+#ppt_h/2"/>
                                              </p:val>
                                            </p:tav>
                                            <p:tav tm="100000">
                                              <p:val>
                                                <p:strVal val="#ppt_y"/>
                                              </p:val>
                                            </p:tav>
                                          </p:tavLst>
                                        </p:anim>
                                      </p:childTnLst>
                                    </p:cTn>
                                  </p:par>
                                  <p:par>
                                    <p:cTn id="116" presetID="53" presetClass="entr" presetSubtype="16" fill="hold" grpId="0" nodeType="withEffect">
                                      <p:stCondLst>
                                        <p:cond delay="0"/>
                                      </p:stCondLst>
                                      <p:iterate type="lt">
                                        <p:tmPct val="10000"/>
                                      </p:iterate>
                                      <p:childTnLst>
                                        <p:set>
                                          <p:cBhvr>
                                            <p:cTn id="117" dur="1" fill="hold">
                                              <p:stCondLst>
                                                <p:cond delay="0"/>
                                              </p:stCondLst>
                                            </p:cTn>
                                            <p:tgtEl>
                                              <p:spTgt spid="125"/>
                                            </p:tgtEl>
                                            <p:attrNameLst>
                                              <p:attrName>style.visibility</p:attrName>
                                            </p:attrNameLst>
                                          </p:cBhvr>
                                          <p:to>
                                            <p:strVal val="visible"/>
                                          </p:to>
                                        </p:set>
                                        <p:anim calcmode="lin" valueType="num">
                                          <p:cBhvr>
                                            <p:cTn id="118" dur="500" fill="hold"/>
                                            <p:tgtEl>
                                              <p:spTgt spid="125"/>
                                            </p:tgtEl>
                                            <p:attrNameLst>
                                              <p:attrName>ppt_w</p:attrName>
                                            </p:attrNameLst>
                                          </p:cBhvr>
                                          <p:tavLst>
                                            <p:tav tm="0">
                                              <p:val>
                                                <p:fltVal val="0"/>
                                              </p:val>
                                            </p:tav>
                                            <p:tav tm="100000">
                                              <p:val>
                                                <p:strVal val="#ppt_w"/>
                                              </p:val>
                                            </p:tav>
                                          </p:tavLst>
                                        </p:anim>
                                        <p:anim calcmode="lin" valueType="num">
                                          <p:cBhvr>
                                            <p:cTn id="119" dur="500" fill="hold"/>
                                            <p:tgtEl>
                                              <p:spTgt spid="125"/>
                                            </p:tgtEl>
                                            <p:attrNameLst>
                                              <p:attrName>ppt_h</p:attrName>
                                            </p:attrNameLst>
                                          </p:cBhvr>
                                          <p:tavLst>
                                            <p:tav tm="0">
                                              <p:val>
                                                <p:fltVal val="0"/>
                                              </p:val>
                                            </p:tav>
                                            <p:tav tm="100000">
                                              <p:val>
                                                <p:strVal val="#ppt_h"/>
                                              </p:val>
                                            </p:tav>
                                          </p:tavLst>
                                        </p:anim>
                                        <p:animEffect transition="in" filter="fade">
                                          <p:cBhvr>
                                            <p:cTn id="120" dur="500"/>
                                            <p:tgtEl>
                                              <p:spTgt spid="125"/>
                                            </p:tgtEl>
                                          </p:cBhvr>
                                        </p:animEffect>
                                      </p:childTnLst>
                                    </p:cTn>
                                  </p:par>
                                  <p:par>
                                    <p:cTn id="121" presetID="16" presetClass="entr" presetSubtype="37" fill="hold" nodeType="with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barn(outVertical)">
                                          <p:cBhvr>
                                            <p:cTn id="123" dur="500"/>
                                            <p:tgtEl>
                                              <p:spTgt spid="131"/>
                                            </p:tgtEl>
                                          </p:cBhvr>
                                        </p:animEffect>
                                      </p:childTnLst>
                                    </p:cTn>
                                  </p:par>
                                </p:childTnLst>
                              </p:cTn>
                            </p:par>
                            <p:par>
                              <p:cTn id="124" fill="hold">
                                <p:stCondLst>
                                  <p:cond delay="4500"/>
                                </p:stCondLst>
                                <p:childTnLst>
                                  <p:par>
                                    <p:cTn id="125" presetID="2" presetClass="entr" presetSubtype="4" accel="60000" fill="hold" nodeType="afterEffect" p14:presetBounceEnd="40000">
                                      <p:stCondLst>
                                        <p:cond delay="0"/>
                                      </p:stCondLst>
                                      <p:childTnLst>
                                        <p:set>
                                          <p:cBhvr>
                                            <p:cTn id="126" dur="1" fill="hold">
                                              <p:stCondLst>
                                                <p:cond delay="0"/>
                                              </p:stCondLst>
                                            </p:cTn>
                                            <p:tgtEl>
                                              <p:spTgt spid="105"/>
                                            </p:tgtEl>
                                            <p:attrNameLst>
                                              <p:attrName>style.visibility</p:attrName>
                                            </p:attrNameLst>
                                          </p:cBhvr>
                                          <p:to>
                                            <p:strVal val="visible"/>
                                          </p:to>
                                        </p:set>
                                        <p:anim calcmode="lin" valueType="num" p14:bounceEnd="40000">
                                          <p:cBhvr additive="base">
                                            <p:cTn id="127" dur="500" fill="hold"/>
                                            <p:tgtEl>
                                              <p:spTgt spid="105"/>
                                            </p:tgtEl>
                                            <p:attrNameLst>
                                              <p:attrName>ppt_x</p:attrName>
                                            </p:attrNameLst>
                                          </p:cBhvr>
                                          <p:tavLst>
                                            <p:tav tm="0">
                                              <p:val>
                                                <p:strVal val="#ppt_x"/>
                                              </p:val>
                                            </p:tav>
                                            <p:tav tm="100000">
                                              <p:val>
                                                <p:strVal val="#ppt_x"/>
                                              </p:val>
                                            </p:tav>
                                          </p:tavLst>
                                        </p:anim>
                                        <p:anim calcmode="lin" valueType="num" p14:bounceEnd="40000">
                                          <p:cBhvr additive="base">
                                            <p:cTn id="128" dur="500" fill="hold"/>
                                            <p:tgtEl>
                                              <p:spTgt spid="105"/>
                                            </p:tgtEl>
                                            <p:attrNameLst>
                                              <p:attrName>ppt_y</p:attrName>
                                            </p:attrNameLst>
                                          </p:cBhvr>
                                          <p:tavLst>
                                            <p:tav tm="0">
                                              <p:val>
                                                <p:strVal val="1+#ppt_h/2"/>
                                              </p:val>
                                            </p:tav>
                                            <p:tav tm="100000">
                                              <p:val>
                                                <p:strVal val="#ppt_y"/>
                                              </p:val>
                                            </p:tav>
                                          </p:tavLst>
                                        </p:anim>
                                      </p:childTnLst>
                                    </p:cTn>
                                  </p:par>
                                  <p:par>
                                    <p:cTn id="129" presetID="53" presetClass="entr" presetSubtype="16" fill="hold" grpId="0" nodeType="withEffect">
                                      <p:stCondLst>
                                        <p:cond delay="0"/>
                                      </p:stCondLst>
                                      <p:iterate type="lt">
                                        <p:tmPct val="10000"/>
                                      </p:iterate>
                                      <p:childTnLst>
                                        <p:set>
                                          <p:cBhvr>
                                            <p:cTn id="130" dur="1" fill="hold">
                                              <p:stCondLst>
                                                <p:cond delay="0"/>
                                              </p:stCondLst>
                                            </p:cTn>
                                            <p:tgtEl>
                                              <p:spTgt spid="127"/>
                                            </p:tgtEl>
                                            <p:attrNameLst>
                                              <p:attrName>style.visibility</p:attrName>
                                            </p:attrNameLst>
                                          </p:cBhvr>
                                          <p:to>
                                            <p:strVal val="visible"/>
                                          </p:to>
                                        </p:set>
                                        <p:anim calcmode="lin" valueType="num">
                                          <p:cBhvr>
                                            <p:cTn id="131" dur="500" fill="hold"/>
                                            <p:tgtEl>
                                              <p:spTgt spid="127"/>
                                            </p:tgtEl>
                                            <p:attrNameLst>
                                              <p:attrName>ppt_w</p:attrName>
                                            </p:attrNameLst>
                                          </p:cBhvr>
                                          <p:tavLst>
                                            <p:tav tm="0">
                                              <p:val>
                                                <p:fltVal val="0"/>
                                              </p:val>
                                            </p:tav>
                                            <p:tav tm="100000">
                                              <p:val>
                                                <p:strVal val="#ppt_w"/>
                                              </p:val>
                                            </p:tav>
                                          </p:tavLst>
                                        </p:anim>
                                        <p:anim calcmode="lin" valueType="num">
                                          <p:cBhvr>
                                            <p:cTn id="132" dur="500" fill="hold"/>
                                            <p:tgtEl>
                                              <p:spTgt spid="127"/>
                                            </p:tgtEl>
                                            <p:attrNameLst>
                                              <p:attrName>ppt_h</p:attrName>
                                            </p:attrNameLst>
                                          </p:cBhvr>
                                          <p:tavLst>
                                            <p:tav tm="0">
                                              <p:val>
                                                <p:fltVal val="0"/>
                                              </p:val>
                                            </p:tav>
                                            <p:tav tm="100000">
                                              <p:val>
                                                <p:strVal val="#ppt_h"/>
                                              </p:val>
                                            </p:tav>
                                          </p:tavLst>
                                        </p:anim>
                                        <p:animEffect transition="in" filter="fade">
                                          <p:cBhvr>
                                            <p:cTn id="133" dur="500"/>
                                            <p:tgtEl>
                                              <p:spTgt spid="127"/>
                                            </p:tgtEl>
                                          </p:cBhvr>
                                        </p:animEffect>
                                      </p:childTnLst>
                                    </p:cTn>
                                  </p:par>
                                  <p:par>
                                    <p:cTn id="134" presetID="16" presetClass="entr" presetSubtype="37" fill="hold" nodeType="withEffect">
                                      <p:stCondLst>
                                        <p:cond delay="0"/>
                                      </p:stCondLst>
                                      <p:childTnLst>
                                        <p:set>
                                          <p:cBhvr>
                                            <p:cTn id="135" dur="1" fill="hold">
                                              <p:stCondLst>
                                                <p:cond delay="0"/>
                                              </p:stCondLst>
                                            </p:cTn>
                                            <p:tgtEl>
                                              <p:spTgt spid="133"/>
                                            </p:tgtEl>
                                            <p:attrNameLst>
                                              <p:attrName>style.visibility</p:attrName>
                                            </p:attrNameLst>
                                          </p:cBhvr>
                                          <p:to>
                                            <p:strVal val="visible"/>
                                          </p:to>
                                        </p:set>
                                        <p:animEffect transition="in" filter="barn(outVertical)">
                                          <p:cBhvr>
                                            <p:cTn id="136" dur="500"/>
                                            <p:tgtEl>
                                              <p:spTgt spid="133"/>
                                            </p:tgtEl>
                                          </p:cBhvr>
                                        </p:animEffect>
                                      </p:childTnLst>
                                    </p:cTn>
                                  </p:par>
                                </p:childTnLst>
                              </p:cTn>
                            </p:par>
                            <p:par>
                              <p:cTn id="137" fill="hold">
                                <p:stCondLst>
                                  <p:cond delay="5250"/>
                                </p:stCondLst>
                                <p:childTnLst>
                                  <p:par>
                                    <p:cTn id="138" presetID="2" presetClass="entr" presetSubtype="4" accel="60000" fill="hold" nodeType="afterEffect" p14:presetBounceEnd="40000">
                                      <p:stCondLst>
                                        <p:cond delay="0"/>
                                      </p:stCondLst>
                                      <p:childTnLst>
                                        <p:set>
                                          <p:cBhvr>
                                            <p:cTn id="139" dur="1" fill="hold">
                                              <p:stCondLst>
                                                <p:cond delay="0"/>
                                              </p:stCondLst>
                                            </p:cTn>
                                            <p:tgtEl>
                                              <p:spTgt spid="117"/>
                                            </p:tgtEl>
                                            <p:attrNameLst>
                                              <p:attrName>style.visibility</p:attrName>
                                            </p:attrNameLst>
                                          </p:cBhvr>
                                          <p:to>
                                            <p:strVal val="visible"/>
                                          </p:to>
                                        </p:set>
                                        <p:anim calcmode="lin" valueType="num" p14:bounceEnd="40000">
                                          <p:cBhvr additive="base">
                                            <p:cTn id="140" dur="500" fill="hold"/>
                                            <p:tgtEl>
                                              <p:spTgt spid="117"/>
                                            </p:tgtEl>
                                            <p:attrNameLst>
                                              <p:attrName>ppt_x</p:attrName>
                                            </p:attrNameLst>
                                          </p:cBhvr>
                                          <p:tavLst>
                                            <p:tav tm="0">
                                              <p:val>
                                                <p:strVal val="#ppt_x"/>
                                              </p:val>
                                            </p:tav>
                                            <p:tav tm="100000">
                                              <p:val>
                                                <p:strVal val="#ppt_x"/>
                                              </p:val>
                                            </p:tav>
                                          </p:tavLst>
                                        </p:anim>
                                        <p:anim calcmode="lin" valueType="num" p14:bounceEnd="40000">
                                          <p:cBhvr additive="base">
                                            <p:cTn id="141" dur="500" fill="hold"/>
                                            <p:tgtEl>
                                              <p:spTgt spid="117"/>
                                            </p:tgtEl>
                                            <p:attrNameLst>
                                              <p:attrName>ppt_y</p:attrName>
                                            </p:attrNameLst>
                                          </p:cBhvr>
                                          <p:tavLst>
                                            <p:tav tm="0">
                                              <p:val>
                                                <p:strVal val="1+#ppt_h/2"/>
                                              </p:val>
                                            </p:tav>
                                            <p:tav tm="100000">
                                              <p:val>
                                                <p:strVal val="#ppt_y"/>
                                              </p:val>
                                            </p:tav>
                                          </p:tavLst>
                                        </p:anim>
                                      </p:childTnLst>
                                    </p:cTn>
                                  </p:par>
                                  <p:par>
                                    <p:cTn id="142" presetID="53" presetClass="entr" presetSubtype="16" fill="hold" grpId="0" nodeType="withEffect">
                                      <p:stCondLst>
                                        <p:cond delay="0"/>
                                      </p:stCondLst>
                                      <p:iterate type="lt">
                                        <p:tmPct val="10000"/>
                                      </p:iterate>
                                      <p:childTnLst>
                                        <p:set>
                                          <p:cBhvr>
                                            <p:cTn id="143" dur="1" fill="hold">
                                              <p:stCondLst>
                                                <p:cond delay="0"/>
                                              </p:stCondLst>
                                            </p:cTn>
                                            <p:tgtEl>
                                              <p:spTgt spid="129"/>
                                            </p:tgtEl>
                                            <p:attrNameLst>
                                              <p:attrName>style.visibility</p:attrName>
                                            </p:attrNameLst>
                                          </p:cBhvr>
                                          <p:to>
                                            <p:strVal val="visible"/>
                                          </p:to>
                                        </p:set>
                                        <p:anim calcmode="lin" valueType="num">
                                          <p:cBhvr>
                                            <p:cTn id="144" dur="500" fill="hold"/>
                                            <p:tgtEl>
                                              <p:spTgt spid="129"/>
                                            </p:tgtEl>
                                            <p:attrNameLst>
                                              <p:attrName>ppt_w</p:attrName>
                                            </p:attrNameLst>
                                          </p:cBhvr>
                                          <p:tavLst>
                                            <p:tav tm="0">
                                              <p:val>
                                                <p:fltVal val="0"/>
                                              </p:val>
                                            </p:tav>
                                            <p:tav tm="100000">
                                              <p:val>
                                                <p:strVal val="#ppt_w"/>
                                              </p:val>
                                            </p:tav>
                                          </p:tavLst>
                                        </p:anim>
                                        <p:anim calcmode="lin" valueType="num">
                                          <p:cBhvr>
                                            <p:cTn id="145" dur="500" fill="hold"/>
                                            <p:tgtEl>
                                              <p:spTgt spid="129"/>
                                            </p:tgtEl>
                                            <p:attrNameLst>
                                              <p:attrName>ppt_h</p:attrName>
                                            </p:attrNameLst>
                                          </p:cBhvr>
                                          <p:tavLst>
                                            <p:tav tm="0">
                                              <p:val>
                                                <p:fltVal val="0"/>
                                              </p:val>
                                            </p:tav>
                                            <p:tav tm="100000">
                                              <p:val>
                                                <p:strVal val="#ppt_h"/>
                                              </p:val>
                                            </p:tav>
                                          </p:tavLst>
                                        </p:anim>
                                        <p:animEffect transition="in" filter="fade">
                                          <p:cBhvr>
                                            <p:cTn id="146" dur="500"/>
                                            <p:tgtEl>
                                              <p:spTgt spid="129"/>
                                            </p:tgtEl>
                                          </p:cBhvr>
                                        </p:animEffect>
                                      </p:childTnLst>
                                    </p:cTn>
                                  </p:par>
                                  <p:par>
                                    <p:cTn id="147" presetID="16" presetClass="entr" presetSubtype="37" fill="hold" nodeType="withEffect">
                                      <p:stCondLst>
                                        <p:cond delay="0"/>
                                      </p:stCondLst>
                                      <p:childTnLst>
                                        <p:set>
                                          <p:cBhvr>
                                            <p:cTn id="148" dur="1" fill="hold">
                                              <p:stCondLst>
                                                <p:cond delay="0"/>
                                              </p:stCondLst>
                                            </p:cTn>
                                            <p:tgtEl>
                                              <p:spTgt spid="135"/>
                                            </p:tgtEl>
                                            <p:attrNameLst>
                                              <p:attrName>style.visibility</p:attrName>
                                            </p:attrNameLst>
                                          </p:cBhvr>
                                          <p:to>
                                            <p:strVal val="visible"/>
                                          </p:to>
                                        </p:set>
                                        <p:animEffect transition="in" filter="barn(outVertical)">
                                          <p:cBhvr>
                                            <p:cTn id="149"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104" grpId="0" animBg="1"/>
          <p:bldP spid="124" grpId="0"/>
          <p:bldP spid="125" grpId="0"/>
          <p:bldP spid="126" grpId="0"/>
          <p:bldP spid="127" grpId="0"/>
          <p:bldP spid="128" grpId="0"/>
          <p:bldP spid="1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childTnLst>
                              </p:cTn>
                            </p:par>
                            <p:par>
                              <p:cTn id="41" fill="hold">
                                <p:stCondLst>
                                  <p:cond delay="1100"/>
                                </p:stCondLst>
                                <p:childTnLst>
                                  <p:par>
                                    <p:cTn id="42" presetID="53" presetClass="entr" presetSubtype="16"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par>
                                    <p:cTn id="47" presetID="53" presetClass="entr" presetSubtype="16" fill="hold" nodeType="withEffect">
                                      <p:stCondLst>
                                        <p:cond delay="20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par>
                                    <p:cTn id="52" presetID="53" presetClass="entr" presetSubtype="16" fill="hold" nodeType="withEffect">
                                      <p:stCondLst>
                                        <p:cond delay="40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60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par>
                                    <p:cTn id="62" presetID="53" presetClass="entr" presetSubtype="16" fill="hold" nodeType="withEffect">
                                      <p:stCondLst>
                                        <p:cond delay="80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fill="hold"/>
                                            <p:tgtEl>
                                              <p:spTgt spid="28"/>
                                            </p:tgtEl>
                                            <p:attrNameLst>
                                              <p:attrName>ppt_w</p:attrName>
                                            </p:attrNameLst>
                                          </p:cBhvr>
                                          <p:tavLst>
                                            <p:tav tm="0">
                                              <p:val>
                                                <p:fltVal val="0"/>
                                              </p:val>
                                            </p:tav>
                                            <p:tav tm="100000">
                                              <p:val>
                                                <p:strVal val="#ppt_w"/>
                                              </p:val>
                                            </p:tav>
                                          </p:tavLst>
                                        </p:anim>
                                        <p:anim calcmode="lin" valueType="num">
                                          <p:cBhvr>
                                            <p:cTn id="65" dur="500" fill="hold"/>
                                            <p:tgtEl>
                                              <p:spTgt spid="28"/>
                                            </p:tgtEl>
                                            <p:attrNameLst>
                                              <p:attrName>ppt_h</p:attrName>
                                            </p:attrNameLst>
                                          </p:cBhvr>
                                          <p:tavLst>
                                            <p:tav tm="0">
                                              <p:val>
                                                <p:fltVal val="0"/>
                                              </p:val>
                                            </p:tav>
                                            <p:tav tm="100000">
                                              <p:val>
                                                <p:strVal val="#ppt_h"/>
                                              </p:val>
                                            </p:tav>
                                          </p:tavLst>
                                        </p:anim>
                                        <p:animEffect transition="in" filter="fade">
                                          <p:cBhvr>
                                            <p:cTn id="66" dur="500"/>
                                            <p:tgtEl>
                                              <p:spTgt spid="28"/>
                                            </p:tgtEl>
                                          </p:cBhvr>
                                        </p:animEffect>
                                      </p:childTnLst>
                                    </p:cTn>
                                  </p:par>
                                  <p:par>
                                    <p:cTn id="67" presetID="53" presetClass="entr" presetSubtype="16" fill="hold" nodeType="withEffect">
                                      <p:stCondLst>
                                        <p:cond delay="100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1600"/>
                                </p:stCondLst>
                                <p:childTnLst>
                                  <p:par>
                                    <p:cTn id="73" presetID="2" presetClass="entr" presetSubtype="4" accel="60000" fill="hold" nodeType="afterEffect">
                                      <p:stCondLst>
                                        <p:cond delay="0"/>
                                      </p:stCondLst>
                                      <p:childTnLst>
                                        <p:set>
                                          <p:cBhvr>
                                            <p:cTn id="74" dur="1" fill="hold">
                                              <p:stCondLst>
                                                <p:cond delay="0"/>
                                              </p:stCondLst>
                                            </p:cTn>
                                            <p:tgtEl>
                                              <p:spTgt spid="34"/>
                                            </p:tgtEl>
                                            <p:attrNameLst>
                                              <p:attrName>style.visibility</p:attrName>
                                            </p:attrNameLst>
                                          </p:cBhvr>
                                          <p:to>
                                            <p:strVal val="visible"/>
                                          </p:to>
                                        </p:set>
                                        <p:anim calcmode="lin" valueType="num">
                                          <p:cBhvr additive="base">
                                            <p:cTn id="75" dur="500" fill="hold"/>
                                            <p:tgtEl>
                                              <p:spTgt spid="34"/>
                                            </p:tgtEl>
                                            <p:attrNameLst>
                                              <p:attrName>ppt_x</p:attrName>
                                            </p:attrNameLst>
                                          </p:cBhvr>
                                          <p:tavLst>
                                            <p:tav tm="0">
                                              <p:val>
                                                <p:strVal val="#ppt_x"/>
                                              </p:val>
                                            </p:tav>
                                            <p:tav tm="100000">
                                              <p:val>
                                                <p:strVal val="#ppt_x"/>
                                              </p:val>
                                            </p:tav>
                                          </p:tavLst>
                                        </p:anim>
                                        <p:anim calcmode="lin" valueType="num">
                                          <p:cBhvr additive="base">
                                            <p:cTn id="76" dur="500" fill="hold"/>
                                            <p:tgtEl>
                                              <p:spTgt spid="34"/>
                                            </p:tgtEl>
                                            <p:attrNameLst>
                                              <p:attrName>ppt_y</p:attrName>
                                            </p:attrNameLst>
                                          </p:cBhvr>
                                          <p:tavLst>
                                            <p:tav tm="0">
                                              <p:val>
                                                <p:strVal val="1+#ppt_h/2"/>
                                              </p:val>
                                            </p:tav>
                                            <p:tav tm="100000">
                                              <p:val>
                                                <p:strVal val="#ppt_y"/>
                                              </p:val>
                                            </p:tav>
                                          </p:tavLst>
                                        </p:anim>
                                      </p:childTnLst>
                                    </p:cTn>
                                  </p:par>
                                  <p:par>
                                    <p:cTn id="77" presetID="53" presetClass="entr" presetSubtype="16" fill="hold" grpId="0" nodeType="withEffect">
                                      <p:stCondLst>
                                        <p:cond delay="0"/>
                                      </p:stCondLst>
                                      <p:iterate type="lt">
                                        <p:tmPct val="10000"/>
                                      </p:iterate>
                                      <p:childTnLst>
                                        <p:set>
                                          <p:cBhvr>
                                            <p:cTn id="78" dur="1" fill="hold">
                                              <p:stCondLst>
                                                <p:cond delay="0"/>
                                              </p:stCondLst>
                                            </p:cTn>
                                            <p:tgtEl>
                                              <p:spTgt spid="124"/>
                                            </p:tgtEl>
                                            <p:attrNameLst>
                                              <p:attrName>style.visibility</p:attrName>
                                            </p:attrNameLst>
                                          </p:cBhvr>
                                          <p:to>
                                            <p:strVal val="visible"/>
                                          </p:to>
                                        </p:set>
                                        <p:anim calcmode="lin" valueType="num">
                                          <p:cBhvr>
                                            <p:cTn id="79" dur="500" fill="hold"/>
                                            <p:tgtEl>
                                              <p:spTgt spid="124"/>
                                            </p:tgtEl>
                                            <p:attrNameLst>
                                              <p:attrName>ppt_w</p:attrName>
                                            </p:attrNameLst>
                                          </p:cBhvr>
                                          <p:tavLst>
                                            <p:tav tm="0">
                                              <p:val>
                                                <p:fltVal val="0"/>
                                              </p:val>
                                            </p:tav>
                                            <p:tav tm="100000">
                                              <p:val>
                                                <p:strVal val="#ppt_w"/>
                                              </p:val>
                                            </p:tav>
                                          </p:tavLst>
                                        </p:anim>
                                        <p:anim calcmode="lin" valueType="num">
                                          <p:cBhvr>
                                            <p:cTn id="80" dur="500" fill="hold"/>
                                            <p:tgtEl>
                                              <p:spTgt spid="124"/>
                                            </p:tgtEl>
                                            <p:attrNameLst>
                                              <p:attrName>ppt_h</p:attrName>
                                            </p:attrNameLst>
                                          </p:cBhvr>
                                          <p:tavLst>
                                            <p:tav tm="0">
                                              <p:val>
                                                <p:fltVal val="0"/>
                                              </p:val>
                                            </p:tav>
                                            <p:tav tm="100000">
                                              <p:val>
                                                <p:strVal val="#ppt_h"/>
                                              </p:val>
                                            </p:tav>
                                          </p:tavLst>
                                        </p:anim>
                                        <p:animEffect transition="in" filter="fade">
                                          <p:cBhvr>
                                            <p:cTn id="81" dur="500"/>
                                            <p:tgtEl>
                                              <p:spTgt spid="124"/>
                                            </p:tgtEl>
                                          </p:cBhvr>
                                        </p:animEffect>
                                      </p:childTnLst>
                                    </p:cTn>
                                  </p:par>
                                  <p:par>
                                    <p:cTn id="82" presetID="16" presetClass="entr" presetSubtype="37" fill="hold" nodeType="withEffect">
                                      <p:stCondLst>
                                        <p:cond delay="0"/>
                                      </p:stCondLst>
                                      <p:childTnLst>
                                        <p:set>
                                          <p:cBhvr>
                                            <p:cTn id="83" dur="1" fill="hold">
                                              <p:stCondLst>
                                                <p:cond delay="0"/>
                                              </p:stCondLst>
                                            </p:cTn>
                                            <p:tgtEl>
                                              <p:spTgt spid="130"/>
                                            </p:tgtEl>
                                            <p:attrNameLst>
                                              <p:attrName>style.visibility</p:attrName>
                                            </p:attrNameLst>
                                          </p:cBhvr>
                                          <p:to>
                                            <p:strVal val="visible"/>
                                          </p:to>
                                        </p:set>
                                        <p:animEffect transition="in" filter="barn(outVertical)">
                                          <p:cBhvr>
                                            <p:cTn id="84" dur="500"/>
                                            <p:tgtEl>
                                              <p:spTgt spid="130"/>
                                            </p:tgtEl>
                                          </p:cBhvr>
                                        </p:animEffect>
                                      </p:childTnLst>
                                    </p:cTn>
                                  </p:par>
                                </p:childTnLst>
                              </p:cTn>
                            </p:par>
                            <p:par>
                              <p:cTn id="85" fill="hold">
                                <p:stCondLst>
                                  <p:cond delay="2250"/>
                                </p:stCondLst>
                                <p:childTnLst>
                                  <p:par>
                                    <p:cTn id="86" presetID="2" presetClass="entr" presetSubtype="4" accel="60000" fill="hold" nodeType="afterEffect">
                                      <p:stCondLst>
                                        <p:cond delay="0"/>
                                      </p:stCondLst>
                                      <p:childTnLst>
                                        <p:set>
                                          <p:cBhvr>
                                            <p:cTn id="87" dur="1" fill="hold">
                                              <p:stCondLst>
                                                <p:cond delay="0"/>
                                              </p:stCondLst>
                                            </p:cTn>
                                            <p:tgtEl>
                                              <p:spTgt spid="95"/>
                                            </p:tgtEl>
                                            <p:attrNameLst>
                                              <p:attrName>style.visibility</p:attrName>
                                            </p:attrNameLst>
                                          </p:cBhvr>
                                          <p:to>
                                            <p:strVal val="visible"/>
                                          </p:to>
                                        </p:set>
                                        <p:anim calcmode="lin" valueType="num">
                                          <p:cBhvr additive="base">
                                            <p:cTn id="88" dur="500" fill="hold"/>
                                            <p:tgtEl>
                                              <p:spTgt spid="95"/>
                                            </p:tgtEl>
                                            <p:attrNameLst>
                                              <p:attrName>ppt_x</p:attrName>
                                            </p:attrNameLst>
                                          </p:cBhvr>
                                          <p:tavLst>
                                            <p:tav tm="0">
                                              <p:val>
                                                <p:strVal val="#ppt_x"/>
                                              </p:val>
                                            </p:tav>
                                            <p:tav tm="100000">
                                              <p:val>
                                                <p:strVal val="#ppt_x"/>
                                              </p:val>
                                            </p:tav>
                                          </p:tavLst>
                                        </p:anim>
                                        <p:anim calcmode="lin" valueType="num">
                                          <p:cBhvr additive="base">
                                            <p:cTn id="89" dur="500" fill="hold"/>
                                            <p:tgtEl>
                                              <p:spTgt spid="95"/>
                                            </p:tgtEl>
                                            <p:attrNameLst>
                                              <p:attrName>ppt_y</p:attrName>
                                            </p:attrNameLst>
                                          </p:cBhvr>
                                          <p:tavLst>
                                            <p:tav tm="0">
                                              <p:val>
                                                <p:strVal val="1+#ppt_h/2"/>
                                              </p:val>
                                            </p:tav>
                                            <p:tav tm="100000">
                                              <p:val>
                                                <p:strVal val="#ppt_y"/>
                                              </p:val>
                                            </p:tav>
                                          </p:tavLst>
                                        </p:anim>
                                      </p:childTnLst>
                                    </p:cTn>
                                  </p:par>
                                  <p:par>
                                    <p:cTn id="90" presetID="53" presetClass="entr" presetSubtype="16" fill="hold" grpId="0" nodeType="withEffect">
                                      <p:stCondLst>
                                        <p:cond delay="0"/>
                                      </p:stCondLst>
                                      <p:iterate type="lt">
                                        <p:tmPct val="10000"/>
                                      </p:iterate>
                                      <p:childTnLst>
                                        <p:set>
                                          <p:cBhvr>
                                            <p:cTn id="91" dur="1" fill="hold">
                                              <p:stCondLst>
                                                <p:cond delay="0"/>
                                              </p:stCondLst>
                                            </p:cTn>
                                            <p:tgtEl>
                                              <p:spTgt spid="126"/>
                                            </p:tgtEl>
                                            <p:attrNameLst>
                                              <p:attrName>style.visibility</p:attrName>
                                            </p:attrNameLst>
                                          </p:cBhvr>
                                          <p:to>
                                            <p:strVal val="visible"/>
                                          </p:to>
                                        </p:set>
                                        <p:anim calcmode="lin" valueType="num">
                                          <p:cBhvr>
                                            <p:cTn id="92" dur="500" fill="hold"/>
                                            <p:tgtEl>
                                              <p:spTgt spid="126"/>
                                            </p:tgtEl>
                                            <p:attrNameLst>
                                              <p:attrName>ppt_w</p:attrName>
                                            </p:attrNameLst>
                                          </p:cBhvr>
                                          <p:tavLst>
                                            <p:tav tm="0">
                                              <p:val>
                                                <p:fltVal val="0"/>
                                              </p:val>
                                            </p:tav>
                                            <p:tav tm="100000">
                                              <p:val>
                                                <p:strVal val="#ppt_w"/>
                                              </p:val>
                                            </p:tav>
                                          </p:tavLst>
                                        </p:anim>
                                        <p:anim calcmode="lin" valueType="num">
                                          <p:cBhvr>
                                            <p:cTn id="93" dur="500" fill="hold"/>
                                            <p:tgtEl>
                                              <p:spTgt spid="126"/>
                                            </p:tgtEl>
                                            <p:attrNameLst>
                                              <p:attrName>ppt_h</p:attrName>
                                            </p:attrNameLst>
                                          </p:cBhvr>
                                          <p:tavLst>
                                            <p:tav tm="0">
                                              <p:val>
                                                <p:fltVal val="0"/>
                                              </p:val>
                                            </p:tav>
                                            <p:tav tm="100000">
                                              <p:val>
                                                <p:strVal val="#ppt_h"/>
                                              </p:val>
                                            </p:tav>
                                          </p:tavLst>
                                        </p:anim>
                                        <p:animEffect transition="in" filter="fade">
                                          <p:cBhvr>
                                            <p:cTn id="94" dur="500"/>
                                            <p:tgtEl>
                                              <p:spTgt spid="126"/>
                                            </p:tgtEl>
                                          </p:cBhvr>
                                        </p:animEffect>
                                      </p:childTnLst>
                                    </p:cTn>
                                  </p:par>
                                  <p:par>
                                    <p:cTn id="95" presetID="16" presetClass="entr" presetSubtype="37" fill="hold" nodeType="withEffect">
                                      <p:stCondLst>
                                        <p:cond delay="0"/>
                                      </p:stCondLst>
                                      <p:childTnLst>
                                        <p:set>
                                          <p:cBhvr>
                                            <p:cTn id="96" dur="1" fill="hold">
                                              <p:stCondLst>
                                                <p:cond delay="0"/>
                                              </p:stCondLst>
                                            </p:cTn>
                                            <p:tgtEl>
                                              <p:spTgt spid="132"/>
                                            </p:tgtEl>
                                            <p:attrNameLst>
                                              <p:attrName>style.visibility</p:attrName>
                                            </p:attrNameLst>
                                          </p:cBhvr>
                                          <p:to>
                                            <p:strVal val="visible"/>
                                          </p:to>
                                        </p:set>
                                        <p:animEffect transition="in" filter="barn(outVertical)">
                                          <p:cBhvr>
                                            <p:cTn id="97" dur="500"/>
                                            <p:tgtEl>
                                              <p:spTgt spid="132"/>
                                            </p:tgtEl>
                                          </p:cBhvr>
                                        </p:animEffect>
                                      </p:childTnLst>
                                    </p:cTn>
                                  </p:par>
                                </p:childTnLst>
                              </p:cTn>
                            </p:par>
                            <p:par>
                              <p:cTn id="98" fill="hold">
                                <p:stCondLst>
                                  <p:cond delay="3000"/>
                                </p:stCondLst>
                                <p:childTnLst>
                                  <p:par>
                                    <p:cTn id="99" presetID="2" presetClass="entr" presetSubtype="4" accel="60000" fill="hold" nodeType="afterEffect">
                                      <p:stCondLst>
                                        <p:cond delay="0"/>
                                      </p:stCondLst>
                                      <p:childTnLst>
                                        <p:set>
                                          <p:cBhvr>
                                            <p:cTn id="100" dur="1" fill="hold">
                                              <p:stCondLst>
                                                <p:cond delay="0"/>
                                              </p:stCondLst>
                                            </p:cTn>
                                            <p:tgtEl>
                                              <p:spTgt spid="101"/>
                                            </p:tgtEl>
                                            <p:attrNameLst>
                                              <p:attrName>style.visibility</p:attrName>
                                            </p:attrNameLst>
                                          </p:cBhvr>
                                          <p:to>
                                            <p:strVal val="visible"/>
                                          </p:to>
                                        </p:set>
                                        <p:anim calcmode="lin" valueType="num">
                                          <p:cBhvr additive="base">
                                            <p:cTn id="101" dur="500" fill="hold"/>
                                            <p:tgtEl>
                                              <p:spTgt spid="101"/>
                                            </p:tgtEl>
                                            <p:attrNameLst>
                                              <p:attrName>ppt_x</p:attrName>
                                            </p:attrNameLst>
                                          </p:cBhvr>
                                          <p:tavLst>
                                            <p:tav tm="0">
                                              <p:val>
                                                <p:strVal val="#ppt_x"/>
                                              </p:val>
                                            </p:tav>
                                            <p:tav tm="100000">
                                              <p:val>
                                                <p:strVal val="#ppt_x"/>
                                              </p:val>
                                            </p:tav>
                                          </p:tavLst>
                                        </p:anim>
                                        <p:anim calcmode="lin" valueType="num">
                                          <p:cBhvr additive="base">
                                            <p:cTn id="102" dur="500" fill="hold"/>
                                            <p:tgtEl>
                                              <p:spTgt spid="101"/>
                                            </p:tgtEl>
                                            <p:attrNameLst>
                                              <p:attrName>ppt_y</p:attrName>
                                            </p:attrNameLst>
                                          </p:cBhvr>
                                          <p:tavLst>
                                            <p:tav tm="0">
                                              <p:val>
                                                <p:strVal val="1+#ppt_h/2"/>
                                              </p:val>
                                            </p:tav>
                                            <p:tav tm="100000">
                                              <p:val>
                                                <p:strVal val="#ppt_y"/>
                                              </p:val>
                                            </p:tav>
                                          </p:tavLst>
                                        </p:anim>
                                      </p:childTnLst>
                                    </p:cTn>
                                  </p:par>
                                  <p:par>
                                    <p:cTn id="103" presetID="53" presetClass="entr" presetSubtype="16" fill="hold" grpId="0" nodeType="withEffect">
                                      <p:stCondLst>
                                        <p:cond delay="0"/>
                                      </p:stCondLst>
                                      <p:iterate type="lt">
                                        <p:tmPct val="10000"/>
                                      </p:iterate>
                                      <p:childTnLst>
                                        <p:set>
                                          <p:cBhvr>
                                            <p:cTn id="104" dur="1" fill="hold">
                                              <p:stCondLst>
                                                <p:cond delay="0"/>
                                              </p:stCondLst>
                                            </p:cTn>
                                            <p:tgtEl>
                                              <p:spTgt spid="128"/>
                                            </p:tgtEl>
                                            <p:attrNameLst>
                                              <p:attrName>style.visibility</p:attrName>
                                            </p:attrNameLst>
                                          </p:cBhvr>
                                          <p:to>
                                            <p:strVal val="visible"/>
                                          </p:to>
                                        </p:set>
                                        <p:anim calcmode="lin" valueType="num">
                                          <p:cBhvr>
                                            <p:cTn id="105" dur="500" fill="hold"/>
                                            <p:tgtEl>
                                              <p:spTgt spid="128"/>
                                            </p:tgtEl>
                                            <p:attrNameLst>
                                              <p:attrName>ppt_w</p:attrName>
                                            </p:attrNameLst>
                                          </p:cBhvr>
                                          <p:tavLst>
                                            <p:tav tm="0">
                                              <p:val>
                                                <p:fltVal val="0"/>
                                              </p:val>
                                            </p:tav>
                                            <p:tav tm="100000">
                                              <p:val>
                                                <p:strVal val="#ppt_w"/>
                                              </p:val>
                                            </p:tav>
                                          </p:tavLst>
                                        </p:anim>
                                        <p:anim calcmode="lin" valueType="num">
                                          <p:cBhvr>
                                            <p:cTn id="106" dur="500" fill="hold"/>
                                            <p:tgtEl>
                                              <p:spTgt spid="128"/>
                                            </p:tgtEl>
                                            <p:attrNameLst>
                                              <p:attrName>ppt_h</p:attrName>
                                            </p:attrNameLst>
                                          </p:cBhvr>
                                          <p:tavLst>
                                            <p:tav tm="0">
                                              <p:val>
                                                <p:fltVal val="0"/>
                                              </p:val>
                                            </p:tav>
                                            <p:tav tm="100000">
                                              <p:val>
                                                <p:strVal val="#ppt_h"/>
                                              </p:val>
                                            </p:tav>
                                          </p:tavLst>
                                        </p:anim>
                                        <p:animEffect transition="in" filter="fade">
                                          <p:cBhvr>
                                            <p:cTn id="107" dur="500"/>
                                            <p:tgtEl>
                                              <p:spTgt spid="128"/>
                                            </p:tgtEl>
                                          </p:cBhvr>
                                        </p:animEffect>
                                      </p:childTnLst>
                                    </p:cTn>
                                  </p:par>
                                  <p:par>
                                    <p:cTn id="108" presetID="16" presetClass="entr" presetSubtype="37" fill="hold" nodeType="withEffect">
                                      <p:stCondLst>
                                        <p:cond delay="0"/>
                                      </p:stCondLst>
                                      <p:childTnLst>
                                        <p:set>
                                          <p:cBhvr>
                                            <p:cTn id="109" dur="1" fill="hold">
                                              <p:stCondLst>
                                                <p:cond delay="0"/>
                                              </p:stCondLst>
                                            </p:cTn>
                                            <p:tgtEl>
                                              <p:spTgt spid="134"/>
                                            </p:tgtEl>
                                            <p:attrNameLst>
                                              <p:attrName>style.visibility</p:attrName>
                                            </p:attrNameLst>
                                          </p:cBhvr>
                                          <p:to>
                                            <p:strVal val="visible"/>
                                          </p:to>
                                        </p:set>
                                        <p:animEffect transition="in" filter="barn(outVertical)">
                                          <p:cBhvr>
                                            <p:cTn id="110" dur="500"/>
                                            <p:tgtEl>
                                              <p:spTgt spid="134"/>
                                            </p:tgtEl>
                                          </p:cBhvr>
                                        </p:animEffect>
                                      </p:childTnLst>
                                    </p:cTn>
                                  </p:par>
                                </p:childTnLst>
                              </p:cTn>
                            </p:par>
                            <p:par>
                              <p:cTn id="111" fill="hold">
                                <p:stCondLst>
                                  <p:cond delay="3750"/>
                                </p:stCondLst>
                                <p:childTnLst>
                                  <p:par>
                                    <p:cTn id="112" presetID="2" presetClass="entr" presetSubtype="4" accel="60000" fill="hold" grpId="0" nodeType="afterEffect">
                                      <p:stCondLst>
                                        <p:cond delay="0"/>
                                      </p:stCondLst>
                                      <p:childTnLst>
                                        <p:set>
                                          <p:cBhvr>
                                            <p:cTn id="113" dur="1" fill="hold">
                                              <p:stCondLst>
                                                <p:cond delay="0"/>
                                              </p:stCondLst>
                                            </p:cTn>
                                            <p:tgtEl>
                                              <p:spTgt spid="104"/>
                                            </p:tgtEl>
                                            <p:attrNameLst>
                                              <p:attrName>style.visibility</p:attrName>
                                            </p:attrNameLst>
                                          </p:cBhvr>
                                          <p:to>
                                            <p:strVal val="visible"/>
                                          </p:to>
                                        </p:set>
                                        <p:anim calcmode="lin" valueType="num">
                                          <p:cBhvr additive="base">
                                            <p:cTn id="114" dur="500" fill="hold"/>
                                            <p:tgtEl>
                                              <p:spTgt spid="104"/>
                                            </p:tgtEl>
                                            <p:attrNameLst>
                                              <p:attrName>ppt_x</p:attrName>
                                            </p:attrNameLst>
                                          </p:cBhvr>
                                          <p:tavLst>
                                            <p:tav tm="0">
                                              <p:val>
                                                <p:strVal val="#ppt_x"/>
                                              </p:val>
                                            </p:tav>
                                            <p:tav tm="100000">
                                              <p:val>
                                                <p:strVal val="#ppt_x"/>
                                              </p:val>
                                            </p:tav>
                                          </p:tavLst>
                                        </p:anim>
                                        <p:anim calcmode="lin" valueType="num">
                                          <p:cBhvr additive="base">
                                            <p:cTn id="115" dur="500" fill="hold"/>
                                            <p:tgtEl>
                                              <p:spTgt spid="104"/>
                                            </p:tgtEl>
                                            <p:attrNameLst>
                                              <p:attrName>ppt_y</p:attrName>
                                            </p:attrNameLst>
                                          </p:cBhvr>
                                          <p:tavLst>
                                            <p:tav tm="0">
                                              <p:val>
                                                <p:strVal val="1+#ppt_h/2"/>
                                              </p:val>
                                            </p:tav>
                                            <p:tav tm="100000">
                                              <p:val>
                                                <p:strVal val="#ppt_y"/>
                                              </p:val>
                                            </p:tav>
                                          </p:tavLst>
                                        </p:anim>
                                      </p:childTnLst>
                                    </p:cTn>
                                  </p:par>
                                  <p:par>
                                    <p:cTn id="116" presetID="53" presetClass="entr" presetSubtype="16" fill="hold" grpId="0" nodeType="withEffect">
                                      <p:stCondLst>
                                        <p:cond delay="0"/>
                                      </p:stCondLst>
                                      <p:iterate type="lt">
                                        <p:tmPct val="10000"/>
                                      </p:iterate>
                                      <p:childTnLst>
                                        <p:set>
                                          <p:cBhvr>
                                            <p:cTn id="117" dur="1" fill="hold">
                                              <p:stCondLst>
                                                <p:cond delay="0"/>
                                              </p:stCondLst>
                                            </p:cTn>
                                            <p:tgtEl>
                                              <p:spTgt spid="125"/>
                                            </p:tgtEl>
                                            <p:attrNameLst>
                                              <p:attrName>style.visibility</p:attrName>
                                            </p:attrNameLst>
                                          </p:cBhvr>
                                          <p:to>
                                            <p:strVal val="visible"/>
                                          </p:to>
                                        </p:set>
                                        <p:anim calcmode="lin" valueType="num">
                                          <p:cBhvr>
                                            <p:cTn id="118" dur="500" fill="hold"/>
                                            <p:tgtEl>
                                              <p:spTgt spid="125"/>
                                            </p:tgtEl>
                                            <p:attrNameLst>
                                              <p:attrName>ppt_w</p:attrName>
                                            </p:attrNameLst>
                                          </p:cBhvr>
                                          <p:tavLst>
                                            <p:tav tm="0">
                                              <p:val>
                                                <p:fltVal val="0"/>
                                              </p:val>
                                            </p:tav>
                                            <p:tav tm="100000">
                                              <p:val>
                                                <p:strVal val="#ppt_w"/>
                                              </p:val>
                                            </p:tav>
                                          </p:tavLst>
                                        </p:anim>
                                        <p:anim calcmode="lin" valueType="num">
                                          <p:cBhvr>
                                            <p:cTn id="119" dur="500" fill="hold"/>
                                            <p:tgtEl>
                                              <p:spTgt spid="125"/>
                                            </p:tgtEl>
                                            <p:attrNameLst>
                                              <p:attrName>ppt_h</p:attrName>
                                            </p:attrNameLst>
                                          </p:cBhvr>
                                          <p:tavLst>
                                            <p:tav tm="0">
                                              <p:val>
                                                <p:fltVal val="0"/>
                                              </p:val>
                                            </p:tav>
                                            <p:tav tm="100000">
                                              <p:val>
                                                <p:strVal val="#ppt_h"/>
                                              </p:val>
                                            </p:tav>
                                          </p:tavLst>
                                        </p:anim>
                                        <p:animEffect transition="in" filter="fade">
                                          <p:cBhvr>
                                            <p:cTn id="120" dur="500"/>
                                            <p:tgtEl>
                                              <p:spTgt spid="125"/>
                                            </p:tgtEl>
                                          </p:cBhvr>
                                        </p:animEffect>
                                      </p:childTnLst>
                                    </p:cTn>
                                  </p:par>
                                  <p:par>
                                    <p:cTn id="121" presetID="16" presetClass="entr" presetSubtype="37" fill="hold" nodeType="with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barn(outVertical)">
                                          <p:cBhvr>
                                            <p:cTn id="123" dur="500"/>
                                            <p:tgtEl>
                                              <p:spTgt spid="131"/>
                                            </p:tgtEl>
                                          </p:cBhvr>
                                        </p:animEffect>
                                      </p:childTnLst>
                                    </p:cTn>
                                  </p:par>
                                </p:childTnLst>
                              </p:cTn>
                            </p:par>
                            <p:par>
                              <p:cTn id="124" fill="hold">
                                <p:stCondLst>
                                  <p:cond delay="4500"/>
                                </p:stCondLst>
                                <p:childTnLst>
                                  <p:par>
                                    <p:cTn id="125" presetID="2" presetClass="entr" presetSubtype="4" accel="60000" fill="hold" nodeType="afterEffect">
                                      <p:stCondLst>
                                        <p:cond delay="0"/>
                                      </p:stCondLst>
                                      <p:childTnLst>
                                        <p:set>
                                          <p:cBhvr>
                                            <p:cTn id="126" dur="1" fill="hold">
                                              <p:stCondLst>
                                                <p:cond delay="0"/>
                                              </p:stCondLst>
                                            </p:cTn>
                                            <p:tgtEl>
                                              <p:spTgt spid="105"/>
                                            </p:tgtEl>
                                            <p:attrNameLst>
                                              <p:attrName>style.visibility</p:attrName>
                                            </p:attrNameLst>
                                          </p:cBhvr>
                                          <p:to>
                                            <p:strVal val="visible"/>
                                          </p:to>
                                        </p:set>
                                        <p:anim calcmode="lin" valueType="num">
                                          <p:cBhvr additive="base">
                                            <p:cTn id="127" dur="500" fill="hold"/>
                                            <p:tgtEl>
                                              <p:spTgt spid="105"/>
                                            </p:tgtEl>
                                            <p:attrNameLst>
                                              <p:attrName>ppt_x</p:attrName>
                                            </p:attrNameLst>
                                          </p:cBhvr>
                                          <p:tavLst>
                                            <p:tav tm="0">
                                              <p:val>
                                                <p:strVal val="#ppt_x"/>
                                              </p:val>
                                            </p:tav>
                                            <p:tav tm="100000">
                                              <p:val>
                                                <p:strVal val="#ppt_x"/>
                                              </p:val>
                                            </p:tav>
                                          </p:tavLst>
                                        </p:anim>
                                        <p:anim calcmode="lin" valueType="num">
                                          <p:cBhvr additive="base">
                                            <p:cTn id="128" dur="500" fill="hold"/>
                                            <p:tgtEl>
                                              <p:spTgt spid="105"/>
                                            </p:tgtEl>
                                            <p:attrNameLst>
                                              <p:attrName>ppt_y</p:attrName>
                                            </p:attrNameLst>
                                          </p:cBhvr>
                                          <p:tavLst>
                                            <p:tav tm="0">
                                              <p:val>
                                                <p:strVal val="1+#ppt_h/2"/>
                                              </p:val>
                                            </p:tav>
                                            <p:tav tm="100000">
                                              <p:val>
                                                <p:strVal val="#ppt_y"/>
                                              </p:val>
                                            </p:tav>
                                          </p:tavLst>
                                        </p:anim>
                                      </p:childTnLst>
                                    </p:cTn>
                                  </p:par>
                                  <p:par>
                                    <p:cTn id="129" presetID="53" presetClass="entr" presetSubtype="16" fill="hold" grpId="0" nodeType="withEffect">
                                      <p:stCondLst>
                                        <p:cond delay="0"/>
                                      </p:stCondLst>
                                      <p:iterate type="lt">
                                        <p:tmPct val="10000"/>
                                      </p:iterate>
                                      <p:childTnLst>
                                        <p:set>
                                          <p:cBhvr>
                                            <p:cTn id="130" dur="1" fill="hold">
                                              <p:stCondLst>
                                                <p:cond delay="0"/>
                                              </p:stCondLst>
                                            </p:cTn>
                                            <p:tgtEl>
                                              <p:spTgt spid="127"/>
                                            </p:tgtEl>
                                            <p:attrNameLst>
                                              <p:attrName>style.visibility</p:attrName>
                                            </p:attrNameLst>
                                          </p:cBhvr>
                                          <p:to>
                                            <p:strVal val="visible"/>
                                          </p:to>
                                        </p:set>
                                        <p:anim calcmode="lin" valueType="num">
                                          <p:cBhvr>
                                            <p:cTn id="131" dur="500" fill="hold"/>
                                            <p:tgtEl>
                                              <p:spTgt spid="127"/>
                                            </p:tgtEl>
                                            <p:attrNameLst>
                                              <p:attrName>ppt_w</p:attrName>
                                            </p:attrNameLst>
                                          </p:cBhvr>
                                          <p:tavLst>
                                            <p:tav tm="0">
                                              <p:val>
                                                <p:fltVal val="0"/>
                                              </p:val>
                                            </p:tav>
                                            <p:tav tm="100000">
                                              <p:val>
                                                <p:strVal val="#ppt_w"/>
                                              </p:val>
                                            </p:tav>
                                          </p:tavLst>
                                        </p:anim>
                                        <p:anim calcmode="lin" valueType="num">
                                          <p:cBhvr>
                                            <p:cTn id="132" dur="500" fill="hold"/>
                                            <p:tgtEl>
                                              <p:spTgt spid="127"/>
                                            </p:tgtEl>
                                            <p:attrNameLst>
                                              <p:attrName>ppt_h</p:attrName>
                                            </p:attrNameLst>
                                          </p:cBhvr>
                                          <p:tavLst>
                                            <p:tav tm="0">
                                              <p:val>
                                                <p:fltVal val="0"/>
                                              </p:val>
                                            </p:tav>
                                            <p:tav tm="100000">
                                              <p:val>
                                                <p:strVal val="#ppt_h"/>
                                              </p:val>
                                            </p:tav>
                                          </p:tavLst>
                                        </p:anim>
                                        <p:animEffect transition="in" filter="fade">
                                          <p:cBhvr>
                                            <p:cTn id="133" dur="500"/>
                                            <p:tgtEl>
                                              <p:spTgt spid="127"/>
                                            </p:tgtEl>
                                          </p:cBhvr>
                                        </p:animEffect>
                                      </p:childTnLst>
                                    </p:cTn>
                                  </p:par>
                                  <p:par>
                                    <p:cTn id="134" presetID="16" presetClass="entr" presetSubtype="37" fill="hold" nodeType="withEffect">
                                      <p:stCondLst>
                                        <p:cond delay="0"/>
                                      </p:stCondLst>
                                      <p:childTnLst>
                                        <p:set>
                                          <p:cBhvr>
                                            <p:cTn id="135" dur="1" fill="hold">
                                              <p:stCondLst>
                                                <p:cond delay="0"/>
                                              </p:stCondLst>
                                            </p:cTn>
                                            <p:tgtEl>
                                              <p:spTgt spid="133"/>
                                            </p:tgtEl>
                                            <p:attrNameLst>
                                              <p:attrName>style.visibility</p:attrName>
                                            </p:attrNameLst>
                                          </p:cBhvr>
                                          <p:to>
                                            <p:strVal val="visible"/>
                                          </p:to>
                                        </p:set>
                                        <p:animEffect transition="in" filter="barn(outVertical)">
                                          <p:cBhvr>
                                            <p:cTn id="136" dur="500"/>
                                            <p:tgtEl>
                                              <p:spTgt spid="133"/>
                                            </p:tgtEl>
                                          </p:cBhvr>
                                        </p:animEffect>
                                      </p:childTnLst>
                                    </p:cTn>
                                  </p:par>
                                </p:childTnLst>
                              </p:cTn>
                            </p:par>
                            <p:par>
                              <p:cTn id="137" fill="hold">
                                <p:stCondLst>
                                  <p:cond delay="5250"/>
                                </p:stCondLst>
                                <p:childTnLst>
                                  <p:par>
                                    <p:cTn id="138" presetID="2" presetClass="entr" presetSubtype="4" accel="60000" fill="hold" nodeType="afterEffect">
                                      <p:stCondLst>
                                        <p:cond delay="0"/>
                                      </p:stCondLst>
                                      <p:childTnLst>
                                        <p:set>
                                          <p:cBhvr>
                                            <p:cTn id="139" dur="1" fill="hold">
                                              <p:stCondLst>
                                                <p:cond delay="0"/>
                                              </p:stCondLst>
                                            </p:cTn>
                                            <p:tgtEl>
                                              <p:spTgt spid="117"/>
                                            </p:tgtEl>
                                            <p:attrNameLst>
                                              <p:attrName>style.visibility</p:attrName>
                                            </p:attrNameLst>
                                          </p:cBhvr>
                                          <p:to>
                                            <p:strVal val="visible"/>
                                          </p:to>
                                        </p:set>
                                        <p:anim calcmode="lin" valueType="num">
                                          <p:cBhvr additive="base">
                                            <p:cTn id="140" dur="500" fill="hold"/>
                                            <p:tgtEl>
                                              <p:spTgt spid="117"/>
                                            </p:tgtEl>
                                            <p:attrNameLst>
                                              <p:attrName>ppt_x</p:attrName>
                                            </p:attrNameLst>
                                          </p:cBhvr>
                                          <p:tavLst>
                                            <p:tav tm="0">
                                              <p:val>
                                                <p:strVal val="#ppt_x"/>
                                              </p:val>
                                            </p:tav>
                                            <p:tav tm="100000">
                                              <p:val>
                                                <p:strVal val="#ppt_x"/>
                                              </p:val>
                                            </p:tav>
                                          </p:tavLst>
                                        </p:anim>
                                        <p:anim calcmode="lin" valueType="num">
                                          <p:cBhvr additive="base">
                                            <p:cTn id="141" dur="500" fill="hold"/>
                                            <p:tgtEl>
                                              <p:spTgt spid="117"/>
                                            </p:tgtEl>
                                            <p:attrNameLst>
                                              <p:attrName>ppt_y</p:attrName>
                                            </p:attrNameLst>
                                          </p:cBhvr>
                                          <p:tavLst>
                                            <p:tav tm="0">
                                              <p:val>
                                                <p:strVal val="1+#ppt_h/2"/>
                                              </p:val>
                                            </p:tav>
                                            <p:tav tm="100000">
                                              <p:val>
                                                <p:strVal val="#ppt_y"/>
                                              </p:val>
                                            </p:tav>
                                          </p:tavLst>
                                        </p:anim>
                                      </p:childTnLst>
                                    </p:cTn>
                                  </p:par>
                                  <p:par>
                                    <p:cTn id="142" presetID="53" presetClass="entr" presetSubtype="16" fill="hold" grpId="0" nodeType="withEffect">
                                      <p:stCondLst>
                                        <p:cond delay="0"/>
                                      </p:stCondLst>
                                      <p:iterate type="lt">
                                        <p:tmPct val="10000"/>
                                      </p:iterate>
                                      <p:childTnLst>
                                        <p:set>
                                          <p:cBhvr>
                                            <p:cTn id="143" dur="1" fill="hold">
                                              <p:stCondLst>
                                                <p:cond delay="0"/>
                                              </p:stCondLst>
                                            </p:cTn>
                                            <p:tgtEl>
                                              <p:spTgt spid="129"/>
                                            </p:tgtEl>
                                            <p:attrNameLst>
                                              <p:attrName>style.visibility</p:attrName>
                                            </p:attrNameLst>
                                          </p:cBhvr>
                                          <p:to>
                                            <p:strVal val="visible"/>
                                          </p:to>
                                        </p:set>
                                        <p:anim calcmode="lin" valueType="num">
                                          <p:cBhvr>
                                            <p:cTn id="144" dur="500" fill="hold"/>
                                            <p:tgtEl>
                                              <p:spTgt spid="129"/>
                                            </p:tgtEl>
                                            <p:attrNameLst>
                                              <p:attrName>ppt_w</p:attrName>
                                            </p:attrNameLst>
                                          </p:cBhvr>
                                          <p:tavLst>
                                            <p:tav tm="0">
                                              <p:val>
                                                <p:fltVal val="0"/>
                                              </p:val>
                                            </p:tav>
                                            <p:tav tm="100000">
                                              <p:val>
                                                <p:strVal val="#ppt_w"/>
                                              </p:val>
                                            </p:tav>
                                          </p:tavLst>
                                        </p:anim>
                                        <p:anim calcmode="lin" valueType="num">
                                          <p:cBhvr>
                                            <p:cTn id="145" dur="500" fill="hold"/>
                                            <p:tgtEl>
                                              <p:spTgt spid="129"/>
                                            </p:tgtEl>
                                            <p:attrNameLst>
                                              <p:attrName>ppt_h</p:attrName>
                                            </p:attrNameLst>
                                          </p:cBhvr>
                                          <p:tavLst>
                                            <p:tav tm="0">
                                              <p:val>
                                                <p:fltVal val="0"/>
                                              </p:val>
                                            </p:tav>
                                            <p:tav tm="100000">
                                              <p:val>
                                                <p:strVal val="#ppt_h"/>
                                              </p:val>
                                            </p:tav>
                                          </p:tavLst>
                                        </p:anim>
                                        <p:animEffect transition="in" filter="fade">
                                          <p:cBhvr>
                                            <p:cTn id="146" dur="500"/>
                                            <p:tgtEl>
                                              <p:spTgt spid="129"/>
                                            </p:tgtEl>
                                          </p:cBhvr>
                                        </p:animEffect>
                                      </p:childTnLst>
                                    </p:cTn>
                                  </p:par>
                                  <p:par>
                                    <p:cTn id="147" presetID="16" presetClass="entr" presetSubtype="37" fill="hold" nodeType="withEffect">
                                      <p:stCondLst>
                                        <p:cond delay="0"/>
                                      </p:stCondLst>
                                      <p:childTnLst>
                                        <p:set>
                                          <p:cBhvr>
                                            <p:cTn id="148" dur="1" fill="hold">
                                              <p:stCondLst>
                                                <p:cond delay="0"/>
                                              </p:stCondLst>
                                            </p:cTn>
                                            <p:tgtEl>
                                              <p:spTgt spid="135"/>
                                            </p:tgtEl>
                                            <p:attrNameLst>
                                              <p:attrName>style.visibility</p:attrName>
                                            </p:attrNameLst>
                                          </p:cBhvr>
                                          <p:to>
                                            <p:strVal val="visible"/>
                                          </p:to>
                                        </p:set>
                                        <p:animEffect transition="in" filter="barn(outVertical)">
                                          <p:cBhvr>
                                            <p:cTn id="149"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104" grpId="0" animBg="1"/>
          <p:bldP spid="124" grpId="0"/>
          <p:bldP spid="125" grpId="0"/>
          <p:bldP spid="126" grpId="0"/>
          <p:bldP spid="127" grpId="0"/>
          <p:bldP spid="128" grpId="0"/>
          <p:bldP spid="129" grpId="0"/>
        </p:bldLst>
      </p:timing>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PA_椭圆 1"/>
          <p:cNvSpPr/>
          <p:nvPr>
            <p:custDataLst>
              <p:tags r:id="rId1"/>
            </p:custDataLst>
          </p:nvPr>
        </p:nvSpPr>
        <p:spPr>
          <a:xfrm>
            <a:off x="5268686" y="490753"/>
            <a:ext cx="1421477" cy="446739"/>
          </a:xfrm>
          <a:prstGeom prst="roundRect">
            <a:avLst>
              <a:gd name="adj" fmla="val 50000"/>
            </a:avLst>
          </a:prstGeom>
          <a:solidFill>
            <a:srgbClr val="BFC8D5"/>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0076C5"/>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sp>
        <p:nvSpPr>
          <p:cNvPr id="11"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2" name="椭圆 11"/>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3"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4" name="矩形 13"/>
          <p:cNvSpPr/>
          <p:nvPr/>
        </p:nvSpPr>
        <p:spPr>
          <a:xfrm>
            <a:off x="1015602" y="642700"/>
            <a:ext cx="3007555"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 FOR PU</a:t>
            </a:r>
            <a:r>
              <a:rPr kumimoji="0" lang="zh-CN" altLang="en-US" sz="1100" b="0" i="0" u="none" strike="noStrike" kern="1200" cap="none" spc="0" normalizeH="0" baseline="0" noProof="0" dirty="0">
                <a:ln>
                  <a:noFill/>
                </a:ln>
                <a:solidFill>
                  <a:srgbClr val="FFFFFF">
                    <a:lumMod val="65000"/>
                  </a:srgbClr>
                </a:solidFill>
                <a:effectLst/>
                <a:uLnTx/>
                <a:uFillTx/>
                <a:cs typeface="+mn-ea"/>
                <a:sym typeface="+mn-lt"/>
              </a:rPr>
              <a:t> </a:t>
            </a: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YUAN</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15" name="文本框 14"/>
          <p:cNvSpPr txBox="1"/>
          <p:nvPr/>
        </p:nvSpPr>
        <p:spPr>
          <a:xfrm>
            <a:off x="1009702" y="159657"/>
            <a:ext cx="19800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5171"/>
                </a:solidFill>
                <a:effectLst/>
                <a:uLnTx/>
                <a:uFillTx/>
                <a:cs typeface="+mn-ea"/>
                <a:sym typeface="+mn-lt"/>
              </a:rPr>
              <a:t>特色与创新</a:t>
            </a:r>
          </a:p>
        </p:txBody>
      </p:sp>
      <p:grpSp>
        <p:nvGrpSpPr>
          <p:cNvPr id="87" name="组合 86"/>
          <p:cNvGrpSpPr/>
          <p:nvPr/>
        </p:nvGrpSpPr>
        <p:grpSpPr>
          <a:xfrm>
            <a:off x="47624" y="2996043"/>
            <a:ext cx="1731479" cy="551245"/>
            <a:chOff x="47624" y="3148443"/>
            <a:chExt cx="1731479" cy="551245"/>
          </a:xfrm>
        </p:grpSpPr>
        <p:sp>
          <p:nvSpPr>
            <p:cNvPr id="88" name="直角三角形 87"/>
            <p:cNvSpPr/>
            <p:nvPr/>
          </p:nvSpPr>
          <p:spPr>
            <a:xfrm rot="16200000" flipH="1">
              <a:off x="41676" y="3601662"/>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89" name="组合 88"/>
            <p:cNvGrpSpPr/>
            <p:nvPr/>
          </p:nvGrpSpPr>
          <p:grpSpPr>
            <a:xfrm>
              <a:off x="47624" y="3148443"/>
              <a:ext cx="1731479" cy="447270"/>
              <a:chOff x="47624" y="2775910"/>
              <a:chExt cx="1731479" cy="447270"/>
            </a:xfrm>
          </p:grpSpPr>
          <p:sp>
            <p:nvSpPr>
              <p:cNvPr id="91" name="五边形 62"/>
              <p:cNvSpPr/>
              <p:nvPr/>
            </p:nvSpPr>
            <p:spPr>
              <a:xfrm>
                <a:off x="47624" y="2775910"/>
                <a:ext cx="1731479" cy="447270"/>
              </a:xfrm>
              <a:prstGeom prst="homePlate">
                <a:avLst/>
              </a:prstGeom>
              <a:solidFill>
                <a:srgbClr val="00B050"/>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cs typeface="+mn-ea"/>
                  <a:sym typeface="+mn-lt"/>
                </a:endParaRPr>
              </a:p>
            </p:txBody>
          </p:sp>
          <p:sp>
            <p:nvSpPr>
              <p:cNvPr id="92" name="矩形 91"/>
              <p:cNvSpPr/>
              <p:nvPr/>
            </p:nvSpPr>
            <p:spPr>
              <a:xfrm>
                <a:off x="507007" y="2820743"/>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内容分析</a:t>
                </a:r>
              </a:p>
            </p:txBody>
          </p:sp>
        </p:grpSp>
        <p:sp>
          <p:nvSpPr>
            <p:cNvPr id="90" name="Freeform 5"/>
            <p:cNvSpPr>
              <a:spLocks noEditPoints="1"/>
            </p:cNvSpPr>
            <p:nvPr/>
          </p:nvSpPr>
          <p:spPr bwMode="auto">
            <a:xfrm>
              <a:off x="223039" y="3239505"/>
              <a:ext cx="239735" cy="265145"/>
            </a:xfrm>
            <a:custGeom>
              <a:avLst/>
              <a:gdLst>
                <a:gd name="T0" fmla="*/ 1341 w 2696"/>
                <a:gd name="T1" fmla="*/ 849 h 2979"/>
                <a:gd name="T2" fmla="*/ 596 w 2696"/>
                <a:gd name="T3" fmla="*/ 849 h 2979"/>
                <a:gd name="T4" fmla="*/ 596 w 2696"/>
                <a:gd name="T5" fmla="*/ 1058 h 2979"/>
                <a:gd name="T6" fmla="*/ 1341 w 2696"/>
                <a:gd name="T7" fmla="*/ 1058 h 2979"/>
                <a:gd name="T8" fmla="*/ 1341 w 2696"/>
                <a:gd name="T9" fmla="*/ 849 h 2979"/>
                <a:gd name="T10" fmla="*/ 596 w 2696"/>
                <a:gd name="T11" fmla="*/ 1683 h 2979"/>
                <a:gd name="T12" fmla="*/ 2085 w 2696"/>
                <a:gd name="T13" fmla="*/ 1683 h 2979"/>
                <a:gd name="T14" fmla="*/ 2085 w 2696"/>
                <a:gd name="T15" fmla="*/ 1475 h 2979"/>
                <a:gd name="T16" fmla="*/ 596 w 2696"/>
                <a:gd name="T17" fmla="*/ 1475 h 2979"/>
                <a:gd name="T18" fmla="*/ 596 w 2696"/>
                <a:gd name="T19" fmla="*/ 1683 h 2979"/>
                <a:gd name="T20" fmla="*/ 596 w 2696"/>
                <a:gd name="T21" fmla="*/ 2309 h 2979"/>
                <a:gd name="T22" fmla="*/ 2085 w 2696"/>
                <a:gd name="T23" fmla="*/ 2309 h 2979"/>
                <a:gd name="T24" fmla="*/ 2085 w 2696"/>
                <a:gd name="T25" fmla="*/ 2100 h 2979"/>
                <a:gd name="T26" fmla="*/ 596 w 2696"/>
                <a:gd name="T27" fmla="*/ 2100 h 2979"/>
                <a:gd name="T28" fmla="*/ 596 w 2696"/>
                <a:gd name="T29" fmla="*/ 2309 h 2979"/>
                <a:gd name="T30" fmla="*/ 2651 w 2696"/>
                <a:gd name="T31" fmla="*/ 685 h 2979"/>
                <a:gd name="T32" fmla="*/ 1936 w 2696"/>
                <a:gd name="T33" fmla="*/ 30 h 2979"/>
                <a:gd name="T34" fmla="*/ 1877 w 2696"/>
                <a:gd name="T35" fmla="*/ 0 h 2979"/>
                <a:gd name="T36" fmla="*/ 104 w 2696"/>
                <a:gd name="T37" fmla="*/ 0 h 2979"/>
                <a:gd name="T38" fmla="*/ 0 w 2696"/>
                <a:gd name="T39" fmla="*/ 104 h 2979"/>
                <a:gd name="T40" fmla="*/ 0 w 2696"/>
                <a:gd name="T41" fmla="*/ 2875 h 2979"/>
                <a:gd name="T42" fmla="*/ 104 w 2696"/>
                <a:gd name="T43" fmla="*/ 2979 h 2979"/>
                <a:gd name="T44" fmla="*/ 2592 w 2696"/>
                <a:gd name="T45" fmla="*/ 2979 h 2979"/>
                <a:gd name="T46" fmla="*/ 2696 w 2696"/>
                <a:gd name="T47" fmla="*/ 2875 h 2979"/>
                <a:gd name="T48" fmla="*/ 2696 w 2696"/>
                <a:gd name="T49" fmla="*/ 760 h 2979"/>
                <a:gd name="T50" fmla="*/ 2651 w 2696"/>
                <a:gd name="T51" fmla="*/ 685 h 2979"/>
                <a:gd name="T52" fmla="*/ 1921 w 2696"/>
                <a:gd name="T53" fmla="*/ 283 h 2979"/>
                <a:gd name="T54" fmla="*/ 2458 w 2696"/>
                <a:gd name="T55" fmla="*/ 789 h 2979"/>
                <a:gd name="T56" fmla="*/ 1921 w 2696"/>
                <a:gd name="T57" fmla="*/ 789 h 2979"/>
                <a:gd name="T58" fmla="*/ 1921 w 2696"/>
                <a:gd name="T59" fmla="*/ 283 h 2979"/>
                <a:gd name="T60" fmla="*/ 2472 w 2696"/>
                <a:gd name="T61" fmla="*/ 2770 h 2979"/>
                <a:gd name="T62" fmla="*/ 209 w 2696"/>
                <a:gd name="T63" fmla="*/ 2770 h 2979"/>
                <a:gd name="T64" fmla="*/ 209 w 2696"/>
                <a:gd name="T65" fmla="*/ 209 h 2979"/>
                <a:gd name="T66" fmla="*/ 1713 w 2696"/>
                <a:gd name="T67" fmla="*/ 209 h 2979"/>
                <a:gd name="T68" fmla="*/ 1713 w 2696"/>
                <a:gd name="T69" fmla="*/ 894 h 2979"/>
                <a:gd name="T70" fmla="*/ 1817 w 2696"/>
                <a:gd name="T71" fmla="*/ 998 h 2979"/>
                <a:gd name="T72" fmla="*/ 2487 w 2696"/>
                <a:gd name="T73" fmla="*/ 998 h 2979"/>
                <a:gd name="T74" fmla="*/ 2487 w 2696"/>
                <a:gd name="T75" fmla="*/ 2770 h 2979"/>
                <a:gd name="T76" fmla="*/ 2472 w 2696"/>
                <a:gd name="T77" fmla="*/ 2770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6" h="2979">
                  <a:moveTo>
                    <a:pt x="1341" y="849"/>
                  </a:moveTo>
                  <a:cubicBezTo>
                    <a:pt x="596" y="849"/>
                    <a:pt x="596" y="849"/>
                    <a:pt x="596" y="849"/>
                  </a:cubicBezTo>
                  <a:cubicBezTo>
                    <a:pt x="596" y="1058"/>
                    <a:pt x="596" y="1058"/>
                    <a:pt x="596" y="1058"/>
                  </a:cubicBezTo>
                  <a:cubicBezTo>
                    <a:pt x="1341" y="1058"/>
                    <a:pt x="1341" y="1058"/>
                    <a:pt x="1341" y="1058"/>
                  </a:cubicBezTo>
                  <a:cubicBezTo>
                    <a:pt x="1341" y="849"/>
                    <a:pt x="1341" y="849"/>
                    <a:pt x="1341" y="849"/>
                  </a:cubicBezTo>
                  <a:close/>
                  <a:moveTo>
                    <a:pt x="596" y="1683"/>
                  </a:moveTo>
                  <a:cubicBezTo>
                    <a:pt x="2085" y="1683"/>
                    <a:pt x="2085" y="1683"/>
                    <a:pt x="2085" y="1683"/>
                  </a:cubicBezTo>
                  <a:cubicBezTo>
                    <a:pt x="2085" y="1475"/>
                    <a:pt x="2085" y="1475"/>
                    <a:pt x="2085" y="1475"/>
                  </a:cubicBezTo>
                  <a:cubicBezTo>
                    <a:pt x="596" y="1475"/>
                    <a:pt x="596" y="1475"/>
                    <a:pt x="596" y="1475"/>
                  </a:cubicBezTo>
                  <a:cubicBezTo>
                    <a:pt x="596" y="1683"/>
                    <a:pt x="596" y="1683"/>
                    <a:pt x="596" y="1683"/>
                  </a:cubicBezTo>
                  <a:close/>
                  <a:moveTo>
                    <a:pt x="596" y="2309"/>
                  </a:moveTo>
                  <a:cubicBezTo>
                    <a:pt x="2085" y="2309"/>
                    <a:pt x="2085" y="2309"/>
                    <a:pt x="2085" y="2309"/>
                  </a:cubicBezTo>
                  <a:cubicBezTo>
                    <a:pt x="2085" y="2100"/>
                    <a:pt x="2085" y="2100"/>
                    <a:pt x="2085" y="2100"/>
                  </a:cubicBezTo>
                  <a:cubicBezTo>
                    <a:pt x="596" y="2100"/>
                    <a:pt x="596" y="2100"/>
                    <a:pt x="596" y="2100"/>
                  </a:cubicBezTo>
                  <a:cubicBezTo>
                    <a:pt x="596" y="2309"/>
                    <a:pt x="596" y="2309"/>
                    <a:pt x="596" y="2309"/>
                  </a:cubicBezTo>
                  <a:close/>
                  <a:moveTo>
                    <a:pt x="2651" y="685"/>
                  </a:moveTo>
                  <a:cubicBezTo>
                    <a:pt x="1936" y="30"/>
                    <a:pt x="1936" y="30"/>
                    <a:pt x="1936" y="30"/>
                  </a:cubicBezTo>
                  <a:cubicBezTo>
                    <a:pt x="1921" y="15"/>
                    <a:pt x="1892" y="0"/>
                    <a:pt x="1877" y="0"/>
                  </a:cubicBezTo>
                  <a:cubicBezTo>
                    <a:pt x="104" y="0"/>
                    <a:pt x="104" y="0"/>
                    <a:pt x="104" y="0"/>
                  </a:cubicBezTo>
                  <a:cubicBezTo>
                    <a:pt x="45" y="0"/>
                    <a:pt x="0" y="45"/>
                    <a:pt x="0" y="104"/>
                  </a:cubicBezTo>
                  <a:cubicBezTo>
                    <a:pt x="0" y="2875"/>
                    <a:pt x="0" y="2875"/>
                    <a:pt x="0" y="2875"/>
                  </a:cubicBezTo>
                  <a:cubicBezTo>
                    <a:pt x="0" y="2934"/>
                    <a:pt x="45" y="2979"/>
                    <a:pt x="104" y="2979"/>
                  </a:cubicBezTo>
                  <a:cubicBezTo>
                    <a:pt x="2592" y="2979"/>
                    <a:pt x="2592" y="2979"/>
                    <a:pt x="2592" y="2979"/>
                  </a:cubicBezTo>
                  <a:cubicBezTo>
                    <a:pt x="2651" y="2979"/>
                    <a:pt x="2696" y="2934"/>
                    <a:pt x="2696" y="2875"/>
                  </a:cubicBezTo>
                  <a:cubicBezTo>
                    <a:pt x="2696" y="760"/>
                    <a:pt x="2696" y="760"/>
                    <a:pt x="2696" y="760"/>
                  </a:cubicBezTo>
                  <a:cubicBezTo>
                    <a:pt x="2681" y="745"/>
                    <a:pt x="2666" y="715"/>
                    <a:pt x="2651" y="685"/>
                  </a:cubicBezTo>
                  <a:close/>
                  <a:moveTo>
                    <a:pt x="1921" y="283"/>
                  </a:moveTo>
                  <a:cubicBezTo>
                    <a:pt x="2458" y="789"/>
                    <a:pt x="2458" y="789"/>
                    <a:pt x="2458" y="789"/>
                  </a:cubicBezTo>
                  <a:cubicBezTo>
                    <a:pt x="1921" y="789"/>
                    <a:pt x="1921" y="789"/>
                    <a:pt x="1921" y="789"/>
                  </a:cubicBezTo>
                  <a:cubicBezTo>
                    <a:pt x="1921" y="283"/>
                    <a:pt x="1921" y="283"/>
                    <a:pt x="1921" y="283"/>
                  </a:cubicBezTo>
                  <a:close/>
                  <a:moveTo>
                    <a:pt x="2472" y="2770"/>
                  </a:moveTo>
                  <a:cubicBezTo>
                    <a:pt x="209" y="2770"/>
                    <a:pt x="209" y="2770"/>
                    <a:pt x="209" y="2770"/>
                  </a:cubicBezTo>
                  <a:cubicBezTo>
                    <a:pt x="209" y="209"/>
                    <a:pt x="209" y="209"/>
                    <a:pt x="209" y="209"/>
                  </a:cubicBezTo>
                  <a:cubicBezTo>
                    <a:pt x="1713" y="209"/>
                    <a:pt x="1713" y="209"/>
                    <a:pt x="1713" y="209"/>
                  </a:cubicBezTo>
                  <a:cubicBezTo>
                    <a:pt x="1713" y="894"/>
                    <a:pt x="1713" y="894"/>
                    <a:pt x="1713" y="894"/>
                  </a:cubicBezTo>
                  <a:cubicBezTo>
                    <a:pt x="1713" y="953"/>
                    <a:pt x="1758" y="998"/>
                    <a:pt x="1817" y="998"/>
                  </a:cubicBezTo>
                  <a:cubicBezTo>
                    <a:pt x="2487" y="998"/>
                    <a:pt x="2487" y="998"/>
                    <a:pt x="2487" y="998"/>
                  </a:cubicBezTo>
                  <a:cubicBezTo>
                    <a:pt x="2487" y="2770"/>
                    <a:pt x="2487" y="2770"/>
                    <a:pt x="2487" y="2770"/>
                  </a:cubicBezTo>
                  <a:cubicBezTo>
                    <a:pt x="2472" y="2770"/>
                    <a:pt x="2472" y="2770"/>
                    <a:pt x="2472" y="277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93" name="组合 92"/>
          <p:cNvGrpSpPr/>
          <p:nvPr/>
        </p:nvGrpSpPr>
        <p:grpSpPr>
          <a:xfrm>
            <a:off x="47624" y="2161827"/>
            <a:ext cx="1731479" cy="551245"/>
            <a:chOff x="47624" y="2314227"/>
            <a:chExt cx="1731479" cy="551245"/>
          </a:xfrm>
        </p:grpSpPr>
        <p:sp>
          <p:nvSpPr>
            <p:cNvPr id="94" name="直角三角形 93"/>
            <p:cNvSpPr/>
            <p:nvPr/>
          </p:nvSpPr>
          <p:spPr>
            <a:xfrm rot="16200000" flipH="1">
              <a:off x="41676" y="2767446"/>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95" name="组合 94"/>
            <p:cNvGrpSpPr/>
            <p:nvPr/>
          </p:nvGrpSpPr>
          <p:grpSpPr>
            <a:xfrm>
              <a:off x="47624" y="2314227"/>
              <a:ext cx="1731479" cy="447270"/>
              <a:chOff x="47624" y="2136427"/>
              <a:chExt cx="1731479" cy="447270"/>
            </a:xfrm>
          </p:grpSpPr>
          <p:sp>
            <p:nvSpPr>
              <p:cNvPr id="97" name="五边形 61"/>
              <p:cNvSpPr/>
              <p:nvPr/>
            </p:nvSpPr>
            <p:spPr>
              <a:xfrm>
                <a:off x="47624" y="2136427"/>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98" name="矩形 97"/>
              <p:cNvSpPr/>
              <p:nvPr/>
            </p:nvSpPr>
            <p:spPr>
              <a:xfrm>
                <a:off x="507007" y="2178679"/>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学情分析</a:t>
                </a:r>
              </a:p>
            </p:txBody>
          </p:sp>
        </p:grpSp>
        <p:sp>
          <p:nvSpPr>
            <p:cNvPr id="96" name="Freeform 5"/>
            <p:cNvSpPr>
              <a:spLocks noEditPoints="1"/>
            </p:cNvSpPr>
            <p:nvPr/>
          </p:nvSpPr>
          <p:spPr bwMode="auto">
            <a:xfrm>
              <a:off x="229178" y="2424088"/>
              <a:ext cx="251428" cy="234844"/>
            </a:xfrm>
            <a:custGeom>
              <a:avLst/>
              <a:gdLst>
                <a:gd name="T0" fmla="*/ 205 w 3072"/>
                <a:gd name="T1" fmla="*/ 717 h 2867"/>
                <a:gd name="T2" fmla="*/ 307 w 3072"/>
                <a:gd name="T3" fmla="*/ 614 h 2867"/>
                <a:gd name="T4" fmla="*/ 348 w 3072"/>
                <a:gd name="T5" fmla="*/ 614 h 2867"/>
                <a:gd name="T6" fmla="*/ 1024 w 3072"/>
                <a:gd name="T7" fmla="*/ 143 h 2867"/>
                <a:gd name="T8" fmla="*/ 1024 w 3072"/>
                <a:gd name="T9" fmla="*/ 123 h 2867"/>
                <a:gd name="T10" fmla="*/ 1126 w 3072"/>
                <a:gd name="T11" fmla="*/ 0 h 2867"/>
                <a:gd name="T12" fmla="*/ 1229 w 3072"/>
                <a:gd name="T13" fmla="*/ 102 h 2867"/>
                <a:gd name="T14" fmla="*/ 1229 w 3072"/>
                <a:gd name="T15" fmla="*/ 123 h 2867"/>
                <a:gd name="T16" fmla="*/ 1905 w 3072"/>
                <a:gd name="T17" fmla="*/ 635 h 2867"/>
                <a:gd name="T18" fmla="*/ 1987 w 3072"/>
                <a:gd name="T19" fmla="*/ 635 h 2867"/>
                <a:gd name="T20" fmla="*/ 2662 w 3072"/>
                <a:gd name="T21" fmla="*/ 123 h 2867"/>
                <a:gd name="T22" fmla="*/ 2662 w 3072"/>
                <a:gd name="T23" fmla="*/ 102 h 2867"/>
                <a:gd name="T24" fmla="*/ 2765 w 3072"/>
                <a:gd name="T25" fmla="*/ 0 h 2867"/>
                <a:gd name="T26" fmla="*/ 2867 w 3072"/>
                <a:gd name="T27" fmla="*/ 102 h 2867"/>
                <a:gd name="T28" fmla="*/ 2765 w 3072"/>
                <a:gd name="T29" fmla="*/ 205 h 2867"/>
                <a:gd name="T30" fmla="*/ 2724 w 3072"/>
                <a:gd name="T31" fmla="*/ 205 h 2867"/>
                <a:gd name="T32" fmla="*/ 2048 w 3072"/>
                <a:gd name="T33" fmla="*/ 717 h 2867"/>
                <a:gd name="T34" fmla="*/ 2048 w 3072"/>
                <a:gd name="T35" fmla="*/ 737 h 2867"/>
                <a:gd name="T36" fmla="*/ 1946 w 3072"/>
                <a:gd name="T37" fmla="*/ 819 h 2867"/>
                <a:gd name="T38" fmla="*/ 1843 w 3072"/>
                <a:gd name="T39" fmla="*/ 717 h 2867"/>
                <a:gd name="T40" fmla="*/ 1843 w 3072"/>
                <a:gd name="T41" fmla="*/ 696 h 2867"/>
                <a:gd name="T42" fmla="*/ 1167 w 3072"/>
                <a:gd name="T43" fmla="*/ 205 h 2867"/>
                <a:gd name="T44" fmla="*/ 1126 w 3072"/>
                <a:gd name="T45" fmla="*/ 205 h 2867"/>
                <a:gd name="T46" fmla="*/ 1106 w 3072"/>
                <a:gd name="T47" fmla="*/ 205 h 2867"/>
                <a:gd name="T48" fmla="*/ 410 w 3072"/>
                <a:gd name="T49" fmla="*/ 717 h 2867"/>
                <a:gd name="T50" fmla="*/ 307 w 3072"/>
                <a:gd name="T51" fmla="*/ 819 h 2867"/>
                <a:gd name="T52" fmla="*/ 205 w 3072"/>
                <a:gd name="T53" fmla="*/ 717 h 2867"/>
                <a:gd name="T54" fmla="*/ 2970 w 3072"/>
                <a:gd name="T55" fmla="*/ 2662 h 2867"/>
                <a:gd name="T56" fmla="*/ 2867 w 3072"/>
                <a:gd name="T57" fmla="*/ 2662 h 2867"/>
                <a:gd name="T58" fmla="*/ 2867 w 3072"/>
                <a:gd name="T59" fmla="*/ 819 h 2867"/>
                <a:gd name="T60" fmla="*/ 2662 w 3072"/>
                <a:gd name="T61" fmla="*/ 819 h 2867"/>
                <a:gd name="T62" fmla="*/ 2662 w 3072"/>
                <a:gd name="T63" fmla="*/ 2662 h 2867"/>
                <a:gd name="T64" fmla="*/ 2048 w 3072"/>
                <a:gd name="T65" fmla="*/ 2662 h 2867"/>
                <a:gd name="T66" fmla="*/ 2048 w 3072"/>
                <a:gd name="T67" fmla="*/ 1229 h 2867"/>
                <a:gd name="T68" fmla="*/ 1843 w 3072"/>
                <a:gd name="T69" fmla="*/ 1229 h 2867"/>
                <a:gd name="T70" fmla="*/ 1843 w 3072"/>
                <a:gd name="T71" fmla="*/ 2662 h 2867"/>
                <a:gd name="T72" fmla="*/ 1229 w 3072"/>
                <a:gd name="T73" fmla="*/ 2662 h 2867"/>
                <a:gd name="T74" fmla="*/ 1229 w 3072"/>
                <a:gd name="T75" fmla="*/ 819 h 2867"/>
                <a:gd name="T76" fmla="*/ 1024 w 3072"/>
                <a:gd name="T77" fmla="*/ 819 h 2867"/>
                <a:gd name="T78" fmla="*/ 1024 w 3072"/>
                <a:gd name="T79" fmla="*/ 2662 h 2867"/>
                <a:gd name="T80" fmla="*/ 410 w 3072"/>
                <a:gd name="T81" fmla="*/ 2662 h 2867"/>
                <a:gd name="T82" fmla="*/ 410 w 3072"/>
                <a:gd name="T83" fmla="*/ 1229 h 2867"/>
                <a:gd name="T84" fmla="*/ 205 w 3072"/>
                <a:gd name="T85" fmla="*/ 1229 h 2867"/>
                <a:gd name="T86" fmla="*/ 205 w 3072"/>
                <a:gd name="T87" fmla="*/ 2662 h 2867"/>
                <a:gd name="T88" fmla="*/ 102 w 3072"/>
                <a:gd name="T89" fmla="*/ 2662 h 2867"/>
                <a:gd name="T90" fmla="*/ 0 w 3072"/>
                <a:gd name="T91" fmla="*/ 2765 h 2867"/>
                <a:gd name="T92" fmla="*/ 102 w 3072"/>
                <a:gd name="T93" fmla="*/ 2867 h 2867"/>
                <a:gd name="T94" fmla="*/ 2970 w 3072"/>
                <a:gd name="T95" fmla="*/ 2867 h 2867"/>
                <a:gd name="T96" fmla="*/ 3072 w 3072"/>
                <a:gd name="T97" fmla="*/ 2765 h 2867"/>
                <a:gd name="T98" fmla="*/ 2970 w 3072"/>
                <a:gd name="T99" fmla="*/ 2662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2" h="2867">
                  <a:moveTo>
                    <a:pt x="205" y="717"/>
                  </a:moveTo>
                  <a:cubicBezTo>
                    <a:pt x="205" y="676"/>
                    <a:pt x="246" y="614"/>
                    <a:pt x="307" y="614"/>
                  </a:cubicBezTo>
                  <a:cubicBezTo>
                    <a:pt x="348" y="614"/>
                    <a:pt x="348" y="614"/>
                    <a:pt x="348" y="614"/>
                  </a:cubicBezTo>
                  <a:cubicBezTo>
                    <a:pt x="1024" y="143"/>
                    <a:pt x="1024" y="143"/>
                    <a:pt x="1024" y="143"/>
                  </a:cubicBezTo>
                  <a:cubicBezTo>
                    <a:pt x="1024" y="123"/>
                    <a:pt x="1024" y="123"/>
                    <a:pt x="1024" y="123"/>
                  </a:cubicBezTo>
                  <a:cubicBezTo>
                    <a:pt x="1024" y="61"/>
                    <a:pt x="1065" y="0"/>
                    <a:pt x="1126" y="0"/>
                  </a:cubicBezTo>
                  <a:cubicBezTo>
                    <a:pt x="1188" y="0"/>
                    <a:pt x="1229" y="61"/>
                    <a:pt x="1229" y="102"/>
                  </a:cubicBezTo>
                  <a:cubicBezTo>
                    <a:pt x="1229" y="123"/>
                    <a:pt x="1229" y="123"/>
                    <a:pt x="1229" y="123"/>
                  </a:cubicBezTo>
                  <a:cubicBezTo>
                    <a:pt x="1905" y="635"/>
                    <a:pt x="1905" y="635"/>
                    <a:pt x="1905" y="635"/>
                  </a:cubicBezTo>
                  <a:cubicBezTo>
                    <a:pt x="1987" y="635"/>
                    <a:pt x="1987" y="635"/>
                    <a:pt x="1987" y="635"/>
                  </a:cubicBezTo>
                  <a:cubicBezTo>
                    <a:pt x="2662" y="123"/>
                    <a:pt x="2662" y="123"/>
                    <a:pt x="2662" y="123"/>
                  </a:cubicBezTo>
                  <a:cubicBezTo>
                    <a:pt x="2662" y="102"/>
                    <a:pt x="2662" y="102"/>
                    <a:pt x="2662" y="102"/>
                  </a:cubicBezTo>
                  <a:cubicBezTo>
                    <a:pt x="2662" y="61"/>
                    <a:pt x="2703" y="0"/>
                    <a:pt x="2765" y="0"/>
                  </a:cubicBezTo>
                  <a:cubicBezTo>
                    <a:pt x="2826" y="0"/>
                    <a:pt x="2867" y="61"/>
                    <a:pt x="2867" y="102"/>
                  </a:cubicBezTo>
                  <a:cubicBezTo>
                    <a:pt x="2867" y="164"/>
                    <a:pt x="2826" y="205"/>
                    <a:pt x="2765" y="205"/>
                  </a:cubicBezTo>
                  <a:cubicBezTo>
                    <a:pt x="2724" y="205"/>
                    <a:pt x="2724" y="205"/>
                    <a:pt x="2724" y="205"/>
                  </a:cubicBezTo>
                  <a:cubicBezTo>
                    <a:pt x="2048" y="717"/>
                    <a:pt x="2048" y="717"/>
                    <a:pt x="2048" y="717"/>
                  </a:cubicBezTo>
                  <a:cubicBezTo>
                    <a:pt x="2048" y="737"/>
                    <a:pt x="2048" y="737"/>
                    <a:pt x="2048" y="737"/>
                  </a:cubicBezTo>
                  <a:cubicBezTo>
                    <a:pt x="2048" y="778"/>
                    <a:pt x="2007" y="819"/>
                    <a:pt x="1946" y="819"/>
                  </a:cubicBezTo>
                  <a:cubicBezTo>
                    <a:pt x="1884" y="819"/>
                    <a:pt x="1843" y="778"/>
                    <a:pt x="1843" y="717"/>
                  </a:cubicBezTo>
                  <a:cubicBezTo>
                    <a:pt x="1843" y="696"/>
                    <a:pt x="1843" y="696"/>
                    <a:pt x="1843" y="696"/>
                  </a:cubicBezTo>
                  <a:cubicBezTo>
                    <a:pt x="1167" y="205"/>
                    <a:pt x="1167" y="205"/>
                    <a:pt x="1167" y="205"/>
                  </a:cubicBezTo>
                  <a:cubicBezTo>
                    <a:pt x="1126" y="205"/>
                    <a:pt x="1126" y="205"/>
                    <a:pt x="1126" y="205"/>
                  </a:cubicBezTo>
                  <a:cubicBezTo>
                    <a:pt x="1106" y="205"/>
                    <a:pt x="1106" y="205"/>
                    <a:pt x="1106" y="205"/>
                  </a:cubicBezTo>
                  <a:cubicBezTo>
                    <a:pt x="410" y="717"/>
                    <a:pt x="410" y="717"/>
                    <a:pt x="410" y="717"/>
                  </a:cubicBezTo>
                  <a:cubicBezTo>
                    <a:pt x="410" y="778"/>
                    <a:pt x="369" y="819"/>
                    <a:pt x="307" y="819"/>
                  </a:cubicBezTo>
                  <a:cubicBezTo>
                    <a:pt x="246" y="819"/>
                    <a:pt x="205" y="778"/>
                    <a:pt x="205" y="717"/>
                  </a:cubicBezTo>
                  <a:close/>
                  <a:moveTo>
                    <a:pt x="2970" y="2662"/>
                  </a:moveTo>
                  <a:cubicBezTo>
                    <a:pt x="2867" y="2662"/>
                    <a:pt x="2867" y="2662"/>
                    <a:pt x="2867" y="2662"/>
                  </a:cubicBezTo>
                  <a:cubicBezTo>
                    <a:pt x="2867" y="819"/>
                    <a:pt x="2867" y="819"/>
                    <a:pt x="2867" y="819"/>
                  </a:cubicBezTo>
                  <a:cubicBezTo>
                    <a:pt x="2662" y="819"/>
                    <a:pt x="2662" y="819"/>
                    <a:pt x="2662" y="819"/>
                  </a:cubicBezTo>
                  <a:cubicBezTo>
                    <a:pt x="2662" y="2662"/>
                    <a:pt x="2662" y="2662"/>
                    <a:pt x="2662" y="2662"/>
                  </a:cubicBezTo>
                  <a:cubicBezTo>
                    <a:pt x="2048" y="2662"/>
                    <a:pt x="2048" y="2662"/>
                    <a:pt x="2048" y="2662"/>
                  </a:cubicBezTo>
                  <a:cubicBezTo>
                    <a:pt x="2048" y="1229"/>
                    <a:pt x="2048" y="1229"/>
                    <a:pt x="2048" y="1229"/>
                  </a:cubicBezTo>
                  <a:cubicBezTo>
                    <a:pt x="1843" y="1229"/>
                    <a:pt x="1843" y="1229"/>
                    <a:pt x="1843" y="1229"/>
                  </a:cubicBezTo>
                  <a:cubicBezTo>
                    <a:pt x="1843" y="2662"/>
                    <a:pt x="1843" y="2662"/>
                    <a:pt x="1843" y="2662"/>
                  </a:cubicBezTo>
                  <a:cubicBezTo>
                    <a:pt x="1229" y="2662"/>
                    <a:pt x="1229" y="2662"/>
                    <a:pt x="1229" y="2662"/>
                  </a:cubicBezTo>
                  <a:cubicBezTo>
                    <a:pt x="1229" y="819"/>
                    <a:pt x="1229" y="819"/>
                    <a:pt x="1229" y="819"/>
                  </a:cubicBezTo>
                  <a:cubicBezTo>
                    <a:pt x="1024" y="819"/>
                    <a:pt x="1024" y="819"/>
                    <a:pt x="1024" y="819"/>
                  </a:cubicBezTo>
                  <a:cubicBezTo>
                    <a:pt x="1024" y="2662"/>
                    <a:pt x="1024" y="2662"/>
                    <a:pt x="1024" y="2662"/>
                  </a:cubicBezTo>
                  <a:cubicBezTo>
                    <a:pt x="410" y="2662"/>
                    <a:pt x="410" y="2662"/>
                    <a:pt x="410" y="2662"/>
                  </a:cubicBezTo>
                  <a:cubicBezTo>
                    <a:pt x="410" y="1229"/>
                    <a:pt x="410" y="1229"/>
                    <a:pt x="410" y="1229"/>
                  </a:cubicBezTo>
                  <a:cubicBezTo>
                    <a:pt x="205" y="1229"/>
                    <a:pt x="205" y="1229"/>
                    <a:pt x="205" y="1229"/>
                  </a:cubicBezTo>
                  <a:cubicBezTo>
                    <a:pt x="205" y="2662"/>
                    <a:pt x="205" y="2662"/>
                    <a:pt x="205" y="2662"/>
                  </a:cubicBezTo>
                  <a:cubicBezTo>
                    <a:pt x="102" y="2662"/>
                    <a:pt x="102" y="2662"/>
                    <a:pt x="102" y="2662"/>
                  </a:cubicBezTo>
                  <a:cubicBezTo>
                    <a:pt x="41" y="2662"/>
                    <a:pt x="0" y="2703"/>
                    <a:pt x="0" y="2765"/>
                  </a:cubicBezTo>
                  <a:cubicBezTo>
                    <a:pt x="0" y="2826"/>
                    <a:pt x="41" y="2867"/>
                    <a:pt x="102" y="2867"/>
                  </a:cubicBezTo>
                  <a:cubicBezTo>
                    <a:pt x="2970" y="2867"/>
                    <a:pt x="2970" y="2867"/>
                    <a:pt x="2970" y="2867"/>
                  </a:cubicBezTo>
                  <a:cubicBezTo>
                    <a:pt x="3031" y="2867"/>
                    <a:pt x="3072" y="2826"/>
                    <a:pt x="3072" y="2765"/>
                  </a:cubicBezTo>
                  <a:cubicBezTo>
                    <a:pt x="3072" y="2703"/>
                    <a:pt x="3031" y="2662"/>
                    <a:pt x="2970" y="2662"/>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99" name="组合 98"/>
          <p:cNvGrpSpPr/>
          <p:nvPr/>
        </p:nvGrpSpPr>
        <p:grpSpPr>
          <a:xfrm>
            <a:off x="47624" y="4664476"/>
            <a:ext cx="1731479" cy="551244"/>
            <a:chOff x="47624" y="4816876"/>
            <a:chExt cx="1731479" cy="551244"/>
          </a:xfrm>
        </p:grpSpPr>
        <p:sp>
          <p:nvSpPr>
            <p:cNvPr id="100" name="直角三角形 99"/>
            <p:cNvSpPr/>
            <p:nvPr/>
          </p:nvSpPr>
          <p:spPr>
            <a:xfrm rot="16200000" flipH="1">
              <a:off x="41676" y="5270094"/>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01" name="组合 100"/>
            <p:cNvGrpSpPr/>
            <p:nvPr/>
          </p:nvGrpSpPr>
          <p:grpSpPr>
            <a:xfrm>
              <a:off x="47624" y="4816876"/>
              <a:ext cx="1731479" cy="447270"/>
              <a:chOff x="47624" y="4054876"/>
              <a:chExt cx="1731479" cy="447270"/>
            </a:xfrm>
          </p:grpSpPr>
          <p:sp>
            <p:nvSpPr>
              <p:cNvPr id="103" name="五边形 64"/>
              <p:cNvSpPr/>
              <p:nvPr/>
            </p:nvSpPr>
            <p:spPr>
              <a:xfrm>
                <a:off x="47624" y="4054876"/>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04" name="矩形 103"/>
              <p:cNvSpPr/>
              <p:nvPr/>
            </p:nvSpPr>
            <p:spPr>
              <a:xfrm>
                <a:off x="507007" y="4104871"/>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教学目标</a:t>
                </a:r>
              </a:p>
            </p:txBody>
          </p:sp>
        </p:grpSp>
        <p:sp>
          <p:nvSpPr>
            <p:cNvPr id="102" name="Freeform 5"/>
            <p:cNvSpPr>
              <a:spLocks noEditPoints="1"/>
            </p:cNvSpPr>
            <p:nvPr/>
          </p:nvSpPr>
          <p:spPr bwMode="auto">
            <a:xfrm>
              <a:off x="216346" y="4901965"/>
              <a:ext cx="277091" cy="277091"/>
            </a:xfrm>
            <a:custGeom>
              <a:avLst/>
              <a:gdLst>
                <a:gd name="T0" fmla="*/ 1767 w 2867"/>
                <a:gd name="T1" fmla="*/ 287 h 2867"/>
                <a:gd name="T2" fmla="*/ 1327 w 2867"/>
                <a:gd name="T3" fmla="*/ 213 h 2867"/>
                <a:gd name="T4" fmla="*/ 0 w 2867"/>
                <a:gd name="T5" fmla="*/ 1540 h 2867"/>
                <a:gd name="T6" fmla="*/ 1327 w 2867"/>
                <a:gd name="T7" fmla="*/ 2867 h 2867"/>
                <a:gd name="T8" fmla="*/ 2654 w 2867"/>
                <a:gd name="T9" fmla="*/ 1540 h 2867"/>
                <a:gd name="T10" fmla="*/ 2582 w 2867"/>
                <a:gd name="T11" fmla="*/ 1105 h 2867"/>
                <a:gd name="T12" fmla="*/ 2403 w 2867"/>
                <a:gd name="T13" fmla="*/ 1284 h 2867"/>
                <a:gd name="T14" fmla="*/ 2433 w 2867"/>
                <a:gd name="T15" fmla="*/ 1540 h 2867"/>
                <a:gd name="T16" fmla="*/ 1327 w 2867"/>
                <a:gd name="T17" fmla="*/ 2646 h 2867"/>
                <a:gd name="T18" fmla="*/ 221 w 2867"/>
                <a:gd name="T19" fmla="*/ 1540 h 2867"/>
                <a:gd name="T20" fmla="*/ 1327 w 2867"/>
                <a:gd name="T21" fmla="*/ 434 h 2867"/>
                <a:gd name="T22" fmla="*/ 1589 w 2867"/>
                <a:gd name="T23" fmla="*/ 465 h 2867"/>
                <a:gd name="T24" fmla="*/ 1767 w 2867"/>
                <a:gd name="T25" fmla="*/ 287 h 2867"/>
                <a:gd name="T26" fmla="*/ 2387 w 2867"/>
                <a:gd name="T27" fmla="*/ 180 h 2867"/>
                <a:gd name="T28" fmla="*/ 2408 w 2867"/>
                <a:gd name="T29" fmla="*/ 426 h 2867"/>
                <a:gd name="T30" fmla="*/ 2445 w 2867"/>
                <a:gd name="T31" fmla="*/ 462 h 2867"/>
                <a:gd name="T32" fmla="*/ 2836 w 2867"/>
                <a:gd name="T33" fmla="*/ 496 h 2867"/>
                <a:gd name="T34" fmla="*/ 2867 w 2867"/>
                <a:gd name="T35" fmla="*/ 502 h 2867"/>
                <a:gd name="T36" fmla="*/ 2849 w 2867"/>
                <a:gd name="T37" fmla="*/ 524 h 2867"/>
                <a:gd name="T38" fmla="*/ 2370 w 2867"/>
                <a:gd name="T39" fmla="*/ 1005 h 2867"/>
                <a:gd name="T40" fmla="*/ 2322 w 2867"/>
                <a:gd name="T41" fmla="*/ 1023 h 2867"/>
                <a:gd name="T42" fmla="*/ 2070 w 2867"/>
                <a:gd name="T43" fmla="*/ 999 h 2867"/>
                <a:gd name="T44" fmla="*/ 2022 w 2867"/>
                <a:gd name="T45" fmla="*/ 1016 h 2867"/>
                <a:gd name="T46" fmla="*/ 1593 w 2867"/>
                <a:gd name="T47" fmla="*/ 1445 h 2867"/>
                <a:gd name="T48" fmla="*/ 1465 w 2867"/>
                <a:gd name="T49" fmla="*/ 1484 h 2867"/>
                <a:gd name="T50" fmla="*/ 1406 w 2867"/>
                <a:gd name="T51" fmla="*/ 1298 h 2867"/>
                <a:gd name="T52" fmla="*/ 1433 w 2867"/>
                <a:gd name="T53" fmla="*/ 1270 h 2867"/>
                <a:gd name="T54" fmla="*/ 1850 w 2867"/>
                <a:gd name="T55" fmla="*/ 853 h 2867"/>
                <a:gd name="T56" fmla="*/ 1871 w 2867"/>
                <a:gd name="T57" fmla="*/ 796 h 2867"/>
                <a:gd name="T58" fmla="*/ 1847 w 2867"/>
                <a:gd name="T59" fmla="*/ 541 h 2867"/>
                <a:gd name="T60" fmla="*/ 1859 w 2867"/>
                <a:gd name="T61" fmla="*/ 507 h 2867"/>
                <a:gd name="T62" fmla="*/ 2360 w 2867"/>
                <a:gd name="T63" fmla="*/ 6 h 2867"/>
                <a:gd name="T64" fmla="*/ 2370 w 2867"/>
                <a:gd name="T65" fmla="*/ 0 h 2867"/>
                <a:gd name="T66" fmla="*/ 2387 w 2867"/>
                <a:gd name="T67" fmla="*/ 180 h 2867"/>
                <a:gd name="T68" fmla="*/ 1880 w 2867"/>
                <a:gd name="T69" fmla="*/ 1540 h 2867"/>
                <a:gd name="T70" fmla="*/ 1327 w 2867"/>
                <a:gd name="T71" fmla="*/ 2093 h 2867"/>
                <a:gd name="T72" fmla="*/ 774 w 2867"/>
                <a:gd name="T73" fmla="*/ 1540 h 2867"/>
                <a:gd name="T74" fmla="*/ 1327 w 2867"/>
                <a:gd name="T75" fmla="*/ 987 h 2867"/>
                <a:gd name="T76" fmla="*/ 1460 w 2867"/>
                <a:gd name="T77" fmla="*/ 1003 h 2867"/>
                <a:gd name="T78" fmla="*/ 1378 w 2867"/>
                <a:gd name="T79" fmla="*/ 1085 h 2867"/>
                <a:gd name="T80" fmla="*/ 1244 w 2867"/>
                <a:gd name="T81" fmla="*/ 1219 h 2867"/>
                <a:gd name="T82" fmla="*/ 995 w 2867"/>
                <a:gd name="T83" fmla="*/ 1540 h 2867"/>
                <a:gd name="T84" fmla="*/ 1327 w 2867"/>
                <a:gd name="T85" fmla="*/ 1872 h 2867"/>
                <a:gd name="T86" fmla="*/ 1653 w 2867"/>
                <a:gd name="T87" fmla="*/ 1602 h 2867"/>
                <a:gd name="T88" fmla="*/ 1773 w 2867"/>
                <a:gd name="T89" fmla="*/ 1482 h 2867"/>
                <a:gd name="T90" fmla="*/ 1861 w 2867"/>
                <a:gd name="T91" fmla="*/ 1394 h 2867"/>
                <a:gd name="T92" fmla="*/ 1880 w 2867"/>
                <a:gd name="T93" fmla="*/ 1540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67" h="2867">
                  <a:moveTo>
                    <a:pt x="1767" y="287"/>
                  </a:moveTo>
                  <a:cubicBezTo>
                    <a:pt x="1629" y="239"/>
                    <a:pt x="1481" y="213"/>
                    <a:pt x="1327" y="213"/>
                  </a:cubicBezTo>
                  <a:cubicBezTo>
                    <a:pt x="594" y="213"/>
                    <a:pt x="0" y="807"/>
                    <a:pt x="0" y="1540"/>
                  </a:cubicBezTo>
                  <a:cubicBezTo>
                    <a:pt x="0" y="2273"/>
                    <a:pt x="594" y="2867"/>
                    <a:pt x="1327" y="2867"/>
                  </a:cubicBezTo>
                  <a:cubicBezTo>
                    <a:pt x="2060" y="2867"/>
                    <a:pt x="2654" y="2273"/>
                    <a:pt x="2654" y="1540"/>
                  </a:cubicBezTo>
                  <a:cubicBezTo>
                    <a:pt x="2654" y="1388"/>
                    <a:pt x="2629" y="1241"/>
                    <a:pt x="2582" y="1105"/>
                  </a:cubicBezTo>
                  <a:cubicBezTo>
                    <a:pt x="2522" y="1165"/>
                    <a:pt x="2463" y="1224"/>
                    <a:pt x="2403" y="1284"/>
                  </a:cubicBezTo>
                  <a:cubicBezTo>
                    <a:pt x="2423" y="1366"/>
                    <a:pt x="2433" y="1452"/>
                    <a:pt x="2433" y="1540"/>
                  </a:cubicBezTo>
                  <a:cubicBezTo>
                    <a:pt x="2433" y="2151"/>
                    <a:pt x="1938" y="2646"/>
                    <a:pt x="1327" y="2646"/>
                  </a:cubicBezTo>
                  <a:cubicBezTo>
                    <a:pt x="716" y="2646"/>
                    <a:pt x="221" y="2151"/>
                    <a:pt x="221" y="1540"/>
                  </a:cubicBezTo>
                  <a:cubicBezTo>
                    <a:pt x="221" y="929"/>
                    <a:pt x="716" y="434"/>
                    <a:pt x="1327" y="434"/>
                  </a:cubicBezTo>
                  <a:cubicBezTo>
                    <a:pt x="1417" y="434"/>
                    <a:pt x="1505" y="445"/>
                    <a:pt x="1589" y="465"/>
                  </a:cubicBezTo>
                  <a:cubicBezTo>
                    <a:pt x="1648" y="406"/>
                    <a:pt x="1707" y="346"/>
                    <a:pt x="1767" y="287"/>
                  </a:cubicBezTo>
                  <a:close/>
                  <a:moveTo>
                    <a:pt x="2387" y="180"/>
                  </a:moveTo>
                  <a:cubicBezTo>
                    <a:pt x="2394" y="262"/>
                    <a:pt x="2403" y="344"/>
                    <a:pt x="2408" y="426"/>
                  </a:cubicBezTo>
                  <a:cubicBezTo>
                    <a:pt x="2410" y="452"/>
                    <a:pt x="2420" y="460"/>
                    <a:pt x="2445" y="462"/>
                  </a:cubicBezTo>
                  <a:cubicBezTo>
                    <a:pt x="2575" y="472"/>
                    <a:pt x="2706" y="484"/>
                    <a:pt x="2836" y="496"/>
                  </a:cubicBezTo>
                  <a:cubicBezTo>
                    <a:pt x="2847" y="497"/>
                    <a:pt x="2858" y="494"/>
                    <a:pt x="2867" y="502"/>
                  </a:cubicBezTo>
                  <a:cubicBezTo>
                    <a:pt x="2865" y="513"/>
                    <a:pt x="2856" y="518"/>
                    <a:pt x="2849" y="524"/>
                  </a:cubicBezTo>
                  <a:cubicBezTo>
                    <a:pt x="2690" y="684"/>
                    <a:pt x="2529" y="844"/>
                    <a:pt x="2370" y="1005"/>
                  </a:cubicBezTo>
                  <a:cubicBezTo>
                    <a:pt x="2356" y="1019"/>
                    <a:pt x="2342" y="1025"/>
                    <a:pt x="2322" y="1023"/>
                  </a:cubicBezTo>
                  <a:cubicBezTo>
                    <a:pt x="2238" y="1014"/>
                    <a:pt x="2154" y="1008"/>
                    <a:pt x="2070" y="999"/>
                  </a:cubicBezTo>
                  <a:cubicBezTo>
                    <a:pt x="2049" y="997"/>
                    <a:pt x="2036" y="1001"/>
                    <a:pt x="2022" y="1016"/>
                  </a:cubicBezTo>
                  <a:cubicBezTo>
                    <a:pt x="1805" y="1233"/>
                    <a:pt x="1810" y="1228"/>
                    <a:pt x="1593" y="1445"/>
                  </a:cubicBezTo>
                  <a:cubicBezTo>
                    <a:pt x="1557" y="1482"/>
                    <a:pt x="1516" y="1500"/>
                    <a:pt x="1465" y="1484"/>
                  </a:cubicBezTo>
                  <a:cubicBezTo>
                    <a:pt x="1384" y="1460"/>
                    <a:pt x="1354" y="1364"/>
                    <a:pt x="1406" y="1298"/>
                  </a:cubicBezTo>
                  <a:cubicBezTo>
                    <a:pt x="1414" y="1288"/>
                    <a:pt x="1423" y="1279"/>
                    <a:pt x="1433" y="1270"/>
                  </a:cubicBezTo>
                  <a:cubicBezTo>
                    <a:pt x="1645" y="1057"/>
                    <a:pt x="1637" y="1065"/>
                    <a:pt x="1850" y="853"/>
                  </a:cubicBezTo>
                  <a:cubicBezTo>
                    <a:pt x="1867" y="836"/>
                    <a:pt x="1874" y="821"/>
                    <a:pt x="1871" y="796"/>
                  </a:cubicBezTo>
                  <a:cubicBezTo>
                    <a:pt x="1861" y="712"/>
                    <a:pt x="1855" y="626"/>
                    <a:pt x="1847" y="541"/>
                  </a:cubicBezTo>
                  <a:cubicBezTo>
                    <a:pt x="1846" y="527"/>
                    <a:pt x="1849" y="517"/>
                    <a:pt x="1859" y="507"/>
                  </a:cubicBezTo>
                  <a:cubicBezTo>
                    <a:pt x="2026" y="340"/>
                    <a:pt x="2193" y="173"/>
                    <a:pt x="2360" y="6"/>
                  </a:cubicBezTo>
                  <a:cubicBezTo>
                    <a:pt x="2361" y="5"/>
                    <a:pt x="2364" y="4"/>
                    <a:pt x="2370" y="0"/>
                  </a:cubicBezTo>
                  <a:cubicBezTo>
                    <a:pt x="2376" y="62"/>
                    <a:pt x="2382" y="121"/>
                    <a:pt x="2387" y="180"/>
                  </a:cubicBezTo>
                  <a:close/>
                  <a:moveTo>
                    <a:pt x="1880" y="1540"/>
                  </a:moveTo>
                  <a:cubicBezTo>
                    <a:pt x="1880" y="1845"/>
                    <a:pt x="1633" y="2093"/>
                    <a:pt x="1327" y="2093"/>
                  </a:cubicBezTo>
                  <a:cubicBezTo>
                    <a:pt x="1022" y="2093"/>
                    <a:pt x="774" y="1845"/>
                    <a:pt x="774" y="1540"/>
                  </a:cubicBezTo>
                  <a:cubicBezTo>
                    <a:pt x="774" y="1234"/>
                    <a:pt x="1022" y="987"/>
                    <a:pt x="1327" y="987"/>
                  </a:cubicBezTo>
                  <a:cubicBezTo>
                    <a:pt x="1373" y="987"/>
                    <a:pt x="1417" y="992"/>
                    <a:pt x="1460" y="1003"/>
                  </a:cubicBezTo>
                  <a:cubicBezTo>
                    <a:pt x="1432" y="1030"/>
                    <a:pt x="1405" y="1057"/>
                    <a:pt x="1378" y="1085"/>
                  </a:cubicBezTo>
                  <a:cubicBezTo>
                    <a:pt x="1333" y="1129"/>
                    <a:pt x="1288" y="1174"/>
                    <a:pt x="1244" y="1219"/>
                  </a:cubicBezTo>
                  <a:cubicBezTo>
                    <a:pt x="1101" y="1256"/>
                    <a:pt x="995" y="1385"/>
                    <a:pt x="995" y="1540"/>
                  </a:cubicBezTo>
                  <a:cubicBezTo>
                    <a:pt x="995" y="1723"/>
                    <a:pt x="1144" y="1872"/>
                    <a:pt x="1327" y="1872"/>
                  </a:cubicBezTo>
                  <a:cubicBezTo>
                    <a:pt x="1489" y="1872"/>
                    <a:pt x="1624" y="1756"/>
                    <a:pt x="1653" y="1602"/>
                  </a:cubicBezTo>
                  <a:cubicBezTo>
                    <a:pt x="1693" y="1562"/>
                    <a:pt x="1733" y="1522"/>
                    <a:pt x="1773" y="1482"/>
                  </a:cubicBezTo>
                  <a:cubicBezTo>
                    <a:pt x="1803" y="1452"/>
                    <a:pt x="1830" y="1425"/>
                    <a:pt x="1861" y="1394"/>
                  </a:cubicBezTo>
                  <a:cubicBezTo>
                    <a:pt x="1873" y="1441"/>
                    <a:pt x="1880" y="1489"/>
                    <a:pt x="1880" y="154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05" name="组合 104"/>
          <p:cNvGrpSpPr/>
          <p:nvPr/>
        </p:nvGrpSpPr>
        <p:grpSpPr>
          <a:xfrm>
            <a:off x="47624" y="3830259"/>
            <a:ext cx="1731479" cy="551244"/>
            <a:chOff x="47624" y="3982659"/>
            <a:chExt cx="1731479" cy="551244"/>
          </a:xfrm>
        </p:grpSpPr>
        <p:sp>
          <p:nvSpPr>
            <p:cNvPr id="106" name="直角三角形 105"/>
            <p:cNvSpPr/>
            <p:nvPr/>
          </p:nvSpPr>
          <p:spPr>
            <a:xfrm rot="16200000" flipH="1">
              <a:off x="41676" y="4435878"/>
              <a:ext cx="103975"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07" name="组合 106"/>
            <p:cNvGrpSpPr/>
            <p:nvPr/>
          </p:nvGrpSpPr>
          <p:grpSpPr>
            <a:xfrm>
              <a:off x="47624" y="3982659"/>
              <a:ext cx="1731479" cy="447270"/>
              <a:chOff x="47624" y="3415393"/>
              <a:chExt cx="1731479" cy="447270"/>
            </a:xfrm>
          </p:grpSpPr>
          <p:sp>
            <p:nvSpPr>
              <p:cNvPr id="111" name="五边形 63"/>
              <p:cNvSpPr/>
              <p:nvPr/>
            </p:nvSpPr>
            <p:spPr>
              <a:xfrm>
                <a:off x="47624" y="3415393"/>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12" name="矩形 111"/>
              <p:cNvSpPr/>
              <p:nvPr/>
            </p:nvSpPr>
            <p:spPr>
              <a:xfrm>
                <a:off x="507007" y="3462807"/>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教材分析</a:t>
                </a:r>
              </a:p>
            </p:txBody>
          </p:sp>
        </p:grpSp>
        <p:grpSp>
          <p:nvGrpSpPr>
            <p:cNvPr id="108" name="Group 4"/>
            <p:cNvGrpSpPr>
              <a:grpSpLocks noChangeAspect="1"/>
            </p:cNvGrpSpPr>
            <p:nvPr/>
          </p:nvGrpSpPr>
          <p:grpSpPr bwMode="auto">
            <a:xfrm>
              <a:off x="204441" y="4076683"/>
              <a:ext cx="259012" cy="259221"/>
              <a:chOff x="1992" y="309"/>
              <a:chExt cx="3698" cy="3701"/>
            </a:xfrm>
            <a:solidFill>
              <a:schemeClr val="tx2"/>
            </a:solidFill>
          </p:grpSpPr>
          <p:sp>
            <p:nvSpPr>
              <p:cNvPr id="109" name="Freeform 5"/>
              <p:cNvSpPr>
                <a:spLocks noEditPoints="1"/>
              </p:cNvSpPr>
              <p:nvPr/>
            </p:nvSpPr>
            <p:spPr bwMode="auto">
              <a:xfrm>
                <a:off x="2883" y="1203"/>
                <a:ext cx="1912" cy="1912"/>
              </a:xfrm>
              <a:custGeom>
                <a:avLst/>
                <a:gdLst>
                  <a:gd name="T0" fmla="*/ 1270 w 1270"/>
                  <a:gd name="T1" fmla="*/ 560 h 1269"/>
                  <a:gd name="T2" fmla="*/ 711 w 1270"/>
                  <a:gd name="T3" fmla="*/ 0 h 1269"/>
                  <a:gd name="T4" fmla="*/ 711 w 1270"/>
                  <a:gd name="T5" fmla="*/ 117 h 1269"/>
                  <a:gd name="T6" fmla="*/ 561 w 1270"/>
                  <a:gd name="T7" fmla="*/ 117 h 1269"/>
                  <a:gd name="T8" fmla="*/ 561 w 1270"/>
                  <a:gd name="T9" fmla="*/ 0 h 1269"/>
                  <a:gd name="T10" fmla="*/ 0 w 1270"/>
                  <a:gd name="T11" fmla="*/ 560 h 1269"/>
                  <a:gd name="T12" fmla="*/ 118 w 1270"/>
                  <a:gd name="T13" fmla="*/ 560 h 1269"/>
                  <a:gd name="T14" fmla="*/ 118 w 1270"/>
                  <a:gd name="T15" fmla="*/ 710 h 1269"/>
                  <a:gd name="T16" fmla="*/ 1 w 1270"/>
                  <a:gd name="T17" fmla="*/ 710 h 1269"/>
                  <a:gd name="T18" fmla="*/ 561 w 1270"/>
                  <a:gd name="T19" fmla="*/ 1269 h 1269"/>
                  <a:gd name="T20" fmla="*/ 561 w 1270"/>
                  <a:gd name="T21" fmla="*/ 1153 h 1269"/>
                  <a:gd name="T22" fmla="*/ 711 w 1270"/>
                  <a:gd name="T23" fmla="*/ 1153 h 1269"/>
                  <a:gd name="T24" fmla="*/ 711 w 1270"/>
                  <a:gd name="T25" fmla="*/ 1269 h 1269"/>
                  <a:gd name="T26" fmla="*/ 1270 w 1270"/>
                  <a:gd name="T27" fmla="*/ 710 h 1269"/>
                  <a:gd name="T28" fmla="*/ 1154 w 1270"/>
                  <a:gd name="T29" fmla="*/ 710 h 1269"/>
                  <a:gd name="T30" fmla="*/ 1154 w 1270"/>
                  <a:gd name="T31" fmla="*/ 560 h 1269"/>
                  <a:gd name="T32" fmla="*/ 1270 w 1270"/>
                  <a:gd name="T33" fmla="*/ 560 h 1269"/>
                  <a:gd name="T34" fmla="*/ 1270 w 1270"/>
                  <a:gd name="T35" fmla="*/ 560 h 1269"/>
                  <a:gd name="T36" fmla="*/ 635 w 1270"/>
                  <a:gd name="T37" fmla="*/ 872 h 1269"/>
                  <a:gd name="T38" fmla="*/ 397 w 1270"/>
                  <a:gd name="T39" fmla="*/ 634 h 1269"/>
                  <a:gd name="T40" fmla="*/ 635 w 1270"/>
                  <a:gd name="T41" fmla="*/ 396 h 1269"/>
                  <a:gd name="T42" fmla="*/ 873 w 1270"/>
                  <a:gd name="T43" fmla="*/ 634 h 1269"/>
                  <a:gd name="T44" fmla="*/ 635 w 1270"/>
                  <a:gd name="T45" fmla="*/ 872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0" h="1269">
                    <a:moveTo>
                      <a:pt x="1270" y="560"/>
                    </a:moveTo>
                    <a:cubicBezTo>
                      <a:pt x="1236" y="268"/>
                      <a:pt x="1003" y="35"/>
                      <a:pt x="711" y="0"/>
                    </a:cubicBezTo>
                    <a:cubicBezTo>
                      <a:pt x="711" y="117"/>
                      <a:pt x="711" y="117"/>
                      <a:pt x="711" y="117"/>
                    </a:cubicBezTo>
                    <a:cubicBezTo>
                      <a:pt x="561" y="117"/>
                      <a:pt x="561" y="117"/>
                      <a:pt x="561" y="117"/>
                    </a:cubicBezTo>
                    <a:cubicBezTo>
                      <a:pt x="561" y="0"/>
                      <a:pt x="561" y="0"/>
                      <a:pt x="561" y="0"/>
                    </a:cubicBezTo>
                    <a:cubicBezTo>
                      <a:pt x="268" y="34"/>
                      <a:pt x="35" y="267"/>
                      <a:pt x="0" y="560"/>
                    </a:cubicBezTo>
                    <a:cubicBezTo>
                      <a:pt x="118" y="560"/>
                      <a:pt x="118" y="560"/>
                      <a:pt x="118" y="560"/>
                    </a:cubicBezTo>
                    <a:cubicBezTo>
                      <a:pt x="118" y="710"/>
                      <a:pt x="118" y="710"/>
                      <a:pt x="118" y="710"/>
                    </a:cubicBezTo>
                    <a:cubicBezTo>
                      <a:pt x="1" y="710"/>
                      <a:pt x="1" y="710"/>
                      <a:pt x="1" y="710"/>
                    </a:cubicBezTo>
                    <a:cubicBezTo>
                      <a:pt x="35" y="1002"/>
                      <a:pt x="268" y="1235"/>
                      <a:pt x="561" y="1269"/>
                    </a:cubicBezTo>
                    <a:cubicBezTo>
                      <a:pt x="561" y="1153"/>
                      <a:pt x="561" y="1153"/>
                      <a:pt x="561" y="1153"/>
                    </a:cubicBezTo>
                    <a:cubicBezTo>
                      <a:pt x="711" y="1153"/>
                      <a:pt x="711" y="1153"/>
                      <a:pt x="711" y="1153"/>
                    </a:cubicBezTo>
                    <a:cubicBezTo>
                      <a:pt x="711" y="1269"/>
                      <a:pt x="711" y="1269"/>
                      <a:pt x="711" y="1269"/>
                    </a:cubicBezTo>
                    <a:cubicBezTo>
                      <a:pt x="1003" y="1234"/>
                      <a:pt x="1235" y="1002"/>
                      <a:pt x="1270" y="710"/>
                    </a:cubicBezTo>
                    <a:cubicBezTo>
                      <a:pt x="1154" y="710"/>
                      <a:pt x="1154" y="710"/>
                      <a:pt x="1154" y="710"/>
                    </a:cubicBezTo>
                    <a:cubicBezTo>
                      <a:pt x="1154" y="560"/>
                      <a:pt x="1154" y="560"/>
                      <a:pt x="1154" y="560"/>
                    </a:cubicBezTo>
                    <a:cubicBezTo>
                      <a:pt x="1270" y="560"/>
                      <a:pt x="1270" y="560"/>
                      <a:pt x="1270" y="560"/>
                    </a:cubicBezTo>
                    <a:cubicBezTo>
                      <a:pt x="1270" y="560"/>
                      <a:pt x="1270" y="560"/>
                      <a:pt x="1270" y="560"/>
                    </a:cubicBezTo>
                    <a:close/>
                    <a:moveTo>
                      <a:pt x="635" y="872"/>
                    </a:moveTo>
                    <a:cubicBezTo>
                      <a:pt x="504" y="872"/>
                      <a:pt x="397" y="766"/>
                      <a:pt x="397" y="634"/>
                    </a:cubicBezTo>
                    <a:cubicBezTo>
                      <a:pt x="397" y="503"/>
                      <a:pt x="504" y="396"/>
                      <a:pt x="635" y="396"/>
                    </a:cubicBezTo>
                    <a:cubicBezTo>
                      <a:pt x="766" y="396"/>
                      <a:pt x="873" y="503"/>
                      <a:pt x="873" y="634"/>
                    </a:cubicBezTo>
                    <a:cubicBezTo>
                      <a:pt x="873" y="766"/>
                      <a:pt x="766" y="872"/>
                      <a:pt x="635" y="8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10" name="Freeform 6"/>
              <p:cNvSpPr>
                <a:spLocks noEditPoints="1"/>
              </p:cNvSpPr>
              <p:nvPr/>
            </p:nvSpPr>
            <p:spPr bwMode="auto">
              <a:xfrm>
                <a:off x="1992" y="309"/>
                <a:ext cx="3698" cy="3701"/>
              </a:xfrm>
              <a:custGeom>
                <a:avLst/>
                <a:gdLst>
                  <a:gd name="T0" fmla="*/ 1228 w 2456"/>
                  <a:gd name="T1" fmla="*/ 0 h 2456"/>
                  <a:gd name="T2" fmla="*/ 0 w 2456"/>
                  <a:gd name="T3" fmla="*/ 1228 h 2456"/>
                  <a:gd name="T4" fmla="*/ 1228 w 2456"/>
                  <a:gd name="T5" fmla="*/ 2456 h 2456"/>
                  <a:gd name="T6" fmla="*/ 2456 w 2456"/>
                  <a:gd name="T7" fmla="*/ 1228 h 2456"/>
                  <a:gd name="T8" fmla="*/ 1228 w 2456"/>
                  <a:gd name="T9" fmla="*/ 0 h 2456"/>
                  <a:gd name="T10" fmla="*/ 2016 w 2456"/>
                  <a:gd name="T11" fmla="*/ 1303 h 2456"/>
                  <a:gd name="T12" fmla="*/ 1788 w 2456"/>
                  <a:gd name="T13" fmla="*/ 1788 h 2456"/>
                  <a:gd name="T14" fmla="*/ 1303 w 2456"/>
                  <a:gd name="T15" fmla="*/ 2016 h 2456"/>
                  <a:gd name="T16" fmla="*/ 1303 w 2456"/>
                  <a:gd name="T17" fmla="*/ 2120 h 2456"/>
                  <a:gd name="T18" fmla="*/ 1153 w 2456"/>
                  <a:gd name="T19" fmla="*/ 2120 h 2456"/>
                  <a:gd name="T20" fmla="*/ 1153 w 2456"/>
                  <a:gd name="T21" fmla="*/ 2017 h 2456"/>
                  <a:gd name="T22" fmla="*/ 666 w 2456"/>
                  <a:gd name="T23" fmla="*/ 1788 h 2456"/>
                  <a:gd name="T24" fmla="*/ 438 w 2456"/>
                  <a:gd name="T25" fmla="*/ 1303 h 2456"/>
                  <a:gd name="T26" fmla="*/ 336 w 2456"/>
                  <a:gd name="T27" fmla="*/ 1303 h 2456"/>
                  <a:gd name="T28" fmla="*/ 336 w 2456"/>
                  <a:gd name="T29" fmla="*/ 1153 h 2456"/>
                  <a:gd name="T30" fmla="*/ 438 w 2456"/>
                  <a:gd name="T31" fmla="*/ 1153 h 2456"/>
                  <a:gd name="T32" fmla="*/ 666 w 2456"/>
                  <a:gd name="T33" fmla="*/ 667 h 2456"/>
                  <a:gd name="T34" fmla="*/ 1153 w 2456"/>
                  <a:gd name="T35" fmla="*/ 438 h 2456"/>
                  <a:gd name="T36" fmla="*/ 1153 w 2456"/>
                  <a:gd name="T37" fmla="*/ 336 h 2456"/>
                  <a:gd name="T38" fmla="*/ 1303 w 2456"/>
                  <a:gd name="T39" fmla="*/ 336 h 2456"/>
                  <a:gd name="T40" fmla="*/ 1303 w 2456"/>
                  <a:gd name="T41" fmla="*/ 438 h 2456"/>
                  <a:gd name="T42" fmla="*/ 1788 w 2456"/>
                  <a:gd name="T43" fmla="*/ 667 h 2456"/>
                  <a:gd name="T44" fmla="*/ 2017 w 2456"/>
                  <a:gd name="T45" fmla="*/ 1153 h 2456"/>
                  <a:gd name="T46" fmla="*/ 2120 w 2456"/>
                  <a:gd name="T47" fmla="*/ 1153 h 2456"/>
                  <a:gd name="T48" fmla="*/ 2120 w 2456"/>
                  <a:gd name="T49" fmla="*/ 1303 h 2456"/>
                  <a:gd name="T50" fmla="*/ 2016 w 2456"/>
                  <a:gd name="T51" fmla="*/ 1303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6" h="2456">
                    <a:moveTo>
                      <a:pt x="1228" y="0"/>
                    </a:moveTo>
                    <a:cubicBezTo>
                      <a:pt x="550" y="0"/>
                      <a:pt x="0" y="550"/>
                      <a:pt x="0" y="1228"/>
                    </a:cubicBezTo>
                    <a:cubicBezTo>
                      <a:pt x="0" y="1906"/>
                      <a:pt x="550" y="2456"/>
                      <a:pt x="1228" y="2456"/>
                    </a:cubicBezTo>
                    <a:cubicBezTo>
                      <a:pt x="1906" y="2456"/>
                      <a:pt x="2456" y="1906"/>
                      <a:pt x="2456" y="1228"/>
                    </a:cubicBezTo>
                    <a:cubicBezTo>
                      <a:pt x="2456" y="550"/>
                      <a:pt x="1906" y="0"/>
                      <a:pt x="1228" y="0"/>
                    </a:cubicBezTo>
                    <a:close/>
                    <a:moveTo>
                      <a:pt x="2016" y="1303"/>
                    </a:moveTo>
                    <a:cubicBezTo>
                      <a:pt x="1999" y="1486"/>
                      <a:pt x="1919" y="1656"/>
                      <a:pt x="1788" y="1788"/>
                    </a:cubicBezTo>
                    <a:cubicBezTo>
                      <a:pt x="1656" y="1920"/>
                      <a:pt x="1486" y="1999"/>
                      <a:pt x="1303" y="2016"/>
                    </a:cubicBezTo>
                    <a:cubicBezTo>
                      <a:pt x="1303" y="2120"/>
                      <a:pt x="1303" y="2120"/>
                      <a:pt x="1303" y="2120"/>
                    </a:cubicBezTo>
                    <a:cubicBezTo>
                      <a:pt x="1153" y="2120"/>
                      <a:pt x="1153" y="2120"/>
                      <a:pt x="1153" y="2120"/>
                    </a:cubicBezTo>
                    <a:cubicBezTo>
                      <a:pt x="1153" y="2017"/>
                      <a:pt x="1153" y="2017"/>
                      <a:pt x="1153" y="2017"/>
                    </a:cubicBezTo>
                    <a:cubicBezTo>
                      <a:pt x="969" y="2000"/>
                      <a:pt x="799" y="1920"/>
                      <a:pt x="666" y="1788"/>
                    </a:cubicBezTo>
                    <a:cubicBezTo>
                      <a:pt x="535" y="1656"/>
                      <a:pt x="455" y="1486"/>
                      <a:pt x="438" y="1303"/>
                    </a:cubicBezTo>
                    <a:cubicBezTo>
                      <a:pt x="336" y="1303"/>
                      <a:pt x="336" y="1303"/>
                      <a:pt x="336" y="1303"/>
                    </a:cubicBezTo>
                    <a:cubicBezTo>
                      <a:pt x="336" y="1153"/>
                      <a:pt x="336" y="1153"/>
                      <a:pt x="336" y="1153"/>
                    </a:cubicBezTo>
                    <a:cubicBezTo>
                      <a:pt x="438" y="1153"/>
                      <a:pt x="438" y="1153"/>
                      <a:pt x="438" y="1153"/>
                    </a:cubicBezTo>
                    <a:cubicBezTo>
                      <a:pt x="455" y="969"/>
                      <a:pt x="534" y="799"/>
                      <a:pt x="666" y="667"/>
                    </a:cubicBezTo>
                    <a:cubicBezTo>
                      <a:pt x="799" y="534"/>
                      <a:pt x="969" y="455"/>
                      <a:pt x="1153" y="438"/>
                    </a:cubicBezTo>
                    <a:cubicBezTo>
                      <a:pt x="1153" y="336"/>
                      <a:pt x="1153" y="336"/>
                      <a:pt x="1153" y="336"/>
                    </a:cubicBezTo>
                    <a:cubicBezTo>
                      <a:pt x="1303" y="336"/>
                      <a:pt x="1303" y="336"/>
                      <a:pt x="1303" y="336"/>
                    </a:cubicBezTo>
                    <a:cubicBezTo>
                      <a:pt x="1303" y="438"/>
                      <a:pt x="1303" y="438"/>
                      <a:pt x="1303" y="438"/>
                    </a:cubicBezTo>
                    <a:cubicBezTo>
                      <a:pt x="1486" y="455"/>
                      <a:pt x="1656" y="535"/>
                      <a:pt x="1788" y="667"/>
                    </a:cubicBezTo>
                    <a:cubicBezTo>
                      <a:pt x="1920" y="799"/>
                      <a:pt x="2000" y="969"/>
                      <a:pt x="2017" y="1153"/>
                    </a:cubicBezTo>
                    <a:cubicBezTo>
                      <a:pt x="2120" y="1153"/>
                      <a:pt x="2120" y="1153"/>
                      <a:pt x="2120" y="1153"/>
                    </a:cubicBezTo>
                    <a:cubicBezTo>
                      <a:pt x="2120" y="1303"/>
                      <a:pt x="2120" y="1303"/>
                      <a:pt x="2120" y="1303"/>
                    </a:cubicBezTo>
                    <a:cubicBezTo>
                      <a:pt x="2016" y="1303"/>
                      <a:pt x="2016" y="1303"/>
                      <a:pt x="2016" y="1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grpSp>
        <p:nvGrpSpPr>
          <p:cNvPr id="126" name="组合 125"/>
          <p:cNvGrpSpPr/>
          <p:nvPr/>
        </p:nvGrpSpPr>
        <p:grpSpPr>
          <a:xfrm>
            <a:off x="2079250" y="1852111"/>
            <a:ext cx="9764449" cy="3973837"/>
            <a:chOff x="1540" y="2917"/>
            <a:chExt cx="17111" cy="6963"/>
          </a:xfrm>
        </p:grpSpPr>
        <p:grpSp>
          <p:nvGrpSpPr>
            <p:cNvPr id="2" name="Group 30"/>
            <p:cNvGrpSpPr/>
            <p:nvPr/>
          </p:nvGrpSpPr>
          <p:grpSpPr>
            <a:xfrm>
              <a:off x="1540" y="6631"/>
              <a:ext cx="3681" cy="1242"/>
              <a:chOff x="775234" y="2780107"/>
              <a:chExt cx="1908378" cy="643978"/>
            </a:xfrm>
          </p:grpSpPr>
          <p:sp>
            <p:nvSpPr>
              <p:cNvPr id="16" name="Flowchart: Data 4"/>
              <p:cNvSpPr/>
              <p:nvPr/>
            </p:nvSpPr>
            <p:spPr>
              <a:xfrm rot="16200000" flipH="1" flipV="1">
                <a:off x="2256585" y="2993159"/>
                <a:ext cx="640080" cy="213975"/>
              </a:xfrm>
              <a:prstGeom prst="flowChartInputOutput">
                <a:avLst/>
              </a:prstGeom>
              <a:solidFill>
                <a:srgbClr val="7AC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cs typeface="+mn-ea"/>
                  <a:sym typeface="+mn-lt"/>
                </a:endParaRPr>
              </a:p>
            </p:txBody>
          </p:sp>
          <p:sp>
            <p:nvSpPr>
              <p:cNvPr id="17" name="Rectangle 5"/>
              <p:cNvSpPr/>
              <p:nvPr/>
            </p:nvSpPr>
            <p:spPr>
              <a:xfrm>
                <a:off x="775234" y="2910861"/>
                <a:ext cx="1907435" cy="513224"/>
              </a:xfrm>
              <a:prstGeom prst="rect">
                <a:avLst/>
              </a:prstGeom>
              <a:solidFill>
                <a:srgbClr val="7AC86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1600" dirty="0">
                    <a:solidFill>
                      <a:schemeClr val="bg1"/>
                    </a:solidFill>
                    <a:cs typeface="+mn-ea"/>
                    <a:sym typeface="+mn-lt"/>
                  </a:rPr>
                  <a:t>输入标题</a:t>
                </a:r>
              </a:p>
            </p:txBody>
          </p:sp>
        </p:grpSp>
        <p:grpSp>
          <p:nvGrpSpPr>
            <p:cNvPr id="18" name="Group 43"/>
            <p:cNvGrpSpPr/>
            <p:nvPr/>
          </p:nvGrpSpPr>
          <p:grpSpPr>
            <a:xfrm>
              <a:off x="4808" y="5641"/>
              <a:ext cx="4090" cy="1242"/>
              <a:chOff x="2469637" y="2543073"/>
              <a:chExt cx="2120468" cy="643978"/>
            </a:xfrm>
          </p:grpSpPr>
          <p:sp>
            <p:nvSpPr>
              <p:cNvPr id="19" name="Flowchart: Data 7"/>
              <p:cNvSpPr/>
              <p:nvPr/>
            </p:nvSpPr>
            <p:spPr>
              <a:xfrm rot="16200000" flipH="1" flipV="1">
                <a:off x="4163077" y="2756126"/>
                <a:ext cx="640080" cy="213975"/>
              </a:xfrm>
              <a:prstGeom prst="flowChartInputOutput">
                <a:avLst/>
              </a:prstGeom>
              <a:solidFill>
                <a:srgbClr val="005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cs typeface="+mn-ea"/>
                  <a:sym typeface="+mn-lt"/>
                </a:endParaRPr>
              </a:p>
            </p:txBody>
          </p:sp>
          <p:grpSp>
            <p:nvGrpSpPr>
              <p:cNvPr id="20" name="Group 51"/>
              <p:cNvGrpSpPr/>
              <p:nvPr/>
            </p:nvGrpSpPr>
            <p:grpSpPr>
              <a:xfrm>
                <a:off x="2469637" y="2543073"/>
                <a:ext cx="2120468" cy="643978"/>
                <a:chOff x="2460112" y="2094062"/>
                <a:chExt cx="2120468" cy="643978"/>
              </a:xfrm>
            </p:grpSpPr>
            <p:sp>
              <p:nvSpPr>
                <p:cNvPr id="21" name="Flowchart: Data 9"/>
                <p:cNvSpPr/>
                <p:nvPr/>
              </p:nvSpPr>
              <p:spPr>
                <a:xfrm rot="16200000" flipH="1" flipV="1">
                  <a:off x="2247060" y="2307114"/>
                  <a:ext cx="640080" cy="213975"/>
                </a:xfrm>
                <a:prstGeom prst="flowChartInputOutput">
                  <a:avLst/>
                </a:prstGeom>
                <a:solidFill>
                  <a:srgbClr val="005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cs typeface="+mn-ea"/>
                    <a:sym typeface="+mn-lt"/>
                  </a:endParaRPr>
                </a:p>
              </p:txBody>
            </p:sp>
            <p:sp>
              <p:nvSpPr>
                <p:cNvPr id="22" name="Rectangle 10"/>
                <p:cNvSpPr/>
                <p:nvPr/>
              </p:nvSpPr>
              <p:spPr>
                <a:xfrm>
                  <a:off x="2673145" y="2224816"/>
                  <a:ext cx="1907435" cy="513224"/>
                </a:xfrm>
                <a:prstGeom prst="rect">
                  <a:avLst/>
                </a:prstGeom>
                <a:solidFill>
                  <a:srgbClr val="005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输入标题</a:t>
                  </a:r>
                  <a:endParaRPr lang="en-US" sz="1600" dirty="0">
                    <a:solidFill>
                      <a:schemeClr val="bg1"/>
                    </a:solidFill>
                    <a:cs typeface="+mn-ea"/>
                    <a:sym typeface="+mn-lt"/>
                  </a:endParaRPr>
                </a:p>
              </p:txBody>
            </p:sp>
          </p:grpSp>
        </p:grpSp>
        <p:grpSp>
          <p:nvGrpSpPr>
            <p:cNvPr id="23" name="Group 28"/>
            <p:cNvGrpSpPr/>
            <p:nvPr/>
          </p:nvGrpSpPr>
          <p:grpSpPr>
            <a:xfrm>
              <a:off x="12155" y="3674"/>
              <a:ext cx="4091" cy="1242"/>
              <a:chOff x="6278686" y="1246786"/>
              <a:chExt cx="2121411" cy="643977"/>
            </a:xfrm>
          </p:grpSpPr>
          <p:sp>
            <p:nvSpPr>
              <p:cNvPr id="24" name="Flowchart: Data 12"/>
              <p:cNvSpPr/>
              <p:nvPr/>
            </p:nvSpPr>
            <p:spPr>
              <a:xfrm rot="16200000" flipH="1" flipV="1">
                <a:off x="6065634" y="1459838"/>
                <a:ext cx="640080" cy="213975"/>
              </a:xfrm>
              <a:prstGeom prst="flowChartInputOutput">
                <a:avLst/>
              </a:prstGeom>
              <a:solidFill>
                <a:srgbClr val="005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cs typeface="+mn-ea"/>
                  <a:sym typeface="+mn-lt"/>
                </a:endParaRPr>
              </a:p>
            </p:txBody>
          </p:sp>
          <p:sp>
            <p:nvSpPr>
              <p:cNvPr id="25" name="Pentagon 13"/>
              <p:cNvSpPr/>
              <p:nvPr/>
            </p:nvSpPr>
            <p:spPr>
              <a:xfrm>
                <a:off x="6492662" y="1377539"/>
                <a:ext cx="1907435" cy="513224"/>
              </a:xfrm>
              <a:prstGeom prst="homePlate">
                <a:avLst/>
              </a:prstGeom>
              <a:solidFill>
                <a:srgbClr val="005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输入标题</a:t>
                </a:r>
                <a:endParaRPr lang="en-US" sz="1600" dirty="0">
                  <a:solidFill>
                    <a:schemeClr val="bg1"/>
                  </a:solidFill>
                  <a:cs typeface="+mn-ea"/>
                  <a:sym typeface="+mn-lt"/>
                </a:endParaRPr>
              </a:p>
            </p:txBody>
          </p:sp>
        </p:grpSp>
        <p:grpSp>
          <p:nvGrpSpPr>
            <p:cNvPr id="26" name="Group 45"/>
            <p:cNvGrpSpPr/>
            <p:nvPr/>
          </p:nvGrpSpPr>
          <p:grpSpPr>
            <a:xfrm>
              <a:off x="8485" y="4659"/>
              <a:ext cx="4091" cy="1247"/>
              <a:chOff x="4376129" y="2033662"/>
              <a:chExt cx="2121411" cy="646429"/>
            </a:xfrm>
          </p:grpSpPr>
          <p:sp>
            <p:nvSpPr>
              <p:cNvPr id="27" name="Flowchart: Data 15"/>
              <p:cNvSpPr/>
              <p:nvPr/>
            </p:nvSpPr>
            <p:spPr>
              <a:xfrm rot="16200000" flipH="1" flipV="1">
                <a:off x="6070512" y="2253063"/>
                <a:ext cx="640080" cy="213975"/>
              </a:xfrm>
              <a:prstGeom prst="flowChartInputOutput">
                <a:avLst/>
              </a:prstGeom>
              <a:solidFill>
                <a:srgbClr val="7AC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cs typeface="+mn-ea"/>
                  <a:sym typeface="+mn-lt"/>
                </a:endParaRPr>
              </a:p>
            </p:txBody>
          </p:sp>
          <p:grpSp>
            <p:nvGrpSpPr>
              <p:cNvPr id="28" name="Group 52"/>
              <p:cNvGrpSpPr/>
              <p:nvPr/>
            </p:nvGrpSpPr>
            <p:grpSpPr>
              <a:xfrm>
                <a:off x="4376129" y="2033662"/>
                <a:ext cx="2121411" cy="640165"/>
                <a:chOff x="4366604" y="1584651"/>
                <a:chExt cx="2121411" cy="640165"/>
              </a:xfrm>
            </p:grpSpPr>
            <p:sp>
              <p:nvSpPr>
                <p:cNvPr id="29" name="Rectangle 17"/>
                <p:cNvSpPr/>
                <p:nvPr/>
              </p:nvSpPr>
              <p:spPr>
                <a:xfrm>
                  <a:off x="4580580" y="1711592"/>
                  <a:ext cx="1907435" cy="513224"/>
                </a:xfrm>
                <a:prstGeom prst="rect">
                  <a:avLst/>
                </a:prstGeom>
                <a:solidFill>
                  <a:srgbClr val="7AC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输入标题</a:t>
                  </a:r>
                  <a:endParaRPr lang="en-US" sz="1600" dirty="0">
                    <a:solidFill>
                      <a:schemeClr val="bg1"/>
                    </a:solidFill>
                    <a:cs typeface="+mn-ea"/>
                    <a:sym typeface="+mn-lt"/>
                  </a:endParaRPr>
                </a:p>
              </p:txBody>
            </p:sp>
            <p:sp>
              <p:nvSpPr>
                <p:cNvPr id="30" name="Flowchart: Data 18"/>
                <p:cNvSpPr/>
                <p:nvPr/>
              </p:nvSpPr>
              <p:spPr>
                <a:xfrm rot="16200000" flipH="1" flipV="1">
                  <a:off x="4153552" y="1797703"/>
                  <a:ext cx="640080" cy="213975"/>
                </a:xfrm>
                <a:prstGeom prst="flowChartInputOutput">
                  <a:avLst/>
                </a:prstGeom>
                <a:solidFill>
                  <a:srgbClr val="7AC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cs typeface="+mn-ea"/>
                    <a:sym typeface="+mn-lt"/>
                  </a:endParaRPr>
                </a:p>
              </p:txBody>
            </p:sp>
          </p:grpSp>
        </p:grpSp>
        <p:sp>
          <p:nvSpPr>
            <p:cNvPr id="113" name="TextBox 19"/>
            <p:cNvSpPr txBox="1"/>
            <p:nvPr/>
          </p:nvSpPr>
          <p:spPr>
            <a:xfrm>
              <a:off x="5801" y="6956"/>
              <a:ext cx="2890" cy="1941"/>
            </a:xfrm>
            <a:prstGeom prst="rect">
              <a:avLst/>
            </a:prstGeom>
            <a:noFill/>
          </p:spPr>
          <p:txBody>
            <a:bodyPr wrap="square" lIns="0" tIns="0" rIns="0" bIns="0" rtlCol="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lang="zh-CN" altLang="en-US" sz="1200" noProof="0" dirty="0">
                  <a:ln>
                    <a:noFill/>
                  </a:ln>
                  <a:solidFill>
                    <a:prstClr val="black">
                      <a:lumMod val="65000"/>
                      <a:lumOff val="35000"/>
                    </a:prstClr>
                  </a:solidFill>
                  <a:effectLst/>
                  <a:uLnTx/>
                  <a:uFillTx/>
                  <a:cs typeface="+mn-ea"/>
                  <a:sym typeface="+mn-lt"/>
                </a:rPr>
                <a:t>此处添加详细文本描述，建议与标题相关并符合整体语言风格，语言描述尽量简洁生动。</a:t>
              </a:r>
              <a:endParaRPr lang="en-US" sz="1200" dirty="0">
                <a:solidFill>
                  <a:schemeClr val="tx1">
                    <a:lumMod val="50000"/>
                    <a:lumOff val="50000"/>
                  </a:schemeClr>
                </a:solidFill>
                <a:cs typeface="+mn-ea"/>
                <a:sym typeface="+mn-lt"/>
              </a:endParaRPr>
            </a:p>
          </p:txBody>
        </p:sp>
        <p:sp>
          <p:nvSpPr>
            <p:cNvPr id="114" name="TextBox 20"/>
            <p:cNvSpPr txBox="1"/>
            <p:nvPr/>
          </p:nvSpPr>
          <p:spPr>
            <a:xfrm>
              <a:off x="9470" y="5972"/>
              <a:ext cx="2890" cy="1941"/>
            </a:xfrm>
            <a:prstGeom prst="rect">
              <a:avLst/>
            </a:prstGeom>
            <a:noFill/>
          </p:spPr>
          <p:txBody>
            <a:bodyPr wrap="square" lIns="0" tIns="0" rIns="0" bIns="0" rtlCol="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lang="zh-CN" altLang="en-US" sz="1200" noProof="0" dirty="0">
                  <a:ln>
                    <a:noFill/>
                  </a:ln>
                  <a:solidFill>
                    <a:prstClr val="black">
                      <a:lumMod val="65000"/>
                      <a:lumOff val="35000"/>
                    </a:prstClr>
                  </a:solidFill>
                  <a:effectLst/>
                  <a:uLnTx/>
                  <a:uFillTx/>
                  <a:cs typeface="+mn-ea"/>
                  <a:sym typeface="+mn-lt"/>
                </a:rPr>
                <a:t>此处添加详细文本描述，建议与标题相关并符合整体语言风格，语言描述尽量简洁生动。</a:t>
              </a:r>
              <a:endParaRPr lang="en-US" sz="1200" dirty="0">
                <a:solidFill>
                  <a:schemeClr val="tx1">
                    <a:lumMod val="50000"/>
                    <a:lumOff val="50000"/>
                  </a:schemeClr>
                </a:solidFill>
                <a:cs typeface="+mn-ea"/>
                <a:sym typeface="+mn-lt"/>
              </a:endParaRPr>
            </a:p>
          </p:txBody>
        </p:sp>
        <p:sp>
          <p:nvSpPr>
            <p:cNvPr id="115" name="TextBox 21"/>
            <p:cNvSpPr txBox="1"/>
            <p:nvPr/>
          </p:nvSpPr>
          <p:spPr>
            <a:xfrm>
              <a:off x="2056" y="7939"/>
              <a:ext cx="2890" cy="1941"/>
            </a:xfrm>
            <a:prstGeom prst="rect">
              <a:avLst/>
            </a:prstGeom>
            <a:noFill/>
          </p:spPr>
          <p:txBody>
            <a:bodyPr wrap="square" lIns="0" tIns="0" rIns="0" bIns="0" rtlCol="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lang="zh-CN" altLang="en-US" sz="1200" noProof="0" dirty="0">
                  <a:ln>
                    <a:noFill/>
                  </a:ln>
                  <a:solidFill>
                    <a:prstClr val="black">
                      <a:lumMod val="65000"/>
                      <a:lumOff val="35000"/>
                    </a:prstClr>
                  </a:solidFill>
                  <a:effectLst/>
                  <a:uLnTx/>
                  <a:uFillTx/>
                  <a:cs typeface="+mn-ea"/>
                  <a:sym typeface="+mn-lt"/>
                </a:rPr>
                <a:t>此处添加详细文本描述，建议与标题相关并符合整体语言风格，语言描述尽量简洁生动。</a:t>
              </a:r>
              <a:endParaRPr lang="en-US" sz="1200" dirty="0">
                <a:solidFill>
                  <a:schemeClr val="tx1">
                    <a:lumMod val="50000"/>
                    <a:lumOff val="50000"/>
                  </a:schemeClr>
                </a:solidFill>
                <a:cs typeface="+mn-ea"/>
                <a:sym typeface="+mn-lt"/>
              </a:endParaRPr>
            </a:p>
          </p:txBody>
        </p:sp>
        <p:sp>
          <p:nvSpPr>
            <p:cNvPr id="116" name="TextBox 22"/>
            <p:cNvSpPr txBox="1"/>
            <p:nvPr/>
          </p:nvSpPr>
          <p:spPr>
            <a:xfrm>
              <a:off x="13076" y="4995"/>
              <a:ext cx="2890" cy="1941"/>
            </a:xfrm>
            <a:prstGeom prst="rect">
              <a:avLst/>
            </a:prstGeom>
            <a:noFill/>
          </p:spPr>
          <p:txBody>
            <a:bodyPr wrap="square" lIns="0" tIns="0" rIns="0" bIns="0" rtlCol="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lang="zh-CN" altLang="en-US" sz="1200" noProof="0" dirty="0">
                  <a:ln>
                    <a:noFill/>
                  </a:ln>
                  <a:solidFill>
                    <a:prstClr val="black">
                      <a:lumMod val="65000"/>
                      <a:lumOff val="35000"/>
                    </a:prstClr>
                  </a:solidFill>
                  <a:effectLst/>
                  <a:uLnTx/>
                  <a:uFillTx/>
                  <a:cs typeface="+mn-ea"/>
                  <a:sym typeface="+mn-lt"/>
                </a:rPr>
                <a:t>此处添加详细文本描述，建议与标题相关并符合整体语言风格，语言描述尽量简洁生动。</a:t>
              </a:r>
              <a:endParaRPr lang="en-US" sz="1200" dirty="0">
                <a:solidFill>
                  <a:schemeClr val="tx1">
                    <a:lumMod val="50000"/>
                    <a:lumOff val="50000"/>
                  </a:schemeClr>
                </a:solidFill>
                <a:cs typeface="+mn-ea"/>
                <a:sym typeface="+mn-lt"/>
              </a:endParaRPr>
            </a:p>
          </p:txBody>
        </p:sp>
        <p:pic>
          <p:nvPicPr>
            <p:cNvPr id="117" name="Picture 23"/>
            <p:cNvPicPr>
              <a:picLocks noChangeAspect="1"/>
            </p:cNvPicPr>
            <p:nvPr/>
          </p:nvPicPr>
          <p:blipFill>
            <a:blip r:embed="rId11" cstate="screen"/>
            <a:stretch>
              <a:fillRect/>
            </a:stretch>
          </p:blipFill>
          <p:spPr>
            <a:xfrm>
              <a:off x="15530" y="3172"/>
              <a:ext cx="3122" cy="2497"/>
            </a:xfrm>
            <a:prstGeom prst="rect">
              <a:avLst/>
            </a:prstGeom>
          </p:spPr>
        </p:pic>
        <p:sp>
          <p:nvSpPr>
            <p:cNvPr id="118" name="Freeform 21"/>
            <p:cNvSpPr>
              <a:spLocks noEditPoints="1"/>
            </p:cNvSpPr>
            <p:nvPr/>
          </p:nvSpPr>
          <p:spPr bwMode="auto">
            <a:xfrm>
              <a:off x="10162" y="3503"/>
              <a:ext cx="981" cy="1121"/>
            </a:xfrm>
            <a:custGeom>
              <a:avLst/>
              <a:gdLst>
                <a:gd name="T0" fmla="*/ 432 w 504"/>
                <a:gd name="T1" fmla="*/ 541 h 577"/>
                <a:gd name="T2" fmla="*/ 407 w 504"/>
                <a:gd name="T3" fmla="*/ 541 h 577"/>
                <a:gd name="T4" fmla="*/ 504 w 504"/>
                <a:gd name="T5" fmla="*/ 361 h 577"/>
                <a:gd name="T6" fmla="*/ 341 w 504"/>
                <a:gd name="T7" fmla="*/ 152 h 577"/>
                <a:gd name="T8" fmla="*/ 382 w 504"/>
                <a:gd name="T9" fmla="*/ 75 h 577"/>
                <a:gd name="T10" fmla="*/ 374 w 504"/>
                <a:gd name="T11" fmla="*/ 50 h 577"/>
                <a:gd name="T12" fmla="*/ 277 w 504"/>
                <a:gd name="T13" fmla="*/ 3 h 577"/>
                <a:gd name="T14" fmla="*/ 263 w 504"/>
                <a:gd name="T15" fmla="*/ 2 h 577"/>
                <a:gd name="T16" fmla="*/ 252 w 504"/>
                <a:gd name="T17" fmla="*/ 12 h 577"/>
                <a:gd name="T18" fmla="*/ 137 w 504"/>
                <a:gd name="T19" fmla="*/ 230 h 577"/>
                <a:gd name="T20" fmla="*/ 153 w 504"/>
                <a:gd name="T21" fmla="*/ 280 h 577"/>
                <a:gd name="T22" fmla="*/ 137 w 504"/>
                <a:gd name="T23" fmla="*/ 313 h 577"/>
                <a:gd name="T24" fmla="*/ 202 w 504"/>
                <a:gd name="T25" fmla="*/ 344 h 577"/>
                <a:gd name="T26" fmla="*/ 217 w 504"/>
                <a:gd name="T27" fmla="*/ 312 h 577"/>
                <a:gd name="T28" fmla="*/ 217 w 504"/>
                <a:gd name="T29" fmla="*/ 312 h 577"/>
                <a:gd name="T30" fmla="*/ 267 w 504"/>
                <a:gd name="T31" fmla="*/ 293 h 577"/>
                <a:gd name="T32" fmla="*/ 306 w 504"/>
                <a:gd name="T33" fmla="*/ 219 h 577"/>
                <a:gd name="T34" fmla="*/ 432 w 504"/>
                <a:gd name="T35" fmla="*/ 361 h 577"/>
                <a:gd name="T36" fmla="*/ 288 w 504"/>
                <a:gd name="T37" fmla="*/ 505 h 577"/>
                <a:gd name="T38" fmla="*/ 180 w 504"/>
                <a:gd name="T39" fmla="*/ 469 h 577"/>
                <a:gd name="T40" fmla="*/ 180 w 504"/>
                <a:gd name="T41" fmla="*/ 451 h 577"/>
                <a:gd name="T42" fmla="*/ 198 w 504"/>
                <a:gd name="T43" fmla="*/ 433 h 577"/>
                <a:gd name="T44" fmla="*/ 288 w 504"/>
                <a:gd name="T45" fmla="*/ 433 h 577"/>
                <a:gd name="T46" fmla="*/ 288 w 504"/>
                <a:gd name="T47" fmla="*/ 397 h 577"/>
                <a:gd name="T48" fmla="*/ 149 w 504"/>
                <a:gd name="T49" fmla="*/ 397 h 577"/>
                <a:gd name="T50" fmla="*/ 75 w 504"/>
                <a:gd name="T51" fmla="*/ 397 h 577"/>
                <a:gd name="T52" fmla="*/ 0 w 504"/>
                <a:gd name="T53" fmla="*/ 397 h 577"/>
                <a:gd name="T54" fmla="*/ 0 w 504"/>
                <a:gd name="T55" fmla="*/ 433 h 577"/>
                <a:gd name="T56" fmla="*/ 85 w 504"/>
                <a:gd name="T57" fmla="*/ 433 h 577"/>
                <a:gd name="T58" fmla="*/ 90 w 504"/>
                <a:gd name="T59" fmla="*/ 433 h 577"/>
                <a:gd name="T60" fmla="*/ 108 w 504"/>
                <a:gd name="T61" fmla="*/ 451 h 577"/>
                <a:gd name="T62" fmla="*/ 108 w 504"/>
                <a:gd name="T63" fmla="*/ 469 h 577"/>
                <a:gd name="T64" fmla="*/ 108 w 504"/>
                <a:gd name="T65" fmla="*/ 541 h 577"/>
                <a:gd name="T66" fmla="*/ 36 w 504"/>
                <a:gd name="T67" fmla="*/ 577 h 577"/>
                <a:gd name="T68" fmla="*/ 504 w 504"/>
                <a:gd name="T69" fmla="*/ 577 h 577"/>
                <a:gd name="T70" fmla="*/ 432 w 504"/>
                <a:gd name="T71" fmla="*/ 541 h 577"/>
                <a:gd name="T72" fmla="*/ 306 w 504"/>
                <a:gd name="T73" fmla="*/ 49 h 577"/>
                <a:gd name="T74" fmla="*/ 294 w 504"/>
                <a:gd name="T75" fmla="*/ 61 h 577"/>
                <a:gd name="T76" fmla="*/ 212 w 504"/>
                <a:gd name="T77" fmla="*/ 217 h 577"/>
                <a:gd name="T78" fmla="*/ 180 w 504"/>
                <a:gd name="T79" fmla="*/ 202 h 577"/>
                <a:gd name="T80" fmla="*/ 182 w 504"/>
                <a:gd name="T81" fmla="*/ 195 h 577"/>
                <a:gd name="T82" fmla="*/ 261 w 504"/>
                <a:gd name="T83" fmla="*/ 48 h 577"/>
                <a:gd name="T84" fmla="*/ 272 w 504"/>
                <a:gd name="T85" fmla="*/ 38 h 577"/>
                <a:gd name="T86" fmla="*/ 286 w 504"/>
                <a:gd name="T87" fmla="*/ 39 h 577"/>
                <a:gd name="T88" fmla="*/ 306 w 504"/>
                <a:gd name="T89" fmla="*/ 49 h 577"/>
                <a:gd name="T90" fmla="*/ 306 w 504"/>
                <a:gd name="T91" fmla="*/ 49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4" h="577">
                  <a:moveTo>
                    <a:pt x="432" y="541"/>
                  </a:moveTo>
                  <a:cubicBezTo>
                    <a:pt x="407" y="541"/>
                    <a:pt x="407" y="541"/>
                    <a:pt x="407" y="541"/>
                  </a:cubicBezTo>
                  <a:cubicBezTo>
                    <a:pt x="466" y="502"/>
                    <a:pt x="504" y="436"/>
                    <a:pt x="504" y="361"/>
                  </a:cubicBezTo>
                  <a:cubicBezTo>
                    <a:pt x="504" y="260"/>
                    <a:pt x="435" y="175"/>
                    <a:pt x="341" y="152"/>
                  </a:cubicBezTo>
                  <a:cubicBezTo>
                    <a:pt x="382" y="75"/>
                    <a:pt x="382" y="75"/>
                    <a:pt x="382" y="75"/>
                  </a:cubicBezTo>
                  <a:cubicBezTo>
                    <a:pt x="386" y="65"/>
                    <a:pt x="383" y="54"/>
                    <a:pt x="374" y="50"/>
                  </a:cubicBezTo>
                  <a:cubicBezTo>
                    <a:pt x="277" y="3"/>
                    <a:pt x="277" y="3"/>
                    <a:pt x="277" y="3"/>
                  </a:cubicBezTo>
                  <a:cubicBezTo>
                    <a:pt x="272" y="1"/>
                    <a:pt x="267" y="0"/>
                    <a:pt x="263" y="2"/>
                  </a:cubicBezTo>
                  <a:cubicBezTo>
                    <a:pt x="258" y="4"/>
                    <a:pt x="254" y="7"/>
                    <a:pt x="252" y="12"/>
                  </a:cubicBezTo>
                  <a:cubicBezTo>
                    <a:pt x="137" y="230"/>
                    <a:pt x="137" y="230"/>
                    <a:pt x="137" y="230"/>
                  </a:cubicBezTo>
                  <a:cubicBezTo>
                    <a:pt x="128" y="249"/>
                    <a:pt x="135" y="272"/>
                    <a:pt x="153" y="280"/>
                  </a:cubicBezTo>
                  <a:cubicBezTo>
                    <a:pt x="137" y="313"/>
                    <a:pt x="137" y="313"/>
                    <a:pt x="137" y="313"/>
                  </a:cubicBezTo>
                  <a:cubicBezTo>
                    <a:pt x="202" y="344"/>
                    <a:pt x="202" y="344"/>
                    <a:pt x="202" y="344"/>
                  </a:cubicBezTo>
                  <a:cubicBezTo>
                    <a:pt x="217" y="312"/>
                    <a:pt x="217" y="312"/>
                    <a:pt x="217" y="312"/>
                  </a:cubicBezTo>
                  <a:cubicBezTo>
                    <a:pt x="217" y="312"/>
                    <a:pt x="217" y="312"/>
                    <a:pt x="217" y="312"/>
                  </a:cubicBezTo>
                  <a:cubicBezTo>
                    <a:pt x="235" y="320"/>
                    <a:pt x="257" y="312"/>
                    <a:pt x="267" y="293"/>
                  </a:cubicBezTo>
                  <a:cubicBezTo>
                    <a:pt x="306" y="219"/>
                    <a:pt x="306" y="219"/>
                    <a:pt x="306" y="219"/>
                  </a:cubicBezTo>
                  <a:cubicBezTo>
                    <a:pt x="377" y="228"/>
                    <a:pt x="432" y="288"/>
                    <a:pt x="432" y="361"/>
                  </a:cubicBezTo>
                  <a:cubicBezTo>
                    <a:pt x="432" y="440"/>
                    <a:pt x="367" y="505"/>
                    <a:pt x="288" y="505"/>
                  </a:cubicBezTo>
                  <a:cubicBezTo>
                    <a:pt x="252" y="505"/>
                    <a:pt x="205" y="491"/>
                    <a:pt x="180" y="469"/>
                  </a:cubicBezTo>
                  <a:cubicBezTo>
                    <a:pt x="180" y="451"/>
                    <a:pt x="180" y="451"/>
                    <a:pt x="180" y="451"/>
                  </a:cubicBezTo>
                  <a:cubicBezTo>
                    <a:pt x="180" y="441"/>
                    <a:pt x="188" y="433"/>
                    <a:pt x="198" y="433"/>
                  </a:cubicBezTo>
                  <a:cubicBezTo>
                    <a:pt x="288" y="433"/>
                    <a:pt x="288" y="433"/>
                    <a:pt x="288" y="433"/>
                  </a:cubicBezTo>
                  <a:cubicBezTo>
                    <a:pt x="288" y="397"/>
                    <a:pt x="288" y="397"/>
                    <a:pt x="288" y="397"/>
                  </a:cubicBezTo>
                  <a:cubicBezTo>
                    <a:pt x="149" y="397"/>
                    <a:pt x="149" y="397"/>
                    <a:pt x="149" y="397"/>
                  </a:cubicBezTo>
                  <a:cubicBezTo>
                    <a:pt x="75" y="397"/>
                    <a:pt x="75" y="397"/>
                    <a:pt x="75" y="397"/>
                  </a:cubicBezTo>
                  <a:cubicBezTo>
                    <a:pt x="0" y="397"/>
                    <a:pt x="0" y="397"/>
                    <a:pt x="0" y="397"/>
                  </a:cubicBezTo>
                  <a:cubicBezTo>
                    <a:pt x="0" y="433"/>
                    <a:pt x="0" y="433"/>
                    <a:pt x="0" y="433"/>
                  </a:cubicBezTo>
                  <a:cubicBezTo>
                    <a:pt x="85" y="433"/>
                    <a:pt x="85" y="433"/>
                    <a:pt x="85" y="433"/>
                  </a:cubicBezTo>
                  <a:cubicBezTo>
                    <a:pt x="90" y="433"/>
                    <a:pt x="90" y="433"/>
                    <a:pt x="90" y="433"/>
                  </a:cubicBezTo>
                  <a:cubicBezTo>
                    <a:pt x="100" y="433"/>
                    <a:pt x="108" y="441"/>
                    <a:pt x="108" y="451"/>
                  </a:cubicBezTo>
                  <a:cubicBezTo>
                    <a:pt x="108" y="469"/>
                    <a:pt x="108" y="469"/>
                    <a:pt x="108" y="469"/>
                  </a:cubicBezTo>
                  <a:cubicBezTo>
                    <a:pt x="108" y="541"/>
                    <a:pt x="108" y="541"/>
                    <a:pt x="108" y="541"/>
                  </a:cubicBezTo>
                  <a:cubicBezTo>
                    <a:pt x="68" y="541"/>
                    <a:pt x="36" y="537"/>
                    <a:pt x="36" y="577"/>
                  </a:cubicBezTo>
                  <a:cubicBezTo>
                    <a:pt x="504" y="577"/>
                    <a:pt x="504" y="577"/>
                    <a:pt x="504" y="577"/>
                  </a:cubicBezTo>
                  <a:cubicBezTo>
                    <a:pt x="504" y="537"/>
                    <a:pt x="472" y="541"/>
                    <a:pt x="432" y="541"/>
                  </a:cubicBezTo>
                  <a:close/>
                  <a:moveTo>
                    <a:pt x="306" y="49"/>
                  </a:moveTo>
                  <a:cubicBezTo>
                    <a:pt x="301" y="51"/>
                    <a:pt x="297" y="55"/>
                    <a:pt x="294" y="61"/>
                  </a:cubicBezTo>
                  <a:cubicBezTo>
                    <a:pt x="212" y="217"/>
                    <a:pt x="212" y="217"/>
                    <a:pt x="212" y="217"/>
                  </a:cubicBezTo>
                  <a:cubicBezTo>
                    <a:pt x="180" y="202"/>
                    <a:pt x="180" y="202"/>
                    <a:pt x="180" y="202"/>
                  </a:cubicBezTo>
                  <a:cubicBezTo>
                    <a:pt x="181" y="199"/>
                    <a:pt x="181" y="197"/>
                    <a:pt x="182" y="195"/>
                  </a:cubicBezTo>
                  <a:cubicBezTo>
                    <a:pt x="261" y="48"/>
                    <a:pt x="261" y="48"/>
                    <a:pt x="261" y="48"/>
                  </a:cubicBezTo>
                  <a:cubicBezTo>
                    <a:pt x="263" y="43"/>
                    <a:pt x="267" y="40"/>
                    <a:pt x="272" y="38"/>
                  </a:cubicBezTo>
                  <a:cubicBezTo>
                    <a:pt x="276" y="36"/>
                    <a:pt x="281" y="37"/>
                    <a:pt x="286" y="39"/>
                  </a:cubicBezTo>
                  <a:cubicBezTo>
                    <a:pt x="306" y="49"/>
                    <a:pt x="306" y="49"/>
                    <a:pt x="306" y="49"/>
                  </a:cubicBezTo>
                  <a:cubicBezTo>
                    <a:pt x="306" y="49"/>
                    <a:pt x="306" y="49"/>
                    <a:pt x="306" y="49"/>
                  </a:cubicBezTo>
                  <a:close/>
                </a:path>
              </a:pathLst>
            </a:custGeom>
            <a:solidFill>
              <a:srgbClr val="7AC861"/>
            </a:solidFill>
            <a:ln>
              <a:noFill/>
            </a:ln>
          </p:spPr>
          <p:txBody>
            <a:bodyPr vert="horz" wrap="square" lIns="91440" tIns="45720" rIns="91440" bIns="45720" numCol="1" anchor="t" anchorCtr="0" compatLnSpc="1"/>
            <a:lstStyle/>
            <a:p>
              <a:endParaRPr lang="id-ID">
                <a:cs typeface="+mn-ea"/>
                <a:sym typeface="+mn-lt"/>
              </a:endParaRPr>
            </a:p>
          </p:txBody>
        </p:sp>
        <p:grpSp>
          <p:nvGrpSpPr>
            <p:cNvPr id="119" name="Group 28"/>
            <p:cNvGrpSpPr/>
            <p:nvPr/>
          </p:nvGrpSpPr>
          <p:grpSpPr>
            <a:xfrm>
              <a:off x="6441" y="4487"/>
              <a:ext cx="1017" cy="1017"/>
              <a:chOff x="2522538" y="2108200"/>
              <a:chExt cx="376238" cy="376238"/>
            </a:xfrm>
            <a:solidFill>
              <a:schemeClr val="accent4"/>
            </a:solidFill>
          </p:grpSpPr>
          <p:sp>
            <p:nvSpPr>
              <p:cNvPr id="120" name="Freeform 54"/>
              <p:cNvSpPr/>
              <p:nvPr/>
            </p:nvSpPr>
            <p:spPr bwMode="auto">
              <a:xfrm>
                <a:off x="2522538" y="2319338"/>
                <a:ext cx="163513" cy="71438"/>
              </a:xfrm>
              <a:custGeom>
                <a:avLst/>
                <a:gdLst>
                  <a:gd name="T0" fmla="*/ 3 w 28"/>
                  <a:gd name="T1" fmla="*/ 10 h 12"/>
                  <a:gd name="T2" fmla="*/ 10 w 28"/>
                  <a:gd name="T3" fmla="*/ 12 h 12"/>
                  <a:gd name="T4" fmla="*/ 28 w 28"/>
                  <a:gd name="T5" fmla="*/ 8 h 12"/>
                  <a:gd name="T6" fmla="*/ 5 w 28"/>
                  <a:gd name="T7" fmla="*/ 1 h 12"/>
                  <a:gd name="T8" fmla="*/ 2 w 28"/>
                  <a:gd name="T9" fmla="*/ 1 h 12"/>
                  <a:gd name="T10" fmla="*/ 0 w 28"/>
                  <a:gd name="T11" fmla="*/ 5 h 12"/>
                  <a:gd name="T12" fmla="*/ 0 w 28"/>
                  <a:gd name="T13" fmla="*/ 6 h 12"/>
                  <a:gd name="T14" fmla="*/ 3 w 28"/>
                  <a:gd name="T15" fmla="*/ 1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2">
                    <a:moveTo>
                      <a:pt x="3" y="10"/>
                    </a:moveTo>
                    <a:cubicBezTo>
                      <a:pt x="10" y="12"/>
                      <a:pt x="10" y="12"/>
                      <a:pt x="10" y="12"/>
                    </a:cubicBezTo>
                    <a:cubicBezTo>
                      <a:pt x="28" y="8"/>
                      <a:pt x="28" y="8"/>
                      <a:pt x="28" y="8"/>
                    </a:cubicBezTo>
                    <a:cubicBezTo>
                      <a:pt x="5" y="1"/>
                      <a:pt x="5" y="1"/>
                      <a:pt x="5" y="1"/>
                    </a:cubicBezTo>
                    <a:cubicBezTo>
                      <a:pt x="4" y="0"/>
                      <a:pt x="3" y="1"/>
                      <a:pt x="2" y="1"/>
                    </a:cubicBezTo>
                    <a:cubicBezTo>
                      <a:pt x="1" y="2"/>
                      <a:pt x="0" y="3"/>
                      <a:pt x="0" y="5"/>
                    </a:cubicBezTo>
                    <a:cubicBezTo>
                      <a:pt x="0" y="6"/>
                      <a:pt x="0" y="6"/>
                      <a:pt x="0" y="6"/>
                    </a:cubicBezTo>
                    <a:cubicBezTo>
                      <a:pt x="0" y="8"/>
                      <a:pt x="1" y="9"/>
                      <a:pt x="3" y="10"/>
                    </a:cubicBezTo>
                    <a:close/>
                  </a:path>
                </a:pathLst>
              </a:custGeom>
              <a:solidFill>
                <a:srgbClr val="005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21" name="Freeform 55"/>
              <p:cNvSpPr/>
              <p:nvPr/>
            </p:nvSpPr>
            <p:spPr bwMode="auto">
              <a:xfrm>
                <a:off x="2774950" y="2425700"/>
                <a:ext cx="123825" cy="58738"/>
              </a:xfrm>
              <a:custGeom>
                <a:avLst/>
                <a:gdLst>
                  <a:gd name="T0" fmla="*/ 18 w 21"/>
                  <a:gd name="T1" fmla="*/ 0 h 10"/>
                  <a:gd name="T2" fmla="*/ 18 w 21"/>
                  <a:gd name="T3" fmla="*/ 0 h 10"/>
                  <a:gd name="T4" fmla="*/ 0 w 21"/>
                  <a:gd name="T5" fmla="*/ 5 h 10"/>
                  <a:gd name="T6" fmla="*/ 16 w 21"/>
                  <a:gd name="T7" fmla="*/ 10 h 10"/>
                  <a:gd name="T8" fmla="*/ 19 w 21"/>
                  <a:gd name="T9" fmla="*/ 9 h 10"/>
                  <a:gd name="T10" fmla="*/ 21 w 21"/>
                  <a:gd name="T11" fmla="*/ 6 h 10"/>
                  <a:gd name="T12" fmla="*/ 21 w 21"/>
                  <a:gd name="T13" fmla="*/ 4 h 10"/>
                  <a:gd name="T14" fmla="*/ 18 w 21"/>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
                    <a:moveTo>
                      <a:pt x="18" y="0"/>
                    </a:moveTo>
                    <a:cubicBezTo>
                      <a:pt x="18" y="0"/>
                      <a:pt x="18" y="0"/>
                      <a:pt x="18" y="0"/>
                    </a:cubicBezTo>
                    <a:cubicBezTo>
                      <a:pt x="0" y="5"/>
                      <a:pt x="0" y="5"/>
                      <a:pt x="0" y="5"/>
                    </a:cubicBezTo>
                    <a:cubicBezTo>
                      <a:pt x="16" y="10"/>
                      <a:pt x="16" y="10"/>
                      <a:pt x="16" y="10"/>
                    </a:cubicBezTo>
                    <a:cubicBezTo>
                      <a:pt x="17" y="10"/>
                      <a:pt x="18" y="10"/>
                      <a:pt x="19" y="9"/>
                    </a:cubicBezTo>
                    <a:cubicBezTo>
                      <a:pt x="20" y="8"/>
                      <a:pt x="21" y="7"/>
                      <a:pt x="21" y="6"/>
                    </a:cubicBezTo>
                    <a:cubicBezTo>
                      <a:pt x="21" y="4"/>
                      <a:pt x="21" y="4"/>
                      <a:pt x="21" y="4"/>
                    </a:cubicBezTo>
                    <a:cubicBezTo>
                      <a:pt x="21" y="2"/>
                      <a:pt x="20" y="1"/>
                      <a:pt x="18" y="0"/>
                    </a:cubicBezTo>
                    <a:close/>
                  </a:path>
                </a:pathLst>
              </a:custGeom>
              <a:solidFill>
                <a:srgbClr val="005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22" name="Freeform 56"/>
              <p:cNvSpPr/>
              <p:nvPr/>
            </p:nvSpPr>
            <p:spPr bwMode="auto">
              <a:xfrm>
                <a:off x="2522538" y="2343150"/>
                <a:ext cx="376238" cy="141288"/>
              </a:xfrm>
              <a:custGeom>
                <a:avLst/>
                <a:gdLst>
                  <a:gd name="T0" fmla="*/ 62 w 64"/>
                  <a:gd name="T1" fmla="*/ 1 h 24"/>
                  <a:gd name="T2" fmla="*/ 60 w 64"/>
                  <a:gd name="T3" fmla="*/ 0 h 24"/>
                  <a:gd name="T4" fmla="*/ 59 w 64"/>
                  <a:gd name="T5" fmla="*/ 0 h 24"/>
                  <a:gd name="T6" fmla="*/ 3 w 64"/>
                  <a:gd name="T7" fmla="*/ 14 h 24"/>
                  <a:gd name="T8" fmla="*/ 0 w 64"/>
                  <a:gd name="T9" fmla="*/ 18 h 24"/>
                  <a:gd name="T10" fmla="*/ 0 w 64"/>
                  <a:gd name="T11" fmla="*/ 20 h 24"/>
                  <a:gd name="T12" fmla="*/ 2 w 64"/>
                  <a:gd name="T13" fmla="*/ 23 h 24"/>
                  <a:gd name="T14" fmla="*/ 4 w 64"/>
                  <a:gd name="T15" fmla="*/ 24 h 24"/>
                  <a:gd name="T16" fmla="*/ 5 w 64"/>
                  <a:gd name="T17" fmla="*/ 24 h 24"/>
                  <a:gd name="T18" fmla="*/ 61 w 64"/>
                  <a:gd name="T19" fmla="*/ 10 h 24"/>
                  <a:gd name="T20" fmla="*/ 64 w 64"/>
                  <a:gd name="T21" fmla="*/ 6 h 24"/>
                  <a:gd name="T22" fmla="*/ 64 w 64"/>
                  <a:gd name="T23" fmla="*/ 4 h 24"/>
                  <a:gd name="T24" fmla="*/ 62 w 64"/>
                  <a:gd name="T25"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24">
                    <a:moveTo>
                      <a:pt x="62" y="1"/>
                    </a:moveTo>
                    <a:cubicBezTo>
                      <a:pt x="62" y="1"/>
                      <a:pt x="61" y="0"/>
                      <a:pt x="60" y="0"/>
                    </a:cubicBezTo>
                    <a:cubicBezTo>
                      <a:pt x="59" y="0"/>
                      <a:pt x="59" y="0"/>
                      <a:pt x="59" y="0"/>
                    </a:cubicBezTo>
                    <a:cubicBezTo>
                      <a:pt x="3" y="14"/>
                      <a:pt x="3" y="14"/>
                      <a:pt x="3" y="14"/>
                    </a:cubicBezTo>
                    <a:cubicBezTo>
                      <a:pt x="1" y="15"/>
                      <a:pt x="0" y="16"/>
                      <a:pt x="0" y="18"/>
                    </a:cubicBezTo>
                    <a:cubicBezTo>
                      <a:pt x="0" y="20"/>
                      <a:pt x="0" y="20"/>
                      <a:pt x="0" y="20"/>
                    </a:cubicBezTo>
                    <a:cubicBezTo>
                      <a:pt x="0" y="21"/>
                      <a:pt x="1" y="22"/>
                      <a:pt x="2" y="23"/>
                    </a:cubicBezTo>
                    <a:cubicBezTo>
                      <a:pt x="2" y="24"/>
                      <a:pt x="3" y="24"/>
                      <a:pt x="4" y="24"/>
                    </a:cubicBezTo>
                    <a:cubicBezTo>
                      <a:pt x="5" y="24"/>
                      <a:pt x="5" y="24"/>
                      <a:pt x="5" y="24"/>
                    </a:cubicBezTo>
                    <a:cubicBezTo>
                      <a:pt x="61" y="10"/>
                      <a:pt x="61" y="10"/>
                      <a:pt x="61" y="10"/>
                    </a:cubicBezTo>
                    <a:cubicBezTo>
                      <a:pt x="63" y="9"/>
                      <a:pt x="64" y="8"/>
                      <a:pt x="64" y="6"/>
                    </a:cubicBezTo>
                    <a:cubicBezTo>
                      <a:pt x="64" y="4"/>
                      <a:pt x="64" y="4"/>
                      <a:pt x="64" y="4"/>
                    </a:cubicBezTo>
                    <a:cubicBezTo>
                      <a:pt x="64" y="3"/>
                      <a:pt x="63" y="2"/>
                      <a:pt x="62" y="1"/>
                    </a:cubicBezTo>
                    <a:close/>
                  </a:path>
                </a:pathLst>
              </a:custGeom>
              <a:solidFill>
                <a:srgbClr val="005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23" name="Freeform 57"/>
              <p:cNvSpPr>
                <a:spLocks noEditPoints="1"/>
              </p:cNvSpPr>
              <p:nvPr/>
            </p:nvSpPr>
            <p:spPr bwMode="auto">
              <a:xfrm>
                <a:off x="2605088" y="2108200"/>
                <a:ext cx="217488" cy="258763"/>
              </a:xfrm>
              <a:custGeom>
                <a:avLst/>
                <a:gdLst>
                  <a:gd name="T0" fmla="*/ 8 w 37"/>
                  <a:gd name="T1" fmla="*/ 32 h 44"/>
                  <a:gd name="T2" fmla="*/ 31 w 37"/>
                  <a:gd name="T3" fmla="*/ 35 h 44"/>
                  <a:gd name="T4" fmla="*/ 20 w 37"/>
                  <a:gd name="T5" fmla="*/ 0 h 44"/>
                  <a:gd name="T6" fmla="*/ 8 w 37"/>
                  <a:gd name="T7" fmla="*/ 32 h 44"/>
                  <a:gd name="T8" fmla="*/ 15 w 37"/>
                  <a:gd name="T9" fmla="*/ 28 h 44"/>
                  <a:gd name="T10" fmla="*/ 21 w 37"/>
                  <a:gd name="T11" fmla="*/ 16 h 44"/>
                  <a:gd name="T12" fmla="*/ 20 w 37"/>
                  <a:gd name="T13" fmla="*/ 36 h 44"/>
                  <a:gd name="T14" fmla="*/ 15 w 37"/>
                  <a:gd name="T15" fmla="*/ 28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4">
                    <a:moveTo>
                      <a:pt x="8" y="32"/>
                    </a:moveTo>
                    <a:cubicBezTo>
                      <a:pt x="11" y="40"/>
                      <a:pt x="24" y="44"/>
                      <a:pt x="31" y="35"/>
                    </a:cubicBezTo>
                    <a:cubicBezTo>
                      <a:pt x="37" y="25"/>
                      <a:pt x="31" y="10"/>
                      <a:pt x="20" y="0"/>
                    </a:cubicBezTo>
                    <a:cubicBezTo>
                      <a:pt x="22" y="11"/>
                      <a:pt x="0" y="15"/>
                      <a:pt x="8" y="32"/>
                    </a:cubicBezTo>
                    <a:close/>
                    <a:moveTo>
                      <a:pt x="15" y="28"/>
                    </a:moveTo>
                    <a:cubicBezTo>
                      <a:pt x="17" y="26"/>
                      <a:pt x="21" y="24"/>
                      <a:pt x="21" y="16"/>
                    </a:cubicBezTo>
                    <a:cubicBezTo>
                      <a:pt x="31" y="22"/>
                      <a:pt x="27" y="38"/>
                      <a:pt x="20" y="36"/>
                    </a:cubicBezTo>
                    <a:cubicBezTo>
                      <a:pt x="13" y="35"/>
                      <a:pt x="13" y="30"/>
                      <a:pt x="15" y="28"/>
                    </a:cubicBezTo>
                    <a:close/>
                  </a:path>
                </a:pathLst>
              </a:custGeom>
              <a:solidFill>
                <a:srgbClr val="005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124" name="Freeform 328"/>
            <p:cNvSpPr>
              <a:spLocks noChangeAspect="1" noChangeArrowheads="1"/>
            </p:cNvSpPr>
            <p:nvPr/>
          </p:nvSpPr>
          <p:spPr bwMode="auto">
            <a:xfrm>
              <a:off x="13405" y="2917"/>
              <a:ext cx="1357" cy="757"/>
            </a:xfrm>
            <a:custGeom>
              <a:avLst/>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rgbClr val="005171"/>
            </a:solidFill>
            <a:ln>
              <a:noFill/>
            </a:ln>
            <a:effectLst/>
          </p:spPr>
          <p:txBody>
            <a:bodyPr wrap="none" lIns="243785" tIns="121892" rIns="243785" bIns="121892" anchor="ctr"/>
            <a:lstStyle/>
            <a:p>
              <a:pPr>
                <a:defRPr/>
              </a:pPr>
              <a:endParaRPr lang="en-US" sz="2400" dirty="0">
                <a:cs typeface="+mn-ea"/>
                <a:sym typeface="+mn-lt"/>
              </a:endParaRPr>
            </a:p>
          </p:txBody>
        </p:sp>
        <p:sp>
          <p:nvSpPr>
            <p:cNvPr id="125" name="Freeform 325"/>
            <p:cNvSpPr>
              <a:spLocks noChangeAspect="1" noChangeArrowheads="1"/>
            </p:cNvSpPr>
            <p:nvPr/>
          </p:nvSpPr>
          <p:spPr bwMode="auto">
            <a:xfrm>
              <a:off x="2903" y="5330"/>
              <a:ext cx="954" cy="1285"/>
            </a:xfrm>
            <a:custGeom>
              <a:avLst/>
              <a:gdLst>
                <a:gd name="T0" fmla="*/ 694 w 1046"/>
                <a:gd name="T1" fmla="*/ 1053 h 1405"/>
                <a:gd name="T2" fmla="*/ 176 w 1046"/>
                <a:gd name="T3" fmla="*/ 526 h 1405"/>
                <a:gd name="T4" fmla="*/ 870 w 1046"/>
                <a:gd name="T5" fmla="*/ 526 h 1405"/>
                <a:gd name="T6" fmla="*/ 393 w 1046"/>
                <a:gd name="T7" fmla="*/ 1229 h 1405"/>
                <a:gd name="T8" fmla="*/ 393 w 1046"/>
                <a:gd name="T9" fmla="*/ 1321 h 1405"/>
                <a:gd name="T10" fmla="*/ 519 w 1046"/>
                <a:gd name="T11" fmla="*/ 1404 h 1405"/>
                <a:gd name="T12" fmla="*/ 652 w 1046"/>
                <a:gd name="T13" fmla="*/ 1321 h 1405"/>
                <a:gd name="T14" fmla="*/ 652 w 1046"/>
                <a:gd name="T15" fmla="*/ 1229 h 1405"/>
                <a:gd name="T16" fmla="*/ 393 w 1046"/>
                <a:gd name="T17" fmla="*/ 1095 h 1405"/>
                <a:gd name="T18" fmla="*/ 393 w 1046"/>
                <a:gd name="T19" fmla="*/ 1187 h 1405"/>
                <a:gd name="T20" fmla="*/ 694 w 1046"/>
                <a:gd name="T21" fmla="*/ 1145 h 1405"/>
                <a:gd name="T22" fmla="*/ 42 w 1046"/>
                <a:gd name="T23" fmla="*/ 301 h 1405"/>
                <a:gd name="T24" fmla="*/ 168 w 1046"/>
                <a:gd name="T25" fmla="*/ 275 h 1405"/>
                <a:gd name="T26" fmla="*/ 42 w 1046"/>
                <a:gd name="T27" fmla="*/ 301 h 1405"/>
                <a:gd name="T28" fmla="*/ 569 w 1046"/>
                <a:gd name="T29" fmla="*/ 0 h 1405"/>
                <a:gd name="T30" fmla="*/ 477 w 1046"/>
                <a:gd name="T31" fmla="*/ 92 h 1405"/>
                <a:gd name="T32" fmla="*/ 569 w 1046"/>
                <a:gd name="T33" fmla="*/ 92 h 1405"/>
                <a:gd name="T34" fmla="*/ 301 w 1046"/>
                <a:gd name="T35" fmla="*/ 50 h 1405"/>
                <a:gd name="T36" fmla="*/ 268 w 1046"/>
                <a:gd name="T37" fmla="*/ 175 h 1405"/>
                <a:gd name="T38" fmla="*/ 1004 w 1046"/>
                <a:gd name="T39" fmla="*/ 301 h 1405"/>
                <a:gd name="T40" fmla="*/ 878 w 1046"/>
                <a:gd name="T41" fmla="*/ 275 h 1405"/>
                <a:gd name="T42" fmla="*/ 1004 w 1046"/>
                <a:gd name="T43" fmla="*/ 301 h 1405"/>
                <a:gd name="T44" fmla="*/ 744 w 1046"/>
                <a:gd name="T45" fmla="*/ 50 h 1405"/>
                <a:gd name="T46" fmla="*/ 778 w 1046"/>
                <a:gd name="T47" fmla="*/ 175 h 1405"/>
                <a:gd name="T48" fmla="*/ 84 w 1046"/>
                <a:gd name="T49" fmla="*/ 526 h 1405"/>
                <a:gd name="T50" fmla="*/ 0 w 1046"/>
                <a:gd name="T51" fmla="*/ 485 h 1405"/>
                <a:gd name="T52" fmla="*/ 92 w 1046"/>
                <a:gd name="T53" fmla="*/ 568 h 1405"/>
                <a:gd name="T54" fmla="*/ 953 w 1046"/>
                <a:gd name="T55" fmla="*/ 485 h 1405"/>
                <a:gd name="T56" fmla="*/ 953 w 1046"/>
                <a:gd name="T57" fmla="*/ 568 h 1405"/>
                <a:gd name="T58" fmla="*/ 1045 w 1046"/>
                <a:gd name="T59" fmla="*/ 485 h 1405"/>
                <a:gd name="T60" fmla="*/ 886 w 1046"/>
                <a:gd name="T61" fmla="*/ 786 h 1405"/>
                <a:gd name="T62" fmla="*/ 1004 w 1046"/>
                <a:gd name="T63" fmla="*/ 752 h 1405"/>
                <a:gd name="T64" fmla="*/ 886 w 1046"/>
                <a:gd name="T65" fmla="*/ 786 h 1405"/>
                <a:gd name="T66" fmla="*/ 92 w 1046"/>
                <a:gd name="T67" fmla="*/ 827 h 1405"/>
                <a:gd name="T68" fmla="*/ 126 w 1046"/>
                <a:gd name="T69" fmla="*/ 710 h 1405"/>
                <a:gd name="T70" fmla="*/ 42 w 1046"/>
                <a:gd name="T71" fmla="*/ 752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6" h="1405">
                  <a:moveTo>
                    <a:pt x="870" y="526"/>
                  </a:moveTo>
                  <a:cubicBezTo>
                    <a:pt x="870" y="702"/>
                    <a:pt x="694" y="877"/>
                    <a:pt x="694" y="1053"/>
                  </a:cubicBezTo>
                  <a:cubicBezTo>
                    <a:pt x="343" y="1053"/>
                    <a:pt x="343" y="1053"/>
                    <a:pt x="343" y="1053"/>
                  </a:cubicBezTo>
                  <a:cubicBezTo>
                    <a:pt x="343" y="877"/>
                    <a:pt x="176" y="702"/>
                    <a:pt x="176" y="526"/>
                  </a:cubicBezTo>
                  <a:cubicBezTo>
                    <a:pt x="176" y="334"/>
                    <a:pt x="326" y="175"/>
                    <a:pt x="519" y="175"/>
                  </a:cubicBezTo>
                  <a:cubicBezTo>
                    <a:pt x="719" y="175"/>
                    <a:pt x="870" y="334"/>
                    <a:pt x="870" y="526"/>
                  </a:cubicBezTo>
                  <a:close/>
                  <a:moveTo>
                    <a:pt x="652" y="1229"/>
                  </a:moveTo>
                  <a:cubicBezTo>
                    <a:pt x="393" y="1229"/>
                    <a:pt x="393" y="1229"/>
                    <a:pt x="393" y="1229"/>
                  </a:cubicBezTo>
                  <a:cubicBezTo>
                    <a:pt x="368" y="1229"/>
                    <a:pt x="343" y="1245"/>
                    <a:pt x="343" y="1270"/>
                  </a:cubicBezTo>
                  <a:cubicBezTo>
                    <a:pt x="343" y="1296"/>
                    <a:pt x="368" y="1321"/>
                    <a:pt x="393" y="1321"/>
                  </a:cubicBezTo>
                  <a:cubicBezTo>
                    <a:pt x="402" y="1321"/>
                    <a:pt x="402" y="1321"/>
                    <a:pt x="402" y="1321"/>
                  </a:cubicBezTo>
                  <a:cubicBezTo>
                    <a:pt x="418" y="1371"/>
                    <a:pt x="469" y="1404"/>
                    <a:pt x="519" y="1404"/>
                  </a:cubicBezTo>
                  <a:cubicBezTo>
                    <a:pt x="577" y="1404"/>
                    <a:pt x="627" y="1371"/>
                    <a:pt x="644" y="1321"/>
                  </a:cubicBezTo>
                  <a:cubicBezTo>
                    <a:pt x="652" y="1321"/>
                    <a:pt x="652" y="1321"/>
                    <a:pt x="652" y="1321"/>
                  </a:cubicBezTo>
                  <a:cubicBezTo>
                    <a:pt x="677" y="1321"/>
                    <a:pt x="694" y="1296"/>
                    <a:pt x="694" y="1270"/>
                  </a:cubicBezTo>
                  <a:cubicBezTo>
                    <a:pt x="694" y="1245"/>
                    <a:pt x="677" y="1229"/>
                    <a:pt x="652" y="1229"/>
                  </a:cubicBezTo>
                  <a:close/>
                  <a:moveTo>
                    <a:pt x="652" y="1095"/>
                  </a:moveTo>
                  <a:cubicBezTo>
                    <a:pt x="393" y="1095"/>
                    <a:pt x="393" y="1095"/>
                    <a:pt x="393" y="1095"/>
                  </a:cubicBezTo>
                  <a:cubicBezTo>
                    <a:pt x="368" y="1095"/>
                    <a:pt x="343" y="1120"/>
                    <a:pt x="343" y="1145"/>
                  </a:cubicBezTo>
                  <a:cubicBezTo>
                    <a:pt x="343" y="1162"/>
                    <a:pt x="368" y="1187"/>
                    <a:pt x="393" y="1187"/>
                  </a:cubicBezTo>
                  <a:cubicBezTo>
                    <a:pt x="652" y="1187"/>
                    <a:pt x="652" y="1187"/>
                    <a:pt x="652" y="1187"/>
                  </a:cubicBezTo>
                  <a:cubicBezTo>
                    <a:pt x="677" y="1187"/>
                    <a:pt x="694" y="1162"/>
                    <a:pt x="694" y="1145"/>
                  </a:cubicBezTo>
                  <a:cubicBezTo>
                    <a:pt x="694" y="1120"/>
                    <a:pt x="677" y="1095"/>
                    <a:pt x="652" y="1095"/>
                  </a:cubicBezTo>
                  <a:close/>
                  <a:moveTo>
                    <a:pt x="42" y="301"/>
                  </a:moveTo>
                  <a:cubicBezTo>
                    <a:pt x="126" y="351"/>
                    <a:pt x="126" y="351"/>
                    <a:pt x="126" y="351"/>
                  </a:cubicBezTo>
                  <a:cubicBezTo>
                    <a:pt x="134" y="326"/>
                    <a:pt x="151" y="301"/>
                    <a:pt x="168" y="275"/>
                  </a:cubicBezTo>
                  <a:cubicBezTo>
                    <a:pt x="92" y="225"/>
                    <a:pt x="92" y="225"/>
                    <a:pt x="92" y="225"/>
                  </a:cubicBezTo>
                  <a:lnTo>
                    <a:pt x="42" y="301"/>
                  </a:lnTo>
                  <a:close/>
                  <a:moveTo>
                    <a:pt x="569" y="92"/>
                  </a:moveTo>
                  <a:cubicBezTo>
                    <a:pt x="569" y="0"/>
                    <a:pt x="569" y="0"/>
                    <a:pt x="569" y="0"/>
                  </a:cubicBezTo>
                  <a:cubicBezTo>
                    <a:pt x="477" y="0"/>
                    <a:pt x="477" y="0"/>
                    <a:pt x="477" y="0"/>
                  </a:cubicBezTo>
                  <a:cubicBezTo>
                    <a:pt x="477" y="92"/>
                    <a:pt x="477" y="92"/>
                    <a:pt x="477" y="92"/>
                  </a:cubicBezTo>
                  <a:cubicBezTo>
                    <a:pt x="493" y="92"/>
                    <a:pt x="510" y="92"/>
                    <a:pt x="519" y="92"/>
                  </a:cubicBezTo>
                  <a:cubicBezTo>
                    <a:pt x="535" y="92"/>
                    <a:pt x="552" y="92"/>
                    <a:pt x="569" y="92"/>
                  </a:cubicBezTo>
                  <a:close/>
                  <a:moveTo>
                    <a:pt x="343" y="133"/>
                  </a:moveTo>
                  <a:cubicBezTo>
                    <a:pt x="301" y="50"/>
                    <a:pt x="301" y="50"/>
                    <a:pt x="301" y="50"/>
                  </a:cubicBezTo>
                  <a:cubicBezTo>
                    <a:pt x="218" y="92"/>
                    <a:pt x="218" y="92"/>
                    <a:pt x="218" y="92"/>
                  </a:cubicBezTo>
                  <a:cubicBezTo>
                    <a:pt x="268" y="175"/>
                    <a:pt x="268" y="175"/>
                    <a:pt x="268" y="175"/>
                  </a:cubicBezTo>
                  <a:cubicBezTo>
                    <a:pt x="293" y="159"/>
                    <a:pt x="318" y="142"/>
                    <a:pt x="343" y="133"/>
                  </a:cubicBezTo>
                  <a:close/>
                  <a:moveTo>
                    <a:pt x="1004" y="301"/>
                  </a:moveTo>
                  <a:cubicBezTo>
                    <a:pt x="953" y="225"/>
                    <a:pt x="953" y="225"/>
                    <a:pt x="953" y="225"/>
                  </a:cubicBezTo>
                  <a:cubicBezTo>
                    <a:pt x="878" y="275"/>
                    <a:pt x="878" y="275"/>
                    <a:pt x="878" y="275"/>
                  </a:cubicBezTo>
                  <a:cubicBezTo>
                    <a:pt x="895" y="301"/>
                    <a:pt x="912" y="326"/>
                    <a:pt x="920" y="351"/>
                  </a:cubicBezTo>
                  <a:lnTo>
                    <a:pt x="1004" y="301"/>
                  </a:lnTo>
                  <a:close/>
                  <a:moveTo>
                    <a:pt x="820" y="92"/>
                  </a:moveTo>
                  <a:cubicBezTo>
                    <a:pt x="744" y="50"/>
                    <a:pt x="744" y="50"/>
                    <a:pt x="744" y="50"/>
                  </a:cubicBezTo>
                  <a:cubicBezTo>
                    <a:pt x="702" y="133"/>
                    <a:pt x="702" y="133"/>
                    <a:pt x="702" y="133"/>
                  </a:cubicBezTo>
                  <a:cubicBezTo>
                    <a:pt x="727" y="142"/>
                    <a:pt x="753" y="159"/>
                    <a:pt x="778" y="175"/>
                  </a:cubicBezTo>
                  <a:lnTo>
                    <a:pt x="820" y="92"/>
                  </a:lnTo>
                  <a:close/>
                  <a:moveTo>
                    <a:pt x="84" y="526"/>
                  </a:moveTo>
                  <a:cubicBezTo>
                    <a:pt x="84" y="510"/>
                    <a:pt x="84" y="501"/>
                    <a:pt x="92" y="485"/>
                  </a:cubicBezTo>
                  <a:cubicBezTo>
                    <a:pt x="0" y="485"/>
                    <a:pt x="0" y="485"/>
                    <a:pt x="0" y="485"/>
                  </a:cubicBezTo>
                  <a:cubicBezTo>
                    <a:pt x="0" y="568"/>
                    <a:pt x="0" y="568"/>
                    <a:pt x="0" y="568"/>
                  </a:cubicBezTo>
                  <a:cubicBezTo>
                    <a:pt x="92" y="568"/>
                    <a:pt x="92" y="568"/>
                    <a:pt x="92" y="568"/>
                  </a:cubicBezTo>
                  <a:cubicBezTo>
                    <a:pt x="84" y="560"/>
                    <a:pt x="84" y="543"/>
                    <a:pt x="84" y="526"/>
                  </a:cubicBezTo>
                  <a:close/>
                  <a:moveTo>
                    <a:pt x="953" y="485"/>
                  </a:moveTo>
                  <a:cubicBezTo>
                    <a:pt x="953" y="501"/>
                    <a:pt x="962" y="510"/>
                    <a:pt x="962" y="526"/>
                  </a:cubicBezTo>
                  <a:cubicBezTo>
                    <a:pt x="962" y="543"/>
                    <a:pt x="953" y="560"/>
                    <a:pt x="953" y="568"/>
                  </a:cubicBezTo>
                  <a:cubicBezTo>
                    <a:pt x="1045" y="568"/>
                    <a:pt x="1045" y="568"/>
                    <a:pt x="1045" y="568"/>
                  </a:cubicBezTo>
                  <a:cubicBezTo>
                    <a:pt x="1045" y="485"/>
                    <a:pt x="1045" y="485"/>
                    <a:pt x="1045" y="485"/>
                  </a:cubicBezTo>
                  <a:lnTo>
                    <a:pt x="953" y="485"/>
                  </a:lnTo>
                  <a:close/>
                  <a:moveTo>
                    <a:pt x="886" y="786"/>
                  </a:moveTo>
                  <a:cubicBezTo>
                    <a:pt x="953" y="827"/>
                    <a:pt x="953" y="827"/>
                    <a:pt x="953" y="827"/>
                  </a:cubicBezTo>
                  <a:cubicBezTo>
                    <a:pt x="1004" y="752"/>
                    <a:pt x="1004" y="752"/>
                    <a:pt x="1004" y="752"/>
                  </a:cubicBezTo>
                  <a:cubicBezTo>
                    <a:pt x="920" y="710"/>
                    <a:pt x="920" y="710"/>
                    <a:pt x="920" y="710"/>
                  </a:cubicBezTo>
                  <a:cubicBezTo>
                    <a:pt x="912" y="735"/>
                    <a:pt x="895" y="761"/>
                    <a:pt x="886" y="786"/>
                  </a:cubicBezTo>
                  <a:close/>
                  <a:moveTo>
                    <a:pt x="42" y="752"/>
                  </a:moveTo>
                  <a:cubicBezTo>
                    <a:pt x="92" y="827"/>
                    <a:pt x="92" y="827"/>
                    <a:pt x="92" y="827"/>
                  </a:cubicBezTo>
                  <a:cubicBezTo>
                    <a:pt x="159" y="786"/>
                    <a:pt x="159" y="786"/>
                    <a:pt x="159" y="786"/>
                  </a:cubicBezTo>
                  <a:cubicBezTo>
                    <a:pt x="151" y="761"/>
                    <a:pt x="134" y="735"/>
                    <a:pt x="126" y="710"/>
                  </a:cubicBezTo>
                  <a:lnTo>
                    <a:pt x="42" y="752"/>
                  </a:lnTo>
                  <a:close/>
                  <a:moveTo>
                    <a:pt x="42" y="752"/>
                  </a:moveTo>
                  <a:lnTo>
                    <a:pt x="42" y="752"/>
                  </a:lnTo>
                  <a:close/>
                </a:path>
              </a:pathLst>
            </a:custGeom>
            <a:solidFill>
              <a:srgbClr val="7AC861"/>
            </a:solidFill>
            <a:ln>
              <a:noFill/>
            </a:ln>
            <a:effectLst/>
          </p:spPr>
          <p:txBody>
            <a:bodyPr wrap="none" lIns="243785" tIns="121892" rIns="243785" bIns="121892" anchor="ctr"/>
            <a:lstStyle/>
            <a:p>
              <a:pPr>
                <a:defRPr/>
              </a:pPr>
              <a:endParaRPr lang="en-US" sz="2400" dirty="0">
                <a:cs typeface="+mn-ea"/>
                <a:sym typeface="+mn-lt"/>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PA_椭圆 1"/>
          <p:cNvSpPr/>
          <p:nvPr>
            <p:custDataLst>
              <p:tags r:id="rId1"/>
            </p:custDataLst>
          </p:nvPr>
        </p:nvSpPr>
        <p:spPr>
          <a:xfrm>
            <a:off x="5268686" y="490753"/>
            <a:ext cx="1421477" cy="446739"/>
          </a:xfrm>
          <a:prstGeom prst="roundRect">
            <a:avLst>
              <a:gd name="adj" fmla="val 50000"/>
            </a:avLst>
          </a:prstGeom>
          <a:solidFill>
            <a:srgbClr val="BFC8D5"/>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0076C5"/>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sp>
        <p:nvSpPr>
          <p:cNvPr id="11"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2" name="椭圆 11"/>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3"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4" name="矩形 13"/>
          <p:cNvSpPr/>
          <p:nvPr/>
        </p:nvSpPr>
        <p:spPr>
          <a:xfrm>
            <a:off x="1015602" y="642700"/>
            <a:ext cx="3007555"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 FOR PU</a:t>
            </a:r>
            <a:r>
              <a:rPr kumimoji="0" lang="zh-CN" altLang="en-US" sz="1100" b="0" i="0" u="none" strike="noStrike" kern="1200" cap="none" spc="0" normalizeH="0" baseline="0" noProof="0" dirty="0">
                <a:ln>
                  <a:noFill/>
                </a:ln>
                <a:solidFill>
                  <a:srgbClr val="FFFFFF">
                    <a:lumMod val="65000"/>
                  </a:srgbClr>
                </a:solidFill>
                <a:effectLst/>
                <a:uLnTx/>
                <a:uFillTx/>
                <a:cs typeface="+mn-ea"/>
                <a:sym typeface="+mn-lt"/>
              </a:rPr>
              <a:t> </a:t>
            </a: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YUAN</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15" name="文本框 14"/>
          <p:cNvSpPr txBox="1"/>
          <p:nvPr/>
        </p:nvSpPr>
        <p:spPr>
          <a:xfrm>
            <a:off x="1009702" y="159657"/>
            <a:ext cx="19800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5171"/>
                </a:solidFill>
                <a:effectLst/>
                <a:uLnTx/>
                <a:uFillTx/>
                <a:cs typeface="+mn-ea"/>
                <a:sym typeface="+mn-lt"/>
              </a:rPr>
              <a:t>特色与创新</a:t>
            </a:r>
          </a:p>
        </p:txBody>
      </p:sp>
      <p:grpSp>
        <p:nvGrpSpPr>
          <p:cNvPr id="16" name="组合 15"/>
          <p:cNvGrpSpPr/>
          <p:nvPr/>
        </p:nvGrpSpPr>
        <p:grpSpPr>
          <a:xfrm>
            <a:off x="3211537" y="1165920"/>
            <a:ext cx="7797591" cy="3918016"/>
            <a:chOff x="3650968" y="2196025"/>
            <a:chExt cx="4890106" cy="2457106"/>
          </a:xfrm>
          <a:scene3d>
            <a:camera prst="perspectiveRelaxedModerately">
              <a:rot lat="17390632" lon="0" rev="0"/>
            </a:camera>
            <a:lightRig rig="flat" dir="t">
              <a:rot lat="0" lon="0" rev="4200000"/>
            </a:lightRig>
          </a:scene3d>
        </p:grpSpPr>
        <p:grpSp>
          <p:nvGrpSpPr>
            <p:cNvPr id="17" name="组合 16"/>
            <p:cNvGrpSpPr/>
            <p:nvPr/>
          </p:nvGrpSpPr>
          <p:grpSpPr>
            <a:xfrm rot="16200000">
              <a:off x="4867468" y="979525"/>
              <a:ext cx="2457106" cy="4890106"/>
              <a:chOff x="1910354" y="1548938"/>
              <a:chExt cx="1697887" cy="3379127"/>
            </a:xfrm>
          </p:grpSpPr>
          <p:sp>
            <p:nvSpPr>
              <p:cNvPr id="19" name="圆角矩形 4"/>
              <p:cNvSpPr/>
              <p:nvPr/>
            </p:nvSpPr>
            <p:spPr>
              <a:xfrm>
                <a:off x="3577013" y="2171625"/>
                <a:ext cx="31228" cy="265898"/>
              </a:xfrm>
              <a:prstGeom prst="roundRect">
                <a:avLst>
                  <a:gd name="adj" fmla="val 50000"/>
                </a:avLst>
              </a:prstGeom>
              <a:solidFill>
                <a:sysClr val="window" lastClr="FFFFFF">
                  <a:lumMod val="75000"/>
                  <a:alpha val="99000"/>
                </a:sysClr>
              </a:solidFill>
              <a:ln w="25400" cap="flat" cmpd="sng" algn="ctr">
                <a:noFill/>
                <a:prstDash val="solid"/>
              </a:ln>
              <a:effectLst/>
              <a:sp3d extrusionH="31750"/>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cs typeface="+mn-ea"/>
                  <a:sym typeface="+mn-lt"/>
                </a:endParaRPr>
              </a:p>
            </p:txBody>
          </p:sp>
          <p:sp>
            <p:nvSpPr>
              <p:cNvPr id="20" name="圆角矩形 5"/>
              <p:cNvSpPr/>
              <p:nvPr/>
            </p:nvSpPr>
            <p:spPr>
              <a:xfrm>
                <a:off x="1910364" y="2318762"/>
                <a:ext cx="23463" cy="219751"/>
              </a:xfrm>
              <a:prstGeom prst="roundRect">
                <a:avLst>
                  <a:gd name="adj" fmla="val 50000"/>
                </a:avLst>
              </a:prstGeom>
              <a:solidFill>
                <a:sysClr val="window" lastClr="FFFFFF">
                  <a:lumMod val="75000"/>
                </a:sysClr>
              </a:solidFill>
              <a:ln w="25400" cap="flat" cmpd="sng" algn="ctr">
                <a:noFill/>
                <a:prstDash val="solid"/>
              </a:ln>
              <a:effectLst/>
              <a:sp3d extrusionH="31750" prstMaterial="metal"/>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cs typeface="+mn-ea"/>
                  <a:sym typeface="+mn-lt"/>
                </a:endParaRPr>
              </a:p>
            </p:txBody>
          </p:sp>
          <p:sp>
            <p:nvSpPr>
              <p:cNvPr id="21" name="圆角矩形 6"/>
              <p:cNvSpPr/>
              <p:nvPr/>
            </p:nvSpPr>
            <p:spPr>
              <a:xfrm>
                <a:off x="1910354" y="2054578"/>
                <a:ext cx="23463" cy="219751"/>
              </a:xfrm>
              <a:prstGeom prst="roundRect">
                <a:avLst>
                  <a:gd name="adj" fmla="val 50000"/>
                </a:avLst>
              </a:prstGeom>
              <a:solidFill>
                <a:sysClr val="window" lastClr="FFFFFF">
                  <a:lumMod val="75000"/>
                </a:sysClr>
              </a:solidFill>
              <a:ln w="25400" cap="flat" cmpd="sng" algn="ctr">
                <a:noFill/>
                <a:prstDash val="solid"/>
              </a:ln>
              <a:effectLst/>
              <a:sp3d extrusionH="31750" prstMaterial="metal"/>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cs typeface="+mn-ea"/>
                  <a:sym typeface="+mn-lt"/>
                </a:endParaRPr>
              </a:p>
            </p:txBody>
          </p:sp>
          <p:grpSp>
            <p:nvGrpSpPr>
              <p:cNvPr id="22" name="组合 21"/>
              <p:cNvGrpSpPr/>
              <p:nvPr/>
            </p:nvGrpSpPr>
            <p:grpSpPr>
              <a:xfrm>
                <a:off x="1958085" y="1548938"/>
                <a:ext cx="1617852" cy="3379127"/>
                <a:chOff x="1958085" y="1548938"/>
                <a:chExt cx="1617852" cy="3379127"/>
              </a:xfrm>
            </p:grpSpPr>
            <p:sp>
              <p:nvSpPr>
                <p:cNvPr id="27" name="圆角矩形 12"/>
                <p:cNvSpPr/>
                <p:nvPr/>
              </p:nvSpPr>
              <p:spPr>
                <a:xfrm>
                  <a:off x="1958085" y="1548938"/>
                  <a:ext cx="1617852" cy="3379127"/>
                </a:xfrm>
                <a:prstGeom prst="roundRect">
                  <a:avLst>
                    <a:gd name="adj" fmla="val 17218"/>
                  </a:avLst>
                </a:prstGeom>
                <a:gradFill>
                  <a:gsLst>
                    <a:gs pos="0">
                      <a:sysClr val="window" lastClr="FFFFFF"/>
                    </a:gs>
                    <a:gs pos="100000">
                      <a:srgbClr val="E8E8E8"/>
                    </a:gs>
                  </a:gsLst>
                  <a:lin ang="5400000" scaled="1"/>
                </a:gradFill>
                <a:ln w="25400" cap="flat" cmpd="sng" algn="ctr">
                  <a:noFill/>
                  <a:prstDash val="solid"/>
                </a:ln>
                <a:effectLst>
                  <a:outerShdw blurRad="571500" dist="444500" dir="5400000" algn="t" rotWithShape="0">
                    <a:prstClr val="black">
                      <a:alpha val="13000"/>
                    </a:prstClr>
                  </a:outerShdw>
                </a:effectLst>
                <a:sp3d extrusionH="88900" prstMaterial="fla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cs typeface="+mn-ea"/>
                    <a:sym typeface="+mn-lt"/>
                  </a:endParaRPr>
                </a:p>
              </p:txBody>
            </p:sp>
            <p:sp>
              <p:nvSpPr>
                <p:cNvPr id="28" name="圆角矩形 13"/>
                <p:cNvSpPr/>
                <p:nvPr/>
              </p:nvSpPr>
              <p:spPr>
                <a:xfrm>
                  <a:off x="1962728" y="1548938"/>
                  <a:ext cx="1608572" cy="3379127"/>
                </a:xfrm>
                <a:prstGeom prst="roundRect">
                  <a:avLst>
                    <a:gd name="adj" fmla="val 16021"/>
                  </a:avLst>
                </a:prstGeom>
                <a:solidFill>
                  <a:sysClr val="window" lastClr="FFFFFF"/>
                </a:solidFill>
                <a:ln w="25400" cap="flat" cmpd="sng" algn="ctr">
                  <a:noFill/>
                  <a:prstDash val="solid"/>
                </a:ln>
                <a:effectLst>
                  <a:softEdge rad="3810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cs typeface="+mn-ea"/>
                    <a:sym typeface="+mn-lt"/>
                  </a:endParaRPr>
                </a:p>
              </p:txBody>
            </p:sp>
          </p:grpSp>
          <p:sp>
            <p:nvSpPr>
              <p:cNvPr id="23" name="矩形 22"/>
              <p:cNvSpPr/>
              <p:nvPr/>
            </p:nvSpPr>
            <p:spPr>
              <a:xfrm>
                <a:off x="2047874" y="1933575"/>
                <a:ext cx="1438275" cy="2609850"/>
              </a:xfrm>
              <a:prstGeom prst="rect">
                <a:avLst/>
              </a:prstGeom>
              <a:solidFill>
                <a:srgbClr val="F2F2F2"/>
              </a:solidFill>
              <a:ln w="25400" cap="flat" cmpd="sng" algn="ctr">
                <a:solidFill>
                  <a:sysClr val="window" lastClr="FFFFFF">
                    <a:lumMod val="65000"/>
                  </a:sys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cs typeface="+mn-ea"/>
                  <a:sym typeface="+mn-lt"/>
                </a:endParaRPr>
              </a:p>
            </p:txBody>
          </p:sp>
          <p:sp>
            <p:nvSpPr>
              <p:cNvPr id="24" name="圆角矩形 9"/>
              <p:cNvSpPr/>
              <p:nvPr/>
            </p:nvSpPr>
            <p:spPr>
              <a:xfrm>
                <a:off x="2575729" y="1717911"/>
                <a:ext cx="382562" cy="39991"/>
              </a:xfrm>
              <a:prstGeom prst="roundRect">
                <a:avLst>
                  <a:gd name="adj" fmla="val 50000"/>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cs typeface="+mn-ea"/>
                  <a:sym typeface="+mn-lt"/>
                </a:endParaRPr>
              </a:p>
            </p:txBody>
          </p:sp>
          <p:sp>
            <p:nvSpPr>
              <p:cNvPr id="25" name="椭圆 24"/>
              <p:cNvSpPr/>
              <p:nvPr/>
            </p:nvSpPr>
            <p:spPr>
              <a:xfrm>
                <a:off x="3018677" y="1708183"/>
                <a:ext cx="57765" cy="57765"/>
              </a:xfrm>
              <a:prstGeom prst="ellipse">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cs typeface="+mn-ea"/>
                  <a:sym typeface="+mn-lt"/>
                </a:endParaRPr>
              </a:p>
            </p:txBody>
          </p:sp>
          <p:sp>
            <p:nvSpPr>
              <p:cNvPr id="26" name="椭圆 25"/>
              <p:cNvSpPr/>
              <p:nvPr/>
            </p:nvSpPr>
            <p:spPr>
              <a:xfrm>
                <a:off x="2648931" y="4620359"/>
                <a:ext cx="236160" cy="236160"/>
              </a:xfrm>
              <a:prstGeom prst="ellipse">
                <a:avLst/>
              </a:prstGeom>
              <a:solidFill>
                <a:srgbClr val="FAFAFA"/>
              </a:solidFill>
              <a:ln w="25400" cap="flat" cmpd="sng" algn="ctr">
                <a:solidFill>
                  <a:sysClr val="window" lastClr="FFFFFF">
                    <a:lumMod val="50000"/>
                  </a:sys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cs typeface="+mn-ea"/>
                  <a:sym typeface="+mn-lt"/>
                </a:endParaRPr>
              </a:p>
            </p:txBody>
          </p:sp>
        </p:grpSp>
        <p:pic>
          <p:nvPicPr>
            <p:cNvPr id="18" name="图片 17"/>
            <p:cNvPicPr>
              <a:picLocks noChangeAspect="1"/>
            </p:cNvPicPr>
            <p:nvPr/>
          </p:nvPicPr>
          <p:blipFill>
            <a:blip r:embed="rId11" cstate="screen"/>
            <a:stretch>
              <a:fillRect/>
            </a:stretch>
          </p:blipFill>
          <p:spPr>
            <a:xfrm>
              <a:off x="4183898" y="2353443"/>
              <a:ext cx="3824204" cy="2151114"/>
            </a:xfrm>
            <a:prstGeom prst="rect">
              <a:avLst/>
            </a:prstGeom>
            <a:ln w="6350">
              <a:solidFill>
                <a:sysClr val="windowText" lastClr="000000">
                  <a:lumMod val="65000"/>
                  <a:lumOff val="35000"/>
                </a:sysClr>
              </a:solidFill>
            </a:ln>
          </p:spPr>
        </p:pic>
      </p:grpSp>
      <p:grpSp>
        <p:nvGrpSpPr>
          <p:cNvPr id="29" name="组合 28"/>
          <p:cNvGrpSpPr/>
          <p:nvPr/>
        </p:nvGrpSpPr>
        <p:grpSpPr>
          <a:xfrm>
            <a:off x="2468339" y="4247687"/>
            <a:ext cx="2349784" cy="1422573"/>
            <a:chOff x="2744012" y="4525702"/>
            <a:chExt cx="2349784" cy="1422574"/>
          </a:xfrm>
        </p:grpSpPr>
        <p:sp>
          <p:nvSpPr>
            <p:cNvPr id="30" name="文本框 29"/>
            <p:cNvSpPr txBox="1"/>
            <p:nvPr/>
          </p:nvSpPr>
          <p:spPr bwMode="auto">
            <a:xfrm>
              <a:off x="2744012" y="4747946"/>
              <a:ext cx="2000392" cy="1200330"/>
            </a:xfrm>
            <a:prstGeom prst="rect">
              <a:avLst/>
            </a:prstGeom>
            <a:noFill/>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cs typeface="+mn-ea"/>
                  <a:sym typeface="+mn-lt"/>
                </a:rPr>
                <a:t>此处添加详细文本描述，建议与标题相关并符合整体语言风格，语言描述尽量简洁生动。</a:t>
              </a:r>
              <a:endParaRPr kumimoji="0" lang="en-US" altLang="zh-CN" sz="1200" b="0"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31" name="文本框 30"/>
            <p:cNvSpPr txBox="1"/>
            <p:nvPr/>
          </p:nvSpPr>
          <p:spPr bwMode="auto">
            <a:xfrm>
              <a:off x="2744012" y="4525702"/>
              <a:ext cx="2349784"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600" b="0" i="0" u="none" strike="noStrike" kern="1200" cap="none" spc="100" normalizeH="0" baseline="0" noProof="0" dirty="0">
                  <a:ln>
                    <a:noFill/>
                  </a:ln>
                  <a:solidFill>
                    <a:srgbClr val="0076C5"/>
                  </a:solidFill>
                  <a:effectLst/>
                  <a:uLnTx/>
                  <a:uFillTx/>
                  <a:cs typeface="+mn-ea"/>
                  <a:sym typeface="+mn-lt"/>
                </a:rPr>
                <a:t>在此添加标题</a:t>
              </a:r>
            </a:p>
          </p:txBody>
        </p:sp>
      </p:grpSp>
      <p:grpSp>
        <p:nvGrpSpPr>
          <p:cNvPr id="32" name="组合 31"/>
          <p:cNvGrpSpPr/>
          <p:nvPr/>
        </p:nvGrpSpPr>
        <p:grpSpPr>
          <a:xfrm>
            <a:off x="4957539" y="4247687"/>
            <a:ext cx="2349784" cy="1422573"/>
            <a:chOff x="2744012" y="4525702"/>
            <a:chExt cx="2349784" cy="1422574"/>
          </a:xfrm>
        </p:grpSpPr>
        <p:sp>
          <p:nvSpPr>
            <p:cNvPr id="33" name="文本框 32"/>
            <p:cNvSpPr txBox="1"/>
            <p:nvPr/>
          </p:nvSpPr>
          <p:spPr bwMode="auto">
            <a:xfrm>
              <a:off x="2744012" y="4747946"/>
              <a:ext cx="2000392" cy="1200330"/>
            </a:xfrm>
            <a:prstGeom prst="rect">
              <a:avLst/>
            </a:prstGeom>
            <a:noFill/>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cs typeface="+mn-ea"/>
                  <a:sym typeface="+mn-lt"/>
                </a:rPr>
                <a:t>此处添加详细文本描述，建议与标题相关并符合整体语言风格，语言描述尽量简洁生动。</a:t>
              </a:r>
              <a:endParaRPr kumimoji="0" lang="en-US" altLang="zh-CN" sz="1200" b="0"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34" name="文本框 33"/>
            <p:cNvSpPr txBox="1"/>
            <p:nvPr/>
          </p:nvSpPr>
          <p:spPr bwMode="auto">
            <a:xfrm>
              <a:off x="2744012" y="4525702"/>
              <a:ext cx="2349784"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600" b="0" i="0" u="none" strike="noStrike" kern="1200" cap="none" spc="100" normalizeH="0" baseline="0" noProof="0" dirty="0">
                  <a:ln>
                    <a:noFill/>
                  </a:ln>
                  <a:solidFill>
                    <a:srgbClr val="0076C5"/>
                  </a:solidFill>
                  <a:effectLst/>
                  <a:uLnTx/>
                  <a:uFillTx/>
                  <a:cs typeface="+mn-ea"/>
                  <a:sym typeface="+mn-lt"/>
                </a:rPr>
                <a:t>在此添加标题</a:t>
              </a:r>
            </a:p>
          </p:txBody>
        </p:sp>
      </p:grpSp>
      <p:grpSp>
        <p:nvGrpSpPr>
          <p:cNvPr id="35" name="组合 34"/>
          <p:cNvGrpSpPr/>
          <p:nvPr/>
        </p:nvGrpSpPr>
        <p:grpSpPr>
          <a:xfrm>
            <a:off x="7446739" y="4247687"/>
            <a:ext cx="2349784" cy="1422573"/>
            <a:chOff x="2744012" y="4525702"/>
            <a:chExt cx="2349784" cy="1422574"/>
          </a:xfrm>
        </p:grpSpPr>
        <p:sp>
          <p:nvSpPr>
            <p:cNvPr id="36" name="文本框 35"/>
            <p:cNvSpPr txBox="1"/>
            <p:nvPr/>
          </p:nvSpPr>
          <p:spPr bwMode="auto">
            <a:xfrm>
              <a:off x="2744012" y="4747946"/>
              <a:ext cx="2000392" cy="1200330"/>
            </a:xfrm>
            <a:prstGeom prst="rect">
              <a:avLst/>
            </a:prstGeom>
            <a:noFill/>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cs typeface="+mn-ea"/>
                  <a:sym typeface="+mn-lt"/>
                </a:rPr>
                <a:t>此处添加详细文本描述，建议与标题相关并符合整体语言风格，语言描述尽量简洁生动。</a:t>
              </a:r>
              <a:endParaRPr kumimoji="0" lang="en-US" altLang="zh-CN" sz="1200" b="0"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37" name="文本框 36"/>
            <p:cNvSpPr txBox="1"/>
            <p:nvPr/>
          </p:nvSpPr>
          <p:spPr bwMode="auto">
            <a:xfrm>
              <a:off x="2744012" y="4525702"/>
              <a:ext cx="2349784"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600" b="0" i="0" u="none" strike="noStrike" kern="1200" cap="none" spc="100" normalizeH="0" baseline="0" noProof="0" dirty="0">
                  <a:ln>
                    <a:noFill/>
                  </a:ln>
                  <a:solidFill>
                    <a:srgbClr val="0076C5"/>
                  </a:solidFill>
                  <a:effectLst/>
                  <a:uLnTx/>
                  <a:uFillTx/>
                  <a:cs typeface="+mn-ea"/>
                  <a:sym typeface="+mn-lt"/>
                </a:rPr>
                <a:t>在此添加标题</a:t>
              </a:r>
            </a:p>
          </p:txBody>
        </p:sp>
      </p:grpSp>
      <p:grpSp>
        <p:nvGrpSpPr>
          <p:cNvPr id="38" name="组合 37"/>
          <p:cNvGrpSpPr/>
          <p:nvPr/>
        </p:nvGrpSpPr>
        <p:grpSpPr>
          <a:xfrm>
            <a:off x="9935939" y="4247687"/>
            <a:ext cx="2349784" cy="1422573"/>
            <a:chOff x="2744012" y="4525702"/>
            <a:chExt cx="2349784" cy="1422574"/>
          </a:xfrm>
        </p:grpSpPr>
        <p:sp>
          <p:nvSpPr>
            <p:cNvPr id="39" name="文本框 38"/>
            <p:cNvSpPr txBox="1"/>
            <p:nvPr/>
          </p:nvSpPr>
          <p:spPr bwMode="auto">
            <a:xfrm>
              <a:off x="2744012" y="4747946"/>
              <a:ext cx="2000392" cy="1200330"/>
            </a:xfrm>
            <a:prstGeom prst="rect">
              <a:avLst/>
            </a:prstGeom>
            <a:noFill/>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cs typeface="+mn-ea"/>
                  <a:sym typeface="+mn-lt"/>
                </a:rPr>
                <a:t>此处添加详细文本描述，建议与标题相关并符合整体语言风格，语言描述尽量简洁生动。</a:t>
              </a:r>
              <a:endParaRPr kumimoji="0" lang="en-US" altLang="zh-CN" sz="1200" b="0"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40" name="文本框 39"/>
            <p:cNvSpPr txBox="1"/>
            <p:nvPr/>
          </p:nvSpPr>
          <p:spPr bwMode="auto">
            <a:xfrm>
              <a:off x="2744012" y="4525702"/>
              <a:ext cx="2349784"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600" b="0" i="0" u="none" strike="noStrike" kern="1200" cap="none" spc="100" normalizeH="0" baseline="0" noProof="0" dirty="0">
                  <a:ln>
                    <a:noFill/>
                  </a:ln>
                  <a:solidFill>
                    <a:srgbClr val="0070C0"/>
                  </a:solidFill>
                  <a:effectLst/>
                  <a:uLnTx/>
                  <a:uFillTx/>
                  <a:cs typeface="+mn-ea"/>
                  <a:sym typeface="+mn-lt"/>
                </a:rPr>
                <a:t>在此添加标题</a:t>
              </a:r>
            </a:p>
          </p:txBody>
        </p:sp>
      </p:grpSp>
      <p:sp>
        <p:nvSpPr>
          <p:cNvPr id="41" name="Rectangle 5"/>
          <p:cNvSpPr>
            <a:spLocks noChangeArrowheads="1"/>
          </p:cNvSpPr>
          <p:nvPr/>
        </p:nvSpPr>
        <p:spPr bwMode="auto">
          <a:xfrm>
            <a:off x="5859473" y="2363900"/>
            <a:ext cx="971177" cy="964704"/>
          </a:xfrm>
          <a:prstGeom prst="rect">
            <a:avLst/>
          </a:prstGeom>
          <a:solidFill>
            <a:srgbClr val="92D050"/>
          </a:solidFill>
          <a:ln>
            <a:noFill/>
          </a:ln>
          <a:effectLst>
            <a:outerShdw blurRad="101600" dir="18900000" sy="23000" kx="-1200000" algn="bl" rotWithShape="0">
              <a:prstClr val="black">
                <a:alpha val="2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cs typeface="+mn-ea"/>
              <a:sym typeface="+mn-lt"/>
            </a:endParaRPr>
          </a:p>
        </p:txBody>
      </p:sp>
      <p:sp>
        <p:nvSpPr>
          <p:cNvPr id="42" name="Rectangle 6"/>
          <p:cNvSpPr>
            <a:spLocks noChangeArrowheads="1"/>
          </p:cNvSpPr>
          <p:nvPr/>
        </p:nvSpPr>
        <p:spPr bwMode="auto">
          <a:xfrm>
            <a:off x="7161415" y="2038927"/>
            <a:ext cx="971177" cy="1289679"/>
          </a:xfrm>
          <a:prstGeom prst="rect">
            <a:avLst/>
          </a:prstGeom>
          <a:solidFill>
            <a:srgbClr val="005171"/>
          </a:solidFill>
          <a:ln>
            <a:noFill/>
          </a:ln>
          <a:effectLst>
            <a:outerShdw blurRad="101600" dir="18900000" sy="23000" kx="-1200000" algn="bl" rotWithShape="0">
              <a:prstClr val="black">
                <a:alpha val="2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cs typeface="+mn-ea"/>
              <a:sym typeface="+mn-lt"/>
            </a:endParaRPr>
          </a:p>
        </p:txBody>
      </p:sp>
      <p:sp>
        <p:nvSpPr>
          <p:cNvPr id="43" name="Rectangle 7"/>
          <p:cNvSpPr>
            <a:spLocks noChangeArrowheads="1"/>
          </p:cNvSpPr>
          <p:nvPr/>
        </p:nvSpPr>
        <p:spPr bwMode="auto">
          <a:xfrm>
            <a:off x="8475265" y="1724173"/>
            <a:ext cx="957575" cy="1604433"/>
          </a:xfrm>
          <a:prstGeom prst="rect">
            <a:avLst/>
          </a:prstGeom>
          <a:solidFill>
            <a:srgbClr val="92D050"/>
          </a:solidFill>
          <a:ln>
            <a:noFill/>
          </a:ln>
          <a:effectLst>
            <a:outerShdw blurRad="101600" dir="18900000" sy="23000" kx="-1200000" algn="bl" rotWithShape="0">
              <a:prstClr val="black">
                <a:alpha val="2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cs typeface="+mn-ea"/>
              <a:sym typeface="+mn-lt"/>
            </a:endParaRPr>
          </a:p>
        </p:txBody>
      </p:sp>
      <p:sp>
        <p:nvSpPr>
          <p:cNvPr id="44" name="Rectangle 8"/>
          <p:cNvSpPr>
            <a:spLocks noChangeArrowheads="1"/>
          </p:cNvSpPr>
          <p:nvPr/>
        </p:nvSpPr>
        <p:spPr bwMode="auto">
          <a:xfrm>
            <a:off x="4559225" y="2688877"/>
            <a:ext cx="957575" cy="639729"/>
          </a:xfrm>
          <a:prstGeom prst="rect">
            <a:avLst/>
          </a:prstGeom>
          <a:solidFill>
            <a:srgbClr val="005171"/>
          </a:solidFill>
          <a:ln>
            <a:noFill/>
          </a:ln>
          <a:effectLst>
            <a:outerShdw blurRad="101600" dir="18900000" sy="23000" kx="-1200000" algn="bl" rotWithShape="0">
              <a:prstClr val="black">
                <a:alpha val="2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cs typeface="+mn-ea"/>
              <a:sym typeface="+mn-lt"/>
            </a:endParaRPr>
          </a:p>
        </p:txBody>
      </p:sp>
      <p:sp>
        <p:nvSpPr>
          <p:cNvPr id="45" name="文本框 44"/>
          <p:cNvSpPr txBox="1"/>
          <p:nvPr/>
        </p:nvSpPr>
        <p:spPr>
          <a:xfrm>
            <a:off x="4488641" y="2914769"/>
            <a:ext cx="1098741" cy="400110"/>
          </a:xfrm>
          <a:prstGeom prst="rect">
            <a:avLst/>
          </a:prstGeom>
          <a:noFill/>
          <a:scene3d>
            <a:camera prst="orthographicFront"/>
            <a:lightRig rig="threePt" dir="t"/>
          </a:scene3d>
          <a:sp3d>
            <a:bevelT prst="angle"/>
          </a:sp3d>
        </p:spPr>
        <p:txBody>
          <a:bodyPr wrap="square" lIns="91440" tIns="45720" rIns="91440" bIns="45720" rtlCol="0">
            <a:spAutoFit/>
            <a:sp3d prstMaterial="softEdge"/>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cs typeface="+mn-ea"/>
                <a:sym typeface="+mn-lt"/>
              </a:rPr>
              <a:t>2016</a:t>
            </a:r>
            <a:endParaRPr kumimoji="0" lang="zh-CN" altLang="en-US" sz="2000" b="0" i="0" u="none" strike="noStrike" kern="1200" cap="none" spc="0" normalizeH="0" baseline="0" noProof="0" dirty="0">
              <a:ln>
                <a:noFill/>
              </a:ln>
              <a:solidFill>
                <a:prstClr val="white"/>
              </a:solidFill>
              <a:effectLst/>
              <a:uLnTx/>
              <a:uFillTx/>
              <a:cs typeface="+mn-ea"/>
              <a:sym typeface="+mn-lt"/>
            </a:endParaRPr>
          </a:p>
        </p:txBody>
      </p:sp>
      <p:sp>
        <p:nvSpPr>
          <p:cNvPr id="46" name="文本框 45"/>
          <p:cNvSpPr txBox="1"/>
          <p:nvPr/>
        </p:nvSpPr>
        <p:spPr>
          <a:xfrm>
            <a:off x="5795690" y="2914769"/>
            <a:ext cx="1098741" cy="400110"/>
          </a:xfrm>
          <a:prstGeom prst="rect">
            <a:avLst/>
          </a:prstGeom>
          <a:noFill/>
          <a:scene3d>
            <a:camera prst="orthographicFront"/>
            <a:lightRig rig="threePt" dir="t"/>
          </a:scene3d>
          <a:sp3d>
            <a:bevelT prst="angle"/>
          </a:sp3d>
        </p:spPr>
        <p:txBody>
          <a:bodyPr wrap="square" lIns="91440" tIns="45720" rIns="91440" bIns="45720" rtlCol="0">
            <a:spAutoFit/>
            <a:sp3d prstMaterial="softEdge"/>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cs typeface="+mn-ea"/>
                <a:sym typeface="+mn-lt"/>
              </a:rPr>
              <a:t>2017</a:t>
            </a:r>
            <a:endParaRPr kumimoji="0" lang="zh-CN" altLang="en-US" sz="2000" b="0" i="0" u="none" strike="noStrike" kern="1200" cap="none" spc="0" normalizeH="0" baseline="0" noProof="0" dirty="0">
              <a:ln>
                <a:noFill/>
              </a:ln>
              <a:solidFill>
                <a:prstClr val="white"/>
              </a:solidFill>
              <a:effectLst/>
              <a:uLnTx/>
              <a:uFillTx/>
              <a:cs typeface="+mn-ea"/>
              <a:sym typeface="+mn-lt"/>
            </a:endParaRPr>
          </a:p>
        </p:txBody>
      </p:sp>
      <p:sp>
        <p:nvSpPr>
          <p:cNvPr id="47" name="文本框 46"/>
          <p:cNvSpPr txBox="1"/>
          <p:nvPr/>
        </p:nvSpPr>
        <p:spPr>
          <a:xfrm>
            <a:off x="7095083" y="2914769"/>
            <a:ext cx="1098741" cy="400110"/>
          </a:xfrm>
          <a:prstGeom prst="rect">
            <a:avLst/>
          </a:prstGeom>
          <a:noFill/>
          <a:scene3d>
            <a:camera prst="orthographicFront"/>
            <a:lightRig rig="threePt" dir="t"/>
          </a:scene3d>
          <a:sp3d>
            <a:bevelT prst="angle"/>
          </a:sp3d>
        </p:spPr>
        <p:txBody>
          <a:bodyPr wrap="square" lIns="91440" tIns="45720" rIns="91440" bIns="45720" rtlCol="0">
            <a:spAutoFit/>
            <a:sp3d prstMaterial="softEdge"/>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cs typeface="+mn-ea"/>
                <a:sym typeface="+mn-lt"/>
              </a:rPr>
              <a:t>2018</a:t>
            </a:r>
            <a:endParaRPr kumimoji="0" lang="zh-CN" altLang="en-US" sz="2000" b="0" i="0" u="none" strike="noStrike" kern="1200" cap="none" spc="0" normalizeH="0" baseline="0" noProof="0" dirty="0">
              <a:ln>
                <a:noFill/>
              </a:ln>
              <a:solidFill>
                <a:prstClr val="white"/>
              </a:solidFill>
              <a:effectLst/>
              <a:uLnTx/>
              <a:uFillTx/>
              <a:cs typeface="+mn-ea"/>
              <a:sym typeface="+mn-lt"/>
            </a:endParaRPr>
          </a:p>
        </p:txBody>
      </p:sp>
      <p:sp>
        <p:nvSpPr>
          <p:cNvPr id="48" name="文本框 47"/>
          <p:cNvSpPr txBox="1"/>
          <p:nvPr/>
        </p:nvSpPr>
        <p:spPr>
          <a:xfrm>
            <a:off x="8404681" y="2914769"/>
            <a:ext cx="1098741" cy="400110"/>
          </a:xfrm>
          <a:prstGeom prst="rect">
            <a:avLst/>
          </a:prstGeom>
          <a:noFill/>
          <a:scene3d>
            <a:camera prst="orthographicFront"/>
            <a:lightRig rig="threePt" dir="t"/>
          </a:scene3d>
          <a:sp3d>
            <a:bevelT prst="angle"/>
          </a:sp3d>
        </p:spPr>
        <p:txBody>
          <a:bodyPr wrap="square" lIns="91440" tIns="45720" rIns="91440" bIns="45720" rtlCol="0">
            <a:spAutoFit/>
            <a:sp3d prstMaterial="softEdge"/>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cs typeface="+mn-ea"/>
                <a:sym typeface="+mn-lt"/>
              </a:rPr>
              <a:t>2019</a:t>
            </a:r>
            <a:endParaRPr kumimoji="0" lang="zh-CN" altLang="en-US" sz="2000" b="0" i="0" u="none" strike="noStrike" kern="1200" cap="none" spc="0" normalizeH="0" baseline="0" noProof="0" dirty="0">
              <a:ln>
                <a:noFill/>
              </a:ln>
              <a:solidFill>
                <a:prstClr val="white"/>
              </a:solidFill>
              <a:effectLst/>
              <a:uLnTx/>
              <a:uFillTx/>
              <a:cs typeface="+mn-ea"/>
              <a:sym typeface="+mn-lt"/>
            </a:endParaRPr>
          </a:p>
        </p:txBody>
      </p:sp>
      <p:grpSp>
        <p:nvGrpSpPr>
          <p:cNvPr id="49" name="Group 4"/>
          <p:cNvGrpSpPr>
            <a:grpSpLocks noChangeAspect="1"/>
          </p:cNvGrpSpPr>
          <p:nvPr/>
        </p:nvGrpSpPr>
        <p:grpSpPr bwMode="auto">
          <a:xfrm flipH="1">
            <a:off x="6110206" y="1880170"/>
            <a:ext cx="548615" cy="486895"/>
            <a:chOff x="330" y="1320"/>
            <a:chExt cx="560" cy="497"/>
          </a:xfrm>
        </p:grpSpPr>
        <p:sp>
          <p:nvSpPr>
            <p:cNvPr id="50" name="Oval 7"/>
            <p:cNvSpPr>
              <a:spLocks noChangeArrowheads="1"/>
            </p:cNvSpPr>
            <p:nvPr/>
          </p:nvSpPr>
          <p:spPr bwMode="auto">
            <a:xfrm>
              <a:off x="413" y="1320"/>
              <a:ext cx="116" cy="116"/>
            </a:xfrm>
            <a:prstGeom prst="ellipse">
              <a:avLst/>
            </a:pr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cs typeface="+mn-ea"/>
                <a:sym typeface="+mn-lt"/>
              </a:endParaRPr>
            </a:p>
          </p:txBody>
        </p:sp>
        <p:sp>
          <p:nvSpPr>
            <p:cNvPr id="51" name="Freeform 8"/>
            <p:cNvSpPr/>
            <p:nvPr/>
          </p:nvSpPr>
          <p:spPr bwMode="auto">
            <a:xfrm>
              <a:off x="402" y="1420"/>
              <a:ext cx="212" cy="397"/>
            </a:xfrm>
            <a:custGeom>
              <a:avLst/>
              <a:gdLst>
                <a:gd name="T0" fmla="*/ 138 w 140"/>
                <a:gd name="T1" fmla="*/ 112 h 262"/>
                <a:gd name="T2" fmla="*/ 113 w 140"/>
                <a:gd name="T3" fmla="*/ 16 h 262"/>
                <a:gd name="T4" fmla="*/ 78 w 140"/>
                <a:gd name="T5" fmla="*/ 3 h 262"/>
                <a:gd name="T6" fmla="*/ 61 w 140"/>
                <a:gd name="T7" fmla="*/ 15 h 262"/>
                <a:gd name="T8" fmla="*/ 16 w 140"/>
                <a:gd name="T9" fmla="*/ 59 h 262"/>
                <a:gd name="T10" fmla="*/ 16 w 140"/>
                <a:gd name="T11" fmla="*/ 79 h 262"/>
                <a:gd name="T12" fmla="*/ 26 w 140"/>
                <a:gd name="T13" fmla="*/ 84 h 262"/>
                <a:gd name="T14" fmla="*/ 36 w 140"/>
                <a:gd name="T15" fmla="*/ 80 h 262"/>
                <a:gd name="T16" fmla="*/ 68 w 140"/>
                <a:gd name="T17" fmla="*/ 50 h 262"/>
                <a:gd name="T18" fmla="*/ 83 w 140"/>
                <a:gd name="T19" fmla="*/ 107 h 262"/>
                <a:gd name="T20" fmla="*/ 12 w 140"/>
                <a:gd name="T21" fmla="*/ 141 h 262"/>
                <a:gd name="T22" fmla="*/ 3 w 140"/>
                <a:gd name="T23" fmla="*/ 163 h 262"/>
                <a:gd name="T24" fmla="*/ 3 w 140"/>
                <a:gd name="T25" fmla="*/ 164 h 262"/>
                <a:gd name="T26" fmla="*/ 25 w 140"/>
                <a:gd name="T27" fmla="*/ 250 h 262"/>
                <a:gd name="T28" fmla="*/ 36 w 140"/>
                <a:gd name="T29" fmla="*/ 260 h 262"/>
                <a:gd name="T30" fmla="*/ 58 w 140"/>
                <a:gd name="T31" fmla="*/ 244 h 262"/>
                <a:gd name="T32" fmla="*/ 53 w 140"/>
                <a:gd name="T33" fmla="*/ 216 h 262"/>
                <a:gd name="T34" fmla="*/ 41 w 140"/>
                <a:gd name="T35" fmla="*/ 167 h 262"/>
                <a:gd name="T36" fmla="*/ 92 w 140"/>
                <a:gd name="T37" fmla="*/ 148 h 262"/>
                <a:gd name="T38" fmla="*/ 129 w 140"/>
                <a:gd name="T39" fmla="*/ 132 h 262"/>
                <a:gd name="T40" fmla="*/ 138 w 140"/>
                <a:gd name="T41" fmla="*/ 1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2">
                  <a:moveTo>
                    <a:pt x="138" y="112"/>
                  </a:moveTo>
                  <a:cubicBezTo>
                    <a:pt x="113" y="16"/>
                    <a:pt x="113" y="16"/>
                    <a:pt x="113" y="16"/>
                  </a:cubicBezTo>
                  <a:cubicBezTo>
                    <a:pt x="110" y="5"/>
                    <a:pt x="90" y="0"/>
                    <a:pt x="78" y="3"/>
                  </a:cubicBezTo>
                  <a:cubicBezTo>
                    <a:pt x="72" y="5"/>
                    <a:pt x="67" y="9"/>
                    <a:pt x="61" y="15"/>
                  </a:cubicBezTo>
                  <a:cubicBezTo>
                    <a:pt x="16" y="59"/>
                    <a:pt x="16" y="59"/>
                    <a:pt x="16" y="59"/>
                  </a:cubicBezTo>
                  <a:cubicBezTo>
                    <a:pt x="10" y="65"/>
                    <a:pt x="10" y="74"/>
                    <a:pt x="16" y="79"/>
                  </a:cubicBezTo>
                  <a:cubicBezTo>
                    <a:pt x="18" y="82"/>
                    <a:pt x="22" y="84"/>
                    <a:pt x="26" y="84"/>
                  </a:cubicBezTo>
                  <a:cubicBezTo>
                    <a:pt x="30" y="84"/>
                    <a:pt x="33" y="83"/>
                    <a:pt x="36" y="80"/>
                  </a:cubicBezTo>
                  <a:cubicBezTo>
                    <a:pt x="68" y="50"/>
                    <a:pt x="68" y="50"/>
                    <a:pt x="68" y="50"/>
                  </a:cubicBezTo>
                  <a:cubicBezTo>
                    <a:pt x="83" y="107"/>
                    <a:pt x="83" y="107"/>
                    <a:pt x="83" y="107"/>
                  </a:cubicBezTo>
                  <a:cubicBezTo>
                    <a:pt x="12" y="141"/>
                    <a:pt x="12" y="141"/>
                    <a:pt x="12" y="141"/>
                  </a:cubicBezTo>
                  <a:cubicBezTo>
                    <a:pt x="4" y="145"/>
                    <a:pt x="0" y="155"/>
                    <a:pt x="3" y="163"/>
                  </a:cubicBezTo>
                  <a:cubicBezTo>
                    <a:pt x="3" y="163"/>
                    <a:pt x="3" y="164"/>
                    <a:pt x="3" y="164"/>
                  </a:cubicBezTo>
                  <a:cubicBezTo>
                    <a:pt x="25" y="250"/>
                    <a:pt x="25" y="250"/>
                    <a:pt x="25" y="250"/>
                  </a:cubicBezTo>
                  <a:cubicBezTo>
                    <a:pt x="26" y="254"/>
                    <a:pt x="30" y="259"/>
                    <a:pt x="36" y="260"/>
                  </a:cubicBezTo>
                  <a:cubicBezTo>
                    <a:pt x="48" y="262"/>
                    <a:pt x="55" y="259"/>
                    <a:pt x="58" y="244"/>
                  </a:cubicBezTo>
                  <a:cubicBezTo>
                    <a:pt x="59" y="235"/>
                    <a:pt x="53" y="216"/>
                    <a:pt x="53" y="216"/>
                  </a:cubicBezTo>
                  <a:cubicBezTo>
                    <a:pt x="41" y="167"/>
                    <a:pt x="41" y="167"/>
                    <a:pt x="41" y="167"/>
                  </a:cubicBezTo>
                  <a:cubicBezTo>
                    <a:pt x="41" y="167"/>
                    <a:pt x="83" y="151"/>
                    <a:pt x="92" y="148"/>
                  </a:cubicBezTo>
                  <a:cubicBezTo>
                    <a:pt x="100" y="145"/>
                    <a:pt x="121" y="137"/>
                    <a:pt x="129" y="132"/>
                  </a:cubicBezTo>
                  <a:cubicBezTo>
                    <a:pt x="135" y="127"/>
                    <a:pt x="140" y="120"/>
                    <a:pt x="138" y="112"/>
                  </a:cubicBez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cs typeface="+mn-ea"/>
                <a:sym typeface="+mn-lt"/>
              </a:endParaRPr>
            </a:p>
          </p:txBody>
        </p:sp>
        <p:sp>
          <p:nvSpPr>
            <p:cNvPr id="52" name="Freeform 9"/>
            <p:cNvSpPr/>
            <p:nvPr/>
          </p:nvSpPr>
          <p:spPr bwMode="auto">
            <a:xfrm>
              <a:off x="330" y="1456"/>
              <a:ext cx="134" cy="94"/>
            </a:xfrm>
            <a:custGeom>
              <a:avLst/>
              <a:gdLst>
                <a:gd name="T0" fmla="*/ 8 w 89"/>
                <a:gd name="T1" fmla="*/ 27 h 62"/>
                <a:gd name="T2" fmla="*/ 4 w 89"/>
                <a:gd name="T3" fmla="*/ 8 h 62"/>
                <a:gd name="T4" fmla="*/ 4 w 89"/>
                <a:gd name="T5" fmla="*/ 8 h 62"/>
                <a:gd name="T6" fmla="*/ 23 w 89"/>
                <a:gd name="T7" fmla="*/ 4 h 62"/>
                <a:gd name="T8" fmla="*/ 81 w 89"/>
                <a:gd name="T9" fmla="*/ 35 h 62"/>
                <a:gd name="T10" fmla="*/ 85 w 89"/>
                <a:gd name="T11" fmla="*/ 54 h 62"/>
                <a:gd name="T12" fmla="*/ 85 w 89"/>
                <a:gd name="T13" fmla="*/ 54 h 62"/>
                <a:gd name="T14" fmla="*/ 66 w 89"/>
                <a:gd name="T15" fmla="*/ 58 h 62"/>
                <a:gd name="T16" fmla="*/ 8 w 89"/>
                <a:gd name="T17"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62">
                  <a:moveTo>
                    <a:pt x="8" y="27"/>
                  </a:moveTo>
                  <a:cubicBezTo>
                    <a:pt x="2" y="23"/>
                    <a:pt x="0" y="14"/>
                    <a:pt x="4" y="8"/>
                  </a:cubicBezTo>
                  <a:cubicBezTo>
                    <a:pt x="4" y="8"/>
                    <a:pt x="4" y="8"/>
                    <a:pt x="4" y="8"/>
                  </a:cubicBezTo>
                  <a:cubicBezTo>
                    <a:pt x="8" y="2"/>
                    <a:pt x="17" y="0"/>
                    <a:pt x="23" y="4"/>
                  </a:cubicBezTo>
                  <a:cubicBezTo>
                    <a:pt x="81" y="35"/>
                    <a:pt x="81" y="35"/>
                    <a:pt x="81" y="35"/>
                  </a:cubicBezTo>
                  <a:cubicBezTo>
                    <a:pt x="87" y="39"/>
                    <a:pt x="89" y="48"/>
                    <a:pt x="85" y="54"/>
                  </a:cubicBezTo>
                  <a:cubicBezTo>
                    <a:pt x="85" y="54"/>
                    <a:pt x="85" y="54"/>
                    <a:pt x="85" y="54"/>
                  </a:cubicBezTo>
                  <a:cubicBezTo>
                    <a:pt x="81" y="60"/>
                    <a:pt x="72" y="62"/>
                    <a:pt x="66" y="58"/>
                  </a:cubicBezTo>
                  <a:lnTo>
                    <a:pt x="8" y="27"/>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cs typeface="+mn-ea"/>
                <a:sym typeface="+mn-lt"/>
              </a:endParaRPr>
            </a:p>
          </p:txBody>
        </p:sp>
        <p:sp>
          <p:nvSpPr>
            <p:cNvPr id="53" name="Freeform 10"/>
            <p:cNvSpPr/>
            <p:nvPr/>
          </p:nvSpPr>
          <p:spPr bwMode="auto">
            <a:xfrm>
              <a:off x="512" y="1421"/>
              <a:ext cx="217" cy="96"/>
            </a:xfrm>
            <a:custGeom>
              <a:avLst/>
              <a:gdLst>
                <a:gd name="T0" fmla="*/ 11 w 143"/>
                <a:gd name="T1" fmla="*/ 28 h 63"/>
                <a:gd name="T2" fmla="*/ 3 w 143"/>
                <a:gd name="T3" fmla="*/ 10 h 63"/>
                <a:gd name="T4" fmla="*/ 3 w 143"/>
                <a:gd name="T5" fmla="*/ 10 h 63"/>
                <a:gd name="T6" fmla="*/ 21 w 143"/>
                <a:gd name="T7" fmla="*/ 3 h 63"/>
                <a:gd name="T8" fmla="*/ 132 w 143"/>
                <a:gd name="T9" fmla="*/ 34 h 63"/>
                <a:gd name="T10" fmla="*/ 140 w 143"/>
                <a:gd name="T11" fmla="*/ 52 h 63"/>
                <a:gd name="T12" fmla="*/ 140 w 143"/>
                <a:gd name="T13" fmla="*/ 52 h 63"/>
                <a:gd name="T14" fmla="*/ 122 w 143"/>
                <a:gd name="T15" fmla="*/ 60 h 63"/>
                <a:gd name="T16" fmla="*/ 11 w 143"/>
                <a:gd name="T17"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63">
                  <a:moveTo>
                    <a:pt x="11" y="28"/>
                  </a:moveTo>
                  <a:cubicBezTo>
                    <a:pt x="4" y="25"/>
                    <a:pt x="0" y="17"/>
                    <a:pt x="3" y="10"/>
                  </a:cubicBezTo>
                  <a:cubicBezTo>
                    <a:pt x="3" y="10"/>
                    <a:pt x="3" y="10"/>
                    <a:pt x="3" y="10"/>
                  </a:cubicBezTo>
                  <a:cubicBezTo>
                    <a:pt x="6" y="3"/>
                    <a:pt x="14" y="0"/>
                    <a:pt x="21" y="3"/>
                  </a:cubicBezTo>
                  <a:cubicBezTo>
                    <a:pt x="132" y="34"/>
                    <a:pt x="132" y="34"/>
                    <a:pt x="132" y="34"/>
                  </a:cubicBezTo>
                  <a:cubicBezTo>
                    <a:pt x="139" y="37"/>
                    <a:pt x="143" y="45"/>
                    <a:pt x="140" y="52"/>
                  </a:cubicBezTo>
                  <a:cubicBezTo>
                    <a:pt x="140" y="52"/>
                    <a:pt x="140" y="52"/>
                    <a:pt x="140" y="52"/>
                  </a:cubicBezTo>
                  <a:cubicBezTo>
                    <a:pt x="137" y="59"/>
                    <a:pt x="129" y="63"/>
                    <a:pt x="122" y="60"/>
                  </a:cubicBezTo>
                  <a:lnTo>
                    <a:pt x="11" y="28"/>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cs typeface="+mn-ea"/>
                <a:sym typeface="+mn-lt"/>
              </a:endParaRPr>
            </a:p>
          </p:txBody>
        </p:sp>
        <p:sp>
          <p:nvSpPr>
            <p:cNvPr id="54" name="Freeform 11"/>
            <p:cNvSpPr/>
            <p:nvPr/>
          </p:nvSpPr>
          <p:spPr bwMode="auto">
            <a:xfrm>
              <a:off x="541" y="1556"/>
              <a:ext cx="153" cy="181"/>
            </a:xfrm>
            <a:custGeom>
              <a:avLst/>
              <a:gdLst>
                <a:gd name="T0" fmla="*/ 95 w 101"/>
                <a:gd name="T1" fmla="*/ 85 h 119"/>
                <a:gd name="T2" fmla="*/ 92 w 101"/>
                <a:gd name="T3" fmla="*/ 112 h 119"/>
                <a:gd name="T4" fmla="*/ 92 w 101"/>
                <a:gd name="T5" fmla="*/ 112 h 119"/>
                <a:gd name="T6" fmla="*/ 65 w 101"/>
                <a:gd name="T7" fmla="*/ 109 h 119"/>
                <a:gd name="T8" fmla="*/ 7 w 101"/>
                <a:gd name="T9" fmla="*/ 33 h 119"/>
                <a:gd name="T10" fmla="*/ 10 w 101"/>
                <a:gd name="T11" fmla="*/ 6 h 119"/>
                <a:gd name="T12" fmla="*/ 10 w 101"/>
                <a:gd name="T13" fmla="*/ 6 h 119"/>
                <a:gd name="T14" fmla="*/ 37 w 101"/>
                <a:gd name="T15" fmla="*/ 10 h 119"/>
                <a:gd name="T16" fmla="*/ 95 w 101"/>
                <a:gd name="T17" fmla="*/ 8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19">
                  <a:moveTo>
                    <a:pt x="95" y="85"/>
                  </a:moveTo>
                  <a:cubicBezTo>
                    <a:pt x="101" y="94"/>
                    <a:pt x="100" y="106"/>
                    <a:pt x="92" y="112"/>
                  </a:cubicBezTo>
                  <a:cubicBezTo>
                    <a:pt x="92" y="112"/>
                    <a:pt x="92" y="112"/>
                    <a:pt x="92" y="112"/>
                  </a:cubicBezTo>
                  <a:cubicBezTo>
                    <a:pt x="83" y="119"/>
                    <a:pt x="71" y="117"/>
                    <a:pt x="65" y="109"/>
                  </a:cubicBezTo>
                  <a:cubicBezTo>
                    <a:pt x="7" y="33"/>
                    <a:pt x="7" y="33"/>
                    <a:pt x="7" y="33"/>
                  </a:cubicBezTo>
                  <a:cubicBezTo>
                    <a:pt x="0" y="25"/>
                    <a:pt x="2" y="13"/>
                    <a:pt x="10" y="6"/>
                  </a:cubicBezTo>
                  <a:cubicBezTo>
                    <a:pt x="10" y="6"/>
                    <a:pt x="10" y="6"/>
                    <a:pt x="10" y="6"/>
                  </a:cubicBezTo>
                  <a:cubicBezTo>
                    <a:pt x="19" y="0"/>
                    <a:pt x="30" y="1"/>
                    <a:pt x="37" y="10"/>
                  </a:cubicBezTo>
                  <a:lnTo>
                    <a:pt x="95" y="85"/>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cs typeface="+mn-ea"/>
                <a:sym typeface="+mn-lt"/>
              </a:endParaRPr>
            </a:p>
          </p:txBody>
        </p:sp>
        <p:sp>
          <p:nvSpPr>
            <p:cNvPr id="55" name="Freeform 12"/>
            <p:cNvSpPr/>
            <p:nvPr/>
          </p:nvSpPr>
          <p:spPr bwMode="auto">
            <a:xfrm>
              <a:off x="635" y="1682"/>
              <a:ext cx="172" cy="68"/>
            </a:xfrm>
            <a:custGeom>
              <a:avLst/>
              <a:gdLst>
                <a:gd name="T0" fmla="*/ 99 w 114"/>
                <a:gd name="T1" fmla="*/ 12 h 45"/>
                <a:gd name="T2" fmla="*/ 113 w 114"/>
                <a:gd name="T3" fmla="*/ 30 h 45"/>
                <a:gd name="T4" fmla="*/ 113 w 114"/>
                <a:gd name="T5" fmla="*/ 30 h 45"/>
                <a:gd name="T6" fmla="*/ 95 w 114"/>
                <a:gd name="T7" fmla="*/ 44 h 45"/>
                <a:gd name="T8" fmla="*/ 15 w 114"/>
                <a:gd name="T9" fmla="*/ 33 h 45"/>
                <a:gd name="T10" fmla="*/ 2 w 114"/>
                <a:gd name="T11" fmla="*/ 15 h 45"/>
                <a:gd name="T12" fmla="*/ 2 w 114"/>
                <a:gd name="T13" fmla="*/ 15 h 45"/>
                <a:gd name="T14" fmla="*/ 20 w 114"/>
                <a:gd name="T15" fmla="*/ 1 h 45"/>
                <a:gd name="T16" fmla="*/ 99 w 114"/>
                <a:gd name="T17"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99" y="12"/>
                  </a:moveTo>
                  <a:cubicBezTo>
                    <a:pt x="108" y="13"/>
                    <a:pt x="114" y="21"/>
                    <a:pt x="113" y="30"/>
                  </a:cubicBezTo>
                  <a:cubicBezTo>
                    <a:pt x="113" y="30"/>
                    <a:pt x="113" y="30"/>
                    <a:pt x="113" y="30"/>
                  </a:cubicBezTo>
                  <a:cubicBezTo>
                    <a:pt x="112" y="39"/>
                    <a:pt x="104" y="45"/>
                    <a:pt x="95" y="44"/>
                  </a:cubicBezTo>
                  <a:cubicBezTo>
                    <a:pt x="15" y="33"/>
                    <a:pt x="15" y="33"/>
                    <a:pt x="15" y="33"/>
                  </a:cubicBezTo>
                  <a:cubicBezTo>
                    <a:pt x="7" y="32"/>
                    <a:pt x="0" y="24"/>
                    <a:pt x="2" y="15"/>
                  </a:cubicBezTo>
                  <a:cubicBezTo>
                    <a:pt x="2" y="15"/>
                    <a:pt x="2" y="15"/>
                    <a:pt x="2" y="15"/>
                  </a:cubicBezTo>
                  <a:cubicBezTo>
                    <a:pt x="3" y="6"/>
                    <a:pt x="11" y="0"/>
                    <a:pt x="20" y="1"/>
                  </a:cubicBezTo>
                  <a:lnTo>
                    <a:pt x="99" y="12"/>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cs typeface="+mn-ea"/>
                <a:sym typeface="+mn-lt"/>
              </a:endParaRPr>
            </a:p>
          </p:txBody>
        </p:sp>
        <p:sp>
          <p:nvSpPr>
            <p:cNvPr id="56" name="Freeform 13"/>
            <p:cNvSpPr>
              <a:spLocks noEditPoints="1"/>
            </p:cNvSpPr>
            <p:nvPr/>
          </p:nvSpPr>
          <p:spPr bwMode="auto">
            <a:xfrm>
              <a:off x="685" y="1452"/>
              <a:ext cx="205" cy="216"/>
            </a:xfrm>
            <a:custGeom>
              <a:avLst/>
              <a:gdLst>
                <a:gd name="T0" fmla="*/ 133 w 136"/>
                <a:gd name="T1" fmla="*/ 55 h 143"/>
                <a:gd name="T2" fmla="*/ 132 w 136"/>
                <a:gd name="T3" fmla="*/ 45 h 143"/>
                <a:gd name="T4" fmla="*/ 78 w 136"/>
                <a:gd name="T5" fmla="*/ 3 h 143"/>
                <a:gd name="T6" fmla="*/ 69 w 136"/>
                <a:gd name="T7" fmla="*/ 4 h 143"/>
                <a:gd name="T8" fmla="*/ 47 w 136"/>
                <a:gd name="T9" fmla="*/ 31 h 143"/>
                <a:gd name="T10" fmla="*/ 37 w 136"/>
                <a:gd name="T11" fmla="*/ 23 h 143"/>
                <a:gd name="T12" fmla="*/ 15 w 136"/>
                <a:gd name="T13" fmla="*/ 26 h 143"/>
                <a:gd name="T14" fmla="*/ 11 w 136"/>
                <a:gd name="T15" fmla="*/ 31 h 143"/>
                <a:gd name="T16" fmla="*/ 13 w 136"/>
                <a:gd name="T17" fmla="*/ 53 h 143"/>
                <a:gd name="T18" fmla="*/ 24 w 136"/>
                <a:gd name="T19" fmla="*/ 61 h 143"/>
                <a:gd name="T20" fmla="*/ 2 w 136"/>
                <a:gd name="T21" fmla="*/ 89 h 143"/>
                <a:gd name="T22" fmla="*/ 3 w 136"/>
                <a:gd name="T23" fmla="*/ 98 h 143"/>
                <a:gd name="T24" fmla="*/ 58 w 136"/>
                <a:gd name="T25" fmla="*/ 140 h 143"/>
                <a:gd name="T26" fmla="*/ 67 w 136"/>
                <a:gd name="T27" fmla="*/ 139 h 143"/>
                <a:gd name="T28" fmla="*/ 133 w 136"/>
                <a:gd name="T29" fmla="*/ 55 h 143"/>
                <a:gd name="T30" fmla="*/ 19 w 136"/>
                <a:gd name="T31" fmla="*/ 46 h 143"/>
                <a:gd name="T32" fmla="*/ 18 w 136"/>
                <a:gd name="T33" fmla="*/ 36 h 143"/>
                <a:gd name="T34" fmla="*/ 22 w 136"/>
                <a:gd name="T35" fmla="*/ 32 h 143"/>
                <a:gd name="T36" fmla="*/ 32 w 136"/>
                <a:gd name="T37" fmla="*/ 31 h 143"/>
                <a:gd name="T38" fmla="*/ 41 w 136"/>
                <a:gd name="T39" fmla="*/ 39 h 143"/>
                <a:gd name="T40" fmla="*/ 29 w 136"/>
                <a:gd name="T41" fmla="*/ 54 h 143"/>
                <a:gd name="T42" fmla="*/ 19 w 136"/>
                <a:gd name="T43" fmla="*/ 4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143">
                  <a:moveTo>
                    <a:pt x="133" y="55"/>
                  </a:moveTo>
                  <a:cubicBezTo>
                    <a:pt x="136" y="52"/>
                    <a:pt x="135" y="48"/>
                    <a:pt x="132" y="45"/>
                  </a:cubicBezTo>
                  <a:cubicBezTo>
                    <a:pt x="78" y="3"/>
                    <a:pt x="78" y="3"/>
                    <a:pt x="78" y="3"/>
                  </a:cubicBezTo>
                  <a:cubicBezTo>
                    <a:pt x="75" y="0"/>
                    <a:pt x="71" y="1"/>
                    <a:pt x="69" y="4"/>
                  </a:cubicBezTo>
                  <a:cubicBezTo>
                    <a:pt x="47" y="31"/>
                    <a:pt x="47" y="31"/>
                    <a:pt x="47" y="31"/>
                  </a:cubicBezTo>
                  <a:cubicBezTo>
                    <a:pt x="37" y="23"/>
                    <a:pt x="37" y="23"/>
                    <a:pt x="37" y="23"/>
                  </a:cubicBezTo>
                  <a:cubicBezTo>
                    <a:pt x="30" y="18"/>
                    <a:pt x="20" y="19"/>
                    <a:pt x="15" y="26"/>
                  </a:cubicBezTo>
                  <a:cubicBezTo>
                    <a:pt x="11" y="31"/>
                    <a:pt x="11" y="31"/>
                    <a:pt x="11" y="31"/>
                  </a:cubicBezTo>
                  <a:cubicBezTo>
                    <a:pt x="5" y="38"/>
                    <a:pt x="7" y="48"/>
                    <a:pt x="13" y="53"/>
                  </a:cubicBezTo>
                  <a:cubicBezTo>
                    <a:pt x="24" y="61"/>
                    <a:pt x="24" y="61"/>
                    <a:pt x="24" y="61"/>
                  </a:cubicBezTo>
                  <a:cubicBezTo>
                    <a:pt x="2" y="89"/>
                    <a:pt x="2" y="89"/>
                    <a:pt x="2" y="89"/>
                  </a:cubicBezTo>
                  <a:cubicBezTo>
                    <a:pt x="0" y="91"/>
                    <a:pt x="1" y="96"/>
                    <a:pt x="3" y="98"/>
                  </a:cubicBezTo>
                  <a:cubicBezTo>
                    <a:pt x="58" y="140"/>
                    <a:pt x="58" y="140"/>
                    <a:pt x="58" y="140"/>
                  </a:cubicBezTo>
                  <a:cubicBezTo>
                    <a:pt x="60" y="143"/>
                    <a:pt x="65" y="142"/>
                    <a:pt x="67" y="139"/>
                  </a:cubicBezTo>
                  <a:lnTo>
                    <a:pt x="133" y="55"/>
                  </a:lnTo>
                  <a:close/>
                  <a:moveTo>
                    <a:pt x="19" y="46"/>
                  </a:moveTo>
                  <a:cubicBezTo>
                    <a:pt x="16" y="44"/>
                    <a:pt x="16" y="39"/>
                    <a:pt x="18" y="36"/>
                  </a:cubicBezTo>
                  <a:cubicBezTo>
                    <a:pt x="22" y="32"/>
                    <a:pt x="22" y="32"/>
                    <a:pt x="22" y="32"/>
                  </a:cubicBezTo>
                  <a:cubicBezTo>
                    <a:pt x="24" y="29"/>
                    <a:pt x="29" y="28"/>
                    <a:pt x="32" y="31"/>
                  </a:cubicBezTo>
                  <a:cubicBezTo>
                    <a:pt x="41" y="39"/>
                    <a:pt x="41" y="39"/>
                    <a:pt x="41" y="39"/>
                  </a:cubicBezTo>
                  <a:cubicBezTo>
                    <a:pt x="29" y="54"/>
                    <a:pt x="29" y="54"/>
                    <a:pt x="29" y="54"/>
                  </a:cubicBezTo>
                  <a:lnTo>
                    <a:pt x="19" y="46"/>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cs typeface="+mn-ea"/>
                <a:sym typeface="+mn-lt"/>
              </a:endParaRPr>
            </a:p>
          </p:txBody>
        </p:sp>
        <p:sp>
          <p:nvSpPr>
            <p:cNvPr id="57" name="Freeform 15"/>
            <p:cNvSpPr/>
            <p:nvPr/>
          </p:nvSpPr>
          <p:spPr bwMode="auto">
            <a:xfrm>
              <a:off x="522" y="1377"/>
              <a:ext cx="179" cy="55"/>
            </a:xfrm>
            <a:custGeom>
              <a:avLst/>
              <a:gdLst>
                <a:gd name="T0" fmla="*/ 63 w 119"/>
                <a:gd name="T1" fmla="*/ 17 h 36"/>
                <a:gd name="T2" fmla="*/ 6 w 119"/>
                <a:gd name="T3" fmla="*/ 28 h 36"/>
                <a:gd name="T4" fmla="*/ 0 w 119"/>
                <a:gd name="T5" fmla="*/ 26 h 36"/>
                <a:gd name="T6" fmla="*/ 91 w 119"/>
                <a:gd name="T7" fmla="*/ 6 h 36"/>
                <a:gd name="T8" fmla="*/ 116 w 119"/>
                <a:gd name="T9" fmla="*/ 11 h 36"/>
                <a:gd name="T10" fmla="*/ 119 w 119"/>
                <a:gd name="T11" fmla="*/ 30 h 36"/>
                <a:gd name="T12" fmla="*/ 103 w 119"/>
                <a:gd name="T13" fmla="*/ 36 h 36"/>
                <a:gd name="T14" fmla="*/ 63 w 119"/>
                <a:gd name="T15" fmla="*/ 17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36">
                  <a:moveTo>
                    <a:pt x="63" y="17"/>
                  </a:moveTo>
                  <a:cubicBezTo>
                    <a:pt x="47" y="15"/>
                    <a:pt x="20" y="18"/>
                    <a:pt x="6" y="28"/>
                  </a:cubicBezTo>
                  <a:cubicBezTo>
                    <a:pt x="4" y="27"/>
                    <a:pt x="2" y="27"/>
                    <a:pt x="0" y="26"/>
                  </a:cubicBezTo>
                  <a:cubicBezTo>
                    <a:pt x="26" y="8"/>
                    <a:pt x="60" y="0"/>
                    <a:pt x="91" y="6"/>
                  </a:cubicBezTo>
                  <a:cubicBezTo>
                    <a:pt x="98" y="7"/>
                    <a:pt x="115" y="10"/>
                    <a:pt x="116" y="11"/>
                  </a:cubicBezTo>
                  <a:cubicBezTo>
                    <a:pt x="116" y="12"/>
                    <a:pt x="118" y="25"/>
                    <a:pt x="119" y="30"/>
                  </a:cubicBezTo>
                  <a:cubicBezTo>
                    <a:pt x="114" y="32"/>
                    <a:pt x="108" y="33"/>
                    <a:pt x="103" y="36"/>
                  </a:cubicBezTo>
                  <a:cubicBezTo>
                    <a:pt x="95" y="24"/>
                    <a:pt x="76" y="19"/>
                    <a:pt x="63" y="17"/>
                  </a:cubicBez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cs typeface="+mn-ea"/>
                <a:sym typeface="+mn-lt"/>
              </a:endParaRPr>
            </a:p>
          </p:txBody>
        </p:sp>
      </p:grpSp>
      <p:grpSp>
        <p:nvGrpSpPr>
          <p:cNvPr id="58" name="组合 57"/>
          <p:cNvGrpSpPr/>
          <p:nvPr/>
        </p:nvGrpSpPr>
        <p:grpSpPr>
          <a:xfrm>
            <a:off x="47624" y="2996043"/>
            <a:ext cx="1731479" cy="551245"/>
            <a:chOff x="47624" y="3148443"/>
            <a:chExt cx="1731479" cy="551245"/>
          </a:xfrm>
        </p:grpSpPr>
        <p:sp>
          <p:nvSpPr>
            <p:cNvPr id="59" name="直角三角形 58"/>
            <p:cNvSpPr/>
            <p:nvPr/>
          </p:nvSpPr>
          <p:spPr>
            <a:xfrm rot="16200000" flipH="1">
              <a:off x="41676" y="3601662"/>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60" name="组合 59"/>
            <p:cNvGrpSpPr/>
            <p:nvPr/>
          </p:nvGrpSpPr>
          <p:grpSpPr>
            <a:xfrm>
              <a:off x="47624" y="3148443"/>
              <a:ext cx="1731479" cy="447270"/>
              <a:chOff x="47624" y="2775910"/>
              <a:chExt cx="1731479" cy="447270"/>
            </a:xfrm>
          </p:grpSpPr>
          <p:sp>
            <p:nvSpPr>
              <p:cNvPr id="62" name="五边形 62"/>
              <p:cNvSpPr/>
              <p:nvPr/>
            </p:nvSpPr>
            <p:spPr>
              <a:xfrm>
                <a:off x="47624" y="2775910"/>
                <a:ext cx="1731479" cy="447270"/>
              </a:xfrm>
              <a:prstGeom prst="homePlate">
                <a:avLst/>
              </a:prstGeom>
              <a:solidFill>
                <a:srgbClr val="00B050"/>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cs typeface="+mn-ea"/>
                  <a:sym typeface="+mn-lt"/>
                </a:endParaRPr>
              </a:p>
            </p:txBody>
          </p:sp>
          <p:sp>
            <p:nvSpPr>
              <p:cNvPr id="63" name="矩形 62"/>
              <p:cNvSpPr/>
              <p:nvPr/>
            </p:nvSpPr>
            <p:spPr>
              <a:xfrm>
                <a:off x="507007" y="2820743"/>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内容分析</a:t>
                </a:r>
              </a:p>
            </p:txBody>
          </p:sp>
        </p:grpSp>
        <p:sp>
          <p:nvSpPr>
            <p:cNvPr id="61" name="Freeform 5"/>
            <p:cNvSpPr>
              <a:spLocks noEditPoints="1"/>
            </p:cNvSpPr>
            <p:nvPr/>
          </p:nvSpPr>
          <p:spPr bwMode="auto">
            <a:xfrm>
              <a:off x="223039" y="3239505"/>
              <a:ext cx="239735" cy="265145"/>
            </a:xfrm>
            <a:custGeom>
              <a:avLst/>
              <a:gdLst>
                <a:gd name="T0" fmla="*/ 1341 w 2696"/>
                <a:gd name="T1" fmla="*/ 849 h 2979"/>
                <a:gd name="T2" fmla="*/ 596 w 2696"/>
                <a:gd name="T3" fmla="*/ 849 h 2979"/>
                <a:gd name="T4" fmla="*/ 596 w 2696"/>
                <a:gd name="T5" fmla="*/ 1058 h 2979"/>
                <a:gd name="T6" fmla="*/ 1341 w 2696"/>
                <a:gd name="T7" fmla="*/ 1058 h 2979"/>
                <a:gd name="T8" fmla="*/ 1341 w 2696"/>
                <a:gd name="T9" fmla="*/ 849 h 2979"/>
                <a:gd name="T10" fmla="*/ 596 w 2696"/>
                <a:gd name="T11" fmla="*/ 1683 h 2979"/>
                <a:gd name="T12" fmla="*/ 2085 w 2696"/>
                <a:gd name="T13" fmla="*/ 1683 h 2979"/>
                <a:gd name="T14" fmla="*/ 2085 w 2696"/>
                <a:gd name="T15" fmla="*/ 1475 h 2979"/>
                <a:gd name="T16" fmla="*/ 596 w 2696"/>
                <a:gd name="T17" fmla="*/ 1475 h 2979"/>
                <a:gd name="T18" fmla="*/ 596 w 2696"/>
                <a:gd name="T19" fmla="*/ 1683 h 2979"/>
                <a:gd name="T20" fmla="*/ 596 w 2696"/>
                <a:gd name="T21" fmla="*/ 2309 h 2979"/>
                <a:gd name="T22" fmla="*/ 2085 w 2696"/>
                <a:gd name="T23" fmla="*/ 2309 h 2979"/>
                <a:gd name="T24" fmla="*/ 2085 w 2696"/>
                <a:gd name="T25" fmla="*/ 2100 h 2979"/>
                <a:gd name="T26" fmla="*/ 596 w 2696"/>
                <a:gd name="T27" fmla="*/ 2100 h 2979"/>
                <a:gd name="T28" fmla="*/ 596 w 2696"/>
                <a:gd name="T29" fmla="*/ 2309 h 2979"/>
                <a:gd name="T30" fmla="*/ 2651 w 2696"/>
                <a:gd name="T31" fmla="*/ 685 h 2979"/>
                <a:gd name="T32" fmla="*/ 1936 w 2696"/>
                <a:gd name="T33" fmla="*/ 30 h 2979"/>
                <a:gd name="T34" fmla="*/ 1877 w 2696"/>
                <a:gd name="T35" fmla="*/ 0 h 2979"/>
                <a:gd name="T36" fmla="*/ 104 w 2696"/>
                <a:gd name="T37" fmla="*/ 0 h 2979"/>
                <a:gd name="T38" fmla="*/ 0 w 2696"/>
                <a:gd name="T39" fmla="*/ 104 h 2979"/>
                <a:gd name="T40" fmla="*/ 0 w 2696"/>
                <a:gd name="T41" fmla="*/ 2875 h 2979"/>
                <a:gd name="T42" fmla="*/ 104 w 2696"/>
                <a:gd name="T43" fmla="*/ 2979 h 2979"/>
                <a:gd name="T44" fmla="*/ 2592 w 2696"/>
                <a:gd name="T45" fmla="*/ 2979 h 2979"/>
                <a:gd name="T46" fmla="*/ 2696 w 2696"/>
                <a:gd name="T47" fmla="*/ 2875 h 2979"/>
                <a:gd name="T48" fmla="*/ 2696 w 2696"/>
                <a:gd name="T49" fmla="*/ 760 h 2979"/>
                <a:gd name="T50" fmla="*/ 2651 w 2696"/>
                <a:gd name="T51" fmla="*/ 685 h 2979"/>
                <a:gd name="T52" fmla="*/ 1921 w 2696"/>
                <a:gd name="T53" fmla="*/ 283 h 2979"/>
                <a:gd name="T54" fmla="*/ 2458 w 2696"/>
                <a:gd name="T55" fmla="*/ 789 h 2979"/>
                <a:gd name="T56" fmla="*/ 1921 w 2696"/>
                <a:gd name="T57" fmla="*/ 789 h 2979"/>
                <a:gd name="T58" fmla="*/ 1921 w 2696"/>
                <a:gd name="T59" fmla="*/ 283 h 2979"/>
                <a:gd name="T60" fmla="*/ 2472 w 2696"/>
                <a:gd name="T61" fmla="*/ 2770 h 2979"/>
                <a:gd name="T62" fmla="*/ 209 w 2696"/>
                <a:gd name="T63" fmla="*/ 2770 h 2979"/>
                <a:gd name="T64" fmla="*/ 209 w 2696"/>
                <a:gd name="T65" fmla="*/ 209 h 2979"/>
                <a:gd name="T66" fmla="*/ 1713 w 2696"/>
                <a:gd name="T67" fmla="*/ 209 h 2979"/>
                <a:gd name="T68" fmla="*/ 1713 w 2696"/>
                <a:gd name="T69" fmla="*/ 894 h 2979"/>
                <a:gd name="T70" fmla="*/ 1817 w 2696"/>
                <a:gd name="T71" fmla="*/ 998 h 2979"/>
                <a:gd name="T72" fmla="*/ 2487 w 2696"/>
                <a:gd name="T73" fmla="*/ 998 h 2979"/>
                <a:gd name="T74" fmla="*/ 2487 w 2696"/>
                <a:gd name="T75" fmla="*/ 2770 h 2979"/>
                <a:gd name="T76" fmla="*/ 2472 w 2696"/>
                <a:gd name="T77" fmla="*/ 2770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6" h="2979">
                  <a:moveTo>
                    <a:pt x="1341" y="849"/>
                  </a:moveTo>
                  <a:cubicBezTo>
                    <a:pt x="596" y="849"/>
                    <a:pt x="596" y="849"/>
                    <a:pt x="596" y="849"/>
                  </a:cubicBezTo>
                  <a:cubicBezTo>
                    <a:pt x="596" y="1058"/>
                    <a:pt x="596" y="1058"/>
                    <a:pt x="596" y="1058"/>
                  </a:cubicBezTo>
                  <a:cubicBezTo>
                    <a:pt x="1341" y="1058"/>
                    <a:pt x="1341" y="1058"/>
                    <a:pt x="1341" y="1058"/>
                  </a:cubicBezTo>
                  <a:cubicBezTo>
                    <a:pt x="1341" y="849"/>
                    <a:pt x="1341" y="849"/>
                    <a:pt x="1341" y="849"/>
                  </a:cubicBezTo>
                  <a:close/>
                  <a:moveTo>
                    <a:pt x="596" y="1683"/>
                  </a:moveTo>
                  <a:cubicBezTo>
                    <a:pt x="2085" y="1683"/>
                    <a:pt x="2085" y="1683"/>
                    <a:pt x="2085" y="1683"/>
                  </a:cubicBezTo>
                  <a:cubicBezTo>
                    <a:pt x="2085" y="1475"/>
                    <a:pt x="2085" y="1475"/>
                    <a:pt x="2085" y="1475"/>
                  </a:cubicBezTo>
                  <a:cubicBezTo>
                    <a:pt x="596" y="1475"/>
                    <a:pt x="596" y="1475"/>
                    <a:pt x="596" y="1475"/>
                  </a:cubicBezTo>
                  <a:cubicBezTo>
                    <a:pt x="596" y="1683"/>
                    <a:pt x="596" y="1683"/>
                    <a:pt x="596" y="1683"/>
                  </a:cubicBezTo>
                  <a:close/>
                  <a:moveTo>
                    <a:pt x="596" y="2309"/>
                  </a:moveTo>
                  <a:cubicBezTo>
                    <a:pt x="2085" y="2309"/>
                    <a:pt x="2085" y="2309"/>
                    <a:pt x="2085" y="2309"/>
                  </a:cubicBezTo>
                  <a:cubicBezTo>
                    <a:pt x="2085" y="2100"/>
                    <a:pt x="2085" y="2100"/>
                    <a:pt x="2085" y="2100"/>
                  </a:cubicBezTo>
                  <a:cubicBezTo>
                    <a:pt x="596" y="2100"/>
                    <a:pt x="596" y="2100"/>
                    <a:pt x="596" y="2100"/>
                  </a:cubicBezTo>
                  <a:cubicBezTo>
                    <a:pt x="596" y="2309"/>
                    <a:pt x="596" y="2309"/>
                    <a:pt x="596" y="2309"/>
                  </a:cubicBezTo>
                  <a:close/>
                  <a:moveTo>
                    <a:pt x="2651" y="685"/>
                  </a:moveTo>
                  <a:cubicBezTo>
                    <a:pt x="1936" y="30"/>
                    <a:pt x="1936" y="30"/>
                    <a:pt x="1936" y="30"/>
                  </a:cubicBezTo>
                  <a:cubicBezTo>
                    <a:pt x="1921" y="15"/>
                    <a:pt x="1892" y="0"/>
                    <a:pt x="1877" y="0"/>
                  </a:cubicBezTo>
                  <a:cubicBezTo>
                    <a:pt x="104" y="0"/>
                    <a:pt x="104" y="0"/>
                    <a:pt x="104" y="0"/>
                  </a:cubicBezTo>
                  <a:cubicBezTo>
                    <a:pt x="45" y="0"/>
                    <a:pt x="0" y="45"/>
                    <a:pt x="0" y="104"/>
                  </a:cubicBezTo>
                  <a:cubicBezTo>
                    <a:pt x="0" y="2875"/>
                    <a:pt x="0" y="2875"/>
                    <a:pt x="0" y="2875"/>
                  </a:cubicBezTo>
                  <a:cubicBezTo>
                    <a:pt x="0" y="2934"/>
                    <a:pt x="45" y="2979"/>
                    <a:pt x="104" y="2979"/>
                  </a:cubicBezTo>
                  <a:cubicBezTo>
                    <a:pt x="2592" y="2979"/>
                    <a:pt x="2592" y="2979"/>
                    <a:pt x="2592" y="2979"/>
                  </a:cubicBezTo>
                  <a:cubicBezTo>
                    <a:pt x="2651" y="2979"/>
                    <a:pt x="2696" y="2934"/>
                    <a:pt x="2696" y="2875"/>
                  </a:cubicBezTo>
                  <a:cubicBezTo>
                    <a:pt x="2696" y="760"/>
                    <a:pt x="2696" y="760"/>
                    <a:pt x="2696" y="760"/>
                  </a:cubicBezTo>
                  <a:cubicBezTo>
                    <a:pt x="2681" y="745"/>
                    <a:pt x="2666" y="715"/>
                    <a:pt x="2651" y="685"/>
                  </a:cubicBezTo>
                  <a:close/>
                  <a:moveTo>
                    <a:pt x="1921" y="283"/>
                  </a:moveTo>
                  <a:cubicBezTo>
                    <a:pt x="2458" y="789"/>
                    <a:pt x="2458" y="789"/>
                    <a:pt x="2458" y="789"/>
                  </a:cubicBezTo>
                  <a:cubicBezTo>
                    <a:pt x="1921" y="789"/>
                    <a:pt x="1921" y="789"/>
                    <a:pt x="1921" y="789"/>
                  </a:cubicBezTo>
                  <a:cubicBezTo>
                    <a:pt x="1921" y="283"/>
                    <a:pt x="1921" y="283"/>
                    <a:pt x="1921" y="283"/>
                  </a:cubicBezTo>
                  <a:close/>
                  <a:moveTo>
                    <a:pt x="2472" y="2770"/>
                  </a:moveTo>
                  <a:cubicBezTo>
                    <a:pt x="209" y="2770"/>
                    <a:pt x="209" y="2770"/>
                    <a:pt x="209" y="2770"/>
                  </a:cubicBezTo>
                  <a:cubicBezTo>
                    <a:pt x="209" y="209"/>
                    <a:pt x="209" y="209"/>
                    <a:pt x="209" y="209"/>
                  </a:cubicBezTo>
                  <a:cubicBezTo>
                    <a:pt x="1713" y="209"/>
                    <a:pt x="1713" y="209"/>
                    <a:pt x="1713" y="209"/>
                  </a:cubicBezTo>
                  <a:cubicBezTo>
                    <a:pt x="1713" y="894"/>
                    <a:pt x="1713" y="894"/>
                    <a:pt x="1713" y="894"/>
                  </a:cubicBezTo>
                  <a:cubicBezTo>
                    <a:pt x="1713" y="953"/>
                    <a:pt x="1758" y="998"/>
                    <a:pt x="1817" y="998"/>
                  </a:cubicBezTo>
                  <a:cubicBezTo>
                    <a:pt x="2487" y="998"/>
                    <a:pt x="2487" y="998"/>
                    <a:pt x="2487" y="998"/>
                  </a:cubicBezTo>
                  <a:cubicBezTo>
                    <a:pt x="2487" y="2770"/>
                    <a:pt x="2487" y="2770"/>
                    <a:pt x="2487" y="2770"/>
                  </a:cubicBezTo>
                  <a:cubicBezTo>
                    <a:pt x="2472" y="2770"/>
                    <a:pt x="2472" y="2770"/>
                    <a:pt x="2472" y="277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64" name="组合 63"/>
          <p:cNvGrpSpPr/>
          <p:nvPr/>
        </p:nvGrpSpPr>
        <p:grpSpPr>
          <a:xfrm>
            <a:off x="47624" y="2161827"/>
            <a:ext cx="1731479" cy="551245"/>
            <a:chOff x="47624" y="2314227"/>
            <a:chExt cx="1731479" cy="551245"/>
          </a:xfrm>
        </p:grpSpPr>
        <p:sp>
          <p:nvSpPr>
            <p:cNvPr id="65" name="直角三角形 64"/>
            <p:cNvSpPr/>
            <p:nvPr/>
          </p:nvSpPr>
          <p:spPr>
            <a:xfrm rot="16200000" flipH="1">
              <a:off x="41676" y="2767446"/>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66" name="组合 65"/>
            <p:cNvGrpSpPr/>
            <p:nvPr/>
          </p:nvGrpSpPr>
          <p:grpSpPr>
            <a:xfrm>
              <a:off x="47624" y="2314227"/>
              <a:ext cx="1731479" cy="447270"/>
              <a:chOff x="47624" y="2136427"/>
              <a:chExt cx="1731479" cy="447270"/>
            </a:xfrm>
          </p:grpSpPr>
          <p:sp>
            <p:nvSpPr>
              <p:cNvPr id="68" name="五边形 61"/>
              <p:cNvSpPr/>
              <p:nvPr/>
            </p:nvSpPr>
            <p:spPr>
              <a:xfrm>
                <a:off x="47624" y="2136427"/>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69" name="矩形 68"/>
              <p:cNvSpPr/>
              <p:nvPr/>
            </p:nvSpPr>
            <p:spPr>
              <a:xfrm>
                <a:off x="507007" y="2178679"/>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学情分析</a:t>
                </a:r>
              </a:p>
            </p:txBody>
          </p:sp>
        </p:grpSp>
        <p:sp>
          <p:nvSpPr>
            <p:cNvPr id="67" name="Freeform 5"/>
            <p:cNvSpPr>
              <a:spLocks noEditPoints="1"/>
            </p:cNvSpPr>
            <p:nvPr/>
          </p:nvSpPr>
          <p:spPr bwMode="auto">
            <a:xfrm>
              <a:off x="229178" y="2424088"/>
              <a:ext cx="251428" cy="234844"/>
            </a:xfrm>
            <a:custGeom>
              <a:avLst/>
              <a:gdLst>
                <a:gd name="T0" fmla="*/ 205 w 3072"/>
                <a:gd name="T1" fmla="*/ 717 h 2867"/>
                <a:gd name="T2" fmla="*/ 307 w 3072"/>
                <a:gd name="T3" fmla="*/ 614 h 2867"/>
                <a:gd name="T4" fmla="*/ 348 w 3072"/>
                <a:gd name="T5" fmla="*/ 614 h 2867"/>
                <a:gd name="T6" fmla="*/ 1024 w 3072"/>
                <a:gd name="T7" fmla="*/ 143 h 2867"/>
                <a:gd name="T8" fmla="*/ 1024 w 3072"/>
                <a:gd name="T9" fmla="*/ 123 h 2867"/>
                <a:gd name="T10" fmla="*/ 1126 w 3072"/>
                <a:gd name="T11" fmla="*/ 0 h 2867"/>
                <a:gd name="T12" fmla="*/ 1229 w 3072"/>
                <a:gd name="T13" fmla="*/ 102 h 2867"/>
                <a:gd name="T14" fmla="*/ 1229 w 3072"/>
                <a:gd name="T15" fmla="*/ 123 h 2867"/>
                <a:gd name="T16" fmla="*/ 1905 w 3072"/>
                <a:gd name="T17" fmla="*/ 635 h 2867"/>
                <a:gd name="T18" fmla="*/ 1987 w 3072"/>
                <a:gd name="T19" fmla="*/ 635 h 2867"/>
                <a:gd name="T20" fmla="*/ 2662 w 3072"/>
                <a:gd name="T21" fmla="*/ 123 h 2867"/>
                <a:gd name="T22" fmla="*/ 2662 w 3072"/>
                <a:gd name="T23" fmla="*/ 102 h 2867"/>
                <a:gd name="T24" fmla="*/ 2765 w 3072"/>
                <a:gd name="T25" fmla="*/ 0 h 2867"/>
                <a:gd name="T26" fmla="*/ 2867 w 3072"/>
                <a:gd name="T27" fmla="*/ 102 h 2867"/>
                <a:gd name="T28" fmla="*/ 2765 w 3072"/>
                <a:gd name="T29" fmla="*/ 205 h 2867"/>
                <a:gd name="T30" fmla="*/ 2724 w 3072"/>
                <a:gd name="T31" fmla="*/ 205 h 2867"/>
                <a:gd name="T32" fmla="*/ 2048 w 3072"/>
                <a:gd name="T33" fmla="*/ 717 h 2867"/>
                <a:gd name="T34" fmla="*/ 2048 w 3072"/>
                <a:gd name="T35" fmla="*/ 737 h 2867"/>
                <a:gd name="T36" fmla="*/ 1946 w 3072"/>
                <a:gd name="T37" fmla="*/ 819 h 2867"/>
                <a:gd name="T38" fmla="*/ 1843 w 3072"/>
                <a:gd name="T39" fmla="*/ 717 h 2867"/>
                <a:gd name="T40" fmla="*/ 1843 w 3072"/>
                <a:gd name="T41" fmla="*/ 696 h 2867"/>
                <a:gd name="T42" fmla="*/ 1167 w 3072"/>
                <a:gd name="T43" fmla="*/ 205 h 2867"/>
                <a:gd name="T44" fmla="*/ 1126 w 3072"/>
                <a:gd name="T45" fmla="*/ 205 h 2867"/>
                <a:gd name="T46" fmla="*/ 1106 w 3072"/>
                <a:gd name="T47" fmla="*/ 205 h 2867"/>
                <a:gd name="T48" fmla="*/ 410 w 3072"/>
                <a:gd name="T49" fmla="*/ 717 h 2867"/>
                <a:gd name="T50" fmla="*/ 307 w 3072"/>
                <a:gd name="T51" fmla="*/ 819 h 2867"/>
                <a:gd name="T52" fmla="*/ 205 w 3072"/>
                <a:gd name="T53" fmla="*/ 717 h 2867"/>
                <a:gd name="T54" fmla="*/ 2970 w 3072"/>
                <a:gd name="T55" fmla="*/ 2662 h 2867"/>
                <a:gd name="T56" fmla="*/ 2867 w 3072"/>
                <a:gd name="T57" fmla="*/ 2662 h 2867"/>
                <a:gd name="T58" fmla="*/ 2867 w 3072"/>
                <a:gd name="T59" fmla="*/ 819 h 2867"/>
                <a:gd name="T60" fmla="*/ 2662 w 3072"/>
                <a:gd name="T61" fmla="*/ 819 h 2867"/>
                <a:gd name="T62" fmla="*/ 2662 w 3072"/>
                <a:gd name="T63" fmla="*/ 2662 h 2867"/>
                <a:gd name="T64" fmla="*/ 2048 w 3072"/>
                <a:gd name="T65" fmla="*/ 2662 h 2867"/>
                <a:gd name="T66" fmla="*/ 2048 w 3072"/>
                <a:gd name="T67" fmla="*/ 1229 h 2867"/>
                <a:gd name="T68" fmla="*/ 1843 w 3072"/>
                <a:gd name="T69" fmla="*/ 1229 h 2867"/>
                <a:gd name="T70" fmla="*/ 1843 w 3072"/>
                <a:gd name="T71" fmla="*/ 2662 h 2867"/>
                <a:gd name="T72" fmla="*/ 1229 w 3072"/>
                <a:gd name="T73" fmla="*/ 2662 h 2867"/>
                <a:gd name="T74" fmla="*/ 1229 w 3072"/>
                <a:gd name="T75" fmla="*/ 819 h 2867"/>
                <a:gd name="T76" fmla="*/ 1024 w 3072"/>
                <a:gd name="T77" fmla="*/ 819 h 2867"/>
                <a:gd name="T78" fmla="*/ 1024 w 3072"/>
                <a:gd name="T79" fmla="*/ 2662 h 2867"/>
                <a:gd name="T80" fmla="*/ 410 w 3072"/>
                <a:gd name="T81" fmla="*/ 2662 h 2867"/>
                <a:gd name="T82" fmla="*/ 410 w 3072"/>
                <a:gd name="T83" fmla="*/ 1229 h 2867"/>
                <a:gd name="T84" fmla="*/ 205 w 3072"/>
                <a:gd name="T85" fmla="*/ 1229 h 2867"/>
                <a:gd name="T86" fmla="*/ 205 w 3072"/>
                <a:gd name="T87" fmla="*/ 2662 h 2867"/>
                <a:gd name="T88" fmla="*/ 102 w 3072"/>
                <a:gd name="T89" fmla="*/ 2662 h 2867"/>
                <a:gd name="T90" fmla="*/ 0 w 3072"/>
                <a:gd name="T91" fmla="*/ 2765 h 2867"/>
                <a:gd name="T92" fmla="*/ 102 w 3072"/>
                <a:gd name="T93" fmla="*/ 2867 h 2867"/>
                <a:gd name="T94" fmla="*/ 2970 w 3072"/>
                <a:gd name="T95" fmla="*/ 2867 h 2867"/>
                <a:gd name="T96" fmla="*/ 3072 w 3072"/>
                <a:gd name="T97" fmla="*/ 2765 h 2867"/>
                <a:gd name="T98" fmla="*/ 2970 w 3072"/>
                <a:gd name="T99" fmla="*/ 2662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2" h="2867">
                  <a:moveTo>
                    <a:pt x="205" y="717"/>
                  </a:moveTo>
                  <a:cubicBezTo>
                    <a:pt x="205" y="676"/>
                    <a:pt x="246" y="614"/>
                    <a:pt x="307" y="614"/>
                  </a:cubicBezTo>
                  <a:cubicBezTo>
                    <a:pt x="348" y="614"/>
                    <a:pt x="348" y="614"/>
                    <a:pt x="348" y="614"/>
                  </a:cubicBezTo>
                  <a:cubicBezTo>
                    <a:pt x="1024" y="143"/>
                    <a:pt x="1024" y="143"/>
                    <a:pt x="1024" y="143"/>
                  </a:cubicBezTo>
                  <a:cubicBezTo>
                    <a:pt x="1024" y="123"/>
                    <a:pt x="1024" y="123"/>
                    <a:pt x="1024" y="123"/>
                  </a:cubicBezTo>
                  <a:cubicBezTo>
                    <a:pt x="1024" y="61"/>
                    <a:pt x="1065" y="0"/>
                    <a:pt x="1126" y="0"/>
                  </a:cubicBezTo>
                  <a:cubicBezTo>
                    <a:pt x="1188" y="0"/>
                    <a:pt x="1229" y="61"/>
                    <a:pt x="1229" y="102"/>
                  </a:cubicBezTo>
                  <a:cubicBezTo>
                    <a:pt x="1229" y="123"/>
                    <a:pt x="1229" y="123"/>
                    <a:pt x="1229" y="123"/>
                  </a:cubicBezTo>
                  <a:cubicBezTo>
                    <a:pt x="1905" y="635"/>
                    <a:pt x="1905" y="635"/>
                    <a:pt x="1905" y="635"/>
                  </a:cubicBezTo>
                  <a:cubicBezTo>
                    <a:pt x="1987" y="635"/>
                    <a:pt x="1987" y="635"/>
                    <a:pt x="1987" y="635"/>
                  </a:cubicBezTo>
                  <a:cubicBezTo>
                    <a:pt x="2662" y="123"/>
                    <a:pt x="2662" y="123"/>
                    <a:pt x="2662" y="123"/>
                  </a:cubicBezTo>
                  <a:cubicBezTo>
                    <a:pt x="2662" y="102"/>
                    <a:pt x="2662" y="102"/>
                    <a:pt x="2662" y="102"/>
                  </a:cubicBezTo>
                  <a:cubicBezTo>
                    <a:pt x="2662" y="61"/>
                    <a:pt x="2703" y="0"/>
                    <a:pt x="2765" y="0"/>
                  </a:cubicBezTo>
                  <a:cubicBezTo>
                    <a:pt x="2826" y="0"/>
                    <a:pt x="2867" y="61"/>
                    <a:pt x="2867" y="102"/>
                  </a:cubicBezTo>
                  <a:cubicBezTo>
                    <a:pt x="2867" y="164"/>
                    <a:pt x="2826" y="205"/>
                    <a:pt x="2765" y="205"/>
                  </a:cubicBezTo>
                  <a:cubicBezTo>
                    <a:pt x="2724" y="205"/>
                    <a:pt x="2724" y="205"/>
                    <a:pt x="2724" y="205"/>
                  </a:cubicBezTo>
                  <a:cubicBezTo>
                    <a:pt x="2048" y="717"/>
                    <a:pt x="2048" y="717"/>
                    <a:pt x="2048" y="717"/>
                  </a:cubicBezTo>
                  <a:cubicBezTo>
                    <a:pt x="2048" y="737"/>
                    <a:pt x="2048" y="737"/>
                    <a:pt x="2048" y="737"/>
                  </a:cubicBezTo>
                  <a:cubicBezTo>
                    <a:pt x="2048" y="778"/>
                    <a:pt x="2007" y="819"/>
                    <a:pt x="1946" y="819"/>
                  </a:cubicBezTo>
                  <a:cubicBezTo>
                    <a:pt x="1884" y="819"/>
                    <a:pt x="1843" y="778"/>
                    <a:pt x="1843" y="717"/>
                  </a:cubicBezTo>
                  <a:cubicBezTo>
                    <a:pt x="1843" y="696"/>
                    <a:pt x="1843" y="696"/>
                    <a:pt x="1843" y="696"/>
                  </a:cubicBezTo>
                  <a:cubicBezTo>
                    <a:pt x="1167" y="205"/>
                    <a:pt x="1167" y="205"/>
                    <a:pt x="1167" y="205"/>
                  </a:cubicBezTo>
                  <a:cubicBezTo>
                    <a:pt x="1126" y="205"/>
                    <a:pt x="1126" y="205"/>
                    <a:pt x="1126" y="205"/>
                  </a:cubicBezTo>
                  <a:cubicBezTo>
                    <a:pt x="1106" y="205"/>
                    <a:pt x="1106" y="205"/>
                    <a:pt x="1106" y="205"/>
                  </a:cubicBezTo>
                  <a:cubicBezTo>
                    <a:pt x="410" y="717"/>
                    <a:pt x="410" y="717"/>
                    <a:pt x="410" y="717"/>
                  </a:cubicBezTo>
                  <a:cubicBezTo>
                    <a:pt x="410" y="778"/>
                    <a:pt x="369" y="819"/>
                    <a:pt x="307" y="819"/>
                  </a:cubicBezTo>
                  <a:cubicBezTo>
                    <a:pt x="246" y="819"/>
                    <a:pt x="205" y="778"/>
                    <a:pt x="205" y="717"/>
                  </a:cubicBezTo>
                  <a:close/>
                  <a:moveTo>
                    <a:pt x="2970" y="2662"/>
                  </a:moveTo>
                  <a:cubicBezTo>
                    <a:pt x="2867" y="2662"/>
                    <a:pt x="2867" y="2662"/>
                    <a:pt x="2867" y="2662"/>
                  </a:cubicBezTo>
                  <a:cubicBezTo>
                    <a:pt x="2867" y="819"/>
                    <a:pt x="2867" y="819"/>
                    <a:pt x="2867" y="819"/>
                  </a:cubicBezTo>
                  <a:cubicBezTo>
                    <a:pt x="2662" y="819"/>
                    <a:pt x="2662" y="819"/>
                    <a:pt x="2662" y="819"/>
                  </a:cubicBezTo>
                  <a:cubicBezTo>
                    <a:pt x="2662" y="2662"/>
                    <a:pt x="2662" y="2662"/>
                    <a:pt x="2662" y="2662"/>
                  </a:cubicBezTo>
                  <a:cubicBezTo>
                    <a:pt x="2048" y="2662"/>
                    <a:pt x="2048" y="2662"/>
                    <a:pt x="2048" y="2662"/>
                  </a:cubicBezTo>
                  <a:cubicBezTo>
                    <a:pt x="2048" y="1229"/>
                    <a:pt x="2048" y="1229"/>
                    <a:pt x="2048" y="1229"/>
                  </a:cubicBezTo>
                  <a:cubicBezTo>
                    <a:pt x="1843" y="1229"/>
                    <a:pt x="1843" y="1229"/>
                    <a:pt x="1843" y="1229"/>
                  </a:cubicBezTo>
                  <a:cubicBezTo>
                    <a:pt x="1843" y="2662"/>
                    <a:pt x="1843" y="2662"/>
                    <a:pt x="1843" y="2662"/>
                  </a:cubicBezTo>
                  <a:cubicBezTo>
                    <a:pt x="1229" y="2662"/>
                    <a:pt x="1229" y="2662"/>
                    <a:pt x="1229" y="2662"/>
                  </a:cubicBezTo>
                  <a:cubicBezTo>
                    <a:pt x="1229" y="819"/>
                    <a:pt x="1229" y="819"/>
                    <a:pt x="1229" y="819"/>
                  </a:cubicBezTo>
                  <a:cubicBezTo>
                    <a:pt x="1024" y="819"/>
                    <a:pt x="1024" y="819"/>
                    <a:pt x="1024" y="819"/>
                  </a:cubicBezTo>
                  <a:cubicBezTo>
                    <a:pt x="1024" y="2662"/>
                    <a:pt x="1024" y="2662"/>
                    <a:pt x="1024" y="2662"/>
                  </a:cubicBezTo>
                  <a:cubicBezTo>
                    <a:pt x="410" y="2662"/>
                    <a:pt x="410" y="2662"/>
                    <a:pt x="410" y="2662"/>
                  </a:cubicBezTo>
                  <a:cubicBezTo>
                    <a:pt x="410" y="1229"/>
                    <a:pt x="410" y="1229"/>
                    <a:pt x="410" y="1229"/>
                  </a:cubicBezTo>
                  <a:cubicBezTo>
                    <a:pt x="205" y="1229"/>
                    <a:pt x="205" y="1229"/>
                    <a:pt x="205" y="1229"/>
                  </a:cubicBezTo>
                  <a:cubicBezTo>
                    <a:pt x="205" y="2662"/>
                    <a:pt x="205" y="2662"/>
                    <a:pt x="205" y="2662"/>
                  </a:cubicBezTo>
                  <a:cubicBezTo>
                    <a:pt x="102" y="2662"/>
                    <a:pt x="102" y="2662"/>
                    <a:pt x="102" y="2662"/>
                  </a:cubicBezTo>
                  <a:cubicBezTo>
                    <a:pt x="41" y="2662"/>
                    <a:pt x="0" y="2703"/>
                    <a:pt x="0" y="2765"/>
                  </a:cubicBezTo>
                  <a:cubicBezTo>
                    <a:pt x="0" y="2826"/>
                    <a:pt x="41" y="2867"/>
                    <a:pt x="102" y="2867"/>
                  </a:cubicBezTo>
                  <a:cubicBezTo>
                    <a:pt x="2970" y="2867"/>
                    <a:pt x="2970" y="2867"/>
                    <a:pt x="2970" y="2867"/>
                  </a:cubicBezTo>
                  <a:cubicBezTo>
                    <a:pt x="3031" y="2867"/>
                    <a:pt x="3072" y="2826"/>
                    <a:pt x="3072" y="2765"/>
                  </a:cubicBezTo>
                  <a:cubicBezTo>
                    <a:pt x="3072" y="2703"/>
                    <a:pt x="3031" y="2662"/>
                    <a:pt x="2970" y="2662"/>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70" name="组合 69"/>
          <p:cNvGrpSpPr/>
          <p:nvPr/>
        </p:nvGrpSpPr>
        <p:grpSpPr>
          <a:xfrm>
            <a:off x="47624" y="4664476"/>
            <a:ext cx="1731479" cy="551244"/>
            <a:chOff x="47624" y="4816876"/>
            <a:chExt cx="1731479" cy="551244"/>
          </a:xfrm>
        </p:grpSpPr>
        <p:sp>
          <p:nvSpPr>
            <p:cNvPr id="71" name="直角三角形 70"/>
            <p:cNvSpPr/>
            <p:nvPr/>
          </p:nvSpPr>
          <p:spPr>
            <a:xfrm rot="16200000" flipH="1">
              <a:off x="41676" y="5270094"/>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72" name="组合 71"/>
            <p:cNvGrpSpPr/>
            <p:nvPr/>
          </p:nvGrpSpPr>
          <p:grpSpPr>
            <a:xfrm>
              <a:off x="47624" y="4816876"/>
              <a:ext cx="1731479" cy="447270"/>
              <a:chOff x="47624" y="4054876"/>
              <a:chExt cx="1731479" cy="447270"/>
            </a:xfrm>
          </p:grpSpPr>
          <p:sp>
            <p:nvSpPr>
              <p:cNvPr id="74" name="五边形 64"/>
              <p:cNvSpPr/>
              <p:nvPr/>
            </p:nvSpPr>
            <p:spPr>
              <a:xfrm>
                <a:off x="47624" y="4054876"/>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75" name="矩形 74"/>
              <p:cNvSpPr/>
              <p:nvPr/>
            </p:nvSpPr>
            <p:spPr>
              <a:xfrm>
                <a:off x="507007" y="4104871"/>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教学目标</a:t>
                </a:r>
              </a:p>
            </p:txBody>
          </p:sp>
        </p:grpSp>
        <p:sp>
          <p:nvSpPr>
            <p:cNvPr id="73" name="Freeform 5"/>
            <p:cNvSpPr>
              <a:spLocks noEditPoints="1"/>
            </p:cNvSpPr>
            <p:nvPr/>
          </p:nvSpPr>
          <p:spPr bwMode="auto">
            <a:xfrm>
              <a:off x="216346" y="4901965"/>
              <a:ext cx="277091" cy="277091"/>
            </a:xfrm>
            <a:custGeom>
              <a:avLst/>
              <a:gdLst>
                <a:gd name="T0" fmla="*/ 1767 w 2867"/>
                <a:gd name="T1" fmla="*/ 287 h 2867"/>
                <a:gd name="T2" fmla="*/ 1327 w 2867"/>
                <a:gd name="T3" fmla="*/ 213 h 2867"/>
                <a:gd name="T4" fmla="*/ 0 w 2867"/>
                <a:gd name="T5" fmla="*/ 1540 h 2867"/>
                <a:gd name="T6" fmla="*/ 1327 w 2867"/>
                <a:gd name="T7" fmla="*/ 2867 h 2867"/>
                <a:gd name="T8" fmla="*/ 2654 w 2867"/>
                <a:gd name="T9" fmla="*/ 1540 h 2867"/>
                <a:gd name="T10" fmla="*/ 2582 w 2867"/>
                <a:gd name="T11" fmla="*/ 1105 h 2867"/>
                <a:gd name="T12" fmla="*/ 2403 w 2867"/>
                <a:gd name="T13" fmla="*/ 1284 h 2867"/>
                <a:gd name="T14" fmla="*/ 2433 w 2867"/>
                <a:gd name="T15" fmla="*/ 1540 h 2867"/>
                <a:gd name="T16" fmla="*/ 1327 w 2867"/>
                <a:gd name="T17" fmla="*/ 2646 h 2867"/>
                <a:gd name="T18" fmla="*/ 221 w 2867"/>
                <a:gd name="T19" fmla="*/ 1540 h 2867"/>
                <a:gd name="T20" fmla="*/ 1327 w 2867"/>
                <a:gd name="T21" fmla="*/ 434 h 2867"/>
                <a:gd name="T22" fmla="*/ 1589 w 2867"/>
                <a:gd name="T23" fmla="*/ 465 h 2867"/>
                <a:gd name="T24" fmla="*/ 1767 w 2867"/>
                <a:gd name="T25" fmla="*/ 287 h 2867"/>
                <a:gd name="T26" fmla="*/ 2387 w 2867"/>
                <a:gd name="T27" fmla="*/ 180 h 2867"/>
                <a:gd name="T28" fmla="*/ 2408 w 2867"/>
                <a:gd name="T29" fmla="*/ 426 h 2867"/>
                <a:gd name="T30" fmla="*/ 2445 w 2867"/>
                <a:gd name="T31" fmla="*/ 462 h 2867"/>
                <a:gd name="T32" fmla="*/ 2836 w 2867"/>
                <a:gd name="T33" fmla="*/ 496 h 2867"/>
                <a:gd name="T34" fmla="*/ 2867 w 2867"/>
                <a:gd name="T35" fmla="*/ 502 h 2867"/>
                <a:gd name="T36" fmla="*/ 2849 w 2867"/>
                <a:gd name="T37" fmla="*/ 524 h 2867"/>
                <a:gd name="T38" fmla="*/ 2370 w 2867"/>
                <a:gd name="T39" fmla="*/ 1005 h 2867"/>
                <a:gd name="T40" fmla="*/ 2322 w 2867"/>
                <a:gd name="T41" fmla="*/ 1023 h 2867"/>
                <a:gd name="T42" fmla="*/ 2070 w 2867"/>
                <a:gd name="T43" fmla="*/ 999 h 2867"/>
                <a:gd name="T44" fmla="*/ 2022 w 2867"/>
                <a:gd name="T45" fmla="*/ 1016 h 2867"/>
                <a:gd name="T46" fmla="*/ 1593 w 2867"/>
                <a:gd name="T47" fmla="*/ 1445 h 2867"/>
                <a:gd name="T48" fmla="*/ 1465 w 2867"/>
                <a:gd name="T49" fmla="*/ 1484 h 2867"/>
                <a:gd name="T50" fmla="*/ 1406 w 2867"/>
                <a:gd name="T51" fmla="*/ 1298 h 2867"/>
                <a:gd name="T52" fmla="*/ 1433 w 2867"/>
                <a:gd name="T53" fmla="*/ 1270 h 2867"/>
                <a:gd name="T54" fmla="*/ 1850 w 2867"/>
                <a:gd name="T55" fmla="*/ 853 h 2867"/>
                <a:gd name="T56" fmla="*/ 1871 w 2867"/>
                <a:gd name="T57" fmla="*/ 796 h 2867"/>
                <a:gd name="T58" fmla="*/ 1847 w 2867"/>
                <a:gd name="T59" fmla="*/ 541 h 2867"/>
                <a:gd name="T60" fmla="*/ 1859 w 2867"/>
                <a:gd name="T61" fmla="*/ 507 h 2867"/>
                <a:gd name="T62" fmla="*/ 2360 w 2867"/>
                <a:gd name="T63" fmla="*/ 6 h 2867"/>
                <a:gd name="T64" fmla="*/ 2370 w 2867"/>
                <a:gd name="T65" fmla="*/ 0 h 2867"/>
                <a:gd name="T66" fmla="*/ 2387 w 2867"/>
                <a:gd name="T67" fmla="*/ 180 h 2867"/>
                <a:gd name="T68" fmla="*/ 1880 w 2867"/>
                <a:gd name="T69" fmla="*/ 1540 h 2867"/>
                <a:gd name="T70" fmla="*/ 1327 w 2867"/>
                <a:gd name="T71" fmla="*/ 2093 h 2867"/>
                <a:gd name="T72" fmla="*/ 774 w 2867"/>
                <a:gd name="T73" fmla="*/ 1540 h 2867"/>
                <a:gd name="T74" fmla="*/ 1327 w 2867"/>
                <a:gd name="T75" fmla="*/ 987 h 2867"/>
                <a:gd name="T76" fmla="*/ 1460 w 2867"/>
                <a:gd name="T77" fmla="*/ 1003 h 2867"/>
                <a:gd name="T78" fmla="*/ 1378 w 2867"/>
                <a:gd name="T79" fmla="*/ 1085 h 2867"/>
                <a:gd name="T80" fmla="*/ 1244 w 2867"/>
                <a:gd name="T81" fmla="*/ 1219 h 2867"/>
                <a:gd name="T82" fmla="*/ 995 w 2867"/>
                <a:gd name="T83" fmla="*/ 1540 h 2867"/>
                <a:gd name="T84" fmla="*/ 1327 w 2867"/>
                <a:gd name="T85" fmla="*/ 1872 h 2867"/>
                <a:gd name="T86" fmla="*/ 1653 w 2867"/>
                <a:gd name="T87" fmla="*/ 1602 h 2867"/>
                <a:gd name="T88" fmla="*/ 1773 w 2867"/>
                <a:gd name="T89" fmla="*/ 1482 h 2867"/>
                <a:gd name="T90" fmla="*/ 1861 w 2867"/>
                <a:gd name="T91" fmla="*/ 1394 h 2867"/>
                <a:gd name="T92" fmla="*/ 1880 w 2867"/>
                <a:gd name="T93" fmla="*/ 1540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67" h="2867">
                  <a:moveTo>
                    <a:pt x="1767" y="287"/>
                  </a:moveTo>
                  <a:cubicBezTo>
                    <a:pt x="1629" y="239"/>
                    <a:pt x="1481" y="213"/>
                    <a:pt x="1327" y="213"/>
                  </a:cubicBezTo>
                  <a:cubicBezTo>
                    <a:pt x="594" y="213"/>
                    <a:pt x="0" y="807"/>
                    <a:pt x="0" y="1540"/>
                  </a:cubicBezTo>
                  <a:cubicBezTo>
                    <a:pt x="0" y="2273"/>
                    <a:pt x="594" y="2867"/>
                    <a:pt x="1327" y="2867"/>
                  </a:cubicBezTo>
                  <a:cubicBezTo>
                    <a:pt x="2060" y="2867"/>
                    <a:pt x="2654" y="2273"/>
                    <a:pt x="2654" y="1540"/>
                  </a:cubicBezTo>
                  <a:cubicBezTo>
                    <a:pt x="2654" y="1388"/>
                    <a:pt x="2629" y="1241"/>
                    <a:pt x="2582" y="1105"/>
                  </a:cubicBezTo>
                  <a:cubicBezTo>
                    <a:pt x="2522" y="1165"/>
                    <a:pt x="2463" y="1224"/>
                    <a:pt x="2403" y="1284"/>
                  </a:cubicBezTo>
                  <a:cubicBezTo>
                    <a:pt x="2423" y="1366"/>
                    <a:pt x="2433" y="1452"/>
                    <a:pt x="2433" y="1540"/>
                  </a:cubicBezTo>
                  <a:cubicBezTo>
                    <a:pt x="2433" y="2151"/>
                    <a:pt x="1938" y="2646"/>
                    <a:pt x="1327" y="2646"/>
                  </a:cubicBezTo>
                  <a:cubicBezTo>
                    <a:pt x="716" y="2646"/>
                    <a:pt x="221" y="2151"/>
                    <a:pt x="221" y="1540"/>
                  </a:cubicBezTo>
                  <a:cubicBezTo>
                    <a:pt x="221" y="929"/>
                    <a:pt x="716" y="434"/>
                    <a:pt x="1327" y="434"/>
                  </a:cubicBezTo>
                  <a:cubicBezTo>
                    <a:pt x="1417" y="434"/>
                    <a:pt x="1505" y="445"/>
                    <a:pt x="1589" y="465"/>
                  </a:cubicBezTo>
                  <a:cubicBezTo>
                    <a:pt x="1648" y="406"/>
                    <a:pt x="1707" y="346"/>
                    <a:pt x="1767" y="287"/>
                  </a:cubicBezTo>
                  <a:close/>
                  <a:moveTo>
                    <a:pt x="2387" y="180"/>
                  </a:moveTo>
                  <a:cubicBezTo>
                    <a:pt x="2394" y="262"/>
                    <a:pt x="2403" y="344"/>
                    <a:pt x="2408" y="426"/>
                  </a:cubicBezTo>
                  <a:cubicBezTo>
                    <a:pt x="2410" y="452"/>
                    <a:pt x="2420" y="460"/>
                    <a:pt x="2445" y="462"/>
                  </a:cubicBezTo>
                  <a:cubicBezTo>
                    <a:pt x="2575" y="472"/>
                    <a:pt x="2706" y="484"/>
                    <a:pt x="2836" y="496"/>
                  </a:cubicBezTo>
                  <a:cubicBezTo>
                    <a:pt x="2847" y="497"/>
                    <a:pt x="2858" y="494"/>
                    <a:pt x="2867" y="502"/>
                  </a:cubicBezTo>
                  <a:cubicBezTo>
                    <a:pt x="2865" y="513"/>
                    <a:pt x="2856" y="518"/>
                    <a:pt x="2849" y="524"/>
                  </a:cubicBezTo>
                  <a:cubicBezTo>
                    <a:pt x="2690" y="684"/>
                    <a:pt x="2529" y="844"/>
                    <a:pt x="2370" y="1005"/>
                  </a:cubicBezTo>
                  <a:cubicBezTo>
                    <a:pt x="2356" y="1019"/>
                    <a:pt x="2342" y="1025"/>
                    <a:pt x="2322" y="1023"/>
                  </a:cubicBezTo>
                  <a:cubicBezTo>
                    <a:pt x="2238" y="1014"/>
                    <a:pt x="2154" y="1008"/>
                    <a:pt x="2070" y="999"/>
                  </a:cubicBezTo>
                  <a:cubicBezTo>
                    <a:pt x="2049" y="997"/>
                    <a:pt x="2036" y="1001"/>
                    <a:pt x="2022" y="1016"/>
                  </a:cubicBezTo>
                  <a:cubicBezTo>
                    <a:pt x="1805" y="1233"/>
                    <a:pt x="1810" y="1228"/>
                    <a:pt x="1593" y="1445"/>
                  </a:cubicBezTo>
                  <a:cubicBezTo>
                    <a:pt x="1557" y="1482"/>
                    <a:pt x="1516" y="1500"/>
                    <a:pt x="1465" y="1484"/>
                  </a:cubicBezTo>
                  <a:cubicBezTo>
                    <a:pt x="1384" y="1460"/>
                    <a:pt x="1354" y="1364"/>
                    <a:pt x="1406" y="1298"/>
                  </a:cubicBezTo>
                  <a:cubicBezTo>
                    <a:pt x="1414" y="1288"/>
                    <a:pt x="1423" y="1279"/>
                    <a:pt x="1433" y="1270"/>
                  </a:cubicBezTo>
                  <a:cubicBezTo>
                    <a:pt x="1645" y="1057"/>
                    <a:pt x="1637" y="1065"/>
                    <a:pt x="1850" y="853"/>
                  </a:cubicBezTo>
                  <a:cubicBezTo>
                    <a:pt x="1867" y="836"/>
                    <a:pt x="1874" y="821"/>
                    <a:pt x="1871" y="796"/>
                  </a:cubicBezTo>
                  <a:cubicBezTo>
                    <a:pt x="1861" y="712"/>
                    <a:pt x="1855" y="626"/>
                    <a:pt x="1847" y="541"/>
                  </a:cubicBezTo>
                  <a:cubicBezTo>
                    <a:pt x="1846" y="527"/>
                    <a:pt x="1849" y="517"/>
                    <a:pt x="1859" y="507"/>
                  </a:cubicBezTo>
                  <a:cubicBezTo>
                    <a:pt x="2026" y="340"/>
                    <a:pt x="2193" y="173"/>
                    <a:pt x="2360" y="6"/>
                  </a:cubicBezTo>
                  <a:cubicBezTo>
                    <a:pt x="2361" y="5"/>
                    <a:pt x="2364" y="4"/>
                    <a:pt x="2370" y="0"/>
                  </a:cubicBezTo>
                  <a:cubicBezTo>
                    <a:pt x="2376" y="62"/>
                    <a:pt x="2382" y="121"/>
                    <a:pt x="2387" y="180"/>
                  </a:cubicBezTo>
                  <a:close/>
                  <a:moveTo>
                    <a:pt x="1880" y="1540"/>
                  </a:moveTo>
                  <a:cubicBezTo>
                    <a:pt x="1880" y="1845"/>
                    <a:pt x="1633" y="2093"/>
                    <a:pt x="1327" y="2093"/>
                  </a:cubicBezTo>
                  <a:cubicBezTo>
                    <a:pt x="1022" y="2093"/>
                    <a:pt x="774" y="1845"/>
                    <a:pt x="774" y="1540"/>
                  </a:cubicBezTo>
                  <a:cubicBezTo>
                    <a:pt x="774" y="1234"/>
                    <a:pt x="1022" y="987"/>
                    <a:pt x="1327" y="987"/>
                  </a:cubicBezTo>
                  <a:cubicBezTo>
                    <a:pt x="1373" y="987"/>
                    <a:pt x="1417" y="992"/>
                    <a:pt x="1460" y="1003"/>
                  </a:cubicBezTo>
                  <a:cubicBezTo>
                    <a:pt x="1432" y="1030"/>
                    <a:pt x="1405" y="1057"/>
                    <a:pt x="1378" y="1085"/>
                  </a:cubicBezTo>
                  <a:cubicBezTo>
                    <a:pt x="1333" y="1129"/>
                    <a:pt x="1288" y="1174"/>
                    <a:pt x="1244" y="1219"/>
                  </a:cubicBezTo>
                  <a:cubicBezTo>
                    <a:pt x="1101" y="1256"/>
                    <a:pt x="995" y="1385"/>
                    <a:pt x="995" y="1540"/>
                  </a:cubicBezTo>
                  <a:cubicBezTo>
                    <a:pt x="995" y="1723"/>
                    <a:pt x="1144" y="1872"/>
                    <a:pt x="1327" y="1872"/>
                  </a:cubicBezTo>
                  <a:cubicBezTo>
                    <a:pt x="1489" y="1872"/>
                    <a:pt x="1624" y="1756"/>
                    <a:pt x="1653" y="1602"/>
                  </a:cubicBezTo>
                  <a:cubicBezTo>
                    <a:pt x="1693" y="1562"/>
                    <a:pt x="1733" y="1522"/>
                    <a:pt x="1773" y="1482"/>
                  </a:cubicBezTo>
                  <a:cubicBezTo>
                    <a:pt x="1803" y="1452"/>
                    <a:pt x="1830" y="1425"/>
                    <a:pt x="1861" y="1394"/>
                  </a:cubicBezTo>
                  <a:cubicBezTo>
                    <a:pt x="1873" y="1441"/>
                    <a:pt x="1880" y="1489"/>
                    <a:pt x="1880" y="154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76" name="组合 75"/>
          <p:cNvGrpSpPr/>
          <p:nvPr/>
        </p:nvGrpSpPr>
        <p:grpSpPr>
          <a:xfrm>
            <a:off x="47624" y="3830259"/>
            <a:ext cx="1731479" cy="551244"/>
            <a:chOff x="47624" y="3982659"/>
            <a:chExt cx="1731479" cy="551244"/>
          </a:xfrm>
        </p:grpSpPr>
        <p:sp>
          <p:nvSpPr>
            <p:cNvPr id="77" name="直角三角形 76"/>
            <p:cNvSpPr/>
            <p:nvPr/>
          </p:nvSpPr>
          <p:spPr>
            <a:xfrm rot="16200000" flipH="1">
              <a:off x="41676" y="4435878"/>
              <a:ext cx="103975"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78" name="组合 77"/>
            <p:cNvGrpSpPr/>
            <p:nvPr/>
          </p:nvGrpSpPr>
          <p:grpSpPr>
            <a:xfrm>
              <a:off x="47624" y="3982659"/>
              <a:ext cx="1731479" cy="447270"/>
              <a:chOff x="47624" y="3415393"/>
              <a:chExt cx="1731479" cy="447270"/>
            </a:xfrm>
          </p:grpSpPr>
          <p:sp>
            <p:nvSpPr>
              <p:cNvPr id="82" name="五边形 63"/>
              <p:cNvSpPr/>
              <p:nvPr/>
            </p:nvSpPr>
            <p:spPr>
              <a:xfrm>
                <a:off x="47624" y="3415393"/>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83" name="矩形 82"/>
              <p:cNvSpPr/>
              <p:nvPr/>
            </p:nvSpPr>
            <p:spPr>
              <a:xfrm>
                <a:off x="507007" y="3462807"/>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教材分析</a:t>
                </a:r>
              </a:p>
            </p:txBody>
          </p:sp>
        </p:grpSp>
        <p:grpSp>
          <p:nvGrpSpPr>
            <p:cNvPr id="79" name="Group 4"/>
            <p:cNvGrpSpPr>
              <a:grpSpLocks noChangeAspect="1"/>
            </p:cNvGrpSpPr>
            <p:nvPr/>
          </p:nvGrpSpPr>
          <p:grpSpPr bwMode="auto">
            <a:xfrm>
              <a:off x="204441" y="4076683"/>
              <a:ext cx="259012" cy="259221"/>
              <a:chOff x="1992" y="309"/>
              <a:chExt cx="3698" cy="3701"/>
            </a:xfrm>
            <a:solidFill>
              <a:schemeClr val="tx2"/>
            </a:solidFill>
          </p:grpSpPr>
          <p:sp>
            <p:nvSpPr>
              <p:cNvPr id="80" name="Freeform 5"/>
              <p:cNvSpPr>
                <a:spLocks noEditPoints="1"/>
              </p:cNvSpPr>
              <p:nvPr/>
            </p:nvSpPr>
            <p:spPr bwMode="auto">
              <a:xfrm>
                <a:off x="2883" y="1203"/>
                <a:ext cx="1912" cy="1912"/>
              </a:xfrm>
              <a:custGeom>
                <a:avLst/>
                <a:gdLst>
                  <a:gd name="T0" fmla="*/ 1270 w 1270"/>
                  <a:gd name="T1" fmla="*/ 560 h 1269"/>
                  <a:gd name="T2" fmla="*/ 711 w 1270"/>
                  <a:gd name="T3" fmla="*/ 0 h 1269"/>
                  <a:gd name="T4" fmla="*/ 711 w 1270"/>
                  <a:gd name="T5" fmla="*/ 117 h 1269"/>
                  <a:gd name="T6" fmla="*/ 561 w 1270"/>
                  <a:gd name="T7" fmla="*/ 117 h 1269"/>
                  <a:gd name="T8" fmla="*/ 561 w 1270"/>
                  <a:gd name="T9" fmla="*/ 0 h 1269"/>
                  <a:gd name="T10" fmla="*/ 0 w 1270"/>
                  <a:gd name="T11" fmla="*/ 560 h 1269"/>
                  <a:gd name="T12" fmla="*/ 118 w 1270"/>
                  <a:gd name="T13" fmla="*/ 560 h 1269"/>
                  <a:gd name="T14" fmla="*/ 118 w 1270"/>
                  <a:gd name="T15" fmla="*/ 710 h 1269"/>
                  <a:gd name="T16" fmla="*/ 1 w 1270"/>
                  <a:gd name="T17" fmla="*/ 710 h 1269"/>
                  <a:gd name="T18" fmla="*/ 561 w 1270"/>
                  <a:gd name="T19" fmla="*/ 1269 h 1269"/>
                  <a:gd name="T20" fmla="*/ 561 w 1270"/>
                  <a:gd name="T21" fmla="*/ 1153 h 1269"/>
                  <a:gd name="T22" fmla="*/ 711 w 1270"/>
                  <a:gd name="T23" fmla="*/ 1153 h 1269"/>
                  <a:gd name="T24" fmla="*/ 711 w 1270"/>
                  <a:gd name="T25" fmla="*/ 1269 h 1269"/>
                  <a:gd name="T26" fmla="*/ 1270 w 1270"/>
                  <a:gd name="T27" fmla="*/ 710 h 1269"/>
                  <a:gd name="T28" fmla="*/ 1154 w 1270"/>
                  <a:gd name="T29" fmla="*/ 710 h 1269"/>
                  <a:gd name="T30" fmla="*/ 1154 w 1270"/>
                  <a:gd name="T31" fmla="*/ 560 h 1269"/>
                  <a:gd name="T32" fmla="*/ 1270 w 1270"/>
                  <a:gd name="T33" fmla="*/ 560 h 1269"/>
                  <a:gd name="T34" fmla="*/ 1270 w 1270"/>
                  <a:gd name="T35" fmla="*/ 560 h 1269"/>
                  <a:gd name="T36" fmla="*/ 635 w 1270"/>
                  <a:gd name="T37" fmla="*/ 872 h 1269"/>
                  <a:gd name="T38" fmla="*/ 397 w 1270"/>
                  <a:gd name="T39" fmla="*/ 634 h 1269"/>
                  <a:gd name="T40" fmla="*/ 635 w 1270"/>
                  <a:gd name="T41" fmla="*/ 396 h 1269"/>
                  <a:gd name="T42" fmla="*/ 873 w 1270"/>
                  <a:gd name="T43" fmla="*/ 634 h 1269"/>
                  <a:gd name="T44" fmla="*/ 635 w 1270"/>
                  <a:gd name="T45" fmla="*/ 872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0" h="1269">
                    <a:moveTo>
                      <a:pt x="1270" y="560"/>
                    </a:moveTo>
                    <a:cubicBezTo>
                      <a:pt x="1236" y="268"/>
                      <a:pt x="1003" y="35"/>
                      <a:pt x="711" y="0"/>
                    </a:cubicBezTo>
                    <a:cubicBezTo>
                      <a:pt x="711" y="117"/>
                      <a:pt x="711" y="117"/>
                      <a:pt x="711" y="117"/>
                    </a:cubicBezTo>
                    <a:cubicBezTo>
                      <a:pt x="561" y="117"/>
                      <a:pt x="561" y="117"/>
                      <a:pt x="561" y="117"/>
                    </a:cubicBezTo>
                    <a:cubicBezTo>
                      <a:pt x="561" y="0"/>
                      <a:pt x="561" y="0"/>
                      <a:pt x="561" y="0"/>
                    </a:cubicBezTo>
                    <a:cubicBezTo>
                      <a:pt x="268" y="34"/>
                      <a:pt x="35" y="267"/>
                      <a:pt x="0" y="560"/>
                    </a:cubicBezTo>
                    <a:cubicBezTo>
                      <a:pt x="118" y="560"/>
                      <a:pt x="118" y="560"/>
                      <a:pt x="118" y="560"/>
                    </a:cubicBezTo>
                    <a:cubicBezTo>
                      <a:pt x="118" y="710"/>
                      <a:pt x="118" y="710"/>
                      <a:pt x="118" y="710"/>
                    </a:cubicBezTo>
                    <a:cubicBezTo>
                      <a:pt x="1" y="710"/>
                      <a:pt x="1" y="710"/>
                      <a:pt x="1" y="710"/>
                    </a:cubicBezTo>
                    <a:cubicBezTo>
                      <a:pt x="35" y="1002"/>
                      <a:pt x="268" y="1235"/>
                      <a:pt x="561" y="1269"/>
                    </a:cubicBezTo>
                    <a:cubicBezTo>
                      <a:pt x="561" y="1153"/>
                      <a:pt x="561" y="1153"/>
                      <a:pt x="561" y="1153"/>
                    </a:cubicBezTo>
                    <a:cubicBezTo>
                      <a:pt x="711" y="1153"/>
                      <a:pt x="711" y="1153"/>
                      <a:pt x="711" y="1153"/>
                    </a:cubicBezTo>
                    <a:cubicBezTo>
                      <a:pt x="711" y="1269"/>
                      <a:pt x="711" y="1269"/>
                      <a:pt x="711" y="1269"/>
                    </a:cubicBezTo>
                    <a:cubicBezTo>
                      <a:pt x="1003" y="1234"/>
                      <a:pt x="1235" y="1002"/>
                      <a:pt x="1270" y="710"/>
                    </a:cubicBezTo>
                    <a:cubicBezTo>
                      <a:pt x="1154" y="710"/>
                      <a:pt x="1154" y="710"/>
                      <a:pt x="1154" y="710"/>
                    </a:cubicBezTo>
                    <a:cubicBezTo>
                      <a:pt x="1154" y="560"/>
                      <a:pt x="1154" y="560"/>
                      <a:pt x="1154" y="560"/>
                    </a:cubicBezTo>
                    <a:cubicBezTo>
                      <a:pt x="1270" y="560"/>
                      <a:pt x="1270" y="560"/>
                      <a:pt x="1270" y="560"/>
                    </a:cubicBezTo>
                    <a:cubicBezTo>
                      <a:pt x="1270" y="560"/>
                      <a:pt x="1270" y="560"/>
                      <a:pt x="1270" y="560"/>
                    </a:cubicBezTo>
                    <a:close/>
                    <a:moveTo>
                      <a:pt x="635" y="872"/>
                    </a:moveTo>
                    <a:cubicBezTo>
                      <a:pt x="504" y="872"/>
                      <a:pt x="397" y="766"/>
                      <a:pt x="397" y="634"/>
                    </a:cubicBezTo>
                    <a:cubicBezTo>
                      <a:pt x="397" y="503"/>
                      <a:pt x="504" y="396"/>
                      <a:pt x="635" y="396"/>
                    </a:cubicBezTo>
                    <a:cubicBezTo>
                      <a:pt x="766" y="396"/>
                      <a:pt x="873" y="503"/>
                      <a:pt x="873" y="634"/>
                    </a:cubicBezTo>
                    <a:cubicBezTo>
                      <a:pt x="873" y="766"/>
                      <a:pt x="766" y="872"/>
                      <a:pt x="635" y="8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81" name="Freeform 6"/>
              <p:cNvSpPr>
                <a:spLocks noEditPoints="1"/>
              </p:cNvSpPr>
              <p:nvPr/>
            </p:nvSpPr>
            <p:spPr bwMode="auto">
              <a:xfrm>
                <a:off x="1992" y="309"/>
                <a:ext cx="3698" cy="3701"/>
              </a:xfrm>
              <a:custGeom>
                <a:avLst/>
                <a:gdLst>
                  <a:gd name="T0" fmla="*/ 1228 w 2456"/>
                  <a:gd name="T1" fmla="*/ 0 h 2456"/>
                  <a:gd name="T2" fmla="*/ 0 w 2456"/>
                  <a:gd name="T3" fmla="*/ 1228 h 2456"/>
                  <a:gd name="T4" fmla="*/ 1228 w 2456"/>
                  <a:gd name="T5" fmla="*/ 2456 h 2456"/>
                  <a:gd name="T6" fmla="*/ 2456 w 2456"/>
                  <a:gd name="T7" fmla="*/ 1228 h 2456"/>
                  <a:gd name="T8" fmla="*/ 1228 w 2456"/>
                  <a:gd name="T9" fmla="*/ 0 h 2456"/>
                  <a:gd name="T10" fmla="*/ 2016 w 2456"/>
                  <a:gd name="T11" fmla="*/ 1303 h 2456"/>
                  <a:gd name="T12" fmla="*/ 1788 w 2456"/>
                  <a:gd name="T13" fmla="*/ 1788 h 2456"/>
                  <a:gd name="T14" fmla="*/ 1303 w 2456"/>
                  <a:gd name="T15" fmla="*/ 2016 h 2456"/>
                  <a:gd name="T16" fmla="*/ 1303 w 2456"/>
                  <a:gd name="T17" fmla="*/ 2120 h 2456"/>
                  <a:gd name="T18" fmla="*/ 1153 w 2456"/>
                  <a:gd name="T19" fmla="*/ 2120 h 2456"/>
                  <a:gd name="T20" fmla="*/ 1153 w 2456"/>
                  <a:gd name="T21" fmla="*/ 2017 h 2456"/>
                  <a:gd name="T22" fmla="*/ 666 w 2456"/>
                  <a:gd name="T23" fmla="*/ 1788 h 2456"/>
                  <a:gd name="T24" fmla="*/ 438 w 2456"/>
                  <a:gd name="T25" fmla="*/ 1303 h 2456"/>
                  <a:gd name="T26" fmla="*/ 336 w 2456"/>
                  <a:gd name="T27" fmla="*/ 1303 h 2456"/>
                  <a:gd name="T28" fmla="*/ 336 w 2456"/>
                  <a:gd name="T29" fmla="*/ 1153 h 2456"/>
                  <a:gd name="T30" fmla="*/ 438 w 2456"/>
                  <a:gd name="T31" fmla="*/ 1153 h 2456"/>
                  <a:gd name="T32" fmla="*/ 666 w 2456"/>
                  <a:gd name="T33" fmla="*/ 667 h 2456"/>
                  <a:gd name="T34" fmla="*/ 1153 w 2456"/>
                  <a:gd name="T35" fmla="*/ 438 h 2456"/>
                  <a:gd name="T36" fmla="*/ 1153 w 2456"/>
                  <a:gd name="T37" fmla="*/ 336 h 2456"/>
                  <a:gd name="T38" fmla="*/ 1303 w 2456"/>
                  <a:gd name="T39" fmla="*/ 336 h 2456"/>
                  <a:gd name="T40" fmla="*/ 1303 w 2456"/>
                  <a:gd name="T41" fmla="*/ 438 h 2456"/>
                  <a:gd name="T42" fmla="*/ 1788 w 2456"/>
                  <a:gd name="T43" fmla="*/ 667 h 2456"/>
                  <a:gd name="T44" fmla="*/ 2017 w 2456"/>
                  <a:gd name="T45" fmla="*/ 1153 h 2456"/>
                  <a:gd name="T46" fmla="*/ 2120 w 2456"/>
                  <a:gd name="T47" fmla="*/ 1153 h 2456"/>
                  <a:gd name="T48" fmla="*/ 2120 w 2456"/>
                  <a:gd name="T49" fmla="*/ 1303 h 2456"/>
                  <a:gd name="T50" fmla="*/ 2016 w 2456"/>
                  <a:gd name="T51" fmla="*/ 1303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6" h="2456">
                    <a:moveTo>
                      <a:pt x="1228" y="0"/>
                    </a:moveTo>
                    <a:cubicBezTo>
                      <a:pt x="550" y="0"/>
                      <a:pt x="0" y="550"/>
                      <a:pt x="0" y="1228"/>
                    </a:cubicBezTo>
                    <a:cubicBezTo>
                      <a:pt x="0" y="1906"/>
                      <a:pt x="550" y="2456"/>
                      <a:pt x="1228" y="2456"/>
                    </a:cubicBezTo>
                    <a:cubicBezTo>
                      <a:pt x="1906" y="2456"/>
                      <a:pt x="2456" y="1906"/>
                      <a:pt x="2456" y="1228"/>
                    </a:cubicBezTo>
                    <a:cubicBezTo>
                      <a:pt x="2456" y="550"/>
                      <a:pt x="1906" y="0"/>
                      <a:pt x="1228" y="0"/>
                    </a:cubicBezTo>
                    <a:close/>
                    <a:moveTo>
                      <a:pt x="2016" y="1303"/>
                    </a:moveTo>
                    <a:cubicBezTo>
                      <a:pt x="1999" y="1486"/>
                      <a:pt x="1919" y="1656"/>
                      <a:pt x="1788" y="1788"/>
                    </a:cubicBezTo>
                    <a:cubicBezTo>
                      <a:pt x="1656" y="1920"/>
                      <a:pt x="1486" y="1999"/>
                      <a:pt x="1303" y="2016"/>
                    </a:cubicBezTo>
                    <a:cubicBezTo>
                      <a:pt x="1303" y="2120"/>
                      <a:pt x="1303" y="2120"/>
                      <a:pt x="1303" y="2120"/>
                    </a:cubicBezTo>
                    <a:cubicBezTo>
                      <a:pt x="1153" y="2120"/>
                      <a:pt x="1153" y="2120"/>
                      <a:pt x="1153" y="2120"/>
                    </a:cubicBezTo>
                    <a:cubicBezTo>
                      <a:pt x="1153" y="2017"/>
                      <a:pt x="1153" y="2017"/>
                      <a:pt x="1153" y="2017"/>
                    </a:cubicBezTo>
                    <a:cubicBezTo>
                      <a:pt x="969" y="2000"/>
                      <a:pt x="799" y="1920"/>
                      <a:pt x="666" y="1788"/>
                    </a:cubicBezTo>
                    <a:cubicBezTo>
                      <a:pt x="535" y="1656"/>
                      <a:pt x="455" y="1486"/>
                      <a:pt x="438" y="1303"/>
                    </a:cubicBezTo>
                    <a:cubicBezTo>
                      <a:pt x="336" y="1303"/>
                      <a:pt x="336" y="1303"/>
                      <a:pt x="336" y="1303"/>
                    </a:cubicBezTo>
                    <a:cubicBezTo>
                      <a:pt x="336" y="1153"/>
                      <a:pt x="336" y="1153"/>
                      <a:pt x="336" y="1153"/>
                    </a:cubicBezTo>
                    <a:cubicBezTo>
                      <a:pt x="438" y="1153"/>
                      <a:pt x="438" y="1153"/>
                      <a:pt x="438" y="1153"/>
                    </a:cubicBezTo>
                    <a:cubicBezTo>
                      <a:pt x="455" y="969"/>
                      <a:pt x="534" y="799"/>
                      <a:pt x="666" y="667"/>
                    </a:cubicBezTo>
                    <a:cubicBezTo>
                      <a:pt x="799" y="534"/>
                      <a:pt x="969" y="455"/>
                      <a:pt x="1153" y="438"/>
                    </a:cubicBezTo>
                    <a:cubicBezTo>
                      <a:pt x="1153" y="336"/>
                      <a:pt x="1153" y="336"/>
                      <a:pt x="1153" y="336"/>
                    </a:cubicBezTo>
                    <a:cubicBezTo>
                      <a:pt x="1303" y="336"/>
                      <a:pt x="1303" y="336"/>
                      <a:pt x="1303" y="336"/>
                    </a:cubicBezTo>
                    <a:cubicBezTo>
                      <a:pt x="1303" y="438"/>
                      <a:pt x="1303" y="438"/>
                      <a:pt x="1303" y="438"/>
                    </a:cubicBezTo>
                    <a:cubicBezTo>
                      <a:pt x="1486" y="455"/>
                      <a:pt x="1656" y="535"/>
                      <a:pt x="1788" y="667"/>
                    </a:cubicBezTo>
                    <a:cubicBezTo>
                      <a:pt x="1920" y="799"/>
                      <a:pt x="2000" y="969"/>
                      <a:pt x="2017" y="1153"/>
                    </a:cubicBezTo>
                    <a:cubicBezTo>
                      <a:pt x="2120" y="1153"/>
                      <a:pt x="2120" y="1153"/>
                      <a:pt x="2120" y="1153"/>
                    </a:cubicBezTo>
                    <a:cubicBezTo>
                      <a:pt x="2120" y="1303"/>
                      <a:pt x="2120" y="1303"/>
                      <a:pt x="2120" y="1303"/>
                    </a:cubicBezTo>
                    <a:cubicBezTo>
                      <a:pt x="2016" y="1303"/>
                      <a:pt x="2016" y="1303"/>
                      <a:pt x="2016" y="1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childTnLst>
                          </p:cTn>
                        </p:par>
                        <p:par>
                          <p:cTn id="41" fill="hold">
                            <p:stCondLst>
                              <p:cond delay="1100"/>
                            </p:stCondLst>
                            <p:childTnLst>
                              <p:par>
                                <p:cTn id="42" presetID="37"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900" decel="100000" fill="hold"/>
                                        <p:tgtEl>
                                          <p:spTgt spid="1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8" fill="hold">
                            <p:stCondLst>
                              <p:cond delay="2100"/>
                            </p:stCondLst>
                            <p:childTnLst>
                              <p:par>
                                <p:cTn id="49" presetID="22" presetClass="entr" presetSubtype="4"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down)">
                                      <p:cBhvr>
                                        <p:cTn id="51" dur="500"/>
                                        <p:tgtEl>
                                          <p:spTgt spid="44"/>
                                        </p:tgtEl>
                                      </p:cBhvr>
                                    </p:animEffect>
                                  </p:childTnLst>
                                </p:cTn>
                              </p:par>
                              <p:par>
                                <p:cTn id="52" presetID="53" presetClass="entr" presetSubtype="16" fill="hold" grpId="0" nodeType="withEffect">
                                  <p:stCondLst>
                                    <p:cond delay="0"/>
                                  </p:stCondLst>
                                  <p:iterate type="lt">
                                    <p:tmPct val="10000"/>
                                  </p:iterate>
                                  <p:childTnLst>
                                    <p:set>
                                      <p:cBhvr>
                                        <p:cTn id="53" dur="1" fill="hold">
                                          <p:stCondLst>
                                            <p:cond delay="0"/>
                                          </p:stCondLst>
                                        </p:cTn>
                                        <p:tgtEl>
                                          <p:spTgt spid="45"/>
                                        </p:tgtEl>
                                        <p:attrNameLst>
                                          <p:attrName>style.visibility</p:attrName>
                                        </p:attrNameLst>
                                      </p:cBhvr>
                                      <p:to>
                                        <p:strVal val="visible"/>
                                      </p:to>
                                    </p:set>
                                    <p:anim calcmode="lin" valueType="num">
                                      <p:cBhvr>
                                        <p:cTn id="54" dur="500" fill="hold"/>
                                        <p:tgtEl>
                                          <p:spTgt spid="45"/>
                                        </p:tgtEl>
                                        <p:attrNameLst>
                                          <p:attrName>ppt_w</p:attrName>
                                        </p:attrNameLst>
                                      </p:cBhvr>
                                      <p:tavLst>
                                        <p:tav tm="0">
                                          <p:val>
                                            <p:fltVal val="0"/>
                                          </p:val>
                                        </p:tav>
                                        <p:tav tm="100000">
                                          <p:val>
                                            <p:strVal val="#ppt_w"/>
                                          </p:val>
                                        </p:tav>
                                      </p:tavLst>
                                    </p:anim>
                                    <p:anim calcmode="lin" valueType="num">
                                      <p:cBhvr>
                                        <p:cTn id="55" dur="500" fill="hold"/>
                                        <p:tgtEl>
                                          <p:spTgt spid="45"/>
                                        </p:tgtEl>
                                        <p:attrNameLst>
                                          <p:attrName>ppt_h</p:attrName>
                                        </p:attrNameLst>
                                      </p:cBhvr>
                                      <p:tavLst>
                                        <p:tav tm="0">
                                          <p:val>
                                            <p:fltVal val="0"/>
                                          </p:val>
                                        </p:tav>
                                        <p:tav tm="100000">
                                          <p:val>
                                            <p:strVal val="#ppt_h"/>
                                          </p:val>
                                        </p:tav>
                                      </p:tavLst>
                                    </p:anim>
                                    <p:animEffect transition="in" filter="fade">
                                      <p:cBhvr>
                                        <p:cTn id="56" dur="500"/>
                                        <p:tgtEl>
                                          <p:spTgt spid="45"/>
                                        </p:tgtEl>
                                      </p:cBhvr>
                                    </p:animEffect>
                                  </p:childTnLst>
                                </p:cTn>
                              </p:par>
                            </p:childTnLst>
                          </p:cTn>
                        </p:par>
                        <p:par>
                          <p:cTn id="57" fill="hold">
                            <p:stCondLst>
                              <p:cond delay="1649"/>
                            </p:stCondLst>
                            <p:childTnLst>
                              <p:par>
                                <p:cTn id="58" presetID="22" presetClass="entr" presetSubtype="4"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down)">
                                      <p:cBhvr>
                                        <p:cTn id="60" dur="500"/>
                                        <p:tgtEl>
                                          <p:spTgt spid="41"/>
                                        </p:tgtEl>
                                      </p:cBhvr>
                                    </p:animEffect>
                                  </p:childTnLst>
                                </p:cTn>
                              </p:par>
                              <p:par>
                                <p:cTn id="61" presetID="53" presetClass="entr" presetSubtype="16" fill="hold" grpId="0" nodeType="withEffect">
                                  <p:stCondLst>
                                    <p:cond delay="0"/>
                                  </p:stCondLst>
                                  <p:iterate type="lt">
                                    <p:tmPct val="10000"/>
                                  </p:iterate>
                                  <p:childTnLst>
                                    <p:set>
                                      <p:cBhvr>
                                        <p:cTn id="62" dur="1" fill="hold">
                                          <p:stCondLst>
                                            <p:cond delay="0"/>
                                          </p:stCondLst>
                                        </p:cTn>
                                        <p:tgtEl>
                                          <p:spTgt spid="46"/>
                                        </p:tgtEl>
                                        <p:attrNameLst>
                                          <p:attrName>style.visibility</p:attrName>
                                        </p:attrNameLst>
                                      </p:cBhvr>
                                      <p:to>
                                        <p:strVal val="visible"/>
                                      </p:to>
                                    </p:set>
                                    <p:anim calcmode="lin" valueType="num">
                                      <p:cBhvr>
                                        <p:cTn id="63" dur="500" fill="hold"/>
                                        <p:tgtEl>
                                          <p:spTgt spid="46"/>
                                        </p:tgtEl>
                                        <p:attrNameLst>
                                          <p:attrName>ppt_w</p:attrName>
                                        </p:attrNameLst>
                                      </p:cBhvr>
                                      <p:tavLst>
                                        <p:tav tm="0">
                                          <p:val>
                                            <p:fltVal val="0"/>
                                          </p:val>
                                        </p:tav>
                                        <p:tav tm="100000">
                                          <p:val>
                                            <p:strVal val="#ppt_w"/>
                                          </p:val>
                                        </p:tav>
                                      </p:tavLst>
                                    </p:anim>
                                    <p:anim calcmode="lin" valueType="num">
                                      <p:cBhvr>
                                        <p:cTn id="64" dur="500" fill="hold"/>
                                        <p:tgtEl>
                                          <p:spTgt spid="46"/>
                                        </p:tgtEl>
                                        <p:attrNameLst>
                                          <p:attrName>ppt_h</p:attrName>
                                        </p:attrNameLst>
                                      </p:cBhvr>
                                      <p:tavLst>
                                        <p:tav tm="0">
                                          <p:val>
                                            <p:fltVal val="0"/>
                                          </p:val>
                                        </p:tav>
                                        <p:tav tm="100000">
                                          <p:val>
                                            <p:strVal val="#ppt_h"/>
                                          </p:val>
                                        </p:tav>
                                      </p:tavLst>
                                    </p:anim>
                                    <p:animEffect transition="in" filter="fade">
                                      <p:cBhvr>
                                        <p:cTn id="65" dur="500"/>
                                        <p:tgtEl>
                                          <p:spTgt spid="46"/>
                                        </p:tgtEl>
                                      </p:cBhvr>
                                    </p:animEffect>
                                  </p:childTnLst>
                                </p:cTn>
                              </p:par>
                            </p:childTnLst>
                          </p:cTn>
                        </p:par>
                        <p:par>
                          <p:cTn id="66" fill="hold">
                            <p:stCondLst>
                              <p:cond delay="2299"/>
                            </p:stCondLst>
                            <p:childTnLst>
                              <p:par>
                                <p:cTn id="67" presetID="22" presetClass="entr" presetSubtype="4" fill="hold" grpId="0"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down)">
                                      <p:cBhvr>
                                        <p:cTn id="69" dur="500"/>
                                        <p:tgtEl>
                                          <p:spTgt spid="42"/>
                                        </p:tgtEl>
                                      </p:cBhvr>
                                    </p:animEffect>
                                  </p:childTnLst>
                                </p:cTn>
                              </p:par>
                              <p:par>
                                <p:cTn id="70" presetID="53" presetClass="entr" presetSubtype="16" fill="hold" grpId="0" nodeType="withEffect">
                                  <p:stCondLst>
                                    <p:cond delay="0"/>
                                  </p:stCondLst>
                                  <p:iterate type="lt">
                                    <p:tmPct val="10000"/>
                                  </p:iterate>
                                  <p:childTnLst>
                                    <p:set>
                                      <p:cBhvr>
                                        <p:cTn id="71" dur="1" fill="hold">
                                          <p:stCondLst>
                                            <p:cond delay="0"/>
                                          </p:stCondLst>
                                        </p:cTn>
                                        <p:tgtEl>
                                          <p:spTgt spid="47"/>
                                        </p:tgtEl>
                                        <p:attrNameLst>
                                          <p:attrName>style.visibility</p:attrName>
                                        </p:attrNameLst>
                                      </p:cBhvr>
                                      <p:to>
                                        <p:strVal val="visible"/>
                                      </p:to>
                                    </p:set>
                                    <p:anim calcmode="lin" valueType="num">
                                      <p:cBhvr>
                                        <p:cTn id="72" dur="500" fill="hold"/>
                                        <p:tgtEl>
                                          <p:spTgt spid="47"/>
                                        </p:tgtEl>
                                        <p:attrNameLst>
                                          <p:attrName>ppt_w</p:attrName>
                                        </p:attrNameLst>
                                      </p:cBhvr>
                                      <p:tavLst>
                                        <p:tav tm="0">
                                          <p:val>
                                            <p:fltVal val="0"/>
                                          </p:val>
                                        </p:tav>
                                        <p:tav tm="100000">
                                          <p:val>
                                            <p:strVal val="#ppt_w"/>
                                          </p:val>
                                        </p:tav>
                                      </p:tavLst>
                                    </p:anim>
                                    <p:anim calcmode="lin" valueType="num">
                                      <p:cBhvr>
                                        <p:cTn id="73" dur="500" fill="hold"/>
                                        <p:tgtEl>
                                          <p:spTgt spid="47"/>
                                        </p:tgtEl>
                                        <p:attrNameLst>
                                          <p:attrName>ppt_h</p:attrName>
                                        </p:attrNameLst>
                                      </p:cBhvr>
                                      <p:tavLst>
                                        <p:tav tm="0">
                                          <p:val>
                                            <p:fltVal val="0"/>
                                          </p:val>
                                        </p:tav>
                                        <p:tav tm="100000">
                                          <p:val>
                                            <p:strVal val="#ppt_h"/>
                                          </p:val>
                                        </p:tav>
                                      </p:tavLst>
                                    </p:anim>
                                    <p:animEffect transition="in" filter="fade">
                                      <p:cBhvr>
                                        <p:cTn id="74" dur="500"/>
                                        <p:tgtEl>
                                          <p:spTgt spid="47"/>
                                        </p:tgtEl>
                                      </p:cBhvr>
                                    </p:animEffect>
                                  </p:childTnLst>
                                </p:cTn>
                              </p:par>
                            </p:childTnLst>
                          </p:cTn>
                        </p:par>
                        <p:par>
                          <p:cTn id="75" fill="hold">
                            <p:stCondLst>
                              <p:cond delay="2949"/>
                            </p:stCondLst>
                            <p:childTnLst>
                              <p:par>
                                <p:cTn id="76" presetID="22" presetClass="entr" presetSubtype="4" fill="hold" grpId="0" nodeType="after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wipe(down)">
                                      <p:cBhvr>
                                        <p:cTn id="78" dur="500"/>
                                        <p:tgtEl>
                                          <p:spTgt spid="43"/>
                                        </p:tgtEl>
                                      </p:cBhvr>
                                    </p:animEffect>
                                  </p:childTnLst>
                                </p:cTn>
                              </p:par>
                              <p:par>
                                <p:cTn id="79" presetID="53" presetClass="entr" presetSubtype="16" fill="hold" grpId="0" nodeType="withEffect">
                                  <p:stCondLst>
                                    <p:cond delay="0"/>
                                  </p:stCondLst>
                                  <p:iterate type="lt">
                                    <p:tmPct val="10000"/>
                                  </p:iterate>
                                  <p:childTnLst>
                                    <p:set>
                                      <p:cBhvr>
                                        <p:cTn id="80" dur="1" fill="hold">
                                          <p:stCondLst>
                                            <p:cond delay="0"/>
                                          </p:stCondLst>
                                        </p:cTn>
                                        <p:tgtEl>
                                          <p:spTgt spid="48"/>
                                        </p:tgtEl>
                                        <p:attrNameLst>
                                          <p:attrName>style.visibility</p:attrName>
                                        </p:attrNameLst>
                                      </p:cBhvr>
                                      <p:to>
                                        <p:strVal val="visible"/>
                                      </p:to>
                                    </p:set>
                                    <p:anim calcmode="lin" valueType="num">
                                      <p:cBhvr>
                                        <p:cTn id="81" dur="500" fill="hold"/>
                                        <p:tgtEl>
                                          <p:spTgt spid="48"/>
                                        </p:tgtEl>
                                        <p:attrNameLst>
                                          <p:attrName>ppt_w</p:attrName>
                                        </p:attrNameLst>
                                      </p:cBhvr>
                                      <p:tavLst>
                                        <p:tav tm="0">
                                          <p:val>
                                            <p:fltVal val="0"/>
                                          </p:val>
                                        </p:tav>
                                        <p:tav tm="100000">
                                          <p:val>
                                            <p:strVal val="#ppt_w"/>
                                          </p:val>
                                        </p:tav>
                                      </p:tavLst>
                                    </p:anim>
                                    <p:anim calcmode="lin" valueType="num">
                                      <p:cBhvr>
                                        <p:cTn id="82" dur="500" fill="hold"/>
                                        <p:tgtEl>
                                          <p:spTgt spid="48"/>
                                        </p:tgtEl>
                                        <p:attrNameLst>
                                          <p:attrName>ppt_h</p:attrName>
                                        </p:attrNameLst>
                                      </p:cBhvr>
                                      <p:tavLst>
                                        <p:tav tm="0">
                                          <p:val>
                                            <p:fltVal val="0"/>
                                          </p:val>
                                        </p:tav>
                                        <p:tav tm="100000">
                                          <p:val>
                                            <p:strVal val="#ppt_h"/>
                                          </p:val>
                                        </p:tav>
                                      </p:tavLst>
                                    </p:anim>
                                    <p:animEffect transition="in" filter="fade">
                                      <p:cBhvr>
                                        <p:cTn id="83" dur="500"/>
                                        <p:tgtEl>
                                          <p:spTgt spid="48"/>
                                        </p:tgtEl>
                                      </p:cBhvr>
                                    </p:animEffect>
                                  </p:childTnLst>
                                </p:cTn>
                              </p:par>
                            </p:childTnLst>
                          </p:cTn>
                        </p:par>
                        <p:par>
                          <p:cTn id="84" fill="hold">
                            <p:stCondLst>
                              <p:cond delay="3599"/>
                            </p:stCondLst>
                            <p:childTnLst>
                              <p:par>
                                <p:cTn id="85" presetID="52" presetClass="entr" presetSubtype="0" fill="hold" nodeType="afterEffect">
                                  <p:stCondLst>
                                    <p:cond delay="0"/>
                                  </p:stCondLst>
                                  <p:childTnLst>
                                    <p:set>
                                      <p:cBhvr>
                                        <p:cTn id="86" dur="1" fill="hold">
                                          <p:stCondLst>
                                            <p:cond delay="0"/>
                                          </p:stCondLst>
                                        </p:cTn>
                                        <p:tgtEl>
                                          <p:spTgt spid="49"/>
                                        </p:tgtEl>
                                        <p:attrNameLst>
                                          <p:attrName>style.visibility</p:attrName>
                                        </p:attrNameLst>
                                      </p:cBhvr>
                                      <p:to>
                                        <p:strVal val="visible"/>
                                      </p:to>
                                    </p:set>
                                    <p:animScale>
                                      <p:cBhvr>
                                        <p:cTn id="87" dur="5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500" decel="50000" fill="hold">
                                          <p:stCondLst>
                                            <p:cond delay="0"/>
                                          </p:stCondLst>
                                        </p:cTn>
                                        <p:tgtEl>
                                          <p:spTgt spid="49"/>
                                        </p:tgtEl>
                                        <p:attrNameLst>
                                          <p:attrName>ppt_x</p:attrName>
                                          <p:attrName>ppt_y</p:attrName>
                                        </p:attrNameLst>
                                      </p:cBhvr>
                                    </p:animMotion>
                                    <p:animEffect transition="in" filter="fade">
                                      <p:cBhvr>
                                        <p:cTn id="89" dur="500"/>
                                        <p:tgtEl>
                                          <p:spTgt spid="49"/>
                                        </p:tgtEl>
                                      </p:cBhvr>
                                    </p:animEffect>
                                  </p:childTnLst>
                                </p:cTn>
                              </p:par>
                            </p:childTnLst>
                          </p:cTn>
                        </p:par>
                        <p:par>
                          <p:cTn id="90" fill="hold">
                            <p:stCondLst>
                              <p:cond delay="4099"/>
                            </p:stCondLst>
                            <p:childTnLst>
                              <p:par>
                                <p:cTn id="91" presetID="16" presetClass="entr" presetSubtype="37" fill="hold"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barn(outVertical)">
                                      <p:cBhvr>
                                        <p:cTn id="93" dur="500"/>
                                        <p:tgtEl>
                                          <p:spTgt spid="29"/>
                                        </p:tgtEl>
                                      </p:cBhvr>
                                    </p:animEffect>
                                  </p:childTnLst>
                                </p:cTn>
                              </p:par>
                              <p:par>
                                <p:cTn id="94" presetID="16" presetClass="entr" presetSubtype="37" fill="hold"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barn(outVertical)">
                                      <p:cBhvr>
                                        <p:cTn id="96" dur="500"/>
                                        <p:tgtEl>
                                          <p:spTgt spid="32"/>
                                        </p:tgtEl>
                                      </p:cBhvr>
                                    </p:animEffect>
                                  </p:childTnLst>
                                </p:cTn>
                              </p:par>
                              <p:par>
                                <p:cTn id="97" presetID="16" presetClass="entr" presetSubtype="37" fill="hold" nodeType="with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barn(outVertical)">
                                      <p:cBhvr>
                                        <p:cTn id="99" dur="500"/>
                                        <p:tgtEl>
                                          <p:spTgt spid="35"/>
                                        </p:tgtEl>
                                      </p:cBhvr>
                                    </p:animEffect>
                                  </p:childTnLst>
                                </p:cTn>
                              </p:par>
                              <p:par>
                                <p:cTn id="100" presetID="16" presetClass="entr" presetSubtype="37" fill="hold" nodeType="with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barn(outVertical)">
                                      <p:cBhvr>
                                        <p:cTn id="10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41" grpId="0" animBg="1"/>
      <p:bldP spid="42" grpId="0" animBg="1"/>
      <p:bldP spid="43" grpId="0" animBg="1"/>
      <p:bldP spid="44" grpId="0" animBg="1"/>
      <p:bldP spid="45" grpId="0"/>
      <p:bldP spid="46" grpId="0"/>
      <p:bldP spid="47" grpId="0"/>
      <p:bldP spid="4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PA_椭圆 1"/>
          <p:cNvSpPr/>
          <p:nvPr>
            <p:custDataLst>
              <p:tags r:id="rId1"/>
            </p:custDataLst>
          </p:nvPr>
        </p:nvSpPr>
        <p:spPr>
          <a:xfrm>
            <a:off x="5268686" y="490753"/>
            <a:ext cx="1421477" cy="446739"/>
          </a:xfrm>
          <a:prstGeom prst="roundRect">
            <a:avLst>
              <a:gd name="adj" fmla="val 50000"/>
            </a:avLst>
          </a:prstGeom>
          <a:solidFill>
            <a:srgbClr val="BFC8D5"/>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0076C5"/>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sp>
        <p:nvSpPr>
          <p:cNvPr id="11"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2" name="椭圆 11"/>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3"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4" name="矩形 13"/>
          <p:cNvSpPr/>
          <p:nvPr/>
        </p:nvSpPr>
        <p:spPr>
          <a:xfrm>
            <a:off x="1015602" y="642700"/>
            <a:ext cx="3007555"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 FOR PU</a:t>
            </a:r>
            <a:r>
              <a:rPr kumimoji="0" lang="zh-CN" altLang="en-US" sz="1100" b="0" i="0" u="none" strike="noStrike" kern="1200" cap="none" spc="0" normalizeH="0" baseline="0" noProof="0" dirty="0">
                <a:ln>
                  <a:noFill/>
                </a:ln>
                <a:solidFill>
                  <a:srgbClr val="FFFFFF">
                    <a:lumMod val="65000"/>
                  </a:srgbClr>
                </a:solidFill>
                <a:effectLst/>
                <a:uLnTx/>
                <a:uFillTx/>
                <a:cs typeface="+mn-ea"/>
                <a:sym typeface="+mn-lt"/>
              </a:rPr>
              <a:t> </a:t>
            </a: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YUAN</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15" name="文本框 14"/>
          <p:cNvSpPr txBox="1"/>
          <p:nvPr/>
        </p:nvSpPr>
        <p:spPr>
          <a:xfrm>
            <a:off x="1009702" y="159657"/>
            <a:ext cx="19800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5171"/>
                </a:solidFill>
                <a:effectLst/>
                <a:uLnTx/>
                <a:uFillTx/>
                <a:cs typeface="+mn-ea"/>
                <a:sym typeface="+mn-lt"/>
              </a:rPr>
              <a:t>特色与创新</a:t>
            </a:r>
          </a:p>
        </p:txBody>
      </p:sp>
      <p:grpSp>
        <p:nvGrpSpPr>
          <p:cNvPr id="49" name="组合 48"/>
          <p:cNvGrpSpPr/>
          <p:nvPr/>
        </p:nvGrpSpPr>
        <p:grpSpPr>
          <a:xfrm>
            <a:off x="47624" y="2996043"/>
            <a:ext cx="1731479" cy="551245"/>
            <a:chOff x="47624" y="3148443"/>
            <a:chExt cx="1731479" cy="551245"/>
          </a:xfrm>
        </p:grpSpPr>
        <p:sp>
          <p:nvSpPr>
            <p:cNvPr id="50" name="直角三角形 49"/>
            <p:cNvSpPr/>
            <p:nvPr/>
          </p:nvSpPr>
          <p:spPr>
            <a:xfrm rot="16200000" flipH="1">
              <a:off x="41676" y="3601662"/>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51" name="组合 50"/>
            <p:cNvGrpSpPr/>
            <p:nvPr/>
          </p:nvGrpSpPr>
          <p:grpSpPr>
            <a:xfrm>
              <a:off x="47624" y="3148443"/>
              <a:ext cx="1731479" cy="447270"/>
              <a:chOff x="47624" y="2775910"/>
              <a:chExt cx="1731479" cy="447270"/>
            </a:xfrm>
          </p:grpSpPr>
          <p:sp>
            <p:nvSpPr>
              <p:cNvPr id="53" name="五边形 62"/>
              <p:cNvSpPr/>
              <p:nvPr/>
            </p:nvSpPr>
            <p:spPr>
              <a:xfrm>
                <a:off x="47624" y="2775910"/>
                <a:ext cx="1731479" cy="447270"/>
              </a:xfrm>
              <a:prstGeom prst="homePlate">
                <a:avLst/>
              </a:prstGeom>
              <a:solidFill>
                <a:srgbClr val="00B050"/>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cs typeface="+mn-ea"/>
                  <a:sym typeface="+mn-lt"/>
                </a:endParaRPr>
              </a:p>
            </p:txBody>
          </p:sp>
          <p:sp>
            <p:nvSpPr>
              <p:cNvPr id="54" name="矩形 53"/>
              <p:cNvSpPr/>
              <p:nvPr/>
            </p:nvSpPr>
            <p:spPr>
              <a:xfrm>
                <a:off x="507007" y="2820743"/>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内容分析</a:t>
                </a:r>
              </a:p>
            </p:txBody>
          </p:sp>
        </p:grpSp>
        <p:sp>
          <p:nvSpPr>
            <p:cNvPr id="52" name="Freeform 5"/>
            <p:cNvSpPr>
              <a:spLocks noEditPoints="1"/>
            </p:cNvSpPr>
            <p:nvPr/>
          </p:nvSpPr>
          <p:spPr bwMode="auto">
            <a:xfrm>
              <a:off x="223039" y="3239505"/>
              <a:ext cx="239735" cy="265145"/>
            </a:xfrm>
            <a:custGeom>
              <a:avLst/>
              <a:gdLst>
                <a:gd name="T0" fmla="*/ 1341 w 2696"/>
                <a:gd name="T1" fmla="*/ 849 h 2979"/>
                <a:gd name="T2" fmla="*/ 596 w 2696"/>
                <a:gd name="T3" fmla="*/ 849 h 2979"/>
                <a:gd name="T4" fmla="*/ 596 w 2696"/>
                <a:gd name="T5" fmla="*/ 1058 h 2979"/>
                <a:gd name="T6" fmla="*/ 1341 w 2696"/>
                <a:gd name="T7" fmla="*/ 1058 h 2979"/>
                <a:gd name="T8" fmla="*/ 1341 w 2696"/>
                <a:gd name="T9" fmla="*/ 849 h 2979"/>
                <a:gd name="T10" fmla="*/ 596 w 2696"/>
                <a:gd name="T11" fmla="*/ 1683 h 2979"/>
                <a:gd name="T12" fmla="*/ 2085 w 2696"/>
                <a:gd name="T13" fmla="*/ 1683 h 2979"/>
                <a:gd name="T14" fmla="*/ 2085 w 2696"/>
                <a:gd name="T15" fmla="*/ 1475 h 2979"/>
                <a:gd name="T16" fmla="*/ 596 w 2696"/>
                <a:gd name="T17" fmla="*/ 1475 h 2979"/>
                <a:gd name="T18" fmla="*/ 596 w 2696"/>
                <a:gd name="T19" fmla="*/ 1683 h 2979"/>
                <a:gd name="T20" fmla="*/ 596 w 2696"/>
                <a:gd name="T21" fmla="*/ 2309 h 2979"/>
                <a:gd name="T22" fmla="*/ 2085 w 2696"/>
                <a:gd name="T23" fmla="*/ 2309 h 2979"/>
                <a:gd name="T24" fmla="*/ 2085 w 2696"/>
                <a:gd name="T25" fmla="*/ 2100 h 2979"/>
                <a:gd name="T26" fmla="*/ 596 w 2696"/>
                <a:gd name="T27" fmla="*/ 2100 h 2979"/>
                <a:gd name="T28" fmla="*/ 596 w 2696"/>
                <a:gd name="T29" fmla="*/ 2309 h 2979"/>
                <a:gd name="T30" fmla="*/ 2651 w 2696"/>
                <a:gd name="T31" fmla="*/ 685 h 2979"/>
                <a:gd name="T32" fmla="*/ 1936 w 2696"/>
                <a:gd name="T33" fmla="*/ 30 h 2979"/>
                <a:gd name="T34" fmla="*/ 1877 w 2696"/>
                <a:gd name="T35" fmla="*/ 0 h 2979"/>
                <a:gd name="T36" fmla="*/ 104 w 2696"/>
                <a:gd name="T37" fmla="*/ 0 h 2979"/>
                <a:gd name="T38" fmla="*/ 0 w 2696"/>
                <a:gd name="T39" fmla="*/ 104 h 2979"/>
                <a:gd name="T40" fmla="*/ 0 w 2696"/>
                <a:gd name="T41" fmla="*/ 2875 h 2979"/>
                <a:gd name="T42" fmla="*/ 104 w 2696"/>
                <a:gd name="T43" fmla="*/ 2979 h 2979"/>
                <a:gd name="T44" fmla="*/ 2592 w 2696"/>
                <a:gd name="T45" fmla="*/ 2979 h 2979"/>
                <a:gd name="T46" fmla="*/ 2696 w 2696"/>
                <a:gd name="T47" fmla="*/ 2875 h 2979"/>
                <a:gd name="T48" fmla="*/ 2696 w 2696"/>
                <a:gd name="T49" fmla="*/ 760 h 2979"/>
                <a:gd name="T50" fmla="*/ 2651 w 2696"/>
                <a:gd name="T51" fmla="*/ 685 h 2979"/>
                <a:gd name="T52" fmla="*/ 1921 w 2696"/>
                <a:gd name="T53" fmla="*/ 283 h 2979"/>
                <a:gd name="T54" fmla="*/ 2458 w 2696"/>
                <a:gd name="T55" fmla="*/ 789 h 2979"/>
                <a:gd name="T56" fmla="*/ 1921 w 2696"/>
                <a:gd name="T57" fmla="*/ 789 h 2979"/>
                <a:gd name="T58" fmla="*/ 1921 w 2696"/>
                <a:gd name="T59" fmla="*/ 283 h 2979"/>
                <a:gd name="T60" fmla="*/ 2472 w 2696"/>
                <a:gd name="T61" fmla="*/ 2770 h 2979"/>
                <a:gd name="T62" fmla="*/ 209 w 2696"/>
                <a:gd name="T63" fmla="*/ 2770 h 2979"/>
                <a:gd name="T64" fmla="*/ 209 w 2696"/>
                <a:gd name="T65" fmla="*/ 209 h 2979"/>
                <a:gd name="T66" fmla="*/ 1713 w 2696"/>
                <a:gd name="T67" fmla="*/ 209 h 2979"/>
                <a:gd name="T68" fmla="*/ 1713 w 2696"/>
                <a:gd name="T69" fmla="*/ 894 h 2979"/>
                <a:gd name="T70" fmla="*/ 1817 w 2696"/>
                <a:gd name="T71" fmla="*/ 998 h 2979"/>
                <a:gd name="T72" fmla="*/ 2487 w 2696"/>
                <a:gd name="T73" fmla="*/ 998 h 2979"/>
                <a:gd name="T74" fmla="*/ 2487 w 2696"/>
                <a:gd name="T75" fmla="*/ 2770 h 2979"/>
                <a:gd name="T76" fmla="*/ 2472 w 2696"/>
                <a:gd name="T77" fmla="*/ 2770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6" h="2979">
                  <a:moveTo>
                    <a:pt x="1341" y="849"/>
                  </a:moveTo>
                  <a:cubicBezTo>
                    <a:pt x="596" y="849"/>
                    <a:pt x="596" y="849"/>
                    <a:pt x="596" y="849"/>
                  </a:cubicBezTo>
                  <a:cubicBezTo>
                    <a:pt x="596" y="1058"/>
                    <a:pt x="596" y="1058"/>
                    <a:pt x="596" y="1058"/>
                  </a:cubicBezTo>
                  <a:cubicBezTo>
                    <a:pt x="1341" y="1058"/>
                    <a:pt x="1341" y="1058"/>
                    <a:pt x="1341" y="1058"/>
                  </a:cubicBezTo>
                  <a:cubicBezTo>
                    <a:pt x="1341" y="849"/>
                    <a:pt x="1341" y="849"/>
                    <a:pt x="1341" y="849"/>
                  </a:cubicBezTo>
                  <a:close/>
                  <a:moveTo>
                    <a:pt x="596" y="1683"/>
                  </a:moveTo>
                  <a:cubicBezTo>
                    <a:pt x="2085" y="1683"/>
                    <a:pt x="2085" y="1683"/>
                    <a:pt x="2085" y="1683"/>
                  </a:cubicBezTo>
                  <a:cubicBezTo>
                    <a:pt x="2085" y="1475"/>
                    <a:pt x="2085" y="1475"/>
                    <a:pt x="2085" y="1475"/>
                  </a:cubicBezTo>
                  <a:cubicBezTo>
                    <a:pt x="596" y="1475"/>
                    <a:pt x="596" y="1475"/>
                    <a:pt x="596" y="1475"/>
                  </a:cubicBezTo>
                  <a:cubicBezTo>
                    <a:pt x="596" y="1683"/>
                    <a:pt x="596" y="1683"/>
                    <a:pt x="596" y="1683"/>
                  </a:cubicBezTo>
                  <a:close/>
                  <a:moveTo>
                    <a:pt x="596" y="2309"/>
                  </a:moveTo>
                  <a:cubicBezTo>
                    <a:pt x="2085" y="2309"/>
                    <a:pt x="2085" y="2309"/>
                    <a:pt x="2085" y="2309"/>
                  </a:cubicBezTo>
                  <a:cubicBezTo>
                    <a:pt x="2085" y="2100"/>
                    <a:pt x="2085" y="2100"/>
                    <a:pt x="2085" y="2100"/>
                  </a:cubicBezTo>
                  <a:cubicBezTo>
                    <a:pt x="596" y="2100"/>
                    <a:pt x="596" y="2100"/>
                    <a:pt x="596" y="2100"/>
                  </a:cubicBezTo>
                  <a:cubicBezTo>
                    <a:pt x="596" y="2309"/>
                    <a:pt x="596" y="2309"/>
                    <a:pt x="596" y="2309"/>
                  </a:cubicBezTo>
                  <a:close/>
                  <a:moveTo>
                    <a:pt x="2651" y="685"/>
                  </a:moveTo>
                  <a:cubicBezTo>
                    <a:pt x="1936" y="30"/>
                    <a:pt x="1936" y="30"/>
                    <a:pt x="1936" y="30"/>
                  </a:cubicBezTo>
                  <a:cubicBezTo>
                    <a:pt x="1921" y="15"/>
                    <a:pt x="1892" y="0"/>
                    <a:pt x="1877" y="0"/>
                  </a:cubicBezTo>
                  <a:cubicBezTo>
                    <a:pt x="104" y="0"/>
                    <a:pt x="104" y="0"/>
                    <a:pt x="104" y="0"/>
                  </a:cubicBezTo>
                  <a:cubicBezTo>
                    <a:pt x="45" y="0"/>
                    <a:pt x="0" y="45"/>
                    <a:pt x="0" y="104"/>
                  </a:cubicBezTo>
                  <a:cubicBezTo>
                    <a:pt x="0" y="2875"/>
                    <a:pt x="0" y="2875"/>
                    <a:pt x="0" y="2875"/>
                  </a:cubicBezTo>
                  <a:cubicBezTo>
                    <a:pt x="0" y="2934"/>
                    <a:pt x="45" y="2979"/>
                    <a:pt x="104" y="2979"/>
                  </a:cubicBezTo>
                  <a:cubicBezTo>
                    <a:pt x="2592" y="2979"/>
                    <a:pt x="2592" y="2979"/>
                    <a:pt x="2592" y="2979"/>
                  </a:cubicBezTo>
                  <a:cubicBezTo>
                    <a:pt x="2651" y="2979"/>
                    <a:pt x="2696" y="2934"/>
                    <a:pt x="2696" y="2875"/>
                  </a:cubicBezTo>
                  <a:cubicBezTo>
                    <a:pt x="2696" y="760"/>
                    <a:pt x="2696" y="760"/>
                    <a:pt x="2696" y="760"/>
                  </a:cubicBezTo>
                  <a:cubicBezTo>
                    <a:pt x="2681" y="745"/>
                    <a:pt x="2666" y="715"/>
                    <a:pt x="2651" y="685"/>
                  </a:cubicBezTo>
                  <a:close/>
                  <a:moveTo>
                    <a:pt x="1921" y="283"/>
                  </a:moveTo>
                  <a:cubicBezTo>
                    <a:pt x="2458" y="789"/>
                    <a:pt x="2458" y="789"/>
                    <a:pt x="2458" y="789"/>
                  </a:cubicBezTo>
                  <a:cubicBezTo>
                    <a:pt x="1921" y="789"/>
                    <a:pt x="1921" y="789"/>
                    <a:pt x="1921" y="789"/>
                  </a:cubicBezTo>
                  <a:cubicBezTo>
                    <a:pt x="1921" y="283"/>
                    <a:pt x="1921" y="283"/>
                    <a:pt x="1921" y="283"/>
                  </a:cubicBezTo>
                  <a:close/>
                  <a:moveTo>
                    <a:pt x="2472" y="2770"/>
                  </a:moveTo>
                  <a:cubicBezTo>
                    <a:pt x="209" y="2770"/>
                    <a:pt x="209" y="2770"/>
                    <a:pt x="209" y="2770"/>
                  </a:cubicBezTo>
                  <a:cubicBezTo>
                    <a:pt x="209" y="209"/>
                    <a:pt x="209" y="209"/>
                    <a:pt x="209" y="209"/>
                  </a:cubicBezTo>
                  <a:cubicBezTo>
                    <a:pt x="1713" y="209"/>
                    <a:pt x="1713" y="209"/>
                    <a:pt x="1713" y="209"/>
                  </a:cubicBezTo>
                  <a:cubicBezTo>
                    <a:pt x="1713" y="894"/>
                    <a:pt x="1713" y="894"/>
                    <a:pt x="1713" y="894"/>
                  </a:cubicBezTo>
                  <a:cubicBezTo>
                    <a:pt x="1713" y="953"/>
                    <a:pt x="1758" y="998"/>
                    <a:pt x="1817" y="998"/>
                  </a:cubicBezTo>
                  <a:cubicBezTo>
                    <a:pt x="2487" y="998"/>
                    <a:pt x="2487" y="998"/>
                    <a:pt x="2487" y="998"/>
                  </a:cubicBezTo>
                  <a:cubicBezTo>
                    <a:pt x="2487" y="2770"/>
                    <a:pt x="2487" y="2770"/>
                    <a:pt x="2487" y="2770"/>
                  </a:cubicBezTo>
                  <a:cubicBezTo>
                    <a:pt x="2472" y="2770"/>
                    <a:pt x="2472" y="2770"/>
                    <a:pt x="2472" y="277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55" name="组合 54"/>
          <p:cNvGrpSpPr/>
          <p:nvPr/>
        </p:nvGrpSpPr>
        <p:grpSpPr>
          <a:xfrm>
            <a:off x="47624" y="2161827"/>
            <a:ext cx="1731479" cy="551245"/>
            <a:chOff x="47624" y="2314227"/>
            <a:chExt cx="1731479" cy="551245"/>
          </a:xfrm>
        </p:grpSpPr>
        <p:sp>
          <p:nvSpPr>
            <p:cNvPr id="56" name="直角三角形 55"/>
            <p:cNvSpPr/>
            <p:nvPr/>
          </p:nvSpPr>
          <p:spPr>
            <a:xfrm rot="16200000" flipH="1">
              <a:off x="41676" y="2767446"/>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57" name="组合 56"/>
            <p:cNvGrpSpPr/>
            <p:nvPr/>
          </p:nvGrpSpPr>
          <p:grpSpPr>
            <a:xfrm>
              <a:off x="47624" y="2314227"/>
              <a:ext cx="1731479" cy="447270"/>
              <a:chOff x="47624" y="2136427"/>
              <a:chExt cx="1731479" cy="447270"/>
            </a:xfrm>
          </p:grpSpPr>
          <p:sp>
            <p:nvSpPr>
              <p:cNvPr id="59" name="五边形 61"/>
              <p:cNvSpPr/>
              <p:nvPr/>
            </p:nvSpPr>
            <p:spPr>
              <a:xfrm>
                <a:off x="47624" y="2136427"/>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60" name="矩形 59"/>
              <p:cNvSpPr/>
              <p:nvPr/>
            </p:nvSpPr>
            <p:spPr>
              <a:xfrm>
                <a:off x="507007" y="2178679"/>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学情分析</a:t>
                </a:r>
              </a:p>
            </p:txBody>
          </p:sp>
        </p:grpSp>
        <p:sp>
          <p:nvSpPr>
            <p:cNvPr id="58" name="Freeform 5"/>
            <p:cNvSpPr>
              <a:spLocks noEditPoints="1"/>
            </p:cNvSpPr>
            <p:nvPr/>
          </p:nvSpPr>
          <p:spPr bwMode="auto">
            <a:xfrm>
              <a:off x="229178" y="2424088"/>
              <a:ext cx="251428" cy="234844"/>
            </a:xfrm>
            <a:custGeom>
              <a:avLst/>
              <a:gdLst>
                <a:gd name="T0" fmla="*/ 205 w 3072"/>
                <a:gd name="T1" fmla="*/ 717 h 2867"/>
                <a:gd name="T2" fmla="*/ 307 w 3072"/>
                <a:gd name="T3" fmla="*/ 614 h 2867"/>
                <a:gd name="T4" fmla="*/ 348 w 3072"/>
                <a:gd name="T5" fmla="*/ 614 h 2867"/>
                <a:gd name="T6" fmla="*/ 1024 w 3072"/>
                <a:gd name="T7" fmla="*/ 143 h 2867"/>
                <a:gd name="T8" fmla="*/ 1024 w 3072"/>
                <a:gd name="T9" fmla="*/ 123 h 2867"/>
                <a:gd name="T10" fmla="*/ 1126 w 3072"/>
                <a:gd name="T11" fmla="*/ 0 h 2867"/>
                <a:gd name="T12" fmla="*/ 1229 w 3072"/>
                <a:gd name="T13" fmla="*/ 102 h 2867"/>
                <a:gd name="T14" fmla="*/ 1229 w 3072"/>
                <a:gd name="T15" fmla="*/ 123 h 2867"/>
                <a:gd name="T16" fmla="*/ 1905 w 3072"/>
                <a:gd name="T17" fmla="*/ 635 h 2867"/>
                <a:gd name="T18" fmla="*/ 1987 w 3072"/>
                <a:gd name="T19" fmla="*/ 635 h 2867"/>
                <a:gd name="T20" fmla="*/ 2662 w 3072"/>
                <a:gd name="T21" fmla="*/ 123 h 2867"/>
                <a:gd name="T22" fmla="*/ 2662 w 3072"/>
                <a:gd name="T23" fmla="*/ 102 h 2867"/>
                <a:gd name="T24" fmla="*/ 2765 w 3072"/>
                <a:gd name="T25" fmla="*/ 0 h 2867"/>
                <a:gd name="T26" fmla="*/ 2867 w 3072"/>
                <a:gd name="T27" fmla="*/ 102 h 2867"/>
                <a:gd name="T28" fmla="*/ 2765 w 3072"/>
                <a:gd name="T29" fmla="*/ 205 h 2867"/>
                <a:gd name="T30" fmla="*/ 2724 w 3072"/>
                <a:gd name="T31" fmla="*/ 205 h 2867"/>
                <a:gd name="T32" fmla="*/ 2048 w 3072"/>
                <a:gd name="T33" fmla="*/ 717 h 2867"/>
                <a:gd name="T34" fmla="*/ 2048 w 3072"/>
                <a:gd name="T35" fmla="*/ 737 h 2867"/>
                <a:gd name="T36" fmla="*/ 1946 w 3072"/>
                <a:gd name="T37" fmla="*/ 819 h 2867"/>
                <a:gd name="T38" fmla="*/ 1843 w 3072"/>
                <a:gd name="T39" fmla="*/ 717 h 2867"/>
                <a:gd name="T40" fmla="*/ 1843 w 3072"/>
                <a:gd name="T41" fmla="*/ 696 h 2867"/>
                <a:gd name="T42" fmla="*/ 1167 w 3072"/>
                <a:gd name="T43" fmla="*/ 205 h 2867"/>
                <a:gd name="T44" fmla="*/ 1126 w 3072"/>
                <a:gd name="T45" fmla="*/ 205 h 2867"/>
                <a:gd name="T46" fmla="*/ 1106 w 3072"/>
                <a:gd name="T47" fmla="*/ 205 h 2867"/>
                <a:gd name="T48" fmla="*/ 410 w 3072"/>
                <a:gd name="T49" fmla="*/ 717 h 2867"/>
                <a:gd name="T50" fmla="*/ 307 w 3072"/>
                <a:gd name="T51" fmla="*/ 819 h 2867"/>
                <a:gd name="T52" fmla="*/ 205 w 3072"/>
                <a:gd name="T53" fmla="*/ 717 h 2867"/>
                <a:gd name="T54" fmla="*/ 2970 w 3072"/>
                <a:gd name="T55" fmla="*/ 2662 h 2867"/>
                <a:gd name="T56" fmla="*/ 2867 w 3072"/>
                <a:gd name="T57" fmla="*/ 2662 h 2867"/>
                <a:gd name="T58" fmla="*/ 2867 w 3072"/>
                <a:gd name="T59" fmla="*/ 819 h 2867"/>
                <a:gd name="T60" fmla="*/ 2662 w 3072"/>
                <a:gd name="T61" fmla="*/ 819 h 2867"/>
                <a:gd name="T62" fmla="*/ 2662 w 3072"/>
                <a:gd name="T63" fmla="*/ 2662 h 2867"/>
                <a:gd name="T64" fmla="*/ 2048 w 3072"/>
                <a:gd name="T65" fmla="*/ 2662 h 2867"/>
                <a:gd name="T66" fmla="*/ 2048 w 3072"/>
                <a:gd name="T67" fmla="*/ 1229 h 2867"/>
                <a:gd name="T68" fmla="*/ 1843 w 3072"/>
                <a:gd name="T69" fmla="*/ 1229 h 2867"/>
                <a:gd name="T70" fmla="*/ 1843 w 3072"/>
                <a:gd name="T71" fmla="*/ 2662 h 2867"/>
                <a:gd name="T72" fmla="*/ 1229 w 3072"/>
                <a:gd name="T73" fmla="*/ 2662 h 2867"/>
                <a:gd name="T74" fmla="*/ 1229 w 3072"/>
                <a:gd name="T75" fmla="*/ 819 h 2867"/>
                <a:gd name="T76" fmla="*/ 1024 w 3072"/>
                <a:gd name="T77" fmla="*/ 819 h 2867"/>
                <a:gd name="T78" fmla="*/ 1024 w 3072"/>
                <a:gd name="T79" fmla="*/ 2662 h 2867"/>
                <a:gd name="T80" fmla="*/ 410 w 3072"/>
                <a:gd name="T81" fmla="*/ 2662 h 2867"/>
                <a:gd name="T82" fmla="*/ 410 w 3072"/>
                <a:gd name="T83" fmla="*/ 1229 h 2867"/>
                <a:gd name="T84" fmla="*/ 205 w 3072"/>
                <a:gd name="T85" fmla="*/ 1229 h 2867"/>
                <a:gd name="T86" fmla="*/ 205 w 3072"/>
                <a:gd name="T87" fmla="*/ 2662 h 2867"/>
                <a:gd name="T88" fmla="*/ 102 w 3072"/>
                <a:gd name="T89" fmla="*/ 2662 h 2867"/>
                <a:gd name="T90" fmla="*/ 0 w 3072"/>
                <a:gd name="T91" fmla="*/ 2765 h 2867"/>
                <a:gd name="T92" fmla="*/ 102 w 3072"/>
                <a:gd name="T93" fmla="*/ 2867 h 2867"/>
                <a:gd name="T94" fmla="*/ 2970 w 3072"/>
                <a:gd name="T95" fmla="*/ 2867 h 2867"/>
                <a:gd name="T96" fmla="*/ 3072 w 3072"/>
                <a:gd name="T97" fmla="*/ 2765 h 2867"/>
                <a:gd name="T98" fmla="*/ 2970 w 3072"/>
                <a:gd name="T99" fmla="*/ 2662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2" h="2867">
                  <a:moveTo>
                    <a:pt x="205" y="717"/>
                  </a:moveTo>
                  <a:cubicBezTo>
                    <a:pt x="205" y="676"/>
                    <a:pt x="246" y="614"/>
                    <a:pt x="307" y="614"/>
                  </a:cubicBezTo>
                  <a:cubicBezTo>
                    <a:pt x="348" y="614"/>
                    <a:pt x="348" y="614"/>
                    <a:pt x="348" y="614"/>
                  </a:cubicBezTo>
                  <a:cubicBezTo>
                    <a:pt x="1024" y="143"/>
                    <a:pt x="1024" y="143"/>
                    <a:pt x="1024" y="143"/>
                  </a:cubicBezTo>
                  <a:cubicBezTo>
                    <a:pt x="1024" y="123"/>
                    <a:pt x="1024" y="123"/>
                    <a:pt x="1024" y="123"/>
                  </a:cubicBezTo>
                  <a:cubicBezTo>
                    <a:pt x="1024" y="61"/>
                    <a:pt x="1065" y="0"/>
                    <a:pt x="1126" y="0"/>
                  </a:cubicBezTo>
                  <a:cubicBezTo>
                    <a:pt x="1188" y="0"/>
                    <a:pt x="1229" y="61"/>
                    <a:pt x="1229" y="102"/>
                  </a:cubicBezTo>
                  <a:cubicBezTo>
                    <a:pt x="1229" y="123"/>
                    <a:pt x="1229" y="123"/>
                    <a:pt x="1229" y="123"/>
                  </a:cubicBezTo>
                  <a:cubicBezTo>
                    <a:pt x="1905" y="635"/>
                    <a:pt x="1905" y="635"/>
                    <a:pt x="1905" y="635"/>
                  </a:cubicBezTo>
                  <a:cubicBezTo>
                    <a:pt x="1987" y="635"/>
                    <a:pt x="1987" y="635"/>
                    <a:pt x="1987" y="635"/>
                  </a:cubicBezTo>
                  <a:cubicBezTo>
                    <a:pt x="2662" y="123"/>
                    <a:pt x="2662" y="123"/>
                    <a:pt x="2662" y="123"/>
                  </a:cubicBezTo>
                  <a:cubicBezTo>
                    <a:pt x="2662" y="102"/>
                    <a:pt x="2662" y="102"/>
                    <a:pt x="2662" y="102"/>
                  </a:cubicBezTo>
                  <a:cubicBezTo>
                    <a:pt x="2662" y="61"/>
                    <a:pt x="2703" y="0"/>
                    <a:pt x="2765" y="0"/>
                  </a:cubicBezTo>
                  <a:cubicBezTo>
                    <a:pt x="2826" y="0"/>
                    <a:pt x="2867" y="61"/>
                    <a:pt x="2867" y="102"/>
                  </a:cubicBezTo>
                  <a:cubicBezTo>
                    <a:pt x="2867" y="164"/>
                    <a:pt x="2826" y="205"/>
                    <a:pt x="2765" y="205"/>
                  </a:cubicBezTo>
                  <a:cubicBezTo>
                    <a:pt x="2724" y="205"/>
                    <a:pt x="2724" y="205"/>
                    <a:pt x="2724" y="205"/>
                  </a:cubicBezTo>
                  <a:cubicBezTo>
                    <a:pt x="2048" y="717"/>
                    <a:pt x="2048" y="717"/>
                    <a:pt x="2048" y="717"/>
                  </a:cubicBezTo>
                  <a:cubicBezTo>
                    <a:pt x="2048" y="737"/>
                    <a:pt x="2048" y="737"/>
                    <a:pt x="2048" y="737"/>
                  </a:cubicBezTo>
                  <a:cubicBezTo>
                    <a:pt x="2048" y="778"/>
                    <a:pt x="2007" y="819"/>
                    <a:pt x="1946" y="819"/>
                  </a:cubicBezTo>
                  <a:cubicBezTo>
                    <a:pt x="1884" y="819"/>
                    <a:pt x="1843" y="778"/>
                    <a:pt x="1843" y="717"/>
                  </a:cubicBezTo>
                  <a:cubicBezTo>
                    <a:pt x="1843" y="696"/>
                    <a:pt x="1843" y="696"/>
                    <a:pt x="1843" y="696"/>
                  </a:cubicBezTo>
                  <a:cubicBezTo>
                    <a:pt x="1167" y="205"/>
                    <a:pt x="1167" y="205"/>
                    <a:pt x="1167" y="205"/>
                  </a:cubicBezTo>
                  <a:cubicBezTo>
                    <a:pt x="1126" y="205"/>
                    <a:pt x="1126" y="205"/>
                    <a:pt x="1126" y="205"/>
                  </a:cubicBezTo>
                  <a:cubicBezTo>
                    <a:pt x="1106" y="205"/>
                    <a:pt x="1106" y="205"/>
                    <a:pt x="1106" y="205"/>
                  </a:cubicBezTo>
                  <a:cubicBezTo>
                    <a:pt x="410" y="717"/>
                    <a:pt x="410" y="717"/>
                    <a:pt x="410" y="717"/>
                  </a:cubicBezTo>
                  <a:cubicBezTo>
                    <a:pt x="410" y="778"/>
                    <a:pt x="369" y="819"/>
                    <a:pt x="307" y="819"/>
                  </a:cubicBezTo>
                  <a:cubicBezTo>
                    <a:pt x="246" y="819"/>
                    <a:pt x="205" y="778"/>
                    <a:pt x="205" y="717"/>
                  </a:cubicBezTo>
                  <a:close/>
                  <a:moveTo>
                    <a:pt x="2970" y="2662"/>
                  </a:moveTo>
                  <a:cubicBezTo>
                    <a:pt x="2867" y="2662"/>
                    <a:pt x="2867" y="2662"/>
                    <a:pt x="2867" y="2662"/>
                  </a:cubicBezTo>
                  <a:cubicBezTo>
                    <a:pt x="2867" y="819"/>
                    <a:pt x="2867" y="819"/>
                    <a:pt x="2867" y="819"/>
                  </a:cubicBezTo>
                  <a:cubicBezTo>
                    <a:pt x="2662" y="819"/>
                    <a:pt x="2662" y="819"/>
                    <a:pt x="2662" y="819"/>
                  </a:cubicBezTo>
                  <a:cubicBezTo>
                    <a:pt x="2662" y="2662"/>
                    <a:pt x="2662" y="2662"/>
                    <a:pt x="2662" y="2662"/>
                  </a:cubicBezTo>
                  <a:cubicBezTo>
                    <a:pt x="2048" y="2662"/>
                    <a:pt x="2048" y="2662"/>
                    <a:pt x="2048" y="2662"/>
                  </a:cubicBezTo>
                  <a:cubicBezTo>
                    <a:pt x="2048" y="1229"/>
                    <a:pt x="2048" y="1229"/>
                    <a:pt x="2048" y="1229"/>
                  </a:cubicBezTo>
                  <a:cubicBezTo>
                    <a:pt x="1843" y="1229"/>
                    <a:pt x="1843" y="1229"/>
                    <a:pt x="1843" y="1229"/>
                  </a:cubicBezTo>
                  <a:cubicBezTo>
                    <a:pt x="1843" y="2662"/>
                    <a:pt x="1843" y="2662"/>
                    <a:pt x="1843" y="2662"/>
                  </a:cubicBezTo>
                  <a:cubicBezTo>
                    <a:pt x="1229" y="2662"/>
                    <a:pt x="1229" y="2662"/>
                    <a:pt x="1229" y="2662"/>
                  </a:cubicBezTo>
                  <a:cubicBezTo>
                    <a:pt x="1229" y="819"/>
                    <a:pt x="1229" y="819"/>
                    <a:pt x="1229" y="819"/>
                  </a:cubicBezTo>
                  <a:cubicBezTo>
                    <a:pt x="1024" y="819"/>
                    <a:pt x="1024" y="819"/>
                    <a:pt x="1024" y="819"/>
                  </a:cubicBezTo>
                  <a:cubicBezTo>
                    <a:pt x="1024" y="2662"/>
                    <a:pt x="1024" y="2662"/>
                    <a:pt x="1024" y="2662"/>
                  </a:cubicBezTo>
                  <a:cubicBezTo>
                    <a:pt x="410" y="2662"/>
                    <a:pt x="410" y="2662"/>
                    <a:pt x="410" y="2662"/>
                  </a:cubicBezTo>
                  <a:cubicBezTo>
                    <a:pt x="410" y="1229"/>
                    <a:pt x="410" y="1229"/>
                    <a:pt x="410" y="1229"/>
                  </a:cubicBezTo>
                  <a:cubicBezTo>
                    <a:pt x="205" y="1229"/>
                    <a:pt x="205" y="1229"/>
                    <a:pt x="205" y="1229"/>
                  </a:cubicBezTo>
                  <a:cubicBezTo>
                    <a:pt x="205" y="2662"/>
                    <a:pt x="205" y="2662"/>
                    <a:pt x="205" y="2662"/>
                  </a:cubicBezTo>
                  <a:cubicBezTo>
                    <a:pt x="102" y="2662"/>
                    <a:pt x="102" y="2662"/>
                    <a:pt x="102" y="2662"/>
                  </a:cubicBezTo>
                  <a:cubicBezTo>
                    <a:pt x="41" y="2662"/>
                    <a:pt x="0" y="2703"/>
                    <a:pt x="0" y="2765"/>
                  </a:cubicBezTo>
                  <a:cubicBezTo>
                    <a:pt x="0" y="2826"/>
                    <a:pt x="41" y="2867"/>
                    <a:pt x="102" y="2867"/>
                  </a:cubicBezTo>
                  <a:cubicBezTo>
                    <a:pt x="2970" y="2867"/>
                    <a:pt x="2970" y="2867"/>
                    <a:pt x="2970" y="2867"/>
                  </a:cubicBezTo>
                  <a:cubicBezTo>
                    <a:pt x="3031" y="2867"/>
                    <a:pt x="3072" y="2826"/>
                    <a:pt x="3072" y="2765"/>
                  </a:cubicBezTo>
                  <a:cubicBezTo>
                    <a:pt x="3072" y="2703"/>
                    <a:pt x="3031" y="2662"/>
                    <a:pt x="2970" y="2662"/>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61" name="组合 60"/>
          <p:cNvGrpSpPr/>
          <p:nvPr/>
        </p:nvGrpSpPr>
        <p:grpSpPr>
          <a:xfrm>
            <a:off x="47624" y="4664476"/>
            <a:ext cx="1731479" cy="551244"/>
            <a:chOff x="47624" y="4816876"/>
            <a:chExt cx="1731479" cy="551244"/>
          </a:xfrm>
        </p:grpSpPr>
        <p:sp>
          <p:nvSpPr>
            <p:cNvPr id="62" name="直角三角形 61"/>
            <p:cNvSpPr/>
            <p:nvPr/>
          </p:nvSpPr>
          <p:spPr>
            <a:xfrm rot="16200000" flipH="1">
              <a:off x="41676" y="5270094"/>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63" name="组合 62"/>
            <p:cNvGrpSpPr/>
            <p:nvPr/>
          </p:nvGrpSpPr>
          <p:grpSpPr>
            <a:xfrm>
              <a:off x="47624" y="4816876"/>
              <a:ext cx="1731479" cy="447270"/>
              <a:chOff x="47624" y="4054876"/>
              <a:chExt cx="1731479" cy="447270"/>
            </a:xfrm>
          </p:grpSpPr>
          <p:sp>
            <p:nvSpPr>
              <p:cNvPr id="65" name="五边形 64"/>
              <p:cNvSpPr/>
              <p:nvPr/>
            </p:nvSpPr>
            <p:spPr>
              <a:xfrm>
                <a:off x="47624" y="4054876"/>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66" name="矩形 65"/>
              <p:cNvSpPr/>
              <p:nvPr/>
            </p:nvSpPr>
            <p:spPr>
              <a:xfrm>
                <a:off x="507007" y="4104871"/>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教学目标</a:t>
                </a:r>
              </a:p>
            </p:txBody>
          </p:sp>
        </p:grpSp>
        <p:sp>
          <p:nvSpPr>
            <p:cNvPr id="64" name="Freeform 5"/>
            <p:cNvSpPr>
              <a:spLocks noEditPoints="1"/>
            </p:cNvSpPr>
            <p:nvPr/>
          </p:nvSpPr>
          <p:spPr bwMode="auto">
            <a:xfrm>
              <a:off x="216346" y="4901965"/>
              <a:ext cx="277091" cy="277091"/>
            </a:xfrm>
            <a:custGeom>
              <a:avLst/>
              <a:gdLst>
                <a:gd name="T0" fmla="*/ 1767 w 2867"/>
                <a:gd name="T1" fmla="*/ 287 h 2867"/>
                <a:gd name="T2" fmla="*/ 1327 w 2867"/>
                <a:gd name="T3" fmla="*/ 213 h 2867"/>
                <a:gd name="T4" fmla="*/ 0 w 2867"/>
                <a:gd name="T5" fmla="*/ 1540 h 2867"/>
                <a:gd name="T6" fmla="*/ 1327 w 2867"/>
                <a:gd name="T7" fmla="*/ 2867 h 2867"/>
                <a:gd name="T8" fmla="*/ 2654 w 2867"/>
                <a:gd name="T9" fmla="*/ 1540 h 2867"/>
                <a:gd name="T10" fmla="*/ 2582 w 2867"/>
                <a:gd name="T11" fmla="*/ 1105 h 2867"/>
                <a:gd name="T12" fmla="*/ 2403 w 2867"/>
                <a:gd name="T13" fmla="*/ 1284 h 2867"/>
                <a:gd name="T14" fmla="*/ 2433 w 2867"/>
                <a:gd name="T15" fmla="*/ 1540 h 2867"/>
                <a:gd name="T16" fmla="*/ 1327 w 2867"/>
                <a:gd name="T17" fmla="*/ 2646 h 2867"/>
                <a:gd name="T18" fmla="*/ 221 w 2867"/>
                <a:gd name="T19" fmla="*/ 1540 h 2867"/>
                <a:gd name="T20" fmla="*/ 1327 w 2867"/>
                <a:gd name="T21" fmla="*/ 434 h 2867"/>
                <a:gd name="T22" fmla="*/ 1589 w 2867"/>
                <a:gd name="T23" fmla="*/ 465 h 2867"/>
                <a:gd name="T24" fmla="*/ 1767 w 2867"/>
                <a:gd name="T25" fmla="*/ 287 h 2867"/>
                <a:gd name="T26" fmla="*/ 2387 w 2867"/>
                <a:gd name="T27" fmla="*/ 180 h 2867"/>
                <a:gd name="T28" fmla="*/ 2408 w 2867"/>
                <a:gd name="T29" fmla="*/ 426 h 2867"/>
                <a:gd name="T30" fmla="*/ 2445 w 2867"/>
                <a:gd name="T31" fmla="*/ 462 h 2867"/>
                <a:gd name="T32" fmla="*/ 2836 w 2867"/>
                <a:gd name="T33" fmla="*/ 496 h 2867"/>
                <a:gd name="T34" fmla="*/ 2867 w 2867"/>
                <a:gd name="T35" fmla="*/ 502 h 2867"/>
                <a:gd name="T36" fmla="*/ 2849 w 2867"/>
                <a:gd name="T37" fmla="*/ 524 h 2867"/>
                <a:gd name="T38" fmla="*/ 2370 w 2867"/>
                <a:gd name="T39" fmla="*/ 1005 h 2867"/>
                <a:gd name="T40" fmla="*/ 2322 w 2867"/>
                <a:gd name="T41" fmla="*/ 1023 h 2867"/>
                <a:gd name="T42" fmla="*/ 2070 w 2867"/>
                <a:gd name="T43" fmla="*/ 999 h 2867"/>
                <a:gd name="T44" fmla="*/ 2022 w 2867"/>
                <a:gd name="T45" fmla="*/ 1016 h 2867"/>
                <a:gd name="T46" fmla="*/ 1593 w 2867"/>
                <a:gd name="T47" fmla="*/ 1445 h 2867"/>
                <a:gd name="T48" fmla="*/ 1465 w 2867"/>
                <a:gd name="T49" fmla="*/ 1484 h 2867"/>
                <a:gd name="T50" fmla="*/ 1406 w 2867"/>
                <a:gd name="T51" fmla="*/ 1298 h 2867"/>
                <a:gd name="T52" fmla="*/ 1433 w 2867"/>
                <a:gd name="T53" fmla="*/ 1270 h 2867"/>
                <a:gd name="T54" fmla="*/ 1850 w 2867"/>
                <a:gd name="T55" fmla="*/ 853 h 2867"/>
                <a:gd name="T56" fmla="*/ 1871 w 2867"/>
                <a:gd name="T57" fmla="*/ 796 h 2867"/>
                <a:gd name="T58" fmla="*/ 1847 w 2867"/>
                <a:gd name="T59" fmla="*/ 541 h 2867"/>
                <a:gd name="T60" fmla="*/ 1859 w 2867"/>
                <a:gd name="T61" fmla="*/ 507 h 2867"/>
                <a:gd name="T62" fmla="*/ 2360 w 2867"/>
                <a:gd name="T63" fmla="*/ 6 h 2867"/>
                <a:gd name="T64" fmla="*/ 2370 w 2867"/>
                <a:gd name="T65" fmla="*/ 0 h 2867"/>
                <a:gd name="T66" fmla="*/ 2387 w 2867"/>
                <a:gd name="T67" fmla="*/ 180 h 2867"/>
                <a:gd name="T68" fmla="*/ 1880 w 2867"/>
                <a:gd name="T69" fmla="*/ 1540 h 2867"/>
                <a:gd name="T70" fmla="*/ 1327 w 2867"/>
                <a:gd name="T71" fmla="*/ 2093 h 2867"/>
                <a:gd name="T72" fmla="*/ 774 w 2867"/>
                <a:gd name="T73" fmla="*/ 1540 h 2867"/>
                <a:gd name="T74" fmla="*/ 1327 w 2867"/>
                <a:gd name="T75" fmla="*/ 987 h 2867"/>
                <a:gd name="T76" fmla="*/ 1460 w 2867"/>
                <a:gd name="T77" fmla="*/ 1003 h 2867"/>
                <a:gd name="T78" fmla="*/ 1378 w 2867"/>
                <a:gd name="T79" fmla="*/ 1085 h 2867"/>
                <a:gd name="T80" fmla="*/ 1244 w 2867"/>
                <a:gd name="T81" fmla="*/ 1219 h 2867"/>
                <a:gd name="T82" fmla="*/ 995 w 2867"/>
                <a:gd name="T83" fmla="*/ 1540 h 2867"/>
                <a:gd name="T84" fmla="*/ 1327 w 2867"/>
                <a:gd name="T85" fmla="*/ 1872 h 2867"/>
                <a:gd name="T86" fmla="*/ 1653 w 2867"/>
                <a:gd name="T87" fmla="*/ 1602 h 2867"/>
                <a:gd name="T88" fmla="*/ 1773 w 2867"/>
                <a:gd name="T89" fmla="*/ 1482 h 2867"/>
                <a:gd name="T90" fmla="*/ 1861 w 2867"/>
                <a:gd name="T91" fmla="*/ 1394 h 2867"/>
                <a:gd name="T92" fmla="*/ 1880 w 2867"/>
                <a:gd name="T93" fmla="*/ 1540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67" h="2867">
                  <a:moveTo>
                    <a:pt x="1767" y="287"/>
                  </a:moveTo>
                  <a:cubicBezTo>
                    <a:pt x="1629" y="239"/>
                    <a:pt x="1481" y="213"/>
                    <a:pt x="1327" y="213"/>
                  </a:cubicBezTo>
                  <a:cubicBezTo>
                    <a:pt x="594" y="213"/>
                    <a:pt x="0" y="807"/>
                    <a:pt x="0" y="1540"/>
                  </a:cubicBezTo>
                  <a:cubicBezTo>
                    <a:pt x="0" y="2273"/>
                    <a:pt x="594" y="2867"/>
                    <a:pt x="1327" y="2867"/>
                  </a:cubicBezTo>
                  <a:cubicBezTo>
                    <a:pt x="2060" y="2867"/>
                    <a:pt x="2654" y="2273"/>
                    <a:pt x="2654" y="1540"/>
                  </a:cubicBezTo>
                  <a:cubicBezTo>
                    <a:pt x="2654" y="1388"/>
                    <a:pt x="2629" y="1241"/>
                    <a:pt x="2582" y="1105"/>
                  </a:cubicBezTo>
                  <a:cubicBezTo>
                    <a:pt x="2522" y="1165"/>
                    <a:pt x="2463" y="1224"/>
                    <a:pt x="2403" y="1284"/>
                  </a:cubicBezTo>
                  <a:cubicBezTo>
                    <a:pt x="2423" y="1366"/>
                    <a:pt x="2433" y="1452"/>
                    <a:pt x="2433" y="1540"/>
                  </a:cubicBezTo>
                  <a:cubicBezTo>
                    <a:pt x="2433" y="2151"/>
                    <a:pt x="1938" y="2646"/>
                    <a:pt x="1327" y="2646"/>
                  </a:cubicBezTo>
                  <a:cubicBezTo>
                    <a:pt x="716" y="2646"/>
                    <a:pt x="221" y="2151"/>
                    <a:pt x="221" y="1540"/>
                  </a:cubicBezTo>
                  <a:cubicBezTo>
                    <a:pt x="221" y="929"/>
                    <a:pt x="716" y="434"/>
                    <a:pt x="1327" y="434"/>
                  </a:cubicBezTo>
                  <a:cubicBezTo>
                    <a:pt x="1417" y="434"/>
                    <a:pt x="1505" y="445"/>
                    <a:pt x="1589" y="465"/>
                  </a:cubicBezTo>
                  <a:cubicBezTo>
                    <a:pt x="1648" y="406"/>
                    <a:pt x="1707" y="346"/>
                    <a:pt x="1767" y="287"/>
                  </a:cubicBezTo>
                  <a:close/>
                  <a:moveTo>
                    <a:pt x="2387" y="180"/>
                  </a:moveTo>
                  <a:cubicBezTo>
                    <a:pt x="2394" y="262"/>
                    <a:pt x="2403" y="344"/>
                    <a:pt x="2408" y="426"/>
                  </a:cubicBezTo>
                  <a:cubicBezTo>
                    <a:pt x="2410" y="452"/>
                    <a:pt x="2420" y="460"/>
                    <a:pt x="2445" y="462"/>
                  </a:cubicBezTo>
                  <a:cubicBezTo>
                    <a:pt x="2575" y="472"/>
                    <a:pt x="2706" y="484"/>
                    <a:pt x="2836" y="496"/>
                  </a:cubicBezTo>
                  <a:cubicBezTo>
                    <a:pt x="2847" y="497"/>
                    <a:pt x="2858" y="494"/>
                    <a:pt x="2867" y="502"/>
                  </a:cubicBezTo>
                  <a:cubicBezTo>
                    <a:pt x="2865" y="513"/>
                    <a:pt x="2856" y="518"/>
                    <a:pt x="2849" y="524"/>
                  </a:cubicBezTo>
                  <a:cubicBezTo>
                    <a:pt x="2690" y="684"/>
                    <a:pt x="2529" y="844"/>
                    <a:pt x="2370" y="1005"/>
                  </a:cubicBezTo>
                  <a:cubicBezTo>
                    <a:pt x="2356" y="1019"/>
                    <a:pt x="2342" y="1025"/>
                    <a:pt x="2322" y="1023"/>
                  </a:cubicBezTo>
                  <a:cubicBezTo>
                    <a:pt x="2238" y="1014"/>
                    <a:pt x="2154" y="1008"/>
                    <a:pt x="2070" y="999"/>
                  </a:cubicBezTo>
                  <a:cubicBezTo>
                    <a:pt x="2049" y="997"/>
                    <a:pt x="2036" y="1001"/>
                    <a:pt x="2022" y="1016"/>
                  </a:cubicBezTo>
                  <a:cubicBezTo>
                    <a:pt x="1805" y="1233"/>
                    <a:pt x="1810" y="1228"/>
                    <a:pt x="1593" y="1445"/>
                  </a:cubicBezTo>
                  <a:cubicBezTo>
                    <a:pt x="1557" y="1482"/>
                    <a:pt x="1516" y="1500"/>
                    <a:pt x="1465" y="1484"/>
                  </a:cubicBezTo>
                  <a:cubicBezTo>
                    <a:pt x="1384" y="1460"/>
                    <a:pt x="1354" y="1364"/>
                    <a:pt x="1406" y="1298"/>
                  </a:cubicBezTo>
                  <a:cubicBezTo>
                    <a:pt x="1414" y="1288"/>
                    <a:pt x="1423" y="1279"/>
                    <a:pt x="1433" y="1270"/>
                  </a:cubicBezTo>
                  <a:cubicBezTo>
                    <a:pt x="1645" y="1057"/>
                    <a:pt x="1637" y="1065"/>
                    <a:pt x="1850" y="853"/>
                  </a:cubicBezTo>
                  <a:cubicBezTo>
                    <a:pt x="1867" y="836"/>
                    <a:pt x="1874" y="821"/>
                    <a:pt x="1871" y="796"/>
                  </a:cubicBezTo>
                  <a:cubicBezTo>
                    <a:pt x="1861" y="712"/>
                    <a:pt x="1855" y="626"/>
                    <a:pt x="1847" y="541"/>
                  </a:cubicBezTo>
                  <a:cubicBezTo>
                    <a:pt x="1846" y="527"/>
                    <a:pt x="1849" y="517"/>
                    <a:pt x="1859" y="507"/>
                  </a:cubicBezTo>
                  <a:cubicBezTo>
                    <a:pt x="2026" y="340"/>
                    <a:pt x="2193" y="173"/>
                    <a:pt x="2360" y="6"/>
                  </a:cubicBezTo>
                  <a:cubicBezTo>
                    <a:pt x="2361" y="5"/>
                    <a:pt x="2364" y="4"/>
                    <a:pt x="2370" y="0"/>
                  </a:cubicBezTo>
                  <a:cubicBezTo>
                    <a:pt x="2376" y="62"/>
                    <a:pt x="2382" y="121"/>
                    <a:pt x="2387" y="180"/>
                  </a:cubicBezTo>
                  <a:close/>
                  <a:moveTo>
                    <a:pt x="1880" y="1540"/>
                  </a:moveTo>
                  <a:cubicBezTo>
                    <a:pt x="1880" y="1845"/>
                    <a:pt x="1633" y="2093"/>
                    <a:pt x="1327" y="2093"/>
                  </a:cubicBezTo>
                  <a:cubicBezTo>
                    <a:pt x="1022" y="2093"/>
                    <a:pt x="774" y="1845"/>
                    <a:pt x="774" y="1540"/>
                  </a:cubicBezTo>
                  <a:cubicBezTo>
                    <a:pt x="774" y="1234"/>
                    <a:pt x="1022" y="987"/>
                    <a:pt x="1327" y="987"/>
                  </a:cubicBezTo>
                  <a:cubicBezTo>
                    <a:pt x="1373" y="987"/>
                    <a:pt x="1417" y="992"/>
                    <a:pt x="1460" y="1003"/>
                  </a:cubicBezTo>
                  <a:cubicBezTo>
                    <a:pt x="1432" y="1030"/>
                    <a:pt x="1405" y="1057"/>
                    <a:pt x="1378" y="1085"/>
                  </a:cubicBezTo>
                  <a:cubicBezTo>
                    <a:pt x="1333" y="1129"/>
                    <a:pt x="1288" y="1174"/>
                    <a:pt x="1244" y="1219"/>
                  </a:cubicBezTo>
                  <a:cubicBezTo>
                    <a:pt x="1101" y="1256"/>
                    <a:pt x="995" y="1385"/>
                    <a:pt x="995" y="1540"/>
                  </a:cubicBezTo>
                  <a:cubicBezTo>
                    <a:pt x="995" y="1723"/>
                    <a:pt x="1144" y="1872"/>
                    <a:pt x="1327" y="1872"/>
                  </a:cubicBezTo>
                  <a:cubicBezTo>
                    <a:pt x="1489" y="1872"/>
                    <a:pt x="1624" y="1756"/>
                    <a:pt x="1653" y="1602"/>
                  </a:cubicBezTo>
                  <a:cubicBezTo>
                    <a:pt x="1693" y="1562"/>
                    <a:pt x="1733" y="1522"/>
                    <a:pt x="1773" y="1482"/>
                  </a:cubicBezTo>
                  <a:cubicBezTo>
                    <a:pt x="1803" y="1452"/>
                    <a:pt x="1830" y="1425"/>
                    <a:pt x="1861" y="1394"/>
                  </a:cubicBezTo>
                  <a:cubicBezTo>
                    <a:pt x="1873" y="1441"/>
                    <a:pt x="1880" y="1489"/>
                    <a:pt x="1880" y="154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67" name="组合 66"/>
          <p:cNvGrpSpPr/>
          <p:nvPr/>
        </p:nvGrpSpPr>
        <p:grpSpPr>
          <a:xfrm>
            <a:off x="47624" y="3830259"/>
            <a:ext cx="1731479" cy="551244"/>
            <a:chOff x="47624" y="3982659"/>
            <a:chExt cx="1731479" cy="551244"/>
          </a:xfrm>
        </p:grpSpPr>
        <p:sp>
          <p:nvSpPr>
            <p:cNvPr id="68" name="直角三角形 67"/>
            <p:cNvSpPr/>
            <p:nvPr/>
          </p:nvSpPr>
          <p:spPr>
            <a:xfrm rot="16200000" flipH="1">
              <a:off x="41676" y="4435878"/>
              <a:ext cx="103975"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69" name="组合 68"/>
            <p:cNvGrpSpPr/>
            <p:nvPr/>
          </p:nvGrpSpPr>
          <p:grpSpPr>
            <a:xfrm>
              <a:off x="47624" y="3982659"/>
              <a:ext cx="1731479" cy="447270"/>
              <a:chOff x="47624" y="3415393"/>
              <a:chExt cx="1731479" cy="447270"/>
            </a:xfrm>
          </p:grpSpPr>
          <p:sp>
            <p:nvSpPr>
              <p:cNvPr id="73" name="五边形 63"/>
              <p:cNvSpPr/>
              <p:nvPr/>
            </p:nvSpPr>
            <p:spPr>
              <a:xfrm>
                <a:off x="47624" y="3415393"/>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74" name="矩形 73"/>
              <p:cNvSpPr/>
              <p:nvPr/>
            </p:nvSpPr>
            <p:spPr>
              <a:xfrm>
                <a:off x="507007" y="3462807"/>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教材分析</a:t>
                </a:r>
              </a:p>
            </p:txBody>
          </p:sp>
        </p:grpSp>
        <p:grpSp>
          <p:nvGrpSpPr>
            <p:cNvPr id="70" name="Group 4"/>
            <p:cNvGrpSpPr>
              <a:grpSpLocks noChangeAspect="1"/>
            </p:cNvGrpSpPr>
            <p:nvPr/>
          </p:nvGrpSpPr>
          <p:grpSpPr bwMode="auto">
            <a:xfrm>
              <a:off x="204441" y="4076683"/>
              <a:ext cx="259012" cy="259221"/>
              <a:chOff x="1992" y="309"/>
              <a:chExt cx="3698" cy="3701"/>
            </a:xfrm>
            <a:solidFill>
              <a:schemeClr val="tx2"/>
            </a:solidFill>
          </p:grpSpPr>
          <p:sp>
            <p:nvSpPr>
              <p:cNvPr id="71" name="Freeform 5"/>
              <p:cNvSpPr>
                <a:spLocks noEditPoints="1"/>
              </p:cNvSpPr>
              <p:nvPr/>
            </p:nvSpPr>
            <p:spPr bwMode="auto">
              <a:xfrm>
                <a:off x="2883" y="1203"/>
                <a:ext cx="1912" cy="1912"/>
              </a:xfrm>
              <a:custGeom>
                <a:avLst/>
                <a:gdLst>
                  <a:gd name="T0" fmla="*/ 1270 w 1270"/>
                  <a:gd name="T1" fmla="*/ 560 h 1269"/>
                  <a:gd name="T2" fmla="*/ 711 w 1270"/>
                  <a:gd name="T3" fmla="*/ 0 h 1269"/>
                  <a:gd name="T4" fmla="*/ 711 w 1270"/>
                  <a:gd name="T5" fmla="*/ 117 h 1269"/>
                  <a:gd name="T6" fmla="*/ 561 w 1270"/>
                  <a:gd name="T7" fmla="*/ 117 h 1269"/>
                  <a:gd name="T8" fmla="*/ 561 w 1270"/>
                  <a:gd name="T9" fmla="*/ 0 h 1269"/>
                  <a:gd name="T10" fmla="*/ 0 w 1270"/>
                  <a:gd name="T11" fmla="*/ 560 h 1269"/>
                  <a:gd name="T12" fmla="*/ 118 w 1270"/>
                  <a:gd name="T13" fmla="*/ 560 h 1269"/>
                  <a:gd name="T14" fmla="*/ 118 w 1270"/>
                  <a:gd name="T15" fmla="*/ 710 h 1269"/>
                  <a:gd name="T16" fmla="*/ 1 w 1270"/>
                  <a:gd name="T17" fmla="*/ 710 h 1269"/>
                  <a:gd name="T18" fmla="*/ 561 w 1270"/>
                  <a:gd name="T19" fmla="*/ 1269 h 1269"/>
                  <a:gd name="T20" fmla="*/ 561 w 1270"/>
                  <a:gd name="T21" fmla="*/ 1153 h 1269"/>
                  <a:gd name="T22" fmla="*/ 711 w 1270"/>
                  <a:gd name="T23" fmla="*/ 1153 h 1269"/>
                  <a:gd name="T24" fmla="*/ 711 w 1270"/>
                  <a:gd name="T25" fmla="*/ 1269 h 1269"/>
                  <a:gd name="T26" fmla="*/ 1270 w 1270"/>
                  <a:gd name="T27" fmla="*/ 710 h 1269"/>
                  <a:gd name="T28" fmla="*/ 1154 w 1270"/>
                  <a:gd name="T29" fmla="*/ 710 h 1269"/>
                  <a:gd name="T30" fmla="*/ 1154 w 1270"/>
                  <a:gd name="T31" fmla="*/ 560 h 1269"/>
                  <a:gd name="T32" fmla="*/ 1270 w 1270"/>
                  <a:gd name="T33" fmla="*/ 560 h 1269"/>
                  <a:gd name="T34" fmla="*/ 1270 w 1270"/>
                  <a:gd name="T35" fmla="*/ 560 h 1269"/>
                  <a:gd name="T36" fmla="*/ 635 w 1270"/>
                  <a:gd name="T37" fmla="*/ 872 h 1269"/>
                  <a:gd name="T38" fmla="*/ 397 w 1270"/>
                  <a:gd name="T39" fmla="*/ 634 h 1269"/>
                  <a:gd name="T40" fmla="*/ 635 w 1270"/>
                  <a:gd name="T41" fmla="*/ 396 h 1269"/>
                  <a:gd name="T42" fmla="*/ 873 w 1270"/>
                  <a:gd name="T43" fmla="*/ 634 h 1269"/>
                  <a:gd name="T44" fmla="*/ 635 w 1270"/>
                  <a:gd name="T45" fmla="*/ 872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0" h="1269">
                    <a:moveTo>
                      <a:pt x="1270" y="560"/>
                    </a:moveTo>
                    <a:cubicBezTo>
                      <a:pt x="1236" y="268"/>
                      <a:pt x="1003" y="35"/>
                      <a:pt x="711" y="0"/>
                    </a:cubicBezTo>
                    <a:cubicBezTo>
                      <a:pt x="711" y="117"/>
                      <a:pt x="711" y="117"/>
                      <a:pt x="711" y="117"/>
                    </a:cubicBezTo>
                    <a:cubicBezTo>
                      <a:pt x="561" y="117"/>
                      <a:pt x="561" y="117"/>
                      <a:pt x="561" y="117"/>
                    </a:cubicBezTo>
                    <a:cubicBezTo>
                      <a:pt x="561" y="0"/>
                      <a:pt x="561" y="0"/>
                      <a:pt x="561" y="0"/>
                    </a:cubicBezTo>
                    <a:cubicBezTo>
                      <a:pt x="268" y="34"/>
                      <a:pt x="35" y="267"/>
                      <a:pt x="0" y="560"/>
                    </a:cubicBezTo>
                    <a:cubicBezTo>
                      <a:pt x="118" y="560"/>
                      <a:pt x="118" y="560"/>
                      <a:pt x="118" y="560"/>
                    </a:cubicBezTo>
                    <a:cubicBezTo>
                      <a:pt x="118" y="710"/>
                      <a:pt x="118" y="710"/>
                      <a:pt x="118" y="710"/>
                    </a:cubicBezTo>
                    <a:cubicBezTo>
                      <a:pt x="1" y="710"/>
                      <a:pt x="1" y="710"/>
                      <a:pt x="1" y="710"/>
                    </a:cubicBezTo>
                    <a:cubicBezTo>
                      <a:pt x="35" y="1002"/>
                      <a:pt x="268" y="1235"/>
                      <a:pt x="561" y="1269"/>
                    </a:cubicBezTo>
                    <a:cubicBezTo>
                      <a:pt x="561" y="1153"/>
                      <a:pt x="561" y="1153"/>
                      <a:pt x="561" y="1153"/>
                    </a:cubicBezTo>
                    <a:cubicBezTo>
                      <a:pt x="711" y="1153"/>
                      <a:pt x="711" y="1153"/>
                      <a:pt x="711" y="1153"/>
                    </a:cubicBezTo>
                    <a:cubicBezTo>
                      <a:pt x="711" y="1269"/>
                      <a:pt x="711" y="1269"/>
                      <a:pt x="711" y="1269"/>
                    </a:cubicBezTo>
                    <a:cubicBezTo>
                      <a:pt x="1003" y="1234"/>
                      <a:pt x="1235" y="1002"/>
                      <a:pt x="1270" y="710"/>
                    </a:cubicBezTo>
                    <a:cubicBezTo>
                      <a:pt x="1154" y="710"/>
                      <a:pt x="1154" y="710"/>
                      <a:pt x="1154" y="710"/>
                    </a:cubicBezTo>
                    <a:cubicBezTo>
                      <a:pt x="1154" y="560"/>
                      <a:pt x="1154" y="560"/>
                      <a:pt x="1154" y="560"/>
                    </a:cubicBezTo>
                    <a:cubicBezTo>
                      <a:pt x="1270" y="560"/>
                      <a:pt x="1270" y="560"/>
                      <a:pt x="1270" y="560"/>
                    </a:cubicBezTo>
                    <a:cubicBezTo>
                      <a:pt x="1270" y="560"/>
                      <a:pt x="1270" y="560"/>
                      <a:pt x="1270" y="560"/>
                    </a:cubicBezTo>
                    <a:close/>
                    <a:moveTo>
                      <a:pt x="635" y="872"/>
                    </a:moveTo>
                    <a:cubicBezTo>
                      <a:pt x="504" y="872"/>
                      <a:pt x="397" y="766"/>
                      <a:pt x="397" y="634"/>
                    </a:cubicBezTo>
                    <a:cubicBezTo>
                      <a:pt x="397" y="503"/>
                      <a:pt x="504" y="396"/>
                      <a:pt x="635" y="396"/>
                    </a:cubicBezTo>
                    <a:cubicBezTo>
                      <a:pt x="766" y="396"/>
                      <a:pt x="873" y="503"/>
                      <a:pt x="873" y="634"/>
                    </a:cubicBezTo>
                    <a:cubicBezTo>
                      <a:pt x="873" y="766"/>
                      <a:pt x="766" y="872"/>
                      <a:pt x="635" y="8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72" name="Freeform 6"/>
              <p:cNvSpPr>
                <a:spLocks noEditPoints="1"/>
              </p:cNvSpPr>
              <p:nvPr/>
            </p:nvSpPr>
            <p:spPr bwMode="auto">
              <a:xfrm>
                <a:off x="1992" y="309"/>
                <a:ext cx="3698" cy="3701"/>
              </a:xfrm>
              <a:custGeom>
                <a:avLst/>
                <a:gdLst>
                  <a:gd name="T0" fmla="*/ 1228 w 2456"/>
                  <a:gd name="T1" fmla="*/ 0 h 2456"/>
                  <a:gd name="T2" fmla="*/ 0 w 2456"/>
                  <a:gd name="T3" fmla="*/ 1228 h 2456"/>
                  <a:gd name="T4" fmla="*/ 1228 w 2456"/>
                  <a:gd name="T5" fmla="*/ 2456 h 2456"/>
                  <a:gd name="T6" fmla="*/ 2456 w 2456"/>
                  <a:gd name="T7" fmla="*/ 1228 h 2456"/>
                  <a:gd name="T8" fmla="*/ 1228 w 2456"/>
                  <a:gd name="T9" fmla="*/ 0 h 2456"/>
                  <a:gd name="T10" fmla="*/ 2016 w 2456"/>
                  <a:gd name="T11" fmla="*/ 1303 h 2456"/>
                  <a:gd name="T12" fmla="*/ 1788 w 2456"/>
                  <a:gd name="T13" fmla="*/ 1788 h 2456"/>
                  <a:gd name="T14" fmla="*/ 1303 w 2456"/>
                  <a:gd name="T15" fmla="*/ 2016 h 2456"/>
                  <a:gd name="T16" fmla="*/ 1303 w 2456"/>
                  <a:gd name="T17" fmla="*/ 2120 h 2456"/>
                  <a:gd name="T18" fmla="*/ 1153 w 2456"/>
                  <a:gd name="T19" fmla="*/ 2120 h 2456"/>
                  <a:gd name="T20" fmla="*/ 1153 w 2456"/>
                  <a:gd name="T21" fmla="*/ 2017 h 2456"/>
                  <a:gd name="T22" fmla="*/ 666 w 2456"/>
                  <a:gd name="T23" fmla="*/ 1788 h 2456"/>
                  <a:gd name="T24" fmla="*/ 438 w 2456"/>
                  <a:gd name="T25" fmla="*/ 1303 h 2456"/>
                  <a:gd name="T26" fmla="*/ 336 w 2456"/>
                  <a:gd name="T27" fmla="*/ 1303 h 2456"/>
                  <a:gd name="T28" fmla="*/ 336 w 2456"/>
                  <a:gd name="T29" fmla="*/ 1153 h 2456"/>
                  <a:gd name="T30" fmla="*/ 438 w 2456"/>
                  <a:gd name="T31" fmla="*/ 1153 h 2456"/>
                  <a:gd name="T32" fmla="*/ 666 w 2456"/>
                  <a:gd name="T33" fmla="*/ 667 h 2456"/>
                  <a:gd name="T34" fmla="*/ 1153 w 2456"/>
                  <a:gd name="T35" fmla="*/ 438 h 2456"/>
                  <a:gd name="T36" fmla="*/ 1153 w 2456"/>
                  <a:gd name="T37" fmla="*/ 336 h 2456"/>
                  <a:gd name="T38" fmla="*/ 1303 w 2456"/>
                  <a:gd name="T39" fmla="*/ 336 h 2456"/>
                  <a:gd name="T40" fmla="*/ 1303 w 2456"/>
                  <a:gd name="T41" fmla="*/ 438 h 2456"/>
                  <a:gd name="T42" fmla="*/ 1788 w 2456"/>
                  <a:gd name="T43" fmla="*/ 667 h 2456"/>
                  <a:gd name="T44" fmla="*/ 2017 w 2456"/>
                  <a:gd name="T45" fmla="*/ 1153 h 2456"/>
                  <a:gd name="T46" fmla="*/ 2120 w 2456"/>
                  <a:gd name="T47" fmla="*/ 1153 h 2456"/>
                  <a:gd name="T48" fmla="*/ 2120 w 2456"/>
                  <a:gd name="T49" fmla="*/ 1303 h 2456"/>
                  <a:gd name="T50" fmla="*/ 2016 w 2456"/>
                  <a:gd name="T51" fmla="*/ 1303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6" h="2456">
                    <a:moveTo>
                      <a:pt x="1228" y="0"/>
                    </a:moveTo>
                    <a:cubicBezTo>
                      <a:pt x="550" y="0"/>
                      <a:pt x="0" y="550"/>
                      <a:pt x="0" y="1228"/>
                    </a:cubicBezTo>
                    <a:cubicBezTo>
                      <a:pt x="0" y="1906"/>
                      <a:pt x="550" y="2456"/>
                      <a:pt x="1228" y="2456"/>
                    </a:cubicBezTo>
                    <a:cubicBezTo>
                      <a:pt x="1906" y="2456"/>
                      <a:pt x="2456" y="1906"/>
                      <a:pt x="2456" y="1228"/>
                    </a:cubicBezTo>
                    <a:cubicBezTo>
                      <a:pt x="2456" y="550"/>
                      <a:pt x="1906" y="0"/>
                      <a:pt x="1228" y="0"/>
                    </a:cubicBezTo>
                    <a:close/>
                    <a:moveTo>
                      <a:pt x="2016" y="1303"/>
                    </a:moveTo>
                    <a:cubicBezTo>
                      <a:pt x="1999" y="1486"/>
                      <a:pt x="1919" y="1656"/>
                      <a:pt x="1788" y="1788"/>
                    </a:cubicBezTo>
                    <a:cubicBezTo>
                      <a:pt x="1656" y="1920"/>
                      <a:pt x="1486" y="1999"/>
                      <a:pt x="1303" y="2016"/>
                    </a:cubicBezTo>
                    <a:cubicBezTo>
                      <a:pt x="1303" y="2120"/>
                      <a:pt x="1303" y="2120"/>
                      <a:pt x="1303" y="2120"/>
                    </a:cubicBezTo>
                    <a:cubicBezTo>
                      <a:pt x="1153" y="2120"/>
                      <a:pt x="1153" y="2120"/>
                      <a:pt x="1153" y="2120"/>
                    </a:cubicBezTo>
                    <a:cubicBezTo>
                      <a:pt x="1153" y="2017"/>
                      <a:pt x="1153" y="2017"/>
                      <a:pt x="1153" y="2017"/>
                    </a:cubicBezTo>
                    <a:cubicBezTo>
                      <a:pt x="969" y="2000"/>
                      <a:pt x="799" y="1920"/>
                      <a:pt x="666" y="1788"/>
                    </a:cubicBezTo>
                    <a:cubicBezTo>
                      <a:pt x="535" y="1656"/>
                      <a:pt x="455" y="1486"/>
                      <a:pt x="438" y="1303"/>
                    </a:cubicBezTo>
                    <a:cubicBezTo>
                      <a:pt x="336" y="1303"/>
                      <a:pt x="336" y="1303"/>
                      <a:pt x="336" y="1303"/>
                    </a:cubicBezTo>
                    <a:cubicBezTo>
                      <a:pt x="336" y="1153"/>
                      <a:pt x="336" y="1153"/>
                      <a:pt x="336" y="1153"/>
                    </a:cubicBezTo>
                    <a:cubicBezTo>
                      <a:pt x="438" y="1153"/>
                      <a:pt x="438" y="1153"/>
                      <a:pt x="438" y="1153"/>
                    </a:cubicBezTo>
                    <a:cubicBezTo>
                      <a:pt x="455" y="969"/>
                      <a:pt x="534" y="799"/>
                      <a:pt x="666" y="667"/>
                    </a:cubicBezTo>
                    <a:cubicBezTo>
                      <a:pt x="799" y="534"/>
                      <a:pt x="969" y="455"/>
                      <a:pt x="1153" y="438"/>
                    </a:cubicBezTo>
                    <a:cubicBezTo>
                      <a:pt x="1153" y="336"/>
                      <a:pt x="1153" y="336"/>
                      <a:pt x="1153" y="336"/>
                    </a:cubicBezTo>
                    <a:cubicBezTo>
                      <a:pt x="1303" y="336"/>
                      <a:pt x="1303" y="336"/>
                      <a:pt x="1303" y="336"/>
                    </a:cubicBezTo>
                    <a:cubicBezTo>
                      <a:pt x="1303" y="438"/>
                      <a:pt x="1303" y="438"/>
                      <a:pt x="1303" y="438"/>
                    </a:cubicBezTo>
                    <a:cubicBezTo>
                      <a:pt x="1486" y="455"/>
                      <a:pt x="1656" y="535"/>
                      <a:pt x="1788" y="667"/>
                    </a:cubicBezTo>
                    <a:cubicBezTo>
                      <a:pt x="1920" y="799"/>
                      <a:pt x="2000" y="969"/>
                      <a:pt x="2017" y="1153"/>
                    </a:cubicBezTo>
                    <a:cubicBezTo>
                      <a:pt x="2120" y="1153"/>
                      <a:pt x="2120" y="1153"/>
                      <a:pt x="2120" y="1153"/>
                    </a:cubicBezTo>
                    <a:cubicBezTo>
                      <a:pt x="2120" y="1303"/>
                      <a:pt x="2120" y="1303"/>
                      <a:pt x="2120" y="1303"/>
                    </a:cubicBezTo>
                    <a:cubicBezTo>
                      <a:pt x="2016" y="1303"/>
                      <a:pt x="2016" y="1303"/>
                      <a:pt x="2016" y="1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sp>
        <p:nvSpPr>
          <p:cNvPr id="2" name="Shape 1791"/>
          <p:cNvSpPr/>
          <p:nvPr/>
        </p:nvSpPr>
        <p:spPr>
          <a:xfrm>
            <a:off x="2666985" y="2132566"/>
            <a:ext cx="1698129" cy="16981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7150">
            <a:solidFill>
              <a:srgbClr val="005171"/>
            </a:solidFill>
            <a:miter lim="400000"/>
          </a:ln>
        </p:spPr>
        <p:txBody>
          <a:bodyPr lIns="0" tIns="0" rIns="0" bIns="0" anchor="ctr"/>
          <a:lstStyle/>
          <a:p>
            <a:pPr lvl="0"/>
            <a:endParaRPr>
              <a:cs typeface="+mn-ea"/>
              <a:sym typeface="+mn-lt"/>
            </a:endParaRPr>
          </a:p>
        </p:txBody>
      </p:sp>
      <p:sp>
        <p:nvSpPr>
          <p:cNvPr id="75" name="Shape 1792"/>
          <p:cNvSpPr/>
          <p:nvPr/>
        </p:nvSpPr>
        <p:spPr>
          <a:xfrm>
            <a:off x="2720366" y="4322974"/>
            <a:ext cx="1709423" cy="388207"/>
          </a:xfrm>
          <a:prstGeom prst="rect">
            <a:avLst/>
          </a:prstGeom>
          <a:solidFill>
            <a:srgbClr val="005171"/>
          </a:solidFill>
          <a:ln w="12700" cap="flat">
            <a:noFill/>
            <a:miter lim="400000"/>
          </a:ln>
          <a:effectLst/>
        </p:spPr>
        <p:txBody>
          <a:bodyPr wrap="square" lIns="50800" tIns="50800" rIns="50800" bIns="50800" numCol="1" anchor="ctr">
            <a:noAutofit/>
          </a:bodyPr>
          <a:lstStyle/>
          <a:p>
            <a:pPr lvl="0"/>
            <a:endParaRPr>
              <a:cs typeface="+mn-ea"/>
              <a:sym typeface="+mn-lt"/>
            </a:endParaRPr>
          </a:p>
        </p:txBody>
      </p:sp>
      <p:sp>
        <p:nvSpPr>
          <p:cNvPr id="77" name="Shape 1798"/>
          <p:cNvSpPr/>
          <p:nvPr/>
        </p:nvSpPr>
        <p:spPr>
          <a:xfrm>
            <a:off x="4831892" y="2132566"/>
            <a:ext cx="1698129" cy="16981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7150">
            <a:solidFill>
              <a:srgbClr val="7AC861"/>
            </a:solidFill>
            <a:miter lim="400000"/>
          </a:ln>
        </p:spPr>
        <p:txBody>
          <a:bodyPr lIns="0" tIns="0" rIns="0" bIns="0" anchor="ctr"/>
          <a:lstStyle/>
          <a:p>
            <a:pPr lvl="0"/>
            <a:endParaRPr>
              <a:cs typeface="+mn-ea"/>
              <a:sym typeface="+mn-lt"/>
            </a:endParaRPr>
          </a:p>
        </p:txBody>
      </p:sp>
      <p:sp>
        <p:nvSpPr>
          <p:cNvPr id="78" name="Shape 1799"/>
          <p:cNvSpPr/>
          <p:nvPr/>
        </p:nvSpPr>
        <p:spPr>
          <a:xfrm>
            <a:off x="4885273" y="4322974"/>
            <a:ext cx="1709424" cy="388207"/>
          </a:xfrm>
          <a:prstGeom prst="rect">
            <a:avLst/>
          </a:prstGeom>
          <a:solidFill>
            <a:srgbClr val="7AC861"/>
          </a:solidFill>
          <a:ln w="12700" cap="flat">
            <a:noFill/>
            <a:miter lim="400000"/>
          </a:ln>
          <a:effectLst/>
        </p:spPr>
        <p:txBody>
          <a:bodyPr wrap="square" lIns="50800" tIns="50800" rIns="50800" bIns="50800" numCol="1" anchor="ctr">
            <a:noAutofit/>
          </a:bodyPr>
          <a:lstStyle/>
          <a:p>
            <a:pPr lvl="0"/>
            <a:endParaRPr>
              <a:cs typeface="+mn-ea"/>
              <a:sym typeface="+mn-lt"/>
            </a:endParaRPr>
          </a:p>
        </p:txBody>
      </p:sp>
      <p:sp>
        <p:nvSpPr>
          <p:cNvPr id="80" name="Shape 1805"/>
          <p:cNvSpPr/>
          <p:nvPr/>
        </p:nvSpPr>
        <p:spPr>
          <a:xfrm>
            <a:off x="6996800" y="2132566"/>
            <a:ext cx="1698129" cy="16981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7150">
            <a:solidFill>
              <a:srgbClr val="005171"/>
            </a:solidFill>
            <a:miter lim="400000"/>
          </a:ln>
        </p:spPr>
        <p:txBody>
          <a:bodyPr lIns="0" tIns="0" rIns="0" bIns="0" anchor="ctr"/>
          <a:lstStyle/>
          <a:p>
            <a:pPr lvl="0"/>
            <a:endParaRPr>
              <a:cs typeface="+mn-ea"/>
              <a:sym typeface="+mn-lt"/>
            </a:endParaRPr>
          </a:p>
        </p:txBody>
      </p:sp>
      <p:sp>
        <p:nvSpPr>
          <p:cNvPr id="81" name="Shape 1806"/>
          <p:cNvSpPr/>
          <p:nvPr/>
        </p:nvSpPr>
        <p:spPr>
          <a:xfrm>
            <a:off x="7050181" y="4322974"/>
            <a:ext cx="1709424" cy="388207"/>
          </a:xfrm>
          <a:prstGeom prst="rect">
            <a:avLst/>
          </a:prstGeom>
          <a:solidFill>
            <a:srgbClr val="005171"/>
          </a:solidFill>
          <a:ln w="12700" cap="flat">
            <a:noFill/>
            <a:miter lim="400000"/>
          </a:ln>
          <a:effectLst/>
        </p:spPr>
        <p:txBody>
          <a:bodyPr wrap="square" lIns="50800" tIns="50800" rIns="50800" bIns="50800" numCol="1" anchor="ctr">
            <a:noAutofit/>
          </a:bodyPr>
          <a:lstStyle/>
          <a:p>
            <a:pPr lvl="0"/>
            <a:endParaRPr>
              <a:cs typeface="+mn-ea"/>
              <a:sym typeface="+mn-lt"/>
            </a:endParaRPr>
          </a:p>
        </p:txBody>
      </p:sp>
      <p:sp>
        <p:nvSpPr>
          <p:cNvPr id="83" name="Shape 1812"/>
          <p:cNvSpPr/>
          <p:nvPr/>
        </p:nvSpPr>
        <p:spPr>
          <a:xfrm>
            <a:off x="9161708" y="2132566"/>
            <a:ext cx="1698129" cy="16981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7150">
            <a:solidFill>
              <a:srgbClr val="7AC861"/>
            </a:solidFill>
            <a:miter lim="400000"/>
          </a:ln>
        </p:spPr>
        <p:txBody>
          <a:bodyPr lIns="0" tIns="0" rIns="0" bIns="0" anchor="ctr"/>
          <a:lstStyle/>
          <a:p>
            <a:pPr lvl="0"/>
            <a:endParaRPr>
              <a:cs typeface="+mn-ea"/>
              <a:sym typeface="+mn-lt"/>
            </a:endParaRPr>
          </a:p>
        </p:txBody>
      </p:sp>
      <p:sp>
        <p:nvSpPr>
          <p:cNvPr id="84" name="Shape 1813"/>
          <p:cNvSpPr/>
          <p:nvPr/>
        </p:nvSpPr>
        <p:spPr>
          <a:xfrm>
            <a:off x="9215089" y="4322974"/>
            <a:ext cx="1709424" cy="388207"/>
          </a:xfrm>
          <a:prstGeom prst="rect">
            <a:avLst/>
          </a:prstGeom>
          <a:solidFill>
            <a:srgbClr val="7AC861"/>
          </a:solidFill>
          <a:ln w="12700" cap="flat">
            <a:noFill/>
            <a:miter lim="400000"/>
          </a:ln>
          <a:effectLst/>
        </p:spPr>
        <p:txBody>
          <a:bodyPr wrap="square" lIns="50800" tIns="50800" rIns="50800" bIns="50800" numCol="1" anchor="ctr">
            <a:noAutofit/>
          </a:bodyPr>
          <a:lstStyle/>
          <a:p>
            <a:pPr lvl="0"/>
            <a:endParaRPr>
              <a:cs typeface="+mn-ea"/>
              <a:sym typeface="+mn-lt"/>
            </a:endParaRPr>
          </a:p>
        </p:txBody>
      </p:sp>
      <p:sp>
        <p:nvSpPr>
          <p:cNvPr id="86" name="Text Placeholder 25"/>
          <p:cNvSpPr>
            <a:spLocks noGrp="1"/>
          </p:cNvSpPr>
          <p:nvPr/>
        </p:nvSpPr>
        <p:spPr>
          <a:xfrm>
            <a:off x="2913022" y="2613756"/>
            <a:ext cx="1238489" cy="808257"/>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accent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800" dirty="0">
                <a:solidFill>
                  <a:srgbClr val="005171"/>
                </a:solidFill>
                <a:latin typeface="+mn-lt"/>
                <a:cs typeface="+mn-ea"/>
                <a:sym typeface="+mn-lt"/>
              </a:rPr>
              <a:t>50%</a:t>
            </a:r>
          </a:p>
        </p:txBody>
      </p:sp>
      <p:sp>
        <p:nvSpPr>
          <p:cNvPr id="87" name="Text Placeholder 39"/>
          <p:cNvSpPr>
            <a:spLocks noGrp="1"/>
          </p:cNvSpPr>
          <p:nvPr/>
        </p:nvSpPr>
        <p:spPr>
          <a:xfrm>
            <a:off x="2617015" y="4992864"/>
            <a:ext cx="1876941" cy="850277"/>
          </a:xfrm>
          <a:prstGeom prst="rect">
            <a:avLst/>
          </a:prstGeom>
        </p:spPr>
        <p:txBody>
          <a:bodyPr vert="horz" lIns="0" tIns="0" rIns="0" bIns="0" rtlCol="0">
            <a:normAutofit/>
          </a:bodyPr>
          <a:lstStyle>
            <a:lvl1pPr marL="0" indent="0" algn="l" defTabSz="914400" rtl="0" eaLnBrk="1" latinLnBrk="0" hangingPunct="1">
              <a:lnSpc>
                <a:spcPts val="1400"/>
              </a:lnSpc>
              <a:spcBef>
                <a:spcPts val="1000"/>
              </a:spcBef>
              <a:buFont typeface="Arial" panose="020B0604020202020204" pitchFamily="34" charset="0"/>
              <a:buNone/>
              <a:defRPr sz="1050" kern="1200">
                <a:solidFill>
                  <a:schemeClr val="bg1">
                    <a:lumMod val="50000"/>
                  </a:schemeClr>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lang="zh-CN" altLang="en-US" noProof="0" dirty="0">
                <a:ln>
                  <a:noFill/>
                </a:ln>
                <a:solidFill>
                  <a:prstClr val="black">
                    <a:lumMod val="65000"/>
                    <a:lumOff val="35000"/>
                  </a:prstClr>
                </a:solidFill>
                <a:effectLst/>
                <a:uLnTx/>
                <a:uFillTx/>
                <a:latin typeface="+mn-lt"/>
                <a:cs typeface="+mn-ea"/>
                <a:sym typeface="+mn-lt"/>
              </a:rPr>
              <a:t>此处添加详细文本描述，建议与标题相关并符合整体语言风格，语言描述尽量简洁生动。</a:t>
            </a:r>
            <a:endParaRPr lang="en-GB" dirty="0">
              <a:latin typeface="+mn-lt"/>
              <a:cs typeface="+mn-ea"/>
              <a:sym typeface="+mn-lt"/>
            </a:endParaRPr>
          </a:p>
        </p:txBody>
      </p:sp>
      <p:sp>
        <p:nvSpPr>
          <p:cNvPr id="88" name="Text Placeholder 41"/>
          <p:cNvSpPr>
            <a:spLocks noGrp="1"/>
          </p:cNvSpPr>
          <p:nvPr/>
        </p:nvSpPr>
        <p:spPr>
          <a:xfrm>
            <a:off x="2741856" y="4367273"/>
            <a:ext cx="1682285" cy="285712"/>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95000"/>
                  </a:schemeClr>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dirty="0">
                <a:solidFill>
                  <a:schemeClr val="bg1"/>
                </a:solidFill>
                <a:latin typeface="+mn-lt"/>
                <a:cs typeface="+mn-ea"/>
                <a:sym typeface="+mn-lt"/>
              </a:rPr>
              <a:t>输入标题</a:t>
            </a:r>
          </a:p>
        </p:txBody>
      </p:sp>
      <p:sp>
        <p:nvSpPr>
          <p:cNvPr id="89" name="Text Placeholder 25"/>
          <p:cNvSpPr>
            <a:spLocks noGrp="1"/>
          </p:cNvSpPr>
          <p:nvPr/>
        </p:nvSpPr>
        <p:spPr>
          <a:xfrm>
            <a:off x="5067789" y="2613756"/>
            <a:ext cx="1238489" cy="808257"/>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accent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800" dirty="0">
                <a:solidFill>
                  <a:srgbClr val="7AC861"/>
                </a:solidFill>
                <a:latin typeface="+mn-lt"/>
                <a:cs typeface="+mn-ea"/>
                <a:sym typeface="+mn-lt"/>
              </a:rPr>
              <a:t>75%</a:t>
            </a:r>
          </a:p>
        </p:txBody>
      </p:sp>
      <p:sp>
        <p:nvSpPr>
          <p:cNvPr id="90" name="Text Placeholder 39"/>
          <p:cNvSpPr>
            <a:spLocks noGrp="1"/>
          </p:cNvSpPr>
          <p:nvPr/>
        </p:nvSpPr>
        <p:spPr>
          <a:xfrm>
            <a:off x="4771782" y="4992864"/>
            <a:ext cx="1876941" cy="850277"/>
          </a:xfrm>
          <a:prstGeom prst="rect">
            <a:avLst/>
          </a:prstGeom>
        </p:spPr>
        <p:txBody>
          <a:bodyPr vert="horz" lIns="0" tIns="0" rIns="0" bIns="0" rtlCol="0">
            <a:normAutofit/>
          </a:bodyPr>
          <a:lstStyle>
            <a:lvl1pPr marL="0" indent="0" algn="l" defTabSz="914400" rtl="0" eaLnBrk="1" latinLnBrk="0" hangingPunct="1">
              <a:lnSpc>
                <a:spcPts val="1400"/>
              </a:lnSpc>
              <a:spcBef>
                <a:spcPts val="1000"/>
              </a:spcBef>
              <a:buFont typeface="Arial" panose="020B0604020202020204" pitchFamily="34" charset="0"/>
              <a:buNone/>
              <a:defRPr sz="1050" kern="1200">
                <a:solidFill>
                  <a:schemeClr val="bg1">
                    <a:lumMod val="50000"/>
                  </a:schemeClr>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lang="zh-CN" altLang="en-US" noProof="0" dirty="0">
                <a:ln>
                  <a:noFill/>
                </a:ln>
                <a:solidFill>
                  <a:prstClr val="black">
                    <a:lumMod val="65000"/>
                    <a:lumOff val="35000"/>
                  </a:prstClr>
                </a:solidFill>
                <a:effectLst/>
                <a:uLnTx/>
                <a:uFillTx/>
                <a:latin typeface="+mn-lt"/>
                <a:cs typeface="+mn-ea"/>
                <a:sym typeface="+mn-lt"/>
              </a:rPr>
              <a:t>此处添加详细文本描述，建议与标题相关并符合整体语言风格，语言描述尽量简洁生动。</a:t>
            </a:r>
            <a:endParaRPr lang="en-GB" dirty="0">
              <a:latin typeface="+mn-lt"/>
              <a:cs typeface="+mn-ea"/>
              <a:sym typeface="+mn-lt"/>
            </a:endParaRPr>
          </a:p>
        </p:txBody>
      </p:sp>
      <p:sp>
        <p:nvSpPr>
          <p:cNvPr id="91" name="Text Placeholder 41"/>
          <p:cNvSpPr>
            <a:spLocks noGrp="1"/>
          </p:cNvSpPr>
          <p:nvPr/>
        </p:nvSpPr>
        <p:spPr>
          <a:xfrm>
            <a:off x="4896623" y="4367273"/>
            <a:ext cx="1682285" cy="285712"/>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95000"/>
                  </a:schemeClr>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dirty="0">
                <a:solidFill>
                  <a:schemeClr val="bg1"/>
                </a:solidFill>
                <a:latin typeface="+mn-lt"/>
                <a:cs typeface="+mn-ea"/>
                <a:sym typeface="+mn-lt"/>
              </a:rPr>
              <a:t>输入标题</a:t>
            </a:r>
            <a:endParaRPr lang="en-GB" sz="1400" dirty="0">
              <a:solidFill>
                <a:schemeClr val="accent1"/>
              </a:solidFill>
              <a:latin typeface="+mn-lt"/>
              <a:cs typeface="+mn-ea"/>
              <a:sym typeface="+mn-lt"/>
            </a:endParaRPr>
          </a:p>
        </p:txBody>
      </p:sp>
      <p:sp>
        <p:nvSpPr>
          <p:cNvPr id="92" name="Text Placeholder 25"/>
          <p:cNvSpPr>
            <a:spLocks noGrp="1"/>
          </p:cNvSpPr>
          <p:nvPr/>
        </p:nvSpPr>
        <p:spPr>
          <a:xfrm>
            <a:off x="7238069" y="2613756"/>
            <a:ext cx="1238489" cy="808257"/>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accent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800" dirty="0">
                <a:solidFill>
                  <a:srgbClr val="005171"/>
                </a:solidFill>
                <a:latin typeface="+mn-lt"/>
                <a:cs typeface="+mn-ea"/>
                <a:sym typeface="+mn-lt"/>
              </a:rPr>
              <a:t>65%</a:t>
            </a:r>
          </a:p>
        </p:txBody>
      </p:sp>
      <p:sp>
        <p:nvSpPr>
          <p:cNvPr id="93" name="Text Placeholder 39"/>
          <p:cNvSpPr>
            <a:spLocks noGrp="1"/>
          </p:cNvSpPr>
          <p:nvPr/>
        </p:nvSpPr>
        <p:spPr>
          <a:xfrm>
            <a:off x="6954762" y="4992864"/>
            <a:ext cx="1876941" cy="850277"/>
          </a:xfrm>
          <a:prstGeom prst="rect">
            <a:avLst/>
          </a:prstGeom>
        </p:spPr>
        <p:txBody>
          <a:bodyPr vert="horz" lIns="0" tIns="0" rIns="0" bIns="0" rtlCol="0">
            <a:normAutofit/>
          </a:bodyPr>
          <a:lstStyle>
            <a:lvl1pPr marL="0" indent="0" algn="l" defTabSz="914400" rtl="0" eaLnBrk="1" latinLnBrk="0" hangingPunct="1">
              <a:lnSpc>
                <a:spcPts val="1400"/>
              </a:lnSpc>
              <a:spcBef>
                <a:spcPts val="1000"/>
              </a:spcBef>
              <a:buFont typeface="Arial" panose="020B0604020202020204" pitchFamily="34" charset="0"/>
              <a:buNone/>
              <a:defRPr sz="1050" kern="1200">
                <a:solidFill>
                  <a:schemeClr val="bg1">
                    <a:lumMod val="50000"/>
                  </a:schemeClr>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lang="zh-CN" altLang="en-US" noProof="0" dirty="0">
                <a:ln>
                  <a:noFill/>
                </a:ln>
                <a:solidFill>
                  <a:prstClr val="black">
                    <a:lumMod val="65000"/>
                    <a:lumOff val="35000"/>
                  </a:prstClr>
                </a:solidFill>
                <a:effectLst/>
                <a:uLnTx/>
                <a:uFillTx/>
                <a:latin typeface="+mn-lt"/>
                <a:cs typeface="+mn-ea"/>
                <a:sym typeface="+mn-lt"/>
              </a:rPr>
              <a:t>此处添加详细文本描述，建议与标题相关并符合整体语言风格，语言描述尽量简洁生动。</a:t>
            </a:r>
            <a:endParaRPr lang="en-GB" dirty="0">
              <a:latin typeface="+mn-lt"/>
              <a:cs typeface="+mn-ea"/>
              <a:sym typeface="+mn-lt"/>
            </a:endParaRPr>
          </a:p>
        </p:txBody>
      </p:sp>
      <p:sp>
        <p:nvSpPr>
          <p:cNvPr id="94" name="Text Placeholder 41"/>
          <p:cNvSpPr>
            <a:spLocks noGrp="1"/>
          </p:cNvSpPr>
          <p:nvPr/>
        </p:nvSpPr>
        <p:spPr>
          <a:xfrm>
            <a:off x="7066903" y="4367273"/>
            <a:ext cx="1682285" cy="285712"/>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95000"/>
                  </a:schemeClr>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dirty="0">
                <a:solidFill>
                  <a:schemeClr val="bg1"/>
                </a:solidFill>
                <a:latin typeface="+mn-lt"/>
                <a:cs typeface="+mn-ea"/>
                <a:sym typeface="+mn-lt"/>
              </a:rPr>
              <a:t>输入标题</a:t>
            </a:r>
            <a:endParaRPr lang="en-GB" sz="1400" dirty="0">
              <a:solidFill>
                <a:schemeClr val="accent1"/>
              </a:solidFill>
              <a:latin typeface="+mn-lt"/>
              <a:cs typeface="+mn-ea"/>
              <a:sym typeface="+mn-lt"/>
            </a:endParaRPr>
          </a:p>
        </p:txBody>
      </p:sp>
      <p:sp>
        <p:nvSpPr>
          <p:cNvPr id="95" name="Text Placeholder 25"/>
          <p:cNvSpPr>
            <a:spLocks noGrp="1"/>
          </p:cNvSpPr>
          <p:nvPr/>
        </p:nvSpPr>
        <p:spPr>
          <a:xfrm>
            <a:off x="9407079" y="2613756"/>
            <a:ext cx="1238489" cy="808257"/>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accent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800" dirty="0">
                <a:solidFill>
                  <a:srgbClr val="7AC861"/>
                </a:solidFill>
                <a:latin typeface="+mn-lt"/>
                <a:cs typeface="+mn-ea"/>
                <a:sym typeface="+mn-lt"/>
              </a:rPr>
              <a:t>90%</a:t>
            </a:r>
          </a:p>
        </p:txBody>
      </p:sp>
      <p:sp>
        <p:nvSpPr>
          <p:cNvPr id="96" name="Text Placeholder 39"/>
          <p:cNvSpPr>
            <a:spLocks noGrp="1"/>
          </p:cNvSpPr>
          <p:nvPr/>
        </p:nvSpPr>
        <p:spPr>
          <a:xfrm>
            <a:off x="9136472" y="4992864"/>
            <a:ext cx="1876941" cy="850277"/>
          </a:xfrm>
          <a:prstGeom prst="rect">
            <a:avLst/>
          </a:prstGeom>
        </p:spPr>
        <p:txBody>
          <a:bodyPr vert="horz" lIns="0" tIns="0" rIns="0" bIns="0" rtlCol="0">
            <a:normAutofit/>
          </a:bodyPr>
          <a:lstStyle>
            <a:lvl1pPr marL="0" indent="0" algn="l" defTabSz="914400" rtl="0" eaLnBrk="1" latinLnBrk="0" hangingPunct="1">
              <a:lnSpc>
                <a:spcPts val="1400"/>
              </a:lnSpc>
              <a:spcBef>
                <a:spcPts val="1000"/>
              </a:spcBef>
              <a:buFont typeface="Arial" panose="020B0604020202020204" pitchFamily="34" charset="0"/>
              <a:buNone/>
              <a:defRPr sz="1050" kern="1200">
                <a:solidFill>
                  <a:schemeClr val="bg1">
                    <a:lumMod val="50000"/>
                  </a:schemeClr>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lang="zh-CN" altLang="en-US" noProof="0" dirty="0">
                <a:ln>
                  <a:noFill/>
                </a:ln>
                <a:solidFill>
                  <a:prstClr val="black">
                    <a:lumMod val="65000"/>
                    <a:lumOff val="35000"/>
                  </a:prstClr>
                </a:solidFill>
                <a:effectLst/>
                <a:uLnTx/>
                <a:uFillTx/>
                <a:latin typeface="+mn-lt"/>
                <a:cs typeface="+mn-ea"/>
                <a:sym typeface="+mn-lt"/>
              </a:rPr>
              <a:t>此处添加详细文本描述，建议与标题相关并符合整体语言风格，语言描述尽量简洁生动。</a:t>
            </a:r>
            <a:endParaRPr lang="en-GB" dirty="0">
              <a:latin typeface="+mn-lt"/>
              <a:cs typeface="+mn-ea"/>
              <a:sym typeface="+mn-lt"/>
            </a:endParaRPr>
          </a:p>
        </p:txBody>
      </p:sp>
      <p:sp>
        <p:nvSpPr>
          <p:cNvPr id="97" name="Text Placeholder 41"/>
          <p:cNvSpPr>
            <a:spLocks noGrp="1"/>
          </p:cNvSpPr>
          <p:nvPr/>
        </p:nvSpPr>
        <p:spPr>
          <a:xfrm>
            <a:off x="9235913" y="4367273"/>
            <a:ext cx="1682285" cy="285712"/>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95000"/>
                  </a:schemeClr>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dirty="0">
                <a:solidFill>
                  <a:schemeClr val="bg1"/>
                </a:solidFill>
                <a:latin typeface="+mn-lt"/>
                <a:cs typeface="+mn-ea"/>
                <a:sym typeface="+mn-lt"/>
              </a:rPr>
              <a:t>输入标题</a:t>
            </a:r>
            <a:endParaRPr lang="en-GB" sz="1400" dirty="0">
              <a:solidFill>
                <a:schemeClr val="accent1"/>
              </a:solidFill>
              <a:latin typeface="+mn-lt"/>
              <a:cs typeface="+mn-ea"/>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childTnLst>
                          </p:cTn>
                        </p:par>
                        <p:par>
                          <p:cTn id="41" fill="hold">
                            <p:stCondLst>
                              <p:cond delay="1100"/>
                            </p:stCondLst>
                            <p:childTnLst>
                              <p:par>
                                <p:cTn id="42" presetID="22" presetClass="entr" presetSubtype="1" fill="hold" grpId="0" nodeType="after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wipe(up)">
                                      <p:cBhvr>
                                        <p:cTn id="44" dur="500"/>
                                        <p:tgtEl>
                                          <p:spTgt spid="75"/>
                                        </p:tgtEl>
                                      </p:cBhvr>
                                    </p:animEffect>
                                  </p:childTnLst>
                                </p:cTn>
                              </p:par>
                            </p:childTnLst>
                          </p:cTn>
                        </p:par>
                        <p:par>
                          <p:cTn id="45" fill="hold">
                            <p:stCondLst>
                              <p:cond delay="1600"/>
                            </p:stCondLst>
                            <p:childTnLst>
                              <p:par>
                                <p:cTn id="46" presetID="1" presetClass="entr" presetSubtype="0" fill="hold" grpId="0" nodeType="afterEffect">
                                  <p:stCondLst>
                                    <p:cond delay="0"/>
                                  </p:stCondLst>
                                  <p:childTnLst>
                                    <p:set>
                                      <p:cBhvr>
                                        <p:cTn id="47" dur="1" fill="hold">
                                          <p:stCondLst>
                                            <p:cond delay="0"/>
                                          </p:stCondLst>
                                        </p:cTn>
                                        <p:tgtEl>
                                          <p:spTgt spid="88">
                                            <p:txEl>
                                              <p:pRg st="0" end="0"/>
                                            </p:txEl>
                                          </p:spTgt>
                                        </p:tgtEl>
                                        <p:attrNameLst>
                                          <p:attrName>style.visibility</p:attrName>
                                        </p:attrNameLst>
                                      </p:cBhvr>
                                      <p:to>
                                        <p:strVal val="visible"/>
                                      </p:to>
                                    </p:set>
                                  </p:childTnLst>
                                </p:cTn>
                              </p:par>
                            </p:childTnLst>
                          </p:cTn>
                        </p:par>
                        <p:par>
                          <p:cTn id="48" fill="hold">
                            <p:stCondLst>
                              <p:cond delay="1600"/>
                            </p:stCondLst>
                            <p:childTnLst>
                              <p:par>
                                <p:cTn id="49" presetID="18" presetClass="entr" presetSubtype="12"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strips(downLeft)">
                                      <p:cBhvr>
                                        <p:cTn id="51" dur="500"/>
                                        <p:tgtEl>
                                          <p:spTgt spid="2"/>
                                        </p:tgtEl>
                                      </p:cBhvr>
                                    </p:animEffect>
                                  </p:childTnLst>
                                </p:cTn>
                              </p:par>
                            </p:childTnLst>
                          </p:cTn>
                        </p:par>
                        <p:par>
                          <p:cTn id="52" fill="hold">
                            <p:stCondLst>
                              <p:cond delay="2100"/>
                            </p:stCondLst>
                            <p:childTnLst>
                              <p:par>
                                <p:cTn id="53" presetID="9" presetClass="entr" presetSubtype="0" fill="hold" grpId="0" nodeType="afterEffect">
                                  <p:stCondLst>
                                    <p:cond delay="0"/>
                                  </p:stCondLst>
                                  <p:childTnLst>
                                    <p:set>
                                      <p:cBhvr>
                                        <p:cTn id="54" dur="1" fill="hold">
                                          <p:stCondLst>
                                            <p:cond delay="0"/>
                                          </p:stCondLst>
                                        </p:cTn>
                                        <p:tgtEl>
                                          <p:spTgt spid="86">
                                            <p:txEl>
                                              <p:pRg st="0" end="0"/>
                                            </p:txEl>
                                          </p:spTgt>
                                        </p:tgtEl>
                                        <p:attrNameLst>
                                          <p:attrName>style.visibility</p:attrName>
                                        </p:attrNameLst>
                                      </p:cBhvr>
                                      <p:to>
                                        <p:strVal val="visible"/>
                                      </p:to>
                                    </p:set>
                                    <p:animEffect transition="in" filter="dissolve">
                                      <p:cBhvr>
                                        <p:cTn id="55" dur="500"/>
                                        <p:tgtEl>
                                          <p:spTgt spid="86">
                                            <p:txEl>
                                              <p:pRg st="0" end="0"/>
                                            </p:txEl>
                                          </p:spTgt>
                                        </p:tgtEl>
                                      </p:cBhvr>
                                    </p:animEffect>
                                  </p:childTnLst>
                                </p:cTn>
                              </p:par>
                            </p:childTnLst>
                          </p:cTn>
                        </p:par>
                        <p:par>
                          <p:cTn id="56" fill="hold">
                            <p:stCondLst>
                              <p:cond delay="2600"/>
                            </p:stCondLst>
                            <p:childTnLst>
                              <p:par>
                                <p:cTn id="57" presetID="18" presetClass="entr" presetSubtype="6" fill="hold" grpId="0" nodeType="afterEffect">
                                  <p:stCondLst>
                                    <p:cond delay="0"/>
                                  </p:stCondLst>
                                  <p:childTnLst>
                                    <p:set>
                                      <p:cBhvr>
                                        <p:cTn id="58" dur="1" fill="hold">
                                          <p:stCondLst>
                                            <p:cond delay="0"/>
                                          </p:stCondLst>
                                        </p:cTn>
                                        <p:tgtEl>
                                          <p:spTgt spid="87">
                                            <p:txEl>
                                              <p:pRg st="0" end="0"/>
                                            </p:txEl>
                                          </p:spTgt>
                                        </p:tgtEl>
                                        <p:attrNameLst>
                                          <p:attrName>style.visibility</p:attrName>
                                        </p:attrNameLst>
                                      </p:cBhvr>
                                      <p:to>
                                        <p:strVal val="visible"/>
                                      </p:to>
                                    </p:set>
                                    <p:animEffect transition="in" filter="strips(downRight)">
                                      <p:cBhvr>
                                        <p:cTn id="59" dur="500"/>
                                        <p:tgtEl>
                                          <p:spTgt spid="87">
                                            <p:txEl>
                                              <p:pRg st="0" end="0"/>
                                            </p:txEl>
                                          </p:spTgt>
                                        </p:tgtEl>
                                      </p:cBhvr>
                                    </p:animEffect>
                                  </p:childTnLst>
                                </p:cTn>
                              </p:par>
                            </p:childTnLst>
                          </p:cTn>
                        </p:par>
                        <p:par>
                          <p:cTn id="60" fill="hold">
                            <p:stCondLst>
                              <p:cond delay="3100"/>
                            </p:stCondLst>
                            <p:childTnLst>
                              <p:par>
                                <p:cTn id="61" presetID="22" presetClass="entr" presetSubtype="1" fill="hold" grpId="0" nodeType="after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wipe(up)">
                                      <p:cBhvr>
                                        <p:cTn id="63" dur="500"/>
                                        <p:tgtEl>
                                          <p:spTgt spid="78"/>
                                        </p:tgtEl>
                                      </p:cBhvr>
                                    </p:animEffect>
                                  </p:childTnLst>
                                </p:cTn>
                              </p:par>
                            </p:childTnLst>
                          </p:cTn>
                        </p:par>
                        <p:par>
                          <p:cTn id="64" fill="hold">
                            <p:stCondLst>
                              <p:cond delay="3600"/>
                            </p:stCondLst>
                            <p:childTnLst>
                              <p:par>
                                <p:cTn id="65" presetID="1" presetClass="entr" presetSubtype="0" fill="hold" grpId="0" nodeType="afterEffect">
                                  <p:stCondLst>
                                    <p:cond delay="0"/>
                                  </p:stCondLst>
                                  <p:childTnLst>
                                    <p:set>
                                      <p:cBhvr>
                                        <p:cTn id="66" dur="1" fill="hold">
                                          <p:stCondLst>
                                            <p:cond delay="0"/>
                                          </p:stCondLst>
                                        </p:cTn>
                                        <p:tgtEl>
                                          <p:spTgt spid="91">
                                            <p:txEl>
                                              <p:pRg st="0" end="0"/>
                                            </p:txEl>
                                          </p:spTgt>
                                        </p:tgtEl>
                                        <p:attrNameLst>
                                          <p:attrName>style.visibility</p:attrName>
                                        </p:attrNameLst>
                                      </p:cBhvr>
                                      <p:to>
                                        <p:strVal val="visible"/>
                                      </p:to>
                                    </p:set>
                                  </p:childTnLst>
                                </p:cTn>
                              </p:par>
                            </p:childTnLst>
                          </p:cTn>
                        </p:par>
                        <p:par>
                          <p:cTn id="67" fill="hold">
                            <p:stCondLst>
                              <p:cond delay="3600"/>
                            </p:stCondLst>
                            <p:childTnLst>
                              <p:par>
                                <p:cTn id="68" presetID="18" presetClass="entr" presetSubtype="12"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strips(downLeft)">
                                      <p:cBhvr>
                                        <p:cTn id="70" dur="500"/>
                                        <p:tgtEl>
                                          <p:spTgt spid="77"/>
                                        </p:tgtEl>
                                      </p:cBhvr>
                                    </p:animEffect>
                                  </p:childTnLst>
                                </p:cTn>
                              </p:par>
                            </p:childTnLst>
                          </p:cTn>
                        </p:par>
                        <p:par>
                          <p:cTn id="71" fill="hold">
                            <p:stCondLst>
                              <p:cond delay="4100"/>
                            </p:stCondLst>
                            <p:childTnLst>
                              <p:par>
                                <p:cTn id="72" presetID="9" presetClass="entr" presetSubtype="0" fill="hold" grpId="0" nodeType="afterEffect">
                                  <p:stCondLst>
                                    <p:cond delay="0"/>
                                  </p:stCondLst>
                                  <p:childTnLst>
                                    <p:set>
                                      <p:cBhvr>
                                        <p:cTn id="73" dur="1" fill="hold">
                                          <p:stCondLst>
                                            <p:cond delay="0"/>
                                          </p:stCondLst>
                                        </p:cTn>
                                        <p:tgtEl>
                                          <p:spTgt spid="89">
                                            <p:txEl>
                                              <p:pRg st="0" end="0"/>
                                            </p:txEl>
                                          </p:spTgt>
                                        </p:tgtEl>
                                        <p:attrNameLst>
                                          <p:attrName>style.visibility</p:attrName>
                                        </p:attrNameLst>
                                      </p:cBhvr>
                                      <p:to>
                                        <p:strVal val="visible"/>
                                      </p:to>
                                    </p:set>
                                    <p:animEffect transition="in" filter="dissolve">
                                      <p:cBhvr>
                                        <p:cTn id="74" dur="500"/>
                                        <p:tgtEl>
                                          <p:spTgt spid="89">
                                            <p:txEl>
                                              <p:pRg st="0" end="0"/>
                                            </p:txEl>
                                          </p:spTgt>
                                        </p:tgtEl>
                                      </p:cBhvr>
                                    </p:animEffect>
                                  </p:childTnLst>
                                </p:cTn>
                              </p:par>
                            </p:childTnLst>
                          </p:cTn>
                        </p:par>
                        <p:par>
                          <p:cTn id="75" fill="hold">
                            <p:stCondLst>
                              <p:cond delay="4600"/>
                            </p:stCondLst>
                            <p:childTnLst>
                              <p:par>
                                <p:cTn id="76" presetID="18" presetClass="entr" presetSubtype="6" fill="hold" grpId="0" nodeType="afterEffect">
                                  <p:stCondLst>
                                    <p:cond delay="0"/>
                                  </p:stCondLst>
                                  <p:childTnLst>
                                    <p:set>
                                      <p:cBhvr>
                                        <p:cTn id="77" dur="1" fill="hold">
                                          <p:stCondLst>
                                            <p:cond delay="0"/>
                                          </p:stCondLst>
                                        </p:cTn>
                                        <p:tgtEl>
                                          <p:spTgt spid="90">
                                            <p:txEl>
                                              <p:pRg st="0" end="0"/>
                                            </p:txEl>
                                          </p:spTgt>
                                        </p:tgtEl>
                                        <p:attrNameLst>
                                          <p:attrName>style.visibility</p:attrName>
                                        </p:attrNameLst>
                                      </p:cBhvr>
                                      <p:to>
                                        <p:strVal val="visible"/>
                                      </p:to>
                                    </p:set>
                                    <p:animEffect transition="in" filter="strips(downRight)">
                                      <p:cBhvr>
                                        <p:cTn id="78" dur="500"/>
                                        <p:tgtEl>
                                          <p:spTgt spid="90">
                                            <p:txEl>
                                              <p:pRg st="0" end="0"/>
                                            </p:txEl>
                                          </p:spTgt>
                                        </p:tgtEl>
                                      </p:cBhvr>
                                    </p:animEffect>
                                  </p:childTnLst>
                                </p:cTn>
                              </p:par>
                            </p:childTnLst>
                          </p:cTn>
                        </p:par>
                        <p:par>
                          <p:cTn id="79" fill="hold">
                            <p:stCondLst>
                              <p:cond delay="5100"/>
                            </p:stCondLst>
                            <p:childTnLst>
                              <p:par>
                                <p:cTn id="80" presetID="22" presetClass="entr" presetSubtype="1" fill="hold" grpId="0" nodeType="after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wipe(up)">
                                      <p:cBhvr>
                                        <p:cTn id="82" dur="500"/>
                                        <p:tgtEl>
                                          <p:spTgt spid="81"/>
                                        </p:tgtEl>
                                      </p:cBhvr>
                                    </p:animEffect>
                                  </p:childTnLst>
                                </p:cTn>
                              </p:par>
                            </p:childTnLst>
                          </p:cTn>
                        </p:par>
                        <p:par>
                          <p:cTn id="83" fill="hold">
                            <p:stCondLst>
                              <p:cond delay="5600"/>
                            </p:stCondLst>
                            <p:childTnLst>
                              <p:par>
                                <p:cTn id="84" presetID="1" presetClass="entr" presetSubtype="0" fill="hold" grpId="0" nodeType="afterEffect">
                                  <p:stCondLst>
                                    <p:cond delay="0"/>
                                  </p:stCondLst>
                                  <p:childTnLst>
                                    <p:set>
                                      <p:cBhvr>
                                        <p:cTn id="85" dur="1" fill="hold">
                                          <p:stCondLst>
                                            <p:cond delay="0"/>
                                          </p:stCondLst>
                                        </p:cTn>
                                        <p:tgtEl>
                                          <p:spTgt spid="94">
                                            <p:txEl>
                                              <p:pRg st="0" end="0"/>
                                            </p:txEl>
                                          </p:spTgt>
                                        </p:tgtEl>
                                        <p:attrNameLst>
                                          <p:attrName>style.visibility</p:attrName>
                                        </p:attrNameLst>
                                      </p:cBhvr>
                                      <p:to>
                                        <p:strVal val="visible"/>
                                      </p:to>
                                    </p:set>
                                  </p:childTnLst>
                                </p:cTn>
                              </p:par>
                            </p:childTnLst>
                          </p:cTn>
                        </p:par>
                        <p:par>
                          <p:cTn id="86" fill="hold">
                            <p:stCondLst>
                              <p:cond delay="5600"/>
                            </p:stCondLst>
                            <p:childTnLst>
                              <p:par>
                                <p:cTn id="87" presetID="18" presetClass="entr" presetSubtype="12" fill="hold" grpId="0" nodeType="afterEffect">
                                  <p:stCondLst>
                                    <p:cond delay="0"/>
                                  </p:stCondLst>
                                  <p:childTnLst>
                                    <p:set>
                                      <p:cBhvr>
                                        <p:cTn id="88" dur="1" fill="hold">
                                          <p:stCondLst>
                                            <p:cond delay="0"/>
                                          </p:stCondLst>
                                        </p:cTn>
                                        <p:tgtEl>
                                          <p:spTgt spid="80"/>
                                        </p:tgtEl>
                                        <p:attrNameLst>
                                          <p:attrName>style.visibility</p:attrName>
                                        </p:attrNameLst>
                                      </p:cBhvr>
                                      <p:to>
                                        <p:strVal val="visible"/>
                                      </p:to>
                                    </p:set>
                                    <p:animEffect transition="in" filter="strips(downLeft)">
                                      <p:cBhvr>
                                        <p:cTn id="89" dur="500"/>
                                        <p:tgtEl>
                                          <p:spTgt spid="80"/>
                                        </p:tgtEl>
                                      </p:cBhvr>
                                    </p:animEffect>
                                  </p:childTnLst>
                                </p:cTn>
                              </p:par>
                            </p:childTnLst>
                          </p:cTn>
                        </p:par>
                        <p:par>
                          <p:cTn id="90" fill="hold">
                            <p:stCondLst>
                              <p:cond delay="6100"/>
                            </p:stCondLst>
                            <p:childTnLst>
                              <p:par>
                                <p:cTn id="91" presetID="9" presetClass="entr" presetSubtype="0" fill="hold" grpId="0" nodeType="afterEffect">
                                  <p:stCondLst>
                                    <p:cond delay="0"/>
                                  </p:stCondLst>
                                  <p:childTnLst>
                                    <p:set>
                                      <p:cBhvr>
                                        <p:cTn id="92" dur="1" fill="hold">
                                          <p:stCondLst>
                                            <p:cond delay="0"/>
                                          </p:stCondLst>
                                        </p:cTn>
                                        <p:tgtEl>
                                          <p:spTgt spid="92">
                                            <p:txEl>
                                              <p:pRg st="0" end="0"/>
                                            </p:txEl>
                                          </p:spTgt>
                                        </p:tgtEl>
                                        <p:attrNameLst>
                                          <p:attrName>style.visibility</p:attrName>
                                        </p:attrNameLst>
                                      </p:cBhvr>
                                      <p:to>
                                        <p:strVal val="visible"/>
                                      </p:to>
                                    </p:set>
                                    <p:animEffect transition="in" filter="dissolve">
                                      <p:cBhvr>
                                        <p:cTn id="93" dur="500"/>
                                        <p:tgtEl>
                                          <p:spTgt spid="92">
                                            <p:txEl>
                                              <p:pRg st="0" end="0"/>
                                            </p:txEl>
                                          </p:spTgt>
                                        </p:tgtEl>
                                      </p:cBhvr>
                                    </p:animEffect>
                                  </p:childTnLst>
                                </p:cTn>
                              </p:par>
                            </p:childTnLst>
                          </p:cTn>
                        </p:par>
                        <p:par>
                          <p:cTn id="94" fill="hold">
                            <p:stCondLst>
                              <p:cond delay="6600"/>
                            </p:stCondLst>
                            <p:childTnLst>
                              <p:par>
                                <p:cTn id="95" presetID="18" presetClass="entr" presetSubtype="6" fill="hold" grpId="0" nodeType="afterEffect">
                                  <p:stCondLst>
                                    <p:cond delay="0"/>
                                  </p:stCondLst>
                                  <p:childTnLst>
                                    <p:set>
                                      <p:cBhvr>
                                        <p:cTn id="96" dur="1" fill="hold">
                                          <p:stCondLst>
                                            <p:cond delay="0"/>
                                          </p:stCondLst>
                                        </p:cTn>
                                        <p:tgtEl>
                                          <p:spTgt spid="93">
                                            <p:txEl>
                                              <p:pRg st="0" end="0"/>
                                            </p:txEl>
                                          </p:spTgt>
                                        </p:tgtEl>
                                        <p:attrNameLst>
                                          <p:attrName>style.visibility</p:attrName>
                                        </p:attrNameLst>
                                      </p:cBhvr>
                                      <p:to>
                                        <p:strVal val="visible"/>
                                      </p:to>
                                    </p:set>
                                    <p:animEffect transition="in" filter="strips(downRight)">
                                      <p:cBhvr>
                                        <p:cTn id="97" dur="500"/>
                                        <p:tgtEl>
                                          <p:spTgt spid="93">
                                            <p:txEl>
                                              <p:pRg st="0" end="0"/>
                                            </p:txEl>
                                          </p:spTgt>
                                        </p:tgtEl>
                                      </p:cBhvr>
                                    </p:animEffect>
                                  </p:childTnLst>
                                </p:cTn>
                              </p:par>
                            </p:childTnLst>
                          </p:cTn>
                        </p:par>
                        <p:par>
                          <p:cTn id="98" fill="hold">
                            <p:stCondLst>
                              <p:cond delay="7100"/>
                            </p:stCondLst>
                            <p:childTnLst>
                              <p:par>
                                <p:cTn id="99" presetID="22" presetClass="entr" presetSubtype="1" fill="hold" grpId="0" nodeType="afterEffect">
                                  <p:stCondLst>
                                    <p:cond delay="0"/>
                                  </p:stCondLst>
                                  <p:childTnLst>
                                    <p:set>
                                      <p:cBhvr>
                                        <p:cTn id="100" dur="1" fill="hold">
                                          <p:stCondLst>
                                            <p:cond delay="0"/>
                                          </p:stCondLst>
                                        </p:cTn>
                                        <p:tgtEl>
                                          <p:spTgt spid="84"/>
                                        </p:tgtEl>
                                        <p:attrNameLst>
                                          <p:attrName>style.visibility</p:attrName>
                                        </p:attrNameLst>
                                      </p:cBhvr>
                                      <p:to>
                                        <p:strVal val="visible"/>
                                      </p:to>
                                    </p:set>
                                    <p:animEffect transition="in" filter="wipe(up)">
                                      <p:cBhvr>
                                        <p:cTn id="101" dur="500"/>
                                        <p:tgtEl>
                                          <p:spTgt spid="84"/>
                                        </p:tgtEl>
                                      </p:cBhvr>
                                    </p:animEffect>
                                  </p:childTnLst>
                                </p:cTn>
                              </p:par>
                            </p:childTnLst>
                          </p:cTn>
                        </p:par>
                        <p:par>
                          <p:cTn id="102" fill="hold">
                            <p:stCondLst>
                              <p:cond delay="7600"/>
                            </p:stCondLst>
                            <p:childTnLst>
                              <p:par>
                                <p:cTn id="103" presetID="1" presetClass="entr" presetSubtype="0" fill="hold" grpId="0" nodeType="afterEffect">
                                  <p:stCondLst>
                                    <p:cond delay="0"/>
                                  </p:stCondLst>
                                  <p:childTnLst>
                                    <p:set>
                                      <p:cBhvr>
                                        <p:cTn id="104" dur="1" fill="hold">
                                          <p:stCondLst>
                                            <p:cond delay="0"/>
                                          </p:stCondLst>
                                        </p:cTn>
                                        <p:tgtEl>
                                          <p:spTgt spid="97">
                                            <p:txEl>
                                              <p:pRg st="0" end="0"/>
                                            </p:txEl>
                                          </p:spTgt>
                                        </p:tgtEl>
                                        <p:attrNameLst>
                                          <p:attrName>style.visibility</p:attrName>
                                        </p:attrNameLst>
                                      </p:cBhvr>
                                      <p:to>
                                        <p:strVal val="visible"/>
                                      </p:to>
                                    </p:set>
                                  </p:childTnLst>
                                </p:cTn>
                              </p:par>
                            </p:childTnLst>
                          </p:cTn>
                        </p:par>
                        <p:par>
                          <p:cTn id="105" fill="hold">
                            <p:stCondLst>
                              <p:cond delay="7600"/>
                            </p:stCondLst>
                            <p:childTnLst>
                              <p:par>
                                <p:cTn id="106" presetID="18" presetClass="entr" presetSubtype="12"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Effect transition="in" filter="strips(downLeft)">
                                      <p:cBhvr>
                                        <p:cTn id="108" dur="500"/>
                                        <p:tgtEl>
                                          <p:spTgt spid="83"/>
                                        </p:tgtEl>
                                      </p:cBhvr>
                                    </p:animEffect>
                                  </p:childTnLst>
                                </p:cTn>
                              </p:par>
                            </p:childTnLst>
                          </p:cTn>
                        </p:par>
                        <p:par>
                          <p:cTn id="109" fill="hold">
                            <p:stCondLst>
                              <p:cond delay="8100"/>
                            </p:stCondLst>
                            <p:childTnLst>
                              <p:par>
                                <p:cTn id="110" presetID="9" presetClass="entr" presetSubtype="0" fill="hold" grpId="0" nodeType="afterEffect">
                                  <p:stCondLst>
                                    <p:cond delay="0"/>
                                  </p:stCondLst>
                                  <p:childTnLst>
                                    <p:set>
                                      <p:cBhvr>
                                        <p:cTn id="111" dur="1" fill="hold">
                                          <p:stCondLst>
                                            <p:cond delay="0"/>
                                          </p:stCondLst>
                                        </p:cTn>
                                        <p:tgtEl>
                                          <p:spTgt spid="95">
                                            <p:txEl>
                                              <p:pRg st="0" end="0"/>
                                            </p:txEl>
                                          </p:spTgt>
                                        </p:tgtEl>
                                        <p:attrNameLst>
                                          <p:attrName>style.visibility</p:attrName>
                                        </p:attrNameLst>
                                      </p:cBhvr>
                                      <p:to>
                                        <p:strVal val="visible"/>
                                      </p:to>
                                    </p:set>
                                    <p:animEffect transition="in" filter="dissolve">
                                      <p:cBhvr>
                                        <p:cTn id="112" dur="500"/>
                                        <p:tgtEl>
                                          <p:spTgt spid="95">
                                            <p:txEl>
                                              <p:pRg st="0" end="0"/>
                                            </p:txEl>
                                          </p:spTgt>
                                        </p:tgtEl>
                                      </p:cBhvr>
                                    </p:animEffect>
                                  </p:childTnLst>
                                </p:cTn>
                              </p:par>
                            </p:childTnLst>
                          </p:cTn>
                        </p:par>
                        <p:par>
                          <p:cTn id="113" fill="hold">
                            <p:stCondLst>
                              <p:cond delay="8600"/>
                            </p:stCondLst>
                            <p:childTnLst>
                              <p:par>
                                <p:cTn id="114" presetID="18" presetClass="entr" presetSubtype="6" fill="hold" grpId="0" nodeType="afterEffect">
                                  <p:stCondLst>
                                    <p:cond delay="0"/>
                                  </p:stCondLst>
                                  <p:childTnLst>
                                    <p:set>
                                      <p:cBhvr>
                                        <p:cTn id="115" dur="1" fill="hold">
                                          <p:stCondLst>
                                            <p:cond delay="0"/>
                                          </p:stCondLst>
                                        </p:cTn>
                                        <p:tgtEl>
                                          <p:spTgt spid="96">
                                            <p:txEl>
                                              <p:pRg st="0" end="0"/>
                                            </p:txEl>
                                          </p:spTgt>
                                        </p:tgtEl>
                                        <p:attrNameLst>
                                          <p:attrName>style.visibility</p:attrName>
                                        </p:attrNameLst>
                                      </p:cBhvr>
                                      <p:to>
                                        <p:strVal val="visible"/>
                                      </p:to>
                                    </p:set>
                                    <p:animEffect transition="in" filter="strips(downRight)">
                                      <p:cBhvr>
                                        <p:cTn id="116" dur="500"/>
                                        <p:tgtEl>
                                          <p:spTgt spid="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2" grpId="0" bldLvl="0" animBg="1"/>
      <p:bldP spid="75" grpId="0" bldLvl="0" animBg="1"/>
      <p:bldP spid="77" grpId="0" bldLvl="0" animBg="1"/>
      <p:bldP spid="78" grpId="0" bldLvl="0" animBg="1"/>
      <p:bldP spid="80" grpId="0" bldLvl="0" animBg="1"/>
      <p:bldP spid="81" grpId="0" bldLvl="0" animBg="1"/>
      <p:bldP spid="83" grpId="0" bldLvl="0" animBg="1"/>
      <p:bldP spid="84" grpId="0" bldLvl="0" animBg="1"/>
      <p:bldP spid="86" grpId="0" build="p"/>
      <p:bldP spid="87" grpId="0" build="p"/>
      <p:bldP spid="88" grpId="0" build="p"/>
      <p:bldP spid="89" grpId="0" build="p"/>
      <p:bldP spid="90" grpId="0" build="p"/>
      <p:bldP spid="91" grpId="0" build="p"/>
      <p:bldP spid="92" grpId="0" build="p"/>
      <p:bldP spid="93" grpId="0" build="p"/>
      <p:bldP spid="94" grpId="0" build="p"/>
      <p:bldP spid="95" grpId="0" build="p"/>
      <p:bldP spid="96" grpId="0" build="p"/>
      <p:bldP spid="9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81"/>
          <p:cNvSpPr txBox="1"/>
          <p:nvPr/>
        </p:nvSpPr>
        <p:spPr>
          <a:xfrm>
            <a:off x="5434151" y="3429000"/>
            <a:ext cx="6090129" cy="461665"/>
          </a:xfrm>
          <a:prstGeom prst="rect">
            <a:avLst/>
          </a:prstGeom>
          <a:noFill/>
        </p:spPr>
        <p:txBody>
          <a:bodyPr wrap="none" rtlCol="0">
            <a:spAutoFit/>
          </a:bodyPr>
          <a:lstStyle>
            <a:defPPr>
              <a:defRPr lang="zh-CN"/>
            </a:defPPr>
            <a:lvl1pPr>
              <a:defRPr sz="6000">
                <a:gradFill>
                  <a:gsLst>
                    <a:gs pos="0">
                      <a:schemeClr val="bg1"/>
                    </a:gs>
                    <a:gs pos="100000">
                      <a:srgbClr val="CCFFFF"/>
                    </a:gs>
                  </a:gsLst>
                  <a:lin ang="5400000" scaled="1"/>
                </a:gradFill>
                <a:latin typeface="微软雅黑" panose="020B0503020204020204" pitchFamily="34" charset="-122"/>
                <a:ea typeface="微软雅黑" panose="020B0503020204020204" pitchFamily="34" charset="-122"/>
              </a:defRPr>
            </a:lvl1pPr>
          </a:lstStyle>
          <a:p>
            <a:pPr lvl="0">
              <a:defRPr/>
            </a:pPr>
            <a:r>
              <a:rPr lang="zh-CN" altLang="en-US" sz="2400" dirty="0">
                <a:gradFill>
                  <a:gsLst>
                    <a:gs pos="0">
                      <a:prstClr val="white"/>
                    </a:gs>
                    <a:gs pos="100000">
                      <a:srgbClr val="CCFFFF"/>
                    </a:gs>
                  </a:gsLst>
                  <a:lin ang="5400000" scaled="1"/>
                </a:gradFill>
                <a:latin typeface="+mn-lt"/>
                <a:ea typeface="+mn-ea"/>
                <a:cs typeface="+mn-ea"/>
                <a:sym typeface="+mn-lt"/>
              </a:rPr>
              <a:t>教师说课 ／ 教育培训 ／公开课 ／公司培训</a:t>
            </a:r>
          </a:p>
        </p:txBody>
      </p:sp>
      <p:sp>
        <p:nvSpPr>
          <p:cNvPr id="5" name="文本框 283"/>
          <p:cNvSpPr txBox="1"/>
          <p:nvPr/>
        </p:nvSpPr>
        <p:spPr>
          <a:xfrm>
            <a:off x="5332551" y="2247542"/>
            <a:ext cx="5724644" cy="1200329"/>
          </a:xfrm>
          <a:prstGeom prst="rect">
            <a:avLst/>
          </a:prstGeom>
          <a:noFill/>
        </p:spPr>
        <p:txBody>
          <a:bodyPr wrap="none" rtlCol="0">
            <a:spAutoFit/>
          </a:bodyPr>
          <a:lstStyle/>
          <a:p>
            <a:pPr lvl="0">
              <a:defRPr/>
            </a:pPr>
            <a:r>
              <a:rPr lang="zh-CN" altLang="en-US" sz="7200" b="1" dirty="0">
                <a:gradFill>
                  <a:gsLst>
                    <a:gs pos="0">
                      <a:prstClr val="white"/>
                    </a:gs>
                    <a:gs pos="100000">
                      <a:srgbClr val="CCFFFF"/>
                    </a:gs>
                  </a:gsLst>
                  <a:lin ang="5400000" scaled="1"/>
                </a:gradFill>
                <a:cs typeface="+mn-ea"/>
                <a:sym typeface="+mn-lt"/>
              </a:rPr>
              <a:t>感谢您的聆听</a:t>
            </a:r>
          </a:p>
        </p:txBody>
      </p:sp>
      <p:sp>
        <p:nvSpPr>
          <p:cNvPr id="6" name="文本框 281"/>
          <p:cNvSpPr txBox="1"/>
          <p:nvPr/>
        </p:nvSpPr>
        <p:spPr>
          <a:xfrm>
            <a:off x="5434150" y="3945930"/>
            <a:ext cx="2265364" cy="369332"/>
          </a:xfrm>
          <a:prstGeom prst="rect">
            <a:avLst/>
          </a:prstGeom>
          <a:noFill/>
        </p:spPr>
        <p:txBody>
          <a:bodyPr wrap="none" rtlCol="0">
            <a:spAutoFit/>
          </a:bodyPr>
          <a:lstStyle>
            <a:defPPr>
              <a:defRPr lang="zh-CN"/>
            </a:defPPr>
            <a:lvl1pPr>
              <a:defRPr sz="6000">
                <a:gradFill>
                  <a:gsLst>
                    <a:gs pos="0">
                      <a:schemeClr val="bg1"/>
                    </a:gs>
                    <a:gs pos="100000">
                      <a:srgbClr val="CCFFFF"/>
                    </a:gs>
                  </a:gsLst>
                  <a:lin ang="5400000" scaled="1"/>
                </a:gradFill>
                <a:latin typeface="微软雅黑" panose="020B0503020204020204" pitchFamily="34" charset="-122"/>
                <a:ea typeface="微软雅黑" panose="020B0503020204020204" pitchFamily="34" charset="-122"/>
              </a:defRPr>
            </a:lvl1pPr>
          </a:lstStyle>
          <a:p>
            <a:pPr lvl="0">
              <a:defRPr/>
            </a:pPr>
            <a:r>
              <a:rPr lang="zh-CN" altLang="en-US" sz="1800" smtClean="0">
                <a:gradFill>
                  <a:gsLst>
                    <a:gs pos="0">
                      <a:prstClr val="white"/>
                    </a:gs>
                    <a:gs pos="100000">
                      <a:srgbClr val="CCFFFF"/>
                    </a:gs>
                  </a:gsLst>
                  <a:lin ang="5400000" scaled="1"/>
                </a:gradFill>
                <a:latin typeface="+mn-lt"/>
                <a:ea typeface="+mn-ea"/>
                <a:cs typeface="+mn-ea"/>
                <a:sym typeface="+mn-lt"/>
              </a:rPr>
              <a:t>说课老师  </a:t>
            </a:r>
            <a:r>
              <a:rPr lang="en-US" altLang="zh-CN" sz="1800" smtClean="0">
                <a:gradFill>
                  <a:gsLst>
                    <a:gs pos="0">
                      <a:prstClr val="white"/>
                    </a:gs>
                    <a:gs pos="100000">
                      <a:srgbClr val="CCFFFF"/>
                    </a:gs>
                  </a:gsLst>
                  <a:lin ang="5400000" scaled="1"/>
                </a:gradFill>
                <a:latin typeface="+mn-lt"/>
                <a:ea typeface="+mn-ea"/>
                <a:cs typeface="+mn-ea"/>
                <a:sym typeface="+mn-lt"/>
              </a:rPr>
              <a:t>|  PPT818</a:t>
            </a:r>
            <a:endParaRPr lang="en-US" altLang="zh-CN" sz="1800" dirty="0">
              <a:gradFill>
                <a:gsLst>
                  <a:gs pos="0">
                    <a:prstClr val="white"/>
                  </a:gs>
                  <a:gs pos="100000">
                    <a:srgbClr val="CCFFFF"/>
                  </a:gs>
                </a:gsLst>
                <a:lin ang="5400000" scaled="1"/>
              </a:gradFill>
              <a:latin typeface="+mn-lt"/>
              <a:ea typeface="+mn-ea"/>
              <a:cs typeface="+mn-ea"/>
              <a:sym typeface="+mn-lt"/>
            </a:endParaRPr>
          </a:p>
        </p:txBody>
      </p:sp>
      <p:sp>
        <p:nvSpPr>
          <p:cNvPr id="7" name="文本框 281"/>
          <p:cNvSpPr txBox="1"/>
          <p:nvPr/>
        </p:nvSpPr>
        <p:spPr>
          <a:xfrm>
            <a:off x="10282455" y="729060"/>
            <a:ext cx="1107996" cy="369332"/>
          </a:xfrm>
          <a:prstGeom prst="rect">
            <a:avLst/>
          </a:prstGeom>
          <a:noFill/>
        </p:spPr>
        <p:txBody>
          <a:bodyPr wrap="none" rtlCol="0">
            <a:spAutoFit/>
          </a:bodyPr>
          <a:lstStyle>
            <a:defPPr>
              <a:defRPr lang="zh-CN"/>
            </a:defPPr>
            <a:lvl1pPr>
              <a:defRPr sz="6000">
                <a:gradFill>
                  <a:gsLst>
                    <a:gs pos="0">
                      <a:schemeClr val="bg1"/>
                    </a:gs>
                    <a:gs pos="100000">
                      <a:srgbClr val="CCFFFF"/>
                    </a:gs>
                  </a:gsLst>
                  <a:lin ang="5400000" scaled="1"/>
                </a:gradFill>
                <a:latin typeface="微软雅黑" panose="020B0503020204020204" pitchFamily="34" charset="-122"/>
                <a:ea typeface="微软雅黑" panose="020B0503020204020204" pitchFamily="34" charset="-122"/>
              </a:defRPr>
            </a:lvl1pPr>
          </a:lstStyle>
          <a:p>
            <a:pPr lvl="0">
              <a:defRPr/>
            </a:pPr>
            <a:r>
              <a:rPr lang="zh-CN" altLang="en-US" sz="1800" dirty="0">
                <a:gradFill>
                  <a:gsLst>
                    <a:gs pos="0">
                      <a:prstClr val="white"/>
                    </a:gs>
                    <a:gs pos="100000">
                      <a:srgbClr val="CCFFFF"/>
                    </a:gs>
                  </a:gsLst>
                  <a:lin ang="5400000" scaled="1"/>
                </a:gradFill>
                <a:latin typeface="+mn-lt"/>
                <a:ea typeface="+mn-ea"/>
                <a:cs typeface="+mn-ea"/>
                <a:sym typeface="+mn-lt"/>
              </a:rPr>
              <a:t>学校名称</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40" fill="hold"/>
                                        <p:tgtEl>
                                          <p:spTgt spid="5"/>
                                        </p:tgtEl>
                                        <p:attrNameLst>
                                          <p:attrName>ppt_w</p:attrName>
                                        </p:attrNameLst>
                                      </p:cBhvr>
                                      <p:tavLst>
                                        <p:tav tm="0">
                                          <p:val>
                                            <p:fltVal val="0"/>
                                          </p:val>
                                        </p:tav>
                                        <p:tav tm="100000">
                                          <p:val>
                                            <p:strVal val="#ppt_w"/>
                                          </p:val>
                                        </p:tav>
                                      </p:tavLst>
                                    </p:anim>
                                    <p:anim calcmode="lin" valueType="num">
                                      <p:cBhvr>
                                        <p:cTn id="8" dur="1040" fill="hold"/>
                                        <p:tgtEl>
                                          <p:spTgt spid="5"/>
                                        </p:tgtEl>
                                        <p:attrNameLst>
                                          <p:attrName>ppt_h</p:attrName>
                                        </p:attrNameLst>
                                      </p:cBhvr>
                                      <p:tavLst>
                                        <p:tav tm="0">
                                          <p:val>
                                            <p:fltVal val="0"/>
                                          </p:val>
                                        </p:tav>
                                        <p:tav tm="100000">
                                          <p:val>
                                            <p:strVal val="#ppt_h"/>
                                          </p:val>
                                        </p:tav>
                                      </p:tavLst>
                                    </p:anim>
                                    <p:animEffect transition="in" filter="fade">
                                      <p:cBhvr>
                                        <p:cTn id="9" dur="1040"/>
                                        <p:tgtEl>
                                          <p:spTgt spid="5"/>
                                        </p:tgtEl>
                                      </p:cBhvr>
                                    </p:animEffect>
                                  </p:childTnLst>
                                </p:cTn>
                              </p:par>
                              <p:par>
                                <p:cTn id="10" presetID="63" presetClass="path" presetSubtype="0" decel="50000" fill="hold" grpId="1" nodeType="withEffect">
                                  <p:stCondLst>
                                    <p:cond delay="0"/>
                                  </p:stCondLst>
                                  <p:iterate type="lt">
                                    <p:tmPct val="13000"/>
                                  </p:iterate>
                                  <p:childTnLst>
                                    <p:animMotion origin="layout" path="M -2.91667E-6 2.22222E-6 L 0.17657 2.22222E-6 " pathEditMode="relative" rAng="0" ptsTypes="AA">
                                      <p:cBhvr>
                                        <p:cTn id="11" dur="960" spd="-100000" fill="hold"/>
                                        <p:tgtEl>
                                          <p:spTgt spid="5"/>
                                        </p:tgtEl>
                                        <p:attrNameLst>
                                          <p:attrName>ppt_x</p:attrName>
                                          <p:attrName>ppt_y</p:attrName>
                                        </p:attrNameLst>
                                      </p:cBhvr>
                                      <p:rCtr x="8828" y="0"/>
                                    </p:animMotion>
                                  </p:childTnLst>
                                </p:cTn>
                              </p:par>
                              <p:par>
                                <p:cTn id="12" presetID="53" presetClass="entr" presetSubtype="16" fill="hold" grpId="0" nodeType="with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1040" fill="hold"/>
                                        <p:tgtEl>
                                          <p:spTgt spid="4"/>
                                        </p:tgtEl>
                                        <p:attrNameLst>
                                          <p:attrName>ppt_w</p:attrName>
                                        </p:attrNameLst>
                                      </p:cBhvr>
                                      <p:tavLst>
                                        <p:tav tm="0">
                                          <p:val>
                                            <p:fltVal val="0"/>
                                          </p:val>
                                        </p:tav>
                                        <p:tav tm="100000">
                                          <p:val>
                                            <p:strVal val="#ppt_w"/>
                                          </p:val>
                                        </p:tav>
                                      </p:tavLst>
                                    </p:anim>
                                    <p:anim calcmode="lin" valueType="num">
                                      <p:cBhvr>
                                        <p:cTn id="15" dur="1040" fill="hold"/>
                                        <p:tgtEl>
                                          <p:spTgt spid="4"/>
                                        </p:tgtEl>
                                        <p:attrNameLst>
                                          <p:attrName>ppt_h</p:attrName>
                                        </p:attrNameLst>
                                      </p:cBhvr>
                                      <p:tavLst>
                                        <p:tav tm="0">
                                          <p:val>
                                            <p:fltVal val="0"/>
                                          </p:val>
                                        </p:tav>
                                        <p:tav tm="100000">
                                          <p:val>
                                            <p:strVal val="#ppt_h"/>
                                          </p:val>
                                        </p:tav>
                                      </p:tavLst>
                                    </p:anim>
                                    <p:animEffect transition="in" filter="fade">
                                      <p:cBhvr>
                                        <p:cTn id="16" dur="1040"/>
                                        <p:tgtEl>
                                          <p:spTgt spid="4"/>
                                        </p:tgtEl>
                                      </p:cBhvr>
                                    </p:animEffect>
                                  </p:childTnLst>
                                </p:cTn>
                              </p:par>
                              <p:par>
                                <p:cTn id="17" presetID="63" presetClass="path" presetSubtype="0" decel="50000" fill="hold" grpId="1" nodeType="withEffect">
                                  <p:stCondLst>
                                    <p:cond delay="0"/>
                                  </p:stCondLst>
                                  <p:iterate type="lt">
                                    <p:tmPct val="13000"/>
                                  </p:iterate>
                                  <p:childTnLst>
                                    <p:animMotion origin="layout" path="M -2.08333E-7 -4.81481E-6 L 0.17656 -4.81481E-6 " pathEditMode="relative" rAng="0" ptsTypes="AA">
                                      <p:cBhvr>
                                        <p:cTn id="18" dur="960" spd="-100000" fill="hold"/>
                                        <p:tgtEl>
                                          <p:spTgt spid="4"/>
                                        </p:tgtEl>
                                        <p:attrNameLst>
                                          <p:attrName>ppt_x</p:attrName>
                                          <p:attrName>ppt_y</p:attrName>
                                        </p:attrNameLst>
                                      </p:cBhvr>
                                      <p:rCtr x="8828" y="0"/>
                                    </p:animMotion>
                                  </p:childTnLst>
                                </p:cTn>
                              </p:par>
                              <p:par>
                                <p:cTn id="19" presetID="53" presetClass="entr" presetSubtype="16" fill="hold" grpId="0" nodeType="with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calcmode="lin" valueType="num">
                                      <p:cBhvr>
                                        <p:cTn id="21" dur="1040" fill="hold"/>
                                        <p:tgtEl>
                                          <p:spTgt spid="6"/>
                                        </p:tgtEl>
                                        <p:attrNameLst>
                                          <p:attrName>ppt_w</p:attrName>
                                        </p:attrNameLst>
                                      </p:cBhvr>
                                      <p:tavLst>
                                        <p:tav tm="0">
                                          <p:val>
                                            <p:fltVal val="0"/>
                                          </p:val>
                                        </p:tav>
                                        <p:tav tm="100000">
                                          <p:val>
                                            <p:strVal val="#ppt_w"/>
                                          </p:val>
                                        </p:tav>
                                      </p:tavLst>
                                    </p:anim>
                                    <p:anim calcmode="lin" valueType="num">
                                      <p:cBhvr>
                                        <p:cTn id="22" dur="1040" fill="hold"/>
                                        <p:tgtEl>
                                          <p:spTgt spid="6"/>
                                        </p:tgtEl>
                                        <p:attrNameLst>
                                          <p:attrName>ppt_h</p:attrName>
                                        </p:attrNameLst>
                                      </p:cBhvr>
                                      <p:tavLst>
                                        <p:tav tm="0">
                                          <p:val>
                                            <p:fltVal val="0"/>
                                          </p:val>
                                        </p:tav>
                                        <p:tav tm="100000">
                                          <p:val>
                                            <p:strVal val="#ppt_h"/>
                                          </p:val>
                                        </p:tav>
                                      </p:tavLst>
                                    </p:anim>
                                    <p:animEffect transition="in" filter="fade">
                                      <p:cBhvr>
                                        <p:cTn id="23" dur="1040"/>
                                        <p:tgtEl>
                                          <p:spTgt spid="6"/>
                                        </p:tgtEl>
                                      </p:cBhvr>
                                    </p:animEffect>
                                  </p:childTnLst>
                                </p:cTn>
                              </p:par>
                              <p:par>
                                <p:cTn id="24" presetID="63" presetClass="path" presetSubtype="0" decel="50000" fill="hold" grpId="1" nodeType="withEffect">
                                  <p:stCondLst>
                                    <p:cond delay="0"/>
                                  </p:stCondLst>
                                  <p:iterate type="lt">
                                    <p:tmPct val="13000"/>
                                  </p:iterate>
                                  <p:childTnLst>
                                    <p:animMotion origin="layout" path="M 3.54167E-6 -4.81481E-6 L 0.17656 -4.81481E-6 " pathEditMode="relative" rAng="0" ptsTypes="AA">
                                      <p:cBhvr>
                                        <p:cTn id="25" dur="960" spd="-100000" fill="hold"/>
                                        <p:tgtEl>
                                          <p:spTgt spid="6"/>
                                        </p:tgtEl>
                                        <p:attrNameLst>
                                          <p:attrName>ppt_x</p:attrName>
                                          <p:attrName>ppt_y</p:attrName>
                                        </p:attrNameLst>
                                      </p:cBhvr>
                                      <p:rCtr x="8828" y="0"/>
                                    </p:animMotion>
                                  </p:childTnLst>
                                </p:cTn>
                              </p:par>
                              <p:par>
                                <p:cTn id="26" presetID="53" presetClass="entr" presetSubtype="16" fill="hold" grpId="0" nodeType="withEffect">
                                  <p:stCondLst>
                                    <p:cond delay="0"/>
                                  </p:stCondLst>
                                  <p:iterate type="lt">
                                    <p:tmPct val="10000"/>
                                  </p:iterate>
                                  <p:childTnLst>
                                    <p:set>
                                      <p:cBhvr>
                                        <p:cTn id="27" dur="1" fill="hold">
                                          <p:stCondLst>
                                            <p:cond delay="0"/>
                                          </p:stCondLst>
                                        </p:cTn>
                                        <p:tgtEl>
                                          <p:spTgt spid="7"/>
                                        </p:tgtEl>
                                        <p:attrNameLst>
                                          <p:attrName>style.visibility</p:attrName>
                                        </p:attrNameLst>
                                      </p:cBhvr>
                                      <p:to>
                                        <p:strVal val="visible"/>
                                      </p:to>
                                    </p:set>
                                    <p:anim calcmode="lin" valueType="num">
                                      <p:cBhvr>
                                        <p:cTn id="28" dur="1040" fill="hold"/>
                                        <p:tgtEl>
                                          <p:spTgt spid="7"/>
                                        </p:tgtEl>
                                        <p:attrNameLst>
                                          <p:attrName>ppt_w</p:attrName>
                                        </p:attrNameLst>
                                      </p:cBhvr>
                                      <p:tavLst>
                                        <p:tav tm="0">
                                          <p:val>
                                            <p:fltVal val="0"/>
                                          </p:val>
                                        </p:tav>
                                        <p:tav tm="100000">
                                          <p:val>
                                            <p:strVal val="#ppt_w"/>
                                          </p:val>
                                        </p:tav>
                                      </p:tavLst>
                                    </p:anim>
                                    <p:anim calcmode="lin" valueType="num">
                                      <p:cBhvr>
                                        <p:cTn id="29" dur="1040" fill="hold"/>
                                        <p:tgtEl>
                                          <p:spTgt spid="7"/>
                                        </p:tgtEl>
                                        <p:attrNameLst>
                                          <p:attrName>ppt_h</p:attrName>
                                        </p:attrNameLst>
                                      </p:cBhvr>
                                      <p:tavLst>
                                        <p:tav tm="0">
                                          <p:val>
                                            <p:fltVal val="0"/>
                                          </p:val>
                                        </p:tav>
                                        <p:tav tm="100000">
                                          <p:val>
                                            <p:strVal val="#ppt_h"/>
                                          </p:val>
                                        </p:tav>
                                      </p:tavLst>
                                    </p:anim>
                                    <p:animEffect transition="in" filter="fade">
                                      <p:cBhvr>
                                        <p:cTn id="30" dur="1040"/>
                                        <p:tgtEl>
                                          <p:spTgt spid="7"/>
                                        </p:tgtEl>
                                      </p:cBhvr>
                                    </p:animEffect>
                                  </p:childTnLst>
                                </p:cTn>
                              </p:par>
                              <p:par>
                                <p:cTn id="31" presetID="63" presetClass="path" presetSubtype="0" decel="50000" fill="hold" grpId="1" nodeType="withEffect">
                                  <p:stCondLst>
                                    <p:cond delay="0"/>
                                  </p:stCondLst>
                                  <p:iterate type="lt">
                                    <p:tmPct val="13000"/>
                                  </p:iterate>
                                  <p:childTnLst>
                                    <p:animMotion origin="layout" path="M -4.58333E-6 -1.85185E-6 L 0.17657 -1.85185E-6 " pathEditMode="relative" rAng="0" ptsTypes="AA">
                                      <p:cBhvr>
                                        <p:cTn id="32" dur="960" spd="-100000" fill="hold"/>
                                        <p:tgtEl>
                                          <p:spTgt spid="7"/>
                                        </p:tgtEl>
                                        <p:attrNameLst>
                                          <p:attrName>ppt_x</p:attrName>
                                          <p:attrName>ppt_y</p:attrName>
                                        </p:attrNameLst>
                                      </p:cBhvr>
                                      <p:rCtr x="882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PA_椭圆 1"/>
          <p:cNvSpPr/>
          <p:nvPr>
            <p:custDataLst>
              <p:tags r:id="rId1"/>
            </p:custDataLst>
          </p:nvPr>
        </p:nvSpPr>
        <p:spPr>
          <a:xfrm>
            <a:off x="5268686" y="490753"/>
            <a:ext cx="1421477" cy="446739"/>
          </a:xfrm>
          <a:prstGeom prst="roundRect">
            <a:avLst>
              <a:gd name="adj" fmla="val 50000"/>
            </a:avLst>
          </a:prstGeom>
          <a:solidFill>
            <a:srgbClr val="0070C0"/>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sp>
        <p:nvSpPr>
          <p:cNvPr id="73"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4" name="椭圆 73"/>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5"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76" name="矩形 75"/>
          <p:cNvSpPr/>
          <p:nvPr/>
        </p:nvSpPr>
        <p:spPr>
          <a:xfrm>
            <a:off x="1015602" y="642700"/>
            <a:ext cx="2002471"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77" name="文本框 76"/>
          <p:cNvSpPr txBox="1"/>
          <p:nvPr/>
        </p:nvSpPr>
        <p:spPr>
          <a:xfrm>
            <a:off x="1009702" y="159657"/>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5171"/>
                </a:solidFill>
                <a:effectLst/>
                <a:uLnTx/>
                <a:uFillTx/>
                <a:cs typeface="+mn-ea"/>
                <a:sym typeface="+mn-lt"/>
              </a:rPr>
              <a:t>课程分析</a:t>
            </a:r>
          </a:p>
        </p:txBody>
      </p:sp>
      <p:grpSp>
        <p:nvGrpSpPr>
          <p:cNvPr id="109" name="组合 108"/>
          <p:cNvGrpSpPr/>
          <p:nvPr/>
        </p:nvGrpSpPr>
        <p:grpSpPr>
          <a:xfrm>
            <a:off x="47624" y="2996043"/>
            <a:ext cx="1731479" cy="551245"/>
            <a:chOff x="47624" y="3148443"/>
            <a:chExt cx="1731479" cy="551245"/>
          </a:xfrm>
        </p:grpSpPr>
        <p:sp>
          <p:nvSpPr>
            <p:cNvPr id="110" name="直角三角形 109"/>
            <p:cNvSpPr/>
            <p:nvPr/>
          </p:nvSpPr>
          <p:spPr>
            <a:xfrm rot="16200000" flipH="1">
              <a:off x="41676" y="3601662"/>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11" name="组合 110"/>
            <p:cNvGrpSpPr/>
            <p:nvPr/>
          </p:nvGrpSpPr>
          <p:grpSpPr>
            <a:xfrm>
              <a:off x="47624" y="3148443"/>
              <a:ext cx="1731479" cy="447270"/>
              <a:chOff x="47624" y="2775910"/>
              <a:chExt cx="1731479" cy="447270"/>
            </a:xfrm>
          </p:grpSpPr>
          <p:sp>
            <p:nvSpPr>
              <p:cNvPr id="113" name="五边形 62"/>
              <p:cNvSpPr/>
              <p:nvPr/>
            </p:nvSpPr>
            <p:spPr>
              <a:xfrm>
                <a:off x="47624" y="2775910"/>
                <a:ext cx="1731479" cy="447270"/>
              </a:xfrm>
              <a:prstGeom prst="homePlate">
                <a:avLst/>
              </a:prstGeom>
              <a:solidFill>
                <a:srgbClr val="00B050"/>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cs typeface="+mn-ea"/>
                  <a:sym typeface="+mn-lt"/>
                </a:endParaRPr>
              </a:p>
            </p:txBody>
          </p:sp>
          <p:sp>
            <p:nvSpPr>
              <p:cNvPr id="114" name="矩形 113"/>
              <p:cNvSpPr/>
              <p:nvPr/>
            </p:nvSpPr>
            <p:spPr>
              <a:xfrm>
                <a:off x="507007" y="2820743"/>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内容分析</a:t>
                </a:r>
              </a:p>
            </p:txBody>
          </p:sp>
        </p:grpSp>
        <p:sp>
          <p:nvSpPr>
            <p:cNvPr id="112" name="Freeform 5"/>
            <p:cNvSpPr>
              <a:spLocks noEditPoints="1"/>
            </p:cNvSpPr>
            <p:nvPr/>
          </p:nvSpPr>
          <p:spPr bwMode="auto">
            <a:xfrm>
              <a:off x="223039" y="3239505"/>
              <a:ext cx="239735" cy="265145"/>
            </a:xfrm>
            <a:custGeom>
              <a:avLst/>
              <a:gdLst>
                <a:gd name="T0" fmla="*/ 1341 w 2696"/>
                <a:gd name="T1" fmla="*/ 849 h 2979"/>
                <a:gd name="T2" fmla="*/ 596 w 2696"/>
                <a:gd name="T3" fmla="*/ 849 h 2979"/>
                <a:gd name="T4" fmla="*/ 596 w 2696"/>
                <a:gd name="T5" fmla="*/ 1058 h 2979"/>
                <a:gd name="T6" fmla="*/ 1341 w 2696"/>
                <a:gd name="T7" fmla="*/ 1058 h 2979"/>
                <a:gd name="T8" fmla="*/ 1341 w 2696"/>
                <a:gd name="T9" fmla="*/ 849 h 2979"/>
                <a:gd name="T10" fmla="*/ 596 w 2696"/>
                <a:gd name="T11" fmla="*/ 1683 h 2979"/>
                <a:gd name="T12" fmla="*/ 2085 w 2696"/>
                <a:gd name="T13" fmla="*/ 1683 h 2979"/>
                <a:gd name="T14" fmla="*/ 2085 w 2696"/>
                <a:gd name="T15" fmla="*/ 1475 h 2979"/>
                <a:gd name="T16" fmla="*/ 596 w 2696"/>
                <a:gd name="T17" fmla="*/ 1475 h 2979"/>
                <a:gd name="T18" fmla="*/ 596 w 2696"/>
                <a:gd name="T19" fmla="*/ 1683 h 2979"/>
                <a:gd name="T20" fmla="*/ 596 w 2696"/>
                <a:gd name="T21" fmla="*/ 2309 h 2979"/>
                <a:gd name="T22" fmla="*/ 2085 w 2696"/>
                <a:gd name="T23" fmla="*/ 2309 h 2979"/>
                <a:gd name="T24" fmla="*/ 2085 w 2696"/>
                <a:gd name="T25" fmla="*/ 2100 h 2979"/>
                <a:gd name="T26" fmla="*/ 596 w 2696"/>
                <a:gd name="T27" fmla="*/ 2100 h 2979"/>
                <a:gd name="T28" fmla="*/ 596 w 2696"/>
                <a:gd name="T29" fmla="*/ 2309 h 2979"/>
                <a:gd name="T30" fmla="*/ 2651 w 2696"/>
                <a:gd name="T31" fmla="*/ 685 h 2979"/>
                <a:gd name="T32" fmla="*/ 1936 w 2696"/>
                <a:gd name="T33" fmla="*/ 30 h 2979"/>
                <a:gd name="T34" fmla="*/ 1877 w 2696"/>
                <a:gd name="T35" fmla="*/ 0 h 2979"/>
                <a:gd name="T36" fmla="*/ 104 w 2696"/>
                <a:gd name="T37" fmla="*/ 0 h 2979"/>
                <a:gd name="T38" fmla="*/ 0 w 2696"/>
                <a:gd name="T39" fmla="*/ 104 h 2979"/>
                <a:gd name="T40" fmla="*/ 0 w 2696"/>
                <a:gd name="T41" fmla="*/ 2875 h 2979"/>
                <a:gd name="T42" fmla="*/ 104 w 2696"/>
                <a:gd name="T43" fmla="*/ 2979 h 2979"/>
                <a:gd name="T44" fmla="*/ 2592 w 2696"/>
                <a:gd name="T45" fmla="*/ 2979 h 2979"/>
                <a:gd name="T46" fmla="*/ 2696 w 2696"/>
                <a:gd name="T47" fmla="*/ 2875 h 2979"/>
                <a:gd name="T48" fmla="*/ 2696 w 2696"/>
                <a:gd name="T49" fmla="*/ 760 h 2979"/>
                <a:gd name="T50" fmla="*/ 2651 w 2696"/>
                <a:gd name="T51" fmla="*/ 685 h 2979"/>
                <a:gd name="T52" fmla="*/ 1921 w 2696"/>
                <a:gd name="T53" fmla="*/ 283 h 2979"/>
                <a:gd name="T54" fmla="*/ 2458 w 2696"/>
                <a:gd name="T55" fmla="*/ 789 h 2979"/>
                <a:gd name="T56" fmla="*/ 1921 w 2696"/>
                <a:gd name="T57" fmla="*/ 789 h 2979"/>
                <a:gd name="T58" fmla="*/ 1921 w 2696"/>
                <a:gd name="T59" fmla="*/ 283 h 2979"/>
                <a:gd name="T60" fmla="*/ 2472 w 2696"/>
                <a:gd name="T61" fmla="*/ 2770 h 2979"/>
                <a:gd name="T62" fmla="*/ 209 w 2696"/>
                <a:gd name="T63" fmla="*/ 2770 h 2979"/>
                <a:gd name="T64" fmla="*/ 209 w 2696"/>
                <a:gd name="T65" fmla="*/ 209 h 2979"/>
                <a:gd name="T66" fmla="*/ 1713 w 2696"/>
                <a:gd name="T67" fmla="*/ 209 h 2979"/>
                <a:gd name="T68" fmla="*/ 1713 w 2696"/>
                <a:gd name="T69" fmla="*/ 894 h 2979"/>
                <a:gd name="T70" fmla="*/ 1817 w 2696"/>
                <a:gd name="T71" fmla="*/ 998 h 2979"/>
                <a:gd name="T72" fmla="*/ 2487 w 2696"/>
                <a:gd name="T73" fmla="*/ 998 h 2979"/>
                <a:gd name="T74" fmla="*/ 2487 w 2696"/>
                <a:gd name="T75" fmla="*/ 2770 h 2979"/>
                <a:gd name="T76" fmla="*/ 2472 w 2696"/>
                <a:gd name="T77" fmla="*/ 2770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6" h="2979">
                  <a:moveTo>
                    <a:pt x="1341" y="849"/>
                  </a:moveTo>
                  <a:cubicBezTo>
                    <a:pt x="596" y="849"/>
                    <a:pt x="596" y="849"/>
                    <a:pt x="596" y="849"/>
                  </a:cubicBezTo>
                  <a:cubicBezTo>
                    <a:pt x="596" y="1058"/>
                    <a:pt x="596" y="1058"/>
                    <a:pt x="596" y="1058"/>
                  </a:cubicBezTo>
                  <a:cubicBezTo>
                    <a:pt x="1341" y="1058"/>
                    <a:pt x="1341" y="1058"/>
                    <a:pt x="1341" y="1058"/>
                  </a:cubicBezTo>
                  <a:cubicBezTo>
                    <a:pt x="1341" y="849"/>
                    <a:pt x="1341" y="849"/>
                    <a:pt x="1341" y="849"/>
                  </a:cubicBezTo>
                  <a:close/>
                  <a:moveTo>
                    <a:pt x="596" y="1683"/>
                  </a:moveTo>
                  <a:cubicBezTo>
                    <a:pt x="2085" y="1683"/>
                    <a:pt x="2085" y="1683"/>
                    <a:pt x="2085" y="1683"/>
                  </a:cubicBezTo>
                  <a:cubicBezTo>
                    <a:pt x="2085" y="1475"/>
                    <a:pt x="2085" y="1475"/>
                    <a:pt x="2085" y="1475"/>
                  </a:cubicBezTo>
                  <a:cubicBezTo>
                    <a:pt x="596" y="1475"/>
                    <a:pt x="596" y="1475"/>
                    <a:pt x="596" y="1475"/>
                  </a:cubicBezTo>
                  <a:cubicBezTo>
                    <a:pt x="596" y="1683"/>
                    <a:pt x="596" y="1683"/>
                    <a:pt x="596" y="1683"/>
                  </a:cubicBezTo>
                  <a:close/>
                  <a:moveTo>
                    <a:pt x="596" y="2309"/>
                  </a:moveTo>
                  <a:cubicBezTo>
                    <a:pt x="2085" y="2309"/>
                    <a:pt x="2085" y="2309"/>
                    <a:pt x="2085" y="2309"/>
                  </a:cubicBezTo>
                  <a:cubicBezTo>
                    <a:pt x="2085" y="2100"/>
                    <a:pt x="2085" y="2100"/>
                    <a:pt x="2085" y="2100"/>
                  </a:cubicBezTo>
                  <a:cubicBezTo>
                    <a:pt x="596" y="2100"/>
                    <a:pt x="596" y="2100"/>
                    <a:pt x="596" y="2100"/>
                  </a:cubicBezTo>
                  <a:cubicBezTo>
                    <a:pt x="596" y="2309"/>
                    <a:pt x="596" y="2309"/>
                    <a:pt x="596" y="2309"/>
                  </a:cubicBezTo>
                  <a:close/>
                  <a:moveTo>
                    <a:pt x="2651" y="685"/>
                  </a:moveTo>
                  <a:cubicBezTo>
                    <a:pt x="1936" y="30"/>
                    <a:pt x="1936" y="30"/>
                    <a:pt x="1936" y="30"/>
                  </a:cubicBezTo>
                  <a:cubicBezTo>
                    <a:pt x="1921" y="15"/>
                    <a:pt x="1892" y="0"/>
                    <a:pt x="1877" y="0"/>
                  </a:cubicBezTo>
                  <a:cubicBezTo>
                    <a:pt x="104" y="0"/>
                    <a:pt x="104" y="0"/>
                    <a:pt x="104" y="0"/>
                  </a:cubicBezTo>
                  <a:cubicBezTo>
                    <a:pt x="45" y="0"/>
                    <a:pt x="0" y="45"/>
                    <a:pt x="0" y="104"/>
                  </a:cubicBezTo>
                  <a:cubicBezTo>
                    <a:pt x="0" y="2875"/>
                    <a:pt x="0" y="2875"/>
                    <a:pt x="0" y="2875"/>
                  </a:cubicBezTo>
                  <a:cubicBezTo>
                    <a:pt x="0" y="2934"/>
                    <a:pt x="45" y="2979"/>
                    <a:pt x="104" y="2979"/>
                  </a:cubicBezTo>
                  <a:cubicBezTo>
                    <a:pt x="2592" y="2979"/>
                    <a:pt x="2592" y="2979"/>
                    <a:pt x="2592" y="2979"/>
                  </a:cubicBezTo>
                  <a:cubicBezTo>
                    <a:pt x="2651" y="2979"/>
                    <a:pt x="2696" y="2934"/>
                    <a:pt x="2696" y="2875"/>
                  </a:cubicBezTo>
                  <a:cubicBezTo>
                    <a:pt x="2696" y="760"/>
                    <a:pt x="2696" y="760"/>
                    <a:pt x="2696" y="760"/>
                  </a:cubicBezTo>
                  <a:cubicBezTo>
                    <a:pt x="2681" y="745"/>
                    <a:pt x="2666" y="715"/>
                    <a:pt x="2651" y="685"/>
                  </a:cubicBezTo>
                  <a:close/>
                  <a:moveTo>
                    <a:pt x="1921" y="283"/>
                  </a:moveTo>
                  <a:cubicBezTo>
                    <a:pt x="2458" y="789"/>
                    <a:pt x="2458" y="789"/>
                    <a:pt x="2458" y="789"/>
                  </a:cubicBezTo>
                  <a:cubicBezTo>
                    <a:pt x="1921" y="789"/>
                    <a:pt x="1921" y="789"/>
                    <a:pt x="1921" y="789"/>
                  </a:cubicBezTo>
                  <a:cubicBezTo>
                    <a:pt x="1921" y="283"/>
                    <a:pt x="1921" y="283"/>
                    <a:pt x="1921" y="283"/>
                  </a:cubicBezTo>
                  <a:close/>
                  <a:moveTo>
                    <a:pt x="2472" y="2770"/>
                  </a:moveTo>
                  <a:cubicBezTo>
                    <a:pt x="209" y="2770"/>
                    <a:pt x="209" y="2770"/>
                    <a:pt x="209" y="2770"/>
                  </a:cubicBezTo>
                  <a:cubicBezTo>
                    <a:pt x="209" y="209"/>
                    <a:pt x="209" y="209"/>
                    <a:pt x="209" y="209"/>
                  </a:cubicBezTo>
                  <a:cubicBezTo>
                    <a:pt x="1713" y="209"/>
                    <a:pt x="1713" y="209"/>
                    <a:pt x="1713" y="209"/>
                  </a:cubicBezTo>
                  <a:cubicBezTo>
                    <a:pt x="1713" y="894"/>
                    <a:pt x="1713" y="894"/>
                    <a:pt x="1713" y="894"/>
                  </a:cubicBezTo>
                  <a:cubicBezTo>
                    <a:pt x="1713" y="953"/>
                    <a:pt x="1758" y="998"/>
                    <a:pt x="1817" y="998"/>
                  </a:cubicBezTo>
                  <a:cubicBezTo>
                    <a:pt x="2487" y="998"/>
                    <a:pt x="2487" y="998"/>
                    <a:pt x="2487" y="998"/>
                  </a:cubicBezTo>
                  <a:cubicBezTo>
                    <a:pt x="2487" y="2770"/>
                    <a:pt x="2487" y="2770"/>
                    <a:pt x="2487" y="2770"/>
                  </a:cubicBezTo>
                  <a:cubicBezTo>
                    <a:pt x="2472" y="2770"/>
                    <a:pt x="2472" y="2770"/>
                    <a:pt x="2472" y="277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15" name="组合 114"/>
          <p:cNvGrpSpPr/>
          <p:nvPr/>
        </p:nvGrpSpPr>
        <p:grpSpPr>
          <a:xfrm>
            <a:off x="47624" y="2161827"/>
            <a:ext cx="1731479" cy="551245"/>
            <a:chOff x="47624" y="2314227"/>
            <a:chExt cx="1731479" cy="551245"/>
          </a:xfrm>
        </p:grpSpPr>
        <p:sp>
          <p:nvSpPr>
            <p:cNvPr id="116" name="直角三角形 115"/>
            <p:cNvSpPr/>
            <p:nvPr/>
          </p:nvSpPr>
          <p:spPr>
            <a:xfrm rot="16200000" flipH="1">
              <a:off x="41676" y="2767446"/>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17" name="组合 116"/>
            <p:cNvGrpSpPr/>
            <p:nvPr/>
          </p:nvGrpSpPr>
          <p:grpSpPr>
            <a:xfrm>
              <a:off x="47624" y="2314227"/>
              <a:ext cx="1731479" cy="447270"/>
              <a:chOff x="47624" y="2136427"/>
              <a:chExt cx="1731479" cy="447270"/>
            </a:xfrm>
          </p:grpSpPr>
          <p:sp>
            <p:nvSpPr>
              <p:cNvPr id="119" name="五边形 61"/>
              <p:cNvSpPr/>
              <p:nvPr/>
            </p:nvSpPr>
            <p:spPr>
              <a:xfrm>
                <a:off x="47624" y="2136427"/>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20" name="矩形 119"/>
              <p:cNvSpPr/>
              <p:nvPr/>
            </p:nvSpPr>
            <p:spPr>
              <a:xfrm>
                <a:off x="507007" y="2178679"/>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学情分析</a:t>
                </a:r>
              </a:p>
            </p:txBody>
          </p:sp>
        </p:grpSp>
        <p:sp>
          <p:nvSpPr>
            <p:cNvPr id="118" name="Freeform 5"/>
            <p:cNvSpPr>
              <a:spLocks noEditPoints="1"/>
            </p:cNvSpPr>
            <p:nvPr/>
          </p:nvSpPr>
          <p:spPr bwMode="auto">
            <a:xfrm>
              <a:off x="229178" y="2424088"/>
              <a:ext cx="251428" cy="234844"/>
            </a:xfrm>
            <a:custGeom>
              <a:avLst/>
              <a:gdLst>
                <a:gd name="T0" fmla="*/ 205 w 3072"/>
                <a:gd name="T1" fmla="*/ 717 h 2867"/>
                <a:gd name="T2" fmla="*/ 307 w 3072"/>
                <a:gd name="T3" fmla="*/ 614 h 2867"/>
                <a:gd name="T4" fmla="*/ 348 w 3072"/>
                <a:gd name="T5" fmla="*/ 614 h 2867"/>
                <a:gd name="T6" fmla="*/ 1024 w 3072"/>
                <a:gd name="T7" fmla="*/ 143 h 2867"/>
                <a:gd name="T8" fmla="*/ 1024 w 3072"/>
                <a:gd name="T9" fmla="*/ 123 h 2867"/>
                <a:gd name="T10" fmla="*/ 1126 w 3072"/>
                <a:gd name="T11" fmla="*/ 0 h 2867"/>
                <a:gd name="T12" fmla="*/ 1229 w 3072"/>
                <a:gd name="T13" fmla="*/ 102 h 2867"/>
                <a:gd name="T14" fmla="*/ 1229 w 3072"/>
                <a:gd name="T15" fmla="*/ 123 h 2867"/>
                <a:gd name="T16" fmla="*/ 1905 w 3072"/>
                <a:gd name="T17" fmla="*/ 635 h 2867"/>
                <a:gd name="T18" fmla="*/ 1987 w 3072"/>
                <a:gd name="T19" fmla="*/ 635 h 2867"/>
                <a:gd name="T20" fmla="*/ 2662 w 3072"/>
                <a:gd name="T21" fmla="*/ 123 h 2867"/>
                <a:gd name="T22" fmla="*/ 2662 w 3072"/>
                <a:gd name="T23" fmla="*/ 102 h 2867"/>
                <a:gd name="T24" fmla="*/ 2765 w 3072"/>
                <a:gd name="T25" fmla="*/ 0 h 2867"/>
                <a:gd name="T26" fmla="*/ 2867 w 3072"/>
                <a:gd name="T27" fmla="*/ 102 h 2867"/>
                <a:gd name="T28" fmla="*/ 2765 w 3072"/>
                <a:gd name="T29" fmla="*/ 205 h 2867"/>
                <a:gd name="T30" fmla="*/ 2724 w 3072"/>
                <a:gd name="T31" fmla="*/ 205 h 2867"/>
                <a:gd name="T32" fmla="*/ 2048 w 3072"/>
                <a:gd name="T33" fmla="*/ 717 h 2867"/>
                <a:gd name="T34" fmla="*/ 2048 w 3072"/>
                <a:gd name="T35" fmla="*/ 737 h 2867"/>
                <a:gd name="T36" fmla="*/ 1946 w 3072"/>
                <a:gd name="T37" fmla="*/ 819 h 2867"/>
                <a:gd name="T38" fmla="*/ 1843 w 3072"/>
                <a:gd name="T39" fmla="*/ 717 h 2867"/>
                <a:gd name="T40" fmla="*/ 1843 w 3072"/>
                <a:gd name="T41" fmla="*/ 696 h 2867"/>
                <a:gd name="T42" fmla="*/ 1167 w 3072"/>
                <a:gd name="T43" fmla="*/ 205 h 2867"/>
                <a:gd name="T44" fmla="*/ 1126 w 3072"/>
                <a:gd name="T45" fmla="*/ 205 h 2867"/>
                <a:gd name="T46" fmla="*/ 1106 w 3072"/>
                <a:gd name="T47" fmla="*/ 205 h 2867"/>
                <a:gd name="T48" fmla="*/ 410 w 3072"/>
                <a:gd name="T49" fmla="*/ 717 h 2867"/>
                <a:gd name="T50" fmla="*/ 307 w 3072"/>
                <a:gd name="T51" fmla="*/ 819 h 2867"/>
                <a:gd name="T52" fmla="*/ 205 w 3072"/>
                <a:gd name="T53" fmla="*/ 717 h 2867"/>
                <a:gd name="T54" fmla="*/ 2970 w 3072"/>
                <a:gd name="T55" fmla="*/ 2662 h 2867"/>
                <a:gd name="T56" fmla="*/ 2867 w 3072"/>
                <a:gd name="T57" fmla="*/ 2662 h 2867"/>
                <a:gd name="T58" fmla="*/ 2867 w 3072"/>
                <a:gd name="T59" fmla="*/ 819 h 2867"/>
                <a:gd name="T60" fmla="*/ 2662 w 3072"/>
                <a:gd name="T61" fmla="*/ 819 h 2867"/>
                <a:gd name="T62" fmla="*/ 2662 w 3072"/>
                <a:gd name="T63" fmla="*/ 2662 h 2867"/>
                <a:gd name="T64" fmla="*/ 2048 w 3072"/>
                <a:gd name="T65" fmla="*/ 2662 h 2867"/>
                <a:gd name="T66" fmla="*/ 2048 w 3072"/>
                <a:gd name="T67" fmla="*/ 1229 h 2867"/>
                <a:gd name="T68" fmla="*/ 1843 w 3072"/>
                <a:gd name="T69" fmla="*/ 1229 h 2867"/>
                <a:gd name="T70" fmla="*/ 1843 w 3072"/>
                <a:gd name="T71" fmla="*/ 2662 h 2867"/>
                <a:gd name="T72" fmla="*/ 1229 w 3072"/>
                <a:gd name="T73" fmla="*/ 2662 h 2867"/>
                <a:gd name="T74" fmla="*/ 1229 w 3072"/>
                <a:gd name="T75" fmla="*/ 819 h 2867"/>
                <a:gd name="T76" fmla="*/ 1024 w 3072"/>
                <a:gd name="T77" fmla="*/ 819 h 2867"/>
                <a:gd name="T78" fmla="*/ 1024 w 3072"/>
                <a:gd name="T79" fmla="*/ 2662 h 2867"/>
                <a:gd name="T80" fmla="*/ 410 w 3072"/>
                <a:gd name="T81" fmla="*/ 2662 h 2867"/>
                <a:gd name="T82" fmla="*/ 410 w 3072"/>
                <a:gd name="T83" fmla="*/ 1229 h 2867"/>
                <a:gd name="T84" fmla="*/ 205 w 3072"/>
                <a:gd name="T85" fmla="*/ 1229 h 2867"/>
                <a:gd name="T86" fmla="*/ 205 w 3072"/>
                <a:gd name="T87" fmla="*/ 2662 h 2867"/>
                <a:gd name="T88" fmla="*/ 102 w 3072"/>
                <a:gd name="T89" fmla="*/ 2662 h 2867"/>
                <a:gd name="T90" fmla="*/ 0 w 3072"/>
                <a:gd name="T91" fmla="*/ 2765 h 2867"/>
                <a:gd name="T92" fmla="*/ 102 w 3072"/>
                <a:gd name="T93" fmla="*/ 2867 h 2867"/>
                <a:gd name="T94" fmla="*/ 2970 w 3072"/>
                <a:gd name="T95" fmla="*/ 2867 h 2867"/>
                <a:gd name="T96" fmla="*/ 3072 w 3072"/>
                <a:gd name="T97" fmla="*/ 2765 h 2867"/>
                <a:gd name="T98" fmla="*/ 2970 w 3072"/>
                <a:gd name="T99" fmla="*/ 2662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2" h="2867">
                  <a:moveTo>
                    <a:pt x="205" y="717"/>
                  </a:moveTo>
                  <a:cubicBezTo>
                    <a:pt x="205" y="676"/>
                    <a:pt x="246" y="614"/>
                    <a:pt x="307" y="614"/>
                  </a:cubicBezTo>
                  <a:cubicBezTo>
                    <a:pt x="348" y="614"/>
                    <a:pt x="348" y="614"/>
                    <a:pt x="348" y="614"/>
                  </a:cubicBezTo>
                  <a:cubicBezTo>
                    <a:pt x="1024" y="143"/>
                    <a:pt x="1024" y="143"/>
                    <a:pt x="1024" y="143"/>
                  </a:cubicBezTo>
                  <a:cubicBezTo>
                    <a:pt x="1024" y="123"/>
                    <a:pt x="1024" y="123"/>
                    <a:pt x="1024" y="123"/>
                  </a:cubicBezTo>
                  <a:cubicBezTo>
                    <a:pt x="1024" y="61"/>
                    <a:pt x="1065" y="0"/>
                    <a:pt x="1126" y="0"/>
                  </a:cubicBezTo>
                  <a:cubicBezTo>
                    <a:pt x="1188" y="0"/>
                    <a:pt x="1229" y="61"/>
                    <a:pt x="1229" y="102"/>
                  </a:cubicBezTo>
                  <a:cubicBezTo>
                    <a:pt x="1229" y="123"/>
                    <a:pt x="1229" y="123"/>
                    <a:pt x="1229" y="123"/>
                  </a:cubicBezTo>
                  <a:cubicBezTo>
                    <a:pt x="1905" y="635"/>
                    <a:pt x="1905" y="635"/>
                    <a:pt x="1905" y="635"/>
                  </a:cubicBezTo>
                  <a:cubicBezTo>
                    <a:pt x="1987" y="635"/>
                    <a:pt x="1987" y="635"/>
                    <a:pt x="1987" y="635"/>
                  </a:cubicBezTo>
                  <a:cubicBezTo>
                    <a:pt x="2662" y="123"/>
                    <a:pt x="2662" y="123"/>
                    <a:pt x="2662" y="123"/>
                  </a:cubicBezTo>
                  <a:cubicBezTo>
                    <a:pt x="2662" y="102"/>
                    <a:pt x="2662" y="102"/>
                    <a:pt x="2662" y="102"/>
                  </a:cubicBezTo>
                  <a:cubicBezTo>
                    <a:pt x="2662" y="61"/>
                    <a:pt x="2703" y="0"/>
                    <a:pt x="2765" y="0"/>
                  </a:cubicBezTo>
                  <a:cubicBezTo>
                    <a:pt x="2826" y="0"/>
                    <a:pt x="2867" y="61"/>
                    <a:pt x="2867" y="102"/>
                  </a:cubicBezTo>
                  <a:cubicBezTo>
                    <a:pt x="2867" y="164"/>
                    <a:pt x="2826" y="205"/>
                    <a:pt x="2765" y="205"/>
                  </a:cubicBezTo>
                  <a:cubicBezTo>
                    <a:pt x="2724" y="205"/>
                    <a:pt x="2724" y="205"/>
                    <a:pt x="2724" y="205"/>
                  </a:cubicBezTo>
                  <a:cubicBezTo>
                    <a:pt x="2048" y="717"/>
                    <a:pt x="2048" y="717"/>
                    <a:pt x="2048" y="717"/>
                  </a:cubicBezTo>
                  <a:cubicBezTo>
                    <a:pt x="2048" y="737"/>
                    <a:pt x="2048" y="737"/>
                    <a:pt x="2048" y="737"/>
                  </a:cubicBezTo>
                  <a:cubicBezTo>
                    <a:pt x="2048" y="778"/>
                    <a:pt x="2007" y="819"/>
                    <a:pt x="1946" y="819"/>
                  </a:cubicBezTo>
                  <a:cubicBezTo>
                    <a:pt x="1884" y="819"/>
                    <a:pt x="1843" y="778"/>
                    <a:pt x="1843" y="717"/>
                  </a:cubicBezTo>
                  <a:cubicBezTo>
                    <a:pt x="1843" y="696"/>
                    <a:pt x="1843" y="696"/>
                    <a:pt x="1843" y="696"/>
                  </a:cubicBezTo>
                  <a:cubicBezTo>
                    <a:pt x="1167" y="205"/>
                    <a:pt x="1167" y="205"/>
                    <a:pt x="1167" y="205"/>
                  </a:cubicBezTo>
                  <a:cubicBezTo>
                    <a:pt x="1126" y="205"/>
                    <a:pt x="1126" y="205"/>
                    <a:pt x="1126" y="205"/>
                  </a:cubicBezTo>
                  <a:cubicBezTo>
                    <a:pt x="1106" y="205"/>
                    <a:pt x="1106" y="205"/>
                    <a:pt x="1106" y="205"/>
                  </a:cubicBezTo>
                  <a:cubicBezTo>
                    <a:pt x="410" y="717"/>
                    <a:pt x="410" y="717"/>
                    <a:pt x="410" y="717"/>
                  </a:cubicBezTo>
                  <a:cubicBezTo>
                    <a:pt x="410" y="778"/>
                    <a:pt x="369" y="819"/>
                    <a:pt x="307" y="819"/>
                  </a:cubicBezTo>
                  <a:cubicBezTo>
                    <a:pt x="246" y="819"/>
                    <a:pt x="205" y="778"/>
                    <a:pt x="205" y="717"/>
                  </a:cubicBezTo>
                  <a:close/>
                  <a:moveTo>
                    <a:pt x="2970" y="2662"/>
                  </a:moveTo>
                  <a:cubicBezTo>
                    <a:pt x="2867" y="2662"/>
                    <a:pt x="2867" y="2662"/>
                    <a:pt x="2867" y="2662"/>
                  </a:cubicBezTo>
                  <a:cubicBezTo>
                    <a:pt x="2867" y="819"/>
                    <a:pt x="2867" y="819"/>
                    <a:pt x="2867" y="819"/>
                  </a:cubicBezTo>
                  <a:cubicBezTo>
                    <a:pt x="2662" y="819"/>
                    <a:pt x="2662" y="819"/>
                    <a:pt x="2662" y="819"/>
                  </a:cubicBezTo>
                  <a:cubicBezTo>
                    <a:pt x="2662" y="2662"/>
                    <a:pt x="2662" y="2662"/>
                    <a:pt x="2662" y="2662"/>
                  </a:cubicBezTo>
                  <a:cubicBezTo>
                    <a:pt x="2048" y="2662"/>
                    <a:pt x="2048" y="2662"/>
                    <a:pt x="2048" y="2662"/>
                  </a:cubicBezTo>
                  <a:cubicBezTo>
                    <a:pt x="2048" y="1229"/>
                    <a:pt x="2048" y="1229"/>
                    <a:pt x="2048" y="1229"/>
                  </a:cubicBezTo>
                  <a:cubicBezTo>
                    <a:pt x="1843" y="1229"/>
                    <a:pt x="1843" y="1229"/>
                    <a:pt x="1843" y="1229"/>
                  </a:cubicBezTo>
                  <a:cubicBezTo>
                    <a:pt x="1843" y="2662"/>
                    <a:pt x="1843" y="2662"/>
                    <a:pt x="1843" y="2662"/>
                  </a:cubicBezTo>
                  <a:cubicBezTo>
                    <a:pt x="1229" y="2662"/>
                    <a:pt x="1229" y="2662"/>
                    <a:pt x="1229" y="2662"/>
                  </a:cubicBezTo>
                  <a:cubicBezTo>
                    <a:pt x="1229" y="819"/>
                    <a:pt x="1229" y="819"/>
                    <a:pt x="1229" y="819"/>
                  </a:cubicBezTo>
                  <a:cubicBezTo>
                    <a:pt x="1024" y="819"/>
                    <a:pt x="1024" y="819"/>
                    <a:pt x="1024" y="819"/>
                  </a:cubicBezTo>
                  <a:cubicBezTo>
                    <a:pt x="1024" y="2662"/>
                    <a:pt x="1024" y="2662"/>
                    <a:pt x="1024" y="2662"/>
                  </a:cubicBezTo>
                  <a:cubicBezTo>
                    <a:pt x="410" y="2662"/>
                    <a:pt x="410" y="2662"/>
                    <a:pt x="410" y="2662"/>
                  </a:cubicBezTo>
                  <a:cubicBezTo>
                    <a:pt x="410" y="1229"/>
                    <a:pt x="410" y="1229"/>
                    <a:pt x="410" y="1229"/>
                  </a:cubicBezTo>
                  <a:cubicBezTo>
                    <a:pt x="205" y="1229"/>
                    <a:pt x="205" y="1229"/>
                    <a:pt x="205" y="1229"/>
                  </a:cubicBezTo>
                  <a:cubicBezTo>
                    <a:pt x="205" y="2662"/>
                    <a:pt x="205" y="2662"/>
                    <a:pt x="205" y="2662"/>
                  </a:cubicBezTo>
                  <a:cubicBezTo>
                    <a:pt x="102" y="2662"/>
                    <a:pt x="102" y="2662"/>
                    <a:pt x="102" y="2662"/>
                  </a:cubicBezTo>
                  <a:cubicBezTo>
                    <a:pt x="41" y="2662"/>
                    <a:pt x="0" y="2703"/>
                    <a:pt x="0" y="2765"/>
                  </a:cubicBezTo>
                  <a:cubicBezTo>
                    <a:pt x="0" y="2826"/>
                    <a:pt x="41" y="2867"/>
                    <a:pt x="102" y="2867"/>
                  </a:cubicBezTo>
                  <a:cubicBezTo>
                    <a:pt x="2970" y="2867"/>
                    <a:pt x="2970" y="2867"/>
                    <a:pt x="2970" y="2867"/>
                  </a:cubicBezTo>
                  <a:cubicBezTo>
                    <a:pt x="3031" y="2867"/>
                    <a:pt x="3072" y="2826"/>
                    <a:pt x="3072" y="2765"/>
                  </a:cubicBezTo>
                  <a:cubicBezTo>
                    <a:pt x="3072" y="2703"/>
                    <a:pt x="3031" y="2662"/>
                    <a:pt x="2970" y="2662"/>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21" name="组合 120"/>
          <p:cNvGrpSpPr/>
          <p:nvPr/>
        </p:nvGrpSpPr>
        <p:grpSpPr>
          <a:xfrm>
            <a:off x="47624" y="4664476"/>
            <a:ext cx="1731479" cy="551244"/>
            <a:chOff x="47624" y="4816876"/>
            <a:chExt cx="1731479" cy="551244"/>
          </a:xfrm>
        </p:grpSpPr>
        <p:sp>
          <p:nvSpPr>
            <p:cNvPr id="122" name="直角三角形 121"/>
            <p:cNvSpPr/>
            <p:nvPr/>
          </p:nvSpPr>
          <p:spPr>
            <a:xfrm rot="16200000" flipH="1">
              <a:off x="41676" y="5270094"/>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23" name="组合 122"/>
            <p:cNvGrpSpPr/>
            <p:nvPr/>
          </p:nvGrpSpPr>
          <p:grpSpPr>
            <a:xfrm>
              <a:off x="47624" y="4816876"/>
              <a:ext cx="1731479" cy="447270"/>
              <a:chOff x="47624" y="4054876"/>
              <a:chExt cx="1731479" cy="447270"/>
            </a:xfrm>
          </p:grpSpPr>
          <p:sp>
            <p:nvSpPr>
              <p:cNvPr id="125" name="五边形 64"/>
              <p:cNvSpPr/>
              <p:nvPr/>
            </p:nvSpPr>
            <p:spPr>
              <a:xfrm>
                <a:off x="47624" y="4054876"/>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26" name="矩形 125"/>
              <p:cNvSpPr/>
              <p:nvPr/>
            </p:nvSpPr>
            <p:spPr>
              <a:xfrm>
                <a:off x="507007" y="4104871"/>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教学目标</a:t>
                </a:r>
              </a:p>
            </p:txBody>
          </p:sp>
        </p:grpSp>
        <p:sp>
          <p:nvSpPr>
            <p:cNvPr id="124" name="Freeform 5"/>
            <p:cNvSpPr>
              <a:spLocks noEditPoints="1"/>
            </p:cNvSpPr>
            <p:nvPr/>
          </p:nvSpPr>
          <p:spPr bwMode="auto">
            <a:xfrm>
              <a:off x="216346" y="4901965"/>
              <a:ext cx="277091" cy="277091"/>
            </a:xfrm>
            <a:custGeom>
              <a:avLst/>
              <a:gdLst>
                <a:gd name="T0" fmla="*/ 1767 w 2867"/>
                <a:gd name="T1" fmla="*/ 287 h 2867"/>
                <a:gd name="T2" fmla="*/ 1327 w 2867"/>
                <a:gd name="T3" fmla="*/ 213 h 2867"/>
                <a:gd name="T4" fmla="*/ 0 w 2867"/>
                <a:gd name="T5" fmla="*/ 1540 h 2867"/>
                <a:gd name="T6" fmla="*/ 1327 w 2867"/>
                <a:gd name="T7" fmla="*/ 2867 h 2867"/>
                <a:gd name="T8" fmla="*/ 2654 w 2867"/>
                <a:gd name="T9" fmla="*/ 1540 h 2867"/>
                <a:gd name="T10" fmla="*/ 2582 w 2867"/>
                <a:gd name="T11" fmla="*/ 1105 h 2867"/>
                <a:gd name="T12" fmla="*/ 2403 w 2867"/>
                <a:gd name="T13" fmla="*/ 1284 h 2867"/>
                <a:gd name="T14" fmla="*/ 2433 w 2867"/>
                <a:gd name="T15" fmla="*/ 1540 h 2867"/>
                <a:gd name="T16" fmla="*/ 1327 w 2867"/>
                <a:gd name="T17" fmla="*/ 2646 h 2867"/>
                <a:gd name="T18" fmla="*/ 221 w 2867"/>
                <a:gd name="T19" fmla="*/ 1540 h 2867"/>
                <a:gd name="T20" fmla="*/ 1327 w 2867"/>
                <a:gd name="T21" fmla="*/ 434 h 2867"/>
                <a:gd name="T22" fmla="*/ 1589 w 2867"/>
                <a:gd name="T23" fmla="*/ 465 h 2867"/>
                <a:gd name="T24" fmla="*/ 1767 w 2867"/>
                <a:gd name="T25" fmla="*/ 287 h 2867"/>
                <a:gd name="T26" fmla="*/ 2387 w 2867"/>
                <a:gd name="T27" fmla="*/ 180 h 2867"/>
                <a:gd name="T28" fmla="*/ 2408 w 2867"/>
                <a:gd name="T29" fmla="*/ 426 h 2867"/>
                <a:gd name="T30" fmla="*/ 2445 w 2867"/>
                <a:gd name="T31" fmla="*/ 462 h 2867"/>
                <a:gd name="T32" fmla="*/ 2836 w 2867"/>
                <a:gd name="T33" fmla="*/ 496 h 2867"/>
                <a:gd name="T34" fmla="*/ 2867 w 2867"/>
                <a:gd name="T35" fmla="*/ 502 h 2867"/>
                <a:gd name="T36" fmla="*/ 2849 w 2867"/>
                <a:gd name="T37" fmla="*/ 524 h 2867"/>
                <a:gd name="T38" fmla="*/ 2370 w 2867"/>
                <a:gd name="T39" fmla="*/ 1005 h 2867"/>
                <a:gd name="T40" fmla="*/ 2322 w 2867"/>
                <a:gd name="T41" fmla="*/ 1023 h 2867"/>
                <a:gd name="T42" fmla="*/ 2070 w 2867"/>
                <a:gd name="T43" fmla="*/ 999 h 2867"/>
                <a:gd name="T44" fmla="*/ 2022 w 2867"/>
                <a:gd name="T45" fmla="*/ 1016 h 2867"/>
                <a:gd name="T46" fmla="*/ 1593 w 2867"/>
                <a:gd name="T47" fmla="*/ 1445 h 2867"/>
                <a:gd name="T48" fmla="*/ 1465 w 2867"/>
                <a:gd name="T49" fmla="*/ 1484 h 2867"/>
                <a:gd name="T50" fmla="*/ 1406 w 2867"/>
                <a:gd name="T51" fmla="*/ 1298 h 2867"/>
                <a:gd name="T52" fmla="*/ 1433 w 2867"/>
                <a:gd name="T53" fmla="*/ 1270 h 2867"/>
                <a:gd name="T54" fmla="*/ 1850 w 2867"/>
                <a:gd name="T55" fmla="*/ 853 h 2867"/>
                <a:gd name="T56" fmla="*/ 1871 w 2867"/>
                <a:gd name="T57" fmla="*/ 796 h 2867"/>
                <a:gd name="T58" fmla="*/ 1847 w 2867"/>
                <a:gd name="T59" fmla="*/ 541 h 2867"/>
                <a:gd name="T60" fmla="*/ 1859 w 2867"/>
                <a:gd name="T61" fmla="*/ 507 h 2867"/>
                <a:gd name="T62" fmla="*/ 2360 w 2867"/>
                <a:gd name="T63" fmla="*/ 6 h 2867"/>
                <a:gd name="T64" fmla="*/ 2370 w 2867"/>
                <a:gd name="T65" fmla="*/ 0 h 2867"/>
                <a:gd name="T66" fmla="*/ 2387 w 2867"/>
                <a:gd name="T67" fmla="*/ 180 h 2867"/>
                <a:gd name="T68" fmla="*/ 1880 w 2867"/>
                <a:gd name="T69" fmla="*/ 1540 h 2867"/>
                <a:gd name="T70" fmla="*/ 1327 w 2867"/>
                <a:gd name="T71" fmla="*/ 2093 h 2867"/>
                <a:gd name="T72" fmla="*/ 774 w 2867"/>
                <a:gd name="T73" fmla="*/ 1540 h 2867"/>
                <a:gd name="T74" fmla="*/ 1327 w 2867"/>
                <a:gd name="T75" fmla="*/ 987 h 2867"/>
                <a:gd name="T76" fmla="*/ 1460 w 2867"/>
                <a:gd name="T77" fmla="*/ 1003 h 2867"/>
                <a:gd name="T78" fmla="*/ 1378 w 2867"/>
                <a:gd name="T79" fmla="*/ 1085 h 2867"/>
                <a:gd name="T80" fmla="*/ 1244 w 2867"/>
                <a:gd name="T81" fmla="*/ 1219 h 2867"/>
                <a:gd name="T82" fmla="*/ 995 w 2867"/>
                <a:gd name="T83" fmla="*/ 1540 h 2867"/>
                <a:gd name="T84" fmla="*/ 1327 w 2867"/>
                <a:gd name="T85" fmla="*/ 1872 h 2867"/>
                <a:gd name="T86" fmla="*/ 1653 w 2867"/>
                <a:gd name="T87" fmla="*/ 1602 h 2867"/>
                <a:gd name="T88" fmla="*/ 1773 w 2867"/>
                <a:gd name="T89" fmla="*/ 1482 h 2867"/>
                <a:gd name="T90" fmla="*/ 1861 w 2867"/>
                <a:gd name="T91" fmla="*/ 1394 h 2867"/>
                <a:gd name="T92" fmla="*/ 1880 w 2867"/>
                <a:gd name="T93" fmla="*/ 1540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67" h="2867">
                  <a:moveTo>
                    <a:pt x="1767" y="287"/>
                  </a:moveTo>
                  <a:cubicBezTo>
                    <a:pt x="1629" y="239"/>
                    <a:pt x="1481" y="213"/>
                    <a:pt x="1327" y="213"/>
                  </a:cubicBezTo>
                  <a:cubicBezTo>
                    <a:pt x="594" y="213"/>
                    <a:pt x="0" y="807"/>
                    <a:pt x="0" y="1540"/>
                  </a:cubicBezTo>
                  <a:cubicBezTo>
                    <a:pt x="0" y="2273"/>
                    <a:pt x="594" y="2867"/>
                    <a:pt x="1327" y="2867"/>
                  </a:cubicBezTo>
                  <a:cubicBezTo>
                    <a:pt x="2060" y="2867"/>
                    <a:pt x="2654" y="2273"/>
                    <a:pt x="2654" y="1540"/>
                  </a:cubicBezTo>
                  <a:cubicBezTo>
                    <a:pt x="2654" y="1388"/>
                    <a:pt x="2629" y="1241"/>
                    <a:pt x="2582" y="1105"/>
                  </a:cubicBezTo>
                  <a:cubicBezTo>
                    <a:pt x="2522" y="1165"/>
                    <a:pt x="2463" y="1224"/>
                    <a:pt x="2403" y="1284"/>
                  </a:cubicBezTo>
                  <a:cubicBezTo>
                    <a:pt x="2423" y="1366"/>
                    <a:pt x="2433" y="1452"/>
                    <a:pt x="2433" y="1540"/>
                  </a:cubicBezTo>
                  <a:cubicBezTo>
                    <a:pt x="2433" y="2151"/>
                    <a:pt x="1938" y="2646"/>
                    <a:pt x="1327" y="2646"/>
                  </a:cubicBezTo>
                  <a:cubicBezTo>
                    <a:pt x="716" y="2646"/>
                    <a:pt x="221" y="2151"/>
                    <a:pt x="221" y="1540"/>
                  </a:cubicBezTo>
                  <a:cubicBezTo>
                    <a:pt x="221" y="929"/>
                    <a:pt x="716" y="434"/>
                    <a:pt x="1327" y="434"/>
                  </a:cubicBezTo>
                  <a:cubicBezTo>
                    <a:pt x="1417" y="434"/>
                    <a:pt x="1505" y="445"/>
                    <a:pt x="1589" y="465"/>
                  </a:cubicBezTo>
                  <a:cubicBezTo>
                    <a:pt x="1648" y="406"/>
                    <a:pt x="1707" y="346"/>
                    <a:pt x="1767" y="287"/>
                  </a:cubicBezTo>
                  <a:close/>
                  <a:moveTo>
                    <a:pt x="2387" y="180"/>
                  </a:moveTo>
                  <a:cubicBezTo>
                    <a:pt x="2394" y="262"/>
                    <a:pt x="2403" y="344"/>
                    <a:pt x="2408" y="426"/>
                  </a:cubicBezTo>
                  <a:cubicBezTo>
                    <a:pt x="2410" y="452"/>
                    <a:pt x="2420" y="460"/>
                    <a:pt x="2445" y="462"/>
                  </a:cubicBezTo>
                  <a:cubicBezTo>
                    <a:pt x="2575" y="472"/>
                    <a:pt x="2706" y="484"/>
                    <a:pt x="2836" y="496"/>
                  </a:cubicBezTo>
                  <a:cubicBezTo>
                    <a:pt x="2847" y="497"/>
                    <a:pt x="2858" y="494"/>
                    <a:pt x="2867" y="502"/>
                  </a:cubicBezTo>
                  <a:cubicBezTo>
                    <a:pt x="2865" y="513"/>
                    <a:pt x="2856" y="518"/>
                    <a:pt x="2849" y="524"/>
                  </a:cubicBezTo>
                  <a:cubicBezTo>
                    <a:pt x="2690" y="684"/>
                    <a:pt x="2529" y="844"/>
                    <a:pt x="2370" y="1005"/>
                  </a:cubicBezTo>
                  <a:cubicBezTo>
                    <a:pt x="2356" y="1019"/>
                    <a:pt x="2342" y="1025"/>
                    <a:pt x="2322" y="1023"/>
                  </a:cubicBezTo>
                  <a:cubicBezTo>
                    <a:pt x="2238" y="1014"/>
                    <a:pt x="2154" y="1008"/>
                    <a:pt x="2070" y="999"/>
                  </a:cubicBezTo>
                  <a:cubicBezTo>
                    <a:pt x="2049" y="997"/>
                    <a:pt x="2036" y="1001"/>
                    <a:pt x="2022" y="1016"/>
                  </a:cubicBezTo>
                  <a:cubicBezTo>
                    <a:pt x="1805" y="1233"/>
                    <a:pt x="1810" y="1228"/>
                    <a:pt x="1593" y="1445"/>
                  </a:cubicBezTo>
                  <a:cubicBezTo>
                    <a:pt x="1557" y="1482"/>
                    <a:pt x="1516" y="1500"/>
                    <a:pt x="1465" y="1484"/>
                  </a:cubicBezTo>
                  <a:cubicBezTo>
                    <a:pt x="1384" y="1460"/>
                    <a:pt x="1354" y="1364"/>
                    <a:pt x="1406" y="1298"/>
                  </a:cubicBezTo>
                  <a:cubicBezTo>
                    <a:pt x="1414" y="1288"/>
                    <a:pt x="1423" y="1279"/>
                    <a:pt x="1433" y="1270"/>
                  </a:cubicBezTo>
                  <a:cubicBezTo>
                    <a:pt x="1645" y="1057"/>
                    <a:pt x="1637" y="1065"/>
                    <a:pt x="1850" y="853"/>
                  </a:cubicBezTo>
                  <a:cubicBezTo>
                    <a:pt x="1867" y="836"/>
                    <a:pt x="1874" y="821"/>
                    <a:pt x="1871" y="796"/>
                  </a:cubicBezTo>
                  <a:cubicBezTo>
                    <a:pt x="1861" y="712"/>
                    <a:pt x="1855" y="626"/>
                    <a:pt x="1847" y="541"/>
                  </a:cubicBezTo>
                  <a:cubicBezTo>
                    <a:pt x="1846" y="527"/>
                    <a:pt x="1849" y="517"/>
                    <a:pt x="1859" y="507"/>
                  </a:cubicBezTo>
                  <a:cubicBezTo>
                    <a:pt x="2026" y="340"/>
                    <a:pt x="2193" y="173"/>
                    <a:pt x="2360" y="6"/>
                  </a:cubicBezTo>
                  <a:cubicBezTo>
                    <a:pt x="2361" y="5"/>
                    <a:pt x="2364" y="4"/>
                    <a:pt x="2370" y="0"/>
                  </a:cubicBezTo>
                  <a:cubicBezTo>
                    <a:pt x="2376" y="62"/>
                    <a:pt x="2382" y="121"/>
                    <a:pt x="2387" y="180"/>
                  </a:cubicBezTo>
                  <a:close/>
                  <a:moveTo>
                    <a:pt x="1880" y="1540"/>
                  </a:moveTo>
                  <a:cubicBezTo>
                    <a:pt x="1880" y="1845"/>
                    <a:pt x="1633" y="2093"/>
                    <a:pt x="1327" y="2093"/>
                  </a:cubicBezTo>
                  <a:cubicBezTo>
                    <a:pt x="1022" y="2093"/>
                    <a:pt x="774" y="1845"/>
                    <a:pt x="774" y="1540"/>
                  </a:cubicBezTo>
                  <a:cubicBezTo>
                    <a:pt x="774" y="1234"/>
                    <a:pt x="1022" y="987"/>
                    <a:pt x="1327" y="987"/>
                  </a:cubicBezTo>
                  <a:cubicBezTo>
                    <a:pt x="1373" y="987"/>
                    <a:pt x="1417" y="992"/>
                    <a:pt x="1460" y="1003"/>
                  </a:cubicBezTo>
                  <a:cubicBezTo>
                    <a:pt x="1432" y="1030"/>
                    <a:pt x="1405" y="1057"/>
                    <a:pt x="1378" y="1085"/>
                  </a:cubicBezTo>
                  <a:cubicBezTo>
                    <a:pt x="1333" y="1129"/>
                    <a:pt x="1288" y="1174"/>
                    <a:pt x="1244" y="1219"/>
                  </a:cubicBezTo>
                  <a:cubicBezTo>
                    <a:pt x="1101" y="1256"/>
                    <a:pt x="995" y="1385"/>
                    <a:pt x="995" y="1540"/>
                  </a:cubicBezTo>
                  <a:cubicBezTo>
                    <a:pt x="995" y="1723"/>
                    <a:pt x="1144" y="1872"/>
                    <a:pt x="1327" y="1872"/>
                  </a:cubicBezTo>
                  <a:cubicBezTo>
                    <a:pt x="1489" y="1872"/>
                    <a:pt x="1624" y="1756"/>
                    <a:pt x="1653" y="1602"/>
                  </a:cubicBezTo>
                  <a:cubicBezTo>
                    <a:pt x="1693" y="1562"/>
                    <a:pt x="1733" y="1522"/>
                    <a:pt x="1773" y="1482"/>
                  </a:cubicBezTo>
                  <a:cubicBezTo>
                    <a:pt x="1803" y="1452"/>
                    <a:pt x="1830" y="1425"/>
                    <a:pt x="1861" y="1394"/>
                  </a:cubicBezTo>
                  <a:cubicBezTo>
                    <a:pt x="1873" y="1441"/>
                    <a:pt x="1880" y="1489"/>
                    <a:pt x="1880" y="154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27" name="组合 126"/>
          <p:cNvGrpSpPr/>
          <p:nvPr/>
        </p:nvGrpSpPr>
        <p:grpSpPr>
          <a:xfrm>
            <a:off x="47624" y="3830259"/>
            <a:ext cx="1731479" cy="551244"/>
            <a:chOff x="47624" y="3982659"/>
            <a:chExt cx="1731479" cy="551244"/>
          </a:xfrm>
        </p:grpSpPr>
        <p:sp>
          <p:nvSpPr>
            <p:cNvPr id="128" name="直角三角形 127"/>
            <p:cNvSpPr/>
            <p:nvPr/>
          </p:nvSpPr>
          <p:spPr>
            <a:xfrm rot="16200000" flipH="1">
              <a:off x="41676" y="4435878"/>
              <a:ext cx="103975"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29" name="组合 128"/>
            <p:cNvGrpSpPr/>
            <p:nvPr/>
          </p:nvGrpSpPr>
          <p:grpSpPr>
            <a:xfrm>
              <a:off x="47624" y="3982659"/>
              <a:ext cx="1731479" cy="447270"/>
              <a:chOff x="47624" y="3415393"/>
              <a:chExt cx="1731479" cy="447270"/>
            </a:xfrm>
          </p:grpSpPr>
          <p:sp>
            <p:nvSpPr>
              <p:cNvPr id="133" name="五边形 63"/>
              <p:cNvSpPr/>
              <p:nvPr/>
            </p:nvSpPr>
            <p:spPr>
              <a:xfrm>
                <a:off x="47624" y="3415393"/>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34" name="矩形 133"/>
              <p:cNvSpPr/>
              <p:nvPr/>
            </p:nvSpPr>
            <p:spPr>
              <a:xfrm>
                <a:off x="507007" y="3462807"/>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教材分析</a:t>
                </a:r>
              </a:p>
            </p:txBody>
          </p:sp>
        </p:grpSp>
        <p:grpSp>
          <p:nvGrpSpPr>
            <p:cNvPr id="130" name="Group 4"/>
            <p:cNvGrpSpPr>
              <a:grpSpLocks noChangeAspect="1"/>
            </p:cNvGrpSpPr>
            <p:nvPr/>
          </p:nvGrpSpPr>
          <p:grpSpPr bwMode="auto">
            <a:xfrm>
              <a:off x="204441" y="4076683"/>
              <a:ext cx="259012" cy="259221"/>
              <a:chOff x="1992" y="309"/>
              <a:chExt cx="3698" cy="3701"/>
            </a:xfrm>
            <a:solidFill>
              <a:schemeClr val="tx2"/>
            </a:solidFill>
          </p:grpSpPr>
          <p:sp>
            <p:nvSpPr>
              <p:cNvPr id="131" name="Freeform 5"/>
              <p:cNvSpPr>
                <a:spLocks noEditPoints="1"/>
              </p:cNvSpPr>
              <p:nvPr/>
            </p:nvSpPr>
            <p:spPr bwMode="auto">
              <a:xfrm>
                <a:off x="2883" y="1203"/>
                <a:ext cx="1912" cy="1912"/>
              </a:xfrm>
              <a:custGeom>
                <a:avLst/>
                <a:gdLst>
                  <a:gd name="T0" fmla="*/ 1270 w 1270"/>
                  <a:gd name="T1" fmla="*/ 560 h 1269"/>
                  <a:gd name="T2" fmla="*/ 711 w 1270"/>
                  <a:gd name="T3" fmla="*/ 0 h 1269"/>
                  <a:gd name="T4" fmla="*/ 711 w 1270"/>
                  <a:gd name="T5" fmla="*/ 117 h 1269"/>
                  <a:gd name="T6" fmla="*/ 561 w 1270"/>
                  <a:gd name="T7" fmla="*/ 117 h 1269"/>
                  <a:gd name="T8" fmla="*/ 561 w 1270"/>
                  <a:gd name="T9" fmla="*/ 0 h 1269"/>
                  <a:gd name="T10" fmla="*/ 0 w 1270"/>
                  <a:gd name="T11" fmla="*/ 560 h 1269"/>
                  <a:gd name="T12" fmla="*/ 118 w 1270"/>
                  <a:gd name="T13" fmla="*/ 560 h 1269"/>
                  <a:gd name="T14" fmla="*/ 118 w 1270"/>
                  <a:gd name="T15" fmla="*/ 710 h 1269"/>
                  <a:gd name="T16" fmla="*/ 1 w 1270"/>
                  <a:gd name="T17" fmla="*/ 710 h 1269"/>
                  <a:gd name="T18" fmla="*/ 561 w 1270"/>
                  <a:gd name="T19" fmla="*/ 1269 h 1269"/>
                  <a:gd name="T20" fmla="*/ 561 w 1270"/>
                  <a:gd name="T21" fmla="*/ 1153 h 1269"/>
                  <a:gd name="T22" fmla="*/ 711 w 1270"/>
                  <a:gd name="T23" fmla="*/ 1153 h 1269"/>
                  <a:gd name="T24" fmla="*/ 711 w 1270"/>
                  <a:gd name="T25" fmla="*/ 1269 h 1269"/>
                  <a:gd name="T26" fmla="*/ 1270 w 1270"/>
                  <a:gd name="T27" fmla="*/ 710 h 1269"/>
                  <a:gd name="T28" fmla="*/ 1154 w 1270"/>
                  <a:gd name="T29" fmla="*/ 710 h 1269"/>
                  <a:gd name="T30" fmla="*/ 1154 w 1270"/>
                  <a:gd name="T31" fmla="*/ 560 h 1269"/>
                  <a:gd name="T32" fmla="*/ 1270 w 1270"/>
                  <a:gd name="T33" fmla="*/ 560 h 1269"/>
                  <a:gd name="T34" fmla="*/ 1270 w 1270"/>
                  <a:gd name="T35" fmla="*/ 560 h 1269"/>
                  <a:gd name="T36" fmla="*/ 635 w 1270"/>
                  <a:gd name="T37" fmla="*/ 872 h 1269"/>
                  <a:gd name="T38" fmla="*/ 397 w 1270"/>
                  <a:gd name="T39" fmla="*/ 634 h 1269"/>
                  <a:gd name="T40" fmla="*/ 635 w 1270"/>
                  <a:gd name="T41" fmla="*/ 396 h 1269"/>
                  <a:gd name="T42" fmla="*/ 873 w 1270"/>
                  <a:gd name="T43" fmla="*/ 634 h 1269"/>
                  <a:gd name="T44" fmla="*/ 635 w 1270"/>
                  <a:gd name="T45" fmla="*/ 872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0" h="1269">
                    <a:moveTo>
                      <a:pt x="1270" y="560"/>
                    </a:moveTo>
                    <a:cubicBezTo>
                      <a:pt x="1236" y="268"/>
                      <a:pt x="1003" y="35"/>
                      <a:pt x="711" y="0"/>
                    </a:cubicBezTo>
                    <a:cubicBezTo>
                      <a:pt x="711" y="117"/>
                      <a:pt x="711" y="117"/>
                      <a:pt x="711" y="117"/>
                    </a:cubicBezTo>
                    <a:cubicBezTo>
                      <a:pt x="561" y="117"/>
                      <a:pt x="561" y="117"/>
                      <a:pt x="561" y="117"/>
                    </a:cubicBezTo>
                    <a:cubicBezTo>
                      <a:pt x="561" y="0"/>
                      <a:pt x="561" y="0"/>
                      <a:pt x="561" y="0"/>
                    </a:cubicBezTo>
                    <a:cubicBezTo>
                      <a:pt x="268" y="34"/>
                      <a:pt x="35" y="267"/>
                      <a:pt x="0" y="560"/>
                    </a:cubicBezTo>
                    <a:cubicBezTo>
                      <a:pt x="118" y="560"/>
                      <a:pt x="118" y="560"/>
                      <a:pt x="118" y="560"/>
                    </a:cubicBezTo>
                    <a:cubicBezTo>
                      <a:pt x="118" y="710"/>
                      <a:pt x="118" y="710"/>
                      <a:pt x="118" y="710"/>
                    </a:cubicBezTo>
                    <a:cubicBezTo>
                      <a:pt x="1" y="710"/>
                      <a:pt x="1" y="710"/>
                      <a:pt x="1" y="710"/>
                    </a:cubicBezTo>
                    <a:cubicBezTo>
                      <a:pt x="35" y="1002"/>
                      <a:pt x="268" y="1235"/>
                      <a:pt x="561" y="1269"/>
                    </a:cubicBezTo>
                    <a:cubicBezTo>
                      <a:pt x="561" y="1153"/>
                      <a:pt x="561" y="1153"/>
                      <a:pt x="561" y="1153"/>
                    </a:cubicBezTo>
                    <a:cubicBezTo>
                      <a:pt x="711" y="1153"/>
                      <a:pt x="711" y="1153"/>
                      <a:pt x="711" y="1153"/>
                    </a:cubicBezTo>
                    <a:cubicBezTo>
                      <a:pt x="711" y="1269"/>
                      <a:pt x="711" y="1269"/>
                      <a:pt x="711" y="1269"/>
                    </a:cubicBezTo>
                    <a:cubicBezTo>
                      <a:pt x="1003" y="1234"/>
                      <a:pt x="1235" y="1002"/>
                      <a:pt x="1270" y="710"/>
                    </a:cubicBezTo>
                    <a:cubicBezTo>
                      <a:pt x="1154" y="710"/>
                      <a:pt x="1154" y="710"/>
                      <a:pt x="1154" y="710"/>
                    </a:cubicBezTo>
                    <a:cubicBezTo>
                      <a:pt x="1154" y="560"/>
                      <a:pt x="1154" y="560"/>
                      <a:pt x="1154" y="560"/>
                    </a:cubicBezTo>
                    <a:cubicBezTo>
                      <a:pt x="1270" y="560"/>
                      <a:pt x="1270" y="560"/>
                      <a:pt x="1270" y="560"/>
                    </a:cubicBezTo>
                    <a:cubicBezTo>
                      <a:pt x="1270" y="560"/>
                      <a:pt x="1270" y="560"/>
                      <a:pt x="1270" y="560"/>
                    </a:cubicBezTo>
                    <a:close/>
                    <a:moveTo>
                      <a:pt x="635" y="872"/>
                    </a:moveTo>
                    <a:cubicBezTo>
                      <a:pt x="504" y="872"/>
                      <a:pt x="397" y="766"/>
                      <a:pt x="397" y="634"/>
                    </a:cubicBezTo>
                    <a:cubicBezTo>
                      <a:pt x="397" y="503"/>
                      <a:pt x="504" y="396"/>
                      <a:pt x="635" y="396"/>
                    </a:cubicBezTo>
                    <a:cubicBezTo>
                      <a:pt x="766" y="396"/>
                      <a:pt x="873" y="503"/>
                      <a:pt x="873" y="634"/>
                    </a:cubicBezTo>
                    <a:cubicBezTo>
                      <a:pt x="873" y="766"/>
                      <a:pt x="766" y="872"/>
                      <a:pt x="635" y="8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32" name="Freeform 6"/>
              <p:cNvSpPr>
                <a:spLocks noEditPoints="1"/>
              </p:cNvSpPr>
              <p:nvPr/>
            </p:nvSpPr>
            <p:spPr bwMode="auto">
              <a:xfrm>
                <a:off x="1992" y="309"/>
                <a:ext cx="3698" cy="3701"/>
              </a:xfrm>
              <a:custGeom>
                <a:avLst/>
                <a:gdLst>
                  <a:gd name="T0" fmla="*/ 1228 w 2456"/>
                  <a:gd name="T1" fmla="*/ 0 h 2456"/>
                  <a:gd name="T2" fmla="*/ 0 w 2456"/>
                  <a:gd name="T3" fmla="*/ 1228 h 2456"/>
                  <a:gd name="T4" fmla="*/ 1228 w 2456"/>
                  <a:gd name="T5" fmla="*/ 2456 h 2456"/>
                  <a:gd name="T6" fmla="*/ 2456 w 2456"/>
                  <a:gd name="T7" fmla="*/ 1228 h 2456"/>
                  <a:gd name="T8" fmla="*/ 1228 w 2456"/>
                  <a:gd name="T9" fmla="*/ 0 h 2456"/>
                  <a:gd name="T10" fmla="*/ 2016 w 2456"/>
                  <a:gd name="T11" fmla="*/ 1303 h 2456"/>
                  <a:gd name="T12" fmla="*/ 1788 w 2456"/>
                  <a:gd name="T13" fmla="*/ 1788 h 2456"/>
                  <a:gd name="T14" fmla="*/ 1303 w 2456"/>
                  <a:gd name="T15" fmla="*/ 2016 h 2456"/>
                  <a:gd name="T16" fmla="*/ 1303 w 2456"/>
                  <a:gd name="T17" fmla="*/ 2120 h 2456"/>
                  <a:gd name="T18" fmla="*/ 1153 w 2456"/>
                  <a:gd name="T19" fmla="*/ 2120 h 2456"/>
                  <a:gd name="T20" fmla="*/ 1153 w 2456"/>
                  <a:gd name="T21" fmla="*/ 2017 h 2456"/>
                  <a:gd name="T22" fmla="*/ 666 w 2456"/>
                  <a:gd name="T23" fmla="*/ 1788 h 2456"/>
                  <a:gd name="T24" fmla="*/ 438 w 2456"/>
                  <a:gd name="T25" fmla="*/ 1303 h 2456"/>
                  <a:gd name="T26" fmla="*/ 336 w 2456"/>
                  <a:gd name="T27" fmla="*/ 1303 h 2456"/>
                  <a:gd name="T28" fmla="*/ 336 w 2456"/>
                  <a:gd name="T29" fmla="*/ 1153 h 2456"/>
                  <a:gd name="T30" fmla="*/ 438 w 2456"/>
                  <a:gd name="T31" fmla="*/ 1153 h 2456"/>
                  <a:gd name="T32" fmla="*/ 666 w 2456"/>
                  <a:gd name="T33" fmla="*/ 667 h 2456"/>
                  <a:gd name="T34" fmla="*/ 1153 w 2456"/>
                  <a:gd name="T35" fmla="*/ 438 h 2456"/>
                  <a:gd name="T36" fmla="*/ 1153 w 2456"/>
                  <a:gd name="T37" fmla="*/ 336 h 2456"/>
                  <a:gd name="T38" fmla="*/ 1303 w 2456"/>
                  <a:gd name="T39" fmla="*/ 336 h 2456"/>
                  <a:gd name="T40" fmla="*/ 1303 w 2456"/>
                  <a:gd name="T41" fmla="*/ 438 h 2456"/>
                  <a:gd name="T42" fmla="*/ 1788 w 2456"/>
                  <a:gd name="T43" fmla="*/ 667 h 2456"/>
                  <a:gd name="T44" fmla="*/ 2017 w 2456"/>
                  <a:gd name="T45" fmla="*/ 1153 h 2456"/>
                  <a:gd name="T46" fmla="*/ 2120 w 2456"/>
                  <a:gd name="T47" fmla="*/ 1153 h 2456"/>
                  <a:gd name="T48" fmla="*/ 2120 w 2456"/>
                  <a:gd name="T49" fmla="*/ 1303 h 2456"/>
                  <a:gd name="T50" fmla="*/ 2016 w 2456"/>
                  <a:gd name="T51" fmla="*/ 1303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6" h="2456">
                    <a:moveTo>
                      <a:pt x="1228" y="0"/>
                    </a:moveTo>
                    <a:cubicBezTo>
                      <a:pt x="550" y="0"/>
                      <a:pt x="0" y="550"/>
                      <a:pt x="0" y="1228"/>
                    </a:cubicBezTo>
                    <a:cubicBezTo>
                      <a:pt x="0" y="1906"/>
                      <a:pt x="550" y="2456"/>
                      <a:pt x="1228" y="2456"/>
                    </a:cubicBezTo>
                    <a:cubicBezTo>
                      <a:pt x="1906" y="2456"/>
                      <a:pt x="2456" y="1906"/>
                      <a:pt x="2456" y="1228"/>
                    </a:cubicBezTo>
                    <a:cubicBezTo>
                      <a:pt x="2456" y="550"/>
                      <a:pt x="1906" y="0"/>
                      <a:pt x="1228" y="0"/>
                    </a:cubicBezTo>
                    <a:close/>
                    <a:moveTo>
                      <a:pt x="2016" y="1303"/>
                    </a:moveTo>
                    <a:cubicBezTo>
                      <a:pt x="1999" y="1486"/>
                      <a:pt x="1919" y="1656"/>
                      <a:pt x="1788" y="1788"/>
                    </a:cubicBezTo>
                    <a:cubicBezTo>
                      <a:pt x="1656" y="1920"/>
                      <a:pt x="1486" y="1999"/>
                      <a:pt x="1303" y="2016"/>
                    </a:cubicBezTo>
                    <a:cubicBezTo>
                      <a:pt x="1303" y="2120"/>
                      <a:pt x="1303" y="2120"/>
                      <a:pt x="1303" y="2120"/>
                    </a:cubicBezTo>
                    <a:cubicBezTo>
                      <a:pt x="1153" y="2120"/>
                      <a:pt x="1153" y="2120"/>
                      <a:pt x="1153" y="2120"/>
                    </a:cubicBezTo>
                    <a:cubicBezTo>
                      <a:pt x="1153" y="2017"/>
                      <a:pt x="1153" y="2017"/>
                      <a:pt x="1153" y="2017"/>
                    </a:cubicBezTo>
                    <a:cubicBezTo>
                      <a:pt x="969" y="2000"/>
                      <a:pt x="799" y="1920"/>
                      <a:pt x="666" y="1788"/>
                    </a:cubicBezTo>
                    <a:cubicBezTo>
                      <a:pt x="535" y="1656"/>
                      <a:pt x="455" y="1486"/>
                      <a:pt x="438" y="1303"/>
                    </a:cubicBezTo>
                    <a:cubicBezTo>
                      <a:pt x="336" y="1303"/>
                      <a:pt x="336" y="1303"/>
                      <a:pt x="336" y="1303"/>
                    </a:cubicBezTo>
                    <a:cubicBezTo>
                      <a:pt x="336" y="1153"/>
                      <a:pt x="336" y="1153"/>
                      <a:pt x="336" y="1153"/>
                    </a:cubicBezTo>
                    <a:cubicBezTo>
                      <a:pt x="438" y="1153"/>
                      <a:pt x="438" y="1153"/>
                      <a:pt x="438" y="1153"/>
                    </a:cubicBezTo>
                    <a:cubicBezTo>
                      <a:pt x="455" y="969"/>
                      <a:pt x="534" y="799"/>
                      <a:pt x="666" y="667"/>
                    </a:cubicBezTo>
                    <a:cubicBezTo>
                      <a:pt x="799" y="534"/>
                      <a:pt x="969" y="455"/>
                      <a:pt x="1153" y="438"/>
                    </a:cubicBezTo>
                    <a:cubicBezTo>
                      <a:pt x="1153" y="336"/>
                      <a:pt x="1153" y="336"/>
                      <a:pt x="1153" y="336"/>
                    </a:cubicBezTo>
                    <a:cubicBezTo>
                      <a:pt x="1303" y="336"/>
                      <a:pt x="1303" y="336"/>
                      <a:pt x="1303" y="336"/>
                    </a:cubicBezTo>
                    <a:cubicBezTo>
                      <a:pt x="1303" y="438"/>
                      <a:pt x="1303" y="438"/>
                      <a:pt x="1303" y="438"/>
                    </a:cubicBezTo>
                    <a:cubicBezTo>
                      <a:pt x="1486" y="455"/>
                      <a:pt x="1656" y="535"/>
                      <a:pt x="1788" y="667"/>
                    </a:cubicBezTo>
                    <a:cubicBezTo>
                      <a:pt x="1920" y="799"/>
                      <a:pt x="2000" y="969"/>
                      <a:pt x="2017" y="1153"/>
                    </a:cubicBezTo>
                    <a:cubicBezTo>
                      <a:pt x="2120" y="1153"/>
                      <a:pt x="2120" y="1153"/>
                      <a:pt x="2120" y="1153"/>
                    </a:cubicBezTo>
                    <a:cubicBezTo>
                      <a:pt x="2120" y="1303"/>
                      <a:pt x="2120" y="1303"/>
                      <a:pt x="2120" y="1303"/>
                    </a:cubicBezTo>
                    <a:cubicBezTo>
                      <a:pt x="2016" y="1303"/>
                      <a:pt x="2016" y="1303"/>
                      <a:pt x="2016" y="1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grpSp>
        <p:nvGrpSpPr>
          <p:cNvPr id="34" name="组合 33"/>
          <p:cNvGrpSpPr/>
          <p:nvPr/>
        </p:nvGrpSpPr>
        <p:grpSpPr>
          <a:xfrm>
            <a:off x="1802130" y="1718229"/>
            <a:ext cx="9981565" cy="3692908"/>
            <a:chOff x="939" y="2922"/>
            <a:chExt cx="17201" cy="6364"/>
          </a:xfrm>
        </p:grpSpPr>
        <p:sp>
          <p:nvSpPr>
            <p:cNvPr id="2" name="Freeform 7"/>
            <p:cNvSpPr/>
            <p:nvPr/>
          </p:nvSpPr>
          <p:spPr>
            <a:xfrm>
              <a:off x="9130" y="2922"/>
              <a:ext cx="2053" cy="2359"/>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flip="none">
              <a:gsLst>
                <a:gs pos="0">
                  <a:srgbClr val="289ECB"/>
                </a:gs>
                <a:gs pos="100000">
                  <a:srgbClr val="54BA84"/>
                </a:gs>
              </a:gsLst>
              <a:lin ang="1680000" scaled="0"/>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lvl="0" algn="ctr" defTabSz="1466850">
                <a:lnSpc>
                  <a:spcPct val="90000"/>
                </a:lnSpc>
                <a:spcBef>
                  <a:spcPct val="0"/>
                </a:spcBef>
                <a:spcAft>
                  <a:spcPct val="35000"/>
                </a:spcAft>
              </a:pPr>
              <a:r>
                <a:rPr lang="en-US" sz="3600">
                  <a:solidFill>
                    <a:schemeClr val="bg1"/>
                  </a:solidFill>
                  <a:cs typeface="+mn-ea"/>
                  <a:sym typeface="+mn-lt"/>
                </a:rPr>
                <a:t></a:t>
              </a:r>
              <a:endParaRPr lang="en-US" sz="3300" kern="1200">
                <a:solidFill>
                  <a:schemeClr val="bg1"/>
                </a:solidFill>
                <a:cs typeface="+mn-ea"/>
                <a:sym typeface="+mn-lt"/>
              </a:endParaRPr>
            </a:p>
          </p:txBody>
        </p:sp>
        <p:sp>
          <p:nvSpPr>
            <p:cNvPr id="11" name="Freeform 8"/>
            <p:cNvSpPr/>
            <p:nvPr/>
          </p:nvSpPr>
          <p:spPr>
            <a:xfrm>
              <a:off x="6913" y="2922"/>
              <a:ext cx="2053" cy="2359"/>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rgbClr val="289ECB"/>
                </a:gs>
                <a:gs pos="100000">
                  <a:srgbClr val="54BA84"/>
                </a:gs>
              </a:gsLst>
              <a:lin ang="1680000" scaled="0"/>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lvl="0" algn="ctr" defTabSz="1600200">
                <a:lnSpc>
                  <a:spcPct val="90000"/>
                </a:lnSpc>
                <a:spcBef>
                  <a:spcPct val="0"/>
                </a:spcBef>
                <a:spcAft>
                  <a:spcPct val="35000"/>
                </a:spcAft>
              </a:pPr>
              <a:r>
                <a:rPr lang="en-US" sz="3600">
                  <a:solidFill>
                    <a:schemeClr val="bg1"/>
                  </a:solidFill>
                  <a:cs typeface="+mn-ea"/>
                  <a:sym typeface="+mn-lt"/>
                </a:rPr>
                <a:t></a:t>
              </a:r>
              <a:endParaRPr lang="en-US" sz="3600" kern="1200">
                <a:solidFill>
                  <a:schemeClr val="bg1"/>
                </a:solidFill>
                <a:cs typeface="+mn-ea"/>
                <a:sym typeface="+mn-lt"/>
              </a:endParaRPr>
            </a:p>
          </p:txBody>
        </p:sp>
        <p:sp>
          <p:nvSpPr>
            <p:cNvPr id="12" name="Freeform 9"/>
            <p:cNvSpPr/>
            <p:nvPr/>
          </p:nvSpPr>
          <p:spPr>
            <a:xfrm>
              <a:off x="8017" y="4925"/>
              <a:ext cx="2053" cy="2359"/>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rgbClr val="289ECB"/>
                </a:gs>
                <a:gs pos="100000">
                  <a:srgbClr val="54BA84"/>
                </a:gs>
              </a:gsLst>
              <a:lin ang="1680000" scaled="0"/>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lvl="0" algn="ctr" defTabSz="1466850">
                <a:lnSpc>
                  <a:spcPct val="90000"/>
                </a:lnSpc>
                <a:spcBef>
                  <a:spcPct val="0"/>
                </a:spcBef>
                <a:spcAft>
                  <a:spcPct val="35000"/>
                </a:spcAft>
              </a:pPr>
              <a:r>
                <a:rPr lang="en-US" sz="3600">
                  <a:solidFill>
                    <a:schemeClr val="bg1"/>
                  </a:solidFill>
                  <a:cs typeface="+mn-ea"/>
                  <a:sym typeface="+mn-lt"/>
                </a:rPr>
                <a:t></a:t>
              </a:r>
              <a:endParaRPr lang="en-US" sz="3300" kern="1200">
                <a:solidFill>
                  <a:schemeClr val="bg1"/>
                </a:solidFill>
                <a:cs typeface="+mn-ea"/>
                <a:sym typeface="+mn-lt"/>
              </a:endParaRPr>
            </a:p>
          </p:txBody>
        </p:sp>
        <p:sp>
          <p:nvSpPr>
            <p:cNvPr id="13" name="Freeform 10"/>
            <p:cNvSpPr/>
            <p:nvPr/>
          </p:nvSpPr>
          <p:spPr>
            <a:xfrm>
              <a:off x="10234" y="4925"/>
              <a:ext cx="2053" cy="2359"/>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rgbClr val="289ECB"/>
                </a:gs>
                <a:gs pos="100000">
                  <a:srgbClr val="54BA84"/>
                </a:gs>
              </a:gsLst>
              <a:lin ang="1680000" scaled="0"/>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lvl="0" algn="ctr" defTabSz="1600200">
                <a:lnSpc>
                  <a:spcPct val="90000"/>
                </a:lnSpc>
                <a:spcBef>
                  <a:spcPct val="0"/>
                </a:spcBef>
                <a:spcAft>
                  <a:spcPct val="35000"/>
                </a:spcAft>
              </a:pPr>
              <a:r>
                <a:rPr lang="en-US" sz="3600">
                  <a:solidFill>
                    <a:schemeClr val="bg1"/>
                  </a:solidFill>
                  <a:cs typeface="+mn-ea"/>
                  <a:sym typeface="+mn-lt"/>
                </a:rPr>
                <a:t></a:t>
              </a:r>
              <a:endParaRPr lang="en-US" sz="3600" kern="1200">
                <a:solidFill>
                  <a:schemeClr val="bg1"/>
                </a:solidFill>
                <a:cs typeface="+mn-ea"/>
                <a:sym typeface="+mn-lt"/>
              </a:endParaRPr>
            </a:p>
          </p:txBody>
        </p:sp>
        <p:sp>
          <p:nvSpPr>
            <p:cNvPr id="14" name="Freeform 11"/>
            <p:cNvSpPr/>
            <p:nvPr/>
          </p:nvSpPr>
          <p:spPr>
            <a:xfrm>
              <a:off x="9130" y="6927"/>
              <a:ext cx="2053" cy="2359"/>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flip="none">
              <a:gsLst>
                <a:gs pos="0">
                  <a:srgbClr val="289ECB"/>
                </a:gs>
                <a:gs pos="100000">
                  <a:srgbClr val="54BA84"/>
                </a:gs>
              </a:gsLst>
              <a:lin ang="1680000" scaled="0"/>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lvl="0" algn="ctr" defTabSz="1466850">
                <a:lnSpc>
                  <a:spcPct val="90000"/>
                </a:lnSpc>
                <a:spcBef>
                  <a:spcPct val="0"/>
                </a:spcBef>
                <a:spcAft>
                  <a:spcPct val="35000"/>
                </a:spcAft>
              </a:pPr>
              <a:r>
                <a:rPr lang="en-US" sz="3600">
                  <a:solidFill>
                    <a:schemeClr val="bg1"/>
                  </a:solidFill>
                  <a:cs typeface="+mn-ea"/>
                  <a:sym typeface="+mn-lt"/>
                </a:rPr>
                <a:t></a:t>
              </a:r>
              <a:endParaRPr lang="en-US" sz="3300" kern="1200">
                <a:solidFill>
                  <a:schemeClr val="bg1"/>
                </a:solidFill>
                <a:cs typeface="+mn-ea"/>
                <a:sym typeface="+mn-lt"/>
              </a:endParaRPr>
            </a:p>
          </p:txBody>
        </p:sp>
        <p:sp>
          <p:nvSpPr>
            <p:cNvPr id="15" name="Freeform 12"/>
            <p:cNvSpPr/>
            <p:nvPr/>
          </p:nvSpPr>
          <p:spPr>
            <a:xfrm>
              <a:off x="6913" y="6927"/>
              <a:ext cx="2053" cy="2359"/>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flip="none">
              <a:gsLst>
                <a:gs pos="0">
                  <a:srgbClr val="289ECB"/>
                </a:gs>
                <a:gs pos="100000">
                  <a:srgbClr val="54BA84"/>
                </a:gs>
              </a:gsLst>
              <a:lin ang="1680000" scaled="0"/>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lvl="0" algn="ctr" defTabSz="1600200">
                <a:lnSpc>
                  <a:spcPct val="90000"/>
                </a:lnSpc>
                <a:spcBef>
                  <a:spcPct val="0"/>
                </a:spcBef>
                <a:spcAft>
                  <a:spcPct val="35000"/>
                </a:spcAft>
              </a:pPr>
              <a:r>
                <a:rPr lang="en-US" sz="3600">
                  <a:solidFill>
                    <a:schemeClr val="bg1"/>
                  </a:solidFill>
                  <a:cs typeface="+mn-ea"/>
                  <a:sym typeface="+mn-lt"/>
                </a:rPr>
                <a:t></a:t>
              </a:r>
              <a:endParaRPr lang="en-US" sz="3600" kern="1200">
                <a:solidFill>
                  <a:schemeClr val="bg1"/>
                </a:solidFill>
                <a:cs typeface="+mn-ea"/>
                <a:sym typeface="+mn-lt"/>
              </a:endParaRPr>
            </a:p>
          </p:txBody>
        </p:sp>
        <p:sp>
          <p:nvSpPr>
            <p:cNvPr id="16" name="Oval 13"/>
            <p:cNvSpPr/>
            <p:nvPr/>
          </p:nvSpPr>
          <p:spPr>
            <a:xfrm>
              <a:off x="6595" y="3783"/>
              <a:ext cx="636" cy="636"/>
            </a:xfrm>
            <a:prstGeom prst="ellipse">
              <a:avLst/>
            </a:prstGeom>
            <a:gradFill>
              <a:gsLst>
                <a:gs pos="0">
                  <a:srgbClr val="289ECB"/>
                </a:gs>
                <a:gs pos="100000">
                  <a:srgbClr val="54BA84"/>
                </a:gs>
              </a:gsLst>
              <a:lin ang="1680000" scaled="0"/>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cs typeface="+mn-ea"/>
                  <a:sym typeface="+mn-lt"/>
                </a:rPr>
                <a:t>1</a:t>
              </a:r>
            </a:p>
          </p:txBody>
        </p:sp>
        <p:sp>
          <p:nvSpPr>
            <p:cNvPr id="17" name="Oval 14"/>
            <p:cNvSpPr/>
            <p:nvPr/>
          </p:nvSpPr>
          <p:spPr>
            <a:xfrm>
              <a:off x="7699" y="5786"/>
              <a:ext cx="636" cy="636"/>
            </a:xfrm>
            <a:prstGeom prst="ellipse">
              <a:avLst/>
            </a:prstGeom>
            <a:gradFill>
              <a:gsLst>
                <a:gs pos="0">
                  <a:srgbClr val="289ECB"/>
                </a:gs>
                <a:gs pos="100000">
                  <a:srgbClr val="54BA84"/>
                </a:gs>
              </a:gsLst>
              <a:lin ang="1680000" scaled="0"/>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mtClean="0">
                  <a:solidFill>
                    <a:schemeClr val="bg1"/>
                  </a:solidFill>
                  <a:cs typeface="+mn-ea"/>
                  <a:sym typeface="+mn-lt"/>
                </a:rPr>
                <a:t>3</a:t>
              </a:r>
              <a:endParaRPr lang="en-US" sz="1000" b="1">
                <a:solidFill>
                  <a:schemeClr val="bg1"/>
                </a:solidFill>
                <a:cs typeface="+mn-ea"/>
                <a:sym typeface="+mn-lt"/>
              </a:endParaRPr>
            </a:p>
          </p:txBody>
        </p:sp>
        <p:sp>
          <p:nvSpPr>
            <p:cNvPr id="18" name="Oval 15"/>
            <p:cNvSpPr/>
            <p:nvPr/>
          </p:nvSpPr>
          <p:spPr>
            <a:xfrm>
              <a:off x="6595" y="7789"/>
              <a:ext cx="636" cy="636"/>
            </a:xfrm>
            <a:prstGeom prst="ellipse">
              <a:avLst/>
            </a:prstGeom>
            <a:gradFill>
              <a:gsLst>
                <a:gs pos="0">
                  <a:srgbClr val="289ECB"/>
                </a:gs>
                <a:gs pos="100000">
                  <a:srgbClr val="54BA84"/>
                </a:gs>
              </a:gsLst>
              <a:lin ang="1680000" scaled="0"/>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mtClean="0">
                  <a:solidFill>
                    <a:schemeClr val="bg1"/>
                  </a:solidFill>
                  <a:cs typeface="+mn-ea"/>
                  <a:sym typeface="+mn-lt"/>
                </a:rPr>
                <a:t>5</a:t>
              </a:r>
              <a:endParaRPr lang="en-US" sz="1000" b="1">
                <a:solidFill>
                  <a:schemeClr val="bg1"/>
                </a:solidFill>
                <a:cs typeface="+mn-ea"/>
                <a:sym typeface="+mn-lt"/>
              </a:endParaRPr>
            </a:p>
          </p:txBody>
        </p:sp>
        <p:sp>
          <p:nvSpPr>
            <p:cNvPr id="19" name="Oval 16"/>
            <p:cNvSpPr/>
            <p:nvPr/>
          </p:nvSpPr>
          <p:spPr>
            <a:xfrm>
              <a:off x="10835" y="3783"/>
              <a:ext cx="636" cy="636"/>
            </a:xfrm>
            <a:prstGeom prst="ellipse">
              <a:avLst/>
            </a:prstGeom>
            <a:gradFill>
              <a:gsLst>
                <a:gs pos="0">
                  <a:srgbClr val="289ECB"/>
                </a:gs>
                <a:gs pos="100000">
                  <a:srgbClr val="54BA84"/>
                </a:gs>
              </a:gsLst>
              <a:lin ang="1680000" scaled="0"/>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mtClean="0">
                  <a:solidFill>
                    <a:schemeClr val="bg1"/>
                  </a:solidFill>
                  <a:cs typeface="+mn-ea"/>
                  <a:sym typeface="+mn-lt"/>
                </a:rPr>
                <a:t>2</a:t>
              </a:r>
              <a:endParaRPr lang="en-US" sz="1000" b="1">
                <a:solidFill>
                  <a:schemeClr val="bg1"/>
                </a:solidFill>
                <a:cs typeface="+mn-ea"/>
                <a:sym typeface="+mn-lt"/>
              </a:endParaRPr>
            </a:p>
          </p:txBody>
        </p:sp>
        <p:sp>
          <p:nvSpPr>
            <p:cNvPr id="20" name="Oval 17"/>
            <p:cNvSpPr/>
            <p:nvPr/>
          </p:nvSpPr>
          <p:spPr>
            <a:xfrm>
              <a:off x="11969" y="5786"/>
              <a:ext cx="636" cy="636"/>
            </a:xfrm>
            <a:prstGeom prst="ellipse">
              <a:avLst/>
            </a:prstGeom>
            <a:gradFill>
              <a:gsLst>
                <a:gs pos="0">
                  <a:srgbClr val="289ECB"/>
                </a:gs>
                <a:gs pos="100000">
                  <a:srgbClr val="54BA84"/>
                </a:gs>
              </a:gsLst>
              <a:lin ang="1680000" scaled="0"/>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mtClean="0">
                  <a:solidFill>
                    <a:schemeClr val="bg1"/>
                  </a:solidFill>
                  <a:cs typeface="+mn-ea"/>
                  <a:sym typeface="+mn-lt"/>
                </a:rPr>
                <a:t>4</a:t>
              </a:r>
              <a:endParaRPr lang="en-US" sz="1000" b="1">
                <a:solidFill>
                  <a:schemeClr val="bg1"/>
                </a:solidFill>
                <a:cs typeface="+mn-ea"/>
                <a:sym typeface="+mn-lt"/>
              </a:endParaRPr>
            </a:p>
          </p:txBody>
        </p:sp>
        <p:sp>
          <p:nvSpPr>
            <p:cNvPr id="21" name="Oval 18"/>
            <p:cNvSpPr/>
            <p:nvPr/>
          </p:nvSpPr>
          <p:spPr>
            <a:xfrm>
              <a:off x="10835" y="7789"/>
              <a:ext cx="636" cy="636"/>
            </a:xfrm>
            <a:prstGeom prst="ellipse">
              <a:avLst/>
            </a:prstGeom>
            <a:gradFill>
              <a:gsLst>
                <a:gs pos="0">
                  <a:srgbClr val="289ECB"/>
                </a:gs>
                <a:gs pos="100000">
                  <a:srgbClr val="54BA84"/>
                </a:gs>
              </a:gsLst>
              <a:lin ang="1680000" scaled="0"/>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mtClean="0">
                  <a:solidFill>
                    <a:schemeClr val="bg1"/>
                  </a:solidFill>
                  <a:cs typeface="+mn-ea"/>
                  <a:sym typeface="+mn-lt"/>
                </a:rPr>
                <a:t>6</a:t>
              </a:r>
              <a:endParaRPr lang="en-US" sz="1000" b="1">
                <a:solidFill>
                  <a:schemeClr val="bg1"/>
                </a:solidFill>
                <a:cs typeface="+mn-ea"/>
                <a:sym typeface="+mn-lt"/>
              </a:endParaRPr>
            </a:p>
          </p:txBody>
        </p:sp>
        <p:cxnSp>
          <p:nvCxnSpPr>
            <p:cNvPr id="22" name="Straight Connector 19"/>
            <p:cNvCxnSpPr>
              <a:stCxn id="19" idx="6"/>
            </p:cNvCxnSpPr>
            <p:nvPr/>
          </p:nvCxnSpPr>
          <p:spPr>
            <a:xfrm flipV="1">
              <a:off x="11471" y="4102"/>
              <a:ext cx="2443" cy="0"/>
            </a:xfrm>
            <a:prstGeom prst="line">
              <a:avLst/>
            </a:prstGeom>
            <a:ln>
              <a:solidFill>
                <a:srgbClr val="95A5A6"/>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0"/>
            <p:cNvCxnSpPr/>
            <p:nvPr/>
          </p:nvCxnSpPr>
          <p:spPr>
            <a:xfrm flipV="1">
              <a:off x="12605" y="6104"/>
              <a:ext cx="2443" cy="0"/>
            </a:xfrm>
            <a:prstGeom prst="line">
              <a:avLst/>
            </a:prstGeom>
            <a:ln>
              <a:solidFill>
                <a:srgbClr val="95A5A6"/>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flipV="1">
              <a:off x="11471" y="8112"/>
              <a:ext cx="2443" cy="0"/>
            </a:xfrm>
            <a:prstGeom prst="line">
              <a:avLst/>
            </a:prstGeom>
            <a:ln>
              <a:solidFill>
                <a:srgbClr val="95A5A6"/>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flipV="1">
              <a:off x="4172" y="4092"/>
              <a:ext cx="2443" cy="0"/>
            </a:xfrm>
            <a:prstGeom prst="line">
              <a:avLst/>
            </a:prstGeom>
            <a:ln>
              <a:solidFill>
                <a:srgbClr val="95A5A6"/>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3"/>
            <p:cNvCxnSpPr/>
            <p:nvPr/>
          </p:nvCxnSpPr>
          <p:spPr>
            <a:xfrm flipV="1">
              <a:off x="5174" y="6104"/>
              <a:ext cx="2443" cy="0"/>
            </a:xfrm>
            <a:prstGeom prst="line">
              <a:avLst/>
            </a:prstGeom>
            <a:ln>
              <a:solidFill>
                <a:srgbClr val="95A5A6"/>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flipV="1">
              <a:off x="4166" y="8106"/>
              <a:ext cx="2443" cy="0"/>
            </a:xfrm>
            <a:prstGeom prst="line">
              <a:avLst/>
            </a:prstGeom>
            <a:ln>
              <a:solidFill>
                <a:srgbClr val="95A5A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8" name="TextBox 25"/>
            <p:cNvSpPr txBox="1"/>
            <p:nvPr/>
          </p:nvSpPr>
          <p:spPr>
            <a:xfrm>
              <a:off x="14152" y="3377"/>
              <a:ext cx="3608" cy="1810"/>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lang="zh-CN" altLang="en-US" sz="1200" noProof="0" dirty="0">
                  <a:ln>
                    <a:noFill/>
                  </a:ln>
                  <a:solidFill>
                    <a:prstClr val="black">
                      <a:lumMod val="50000"/>
                      <a:lumOff val="50000"/>
                    </a:prstClr>
                  </a:solidFill>
                  <a:effectLst/>
                  <a:uLnTx/>
                  <a:uFillTx/>
                  <a:cs typeface="+mn-ea"/>
                  <a:sym typeface="+mn-lt"/>
                </a:rPr>
                <a:t>您的内容打在这里，或者通过复制您的文本后，在此框中选择粘贴，并选择只保留文字。您的内容打在这里。</a:t>
              </a:r>
            </a:p>
          </p:txBody>
        </p:sp>
        <p:sp>
          <p:nvSpPr>
            <p:cNvPr id="29" name="TextBox 26"/>
            <p:cNvSpPr txBox="1"/>
            <p:nvPr/>
          </p:nvSpPr>
          <p:spPr>
            <a:xfrm>
              <a:off x="15266" y="5498"/>
              <a:ext cx="2874" cy="1396"/>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lang="zh-CN" altLang="en-US" sz="1200" noProof="0" dirty="0">
                  <a:ln>
                    <a:noFill/>
                  </a:ln>
                  <a:solidFill>
                    <a:prstClr val="black">
                      <a:lumMod val="50000"/>
                      <a:lumOff val="50000"/>
                    </a:prstClr>
                  </a:solidFill>
                  <a:effectLst/>
                  <a:uLnTx/>
                  <a:uFillTx/>
                  <a:cs typeface="+mn-ea"/>
                  <a:sym typeface="+mn-lt"/>
                </a:rPr>
                <a:t>您的内容打在这里，或者通过复制您的文本后</a:t>
              </a:r>
            </a:p>
          </p:txBody>
        </p:sp>
        <p:sp>
          <p:nvSpPr>
            <p:cNvPr id="30" name="TextBox 27"/>
            <p:cNvSpPr txBox="1"/>
            <p:nvPr/>
          </p:nvSpPr>
          <p:spPr>
            <a:xfrm>
              <a:off x="14152" y="7391"/>
              <a:ext cx="3608" cy="1810"/>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lang="zh-CN" altLang="en-US" sz="1200" noProof="0" dirty="0">
                  <a:ln>
                    <a:noFill/>
                  </a:ln>
                  <a:solidFill>
                    <a:prstClr val="black">
                      <a:lumMod val="50000"/>
                      <a:lumOff val="50000"/>
                    </a:prstClr>
                  </a:solidFill>
                  <a:effectLst/>
                  <a:uLnTx/>
                  <a:uFillTx/>
                  <a:cs typeface="+mn-ea"/>
                  <a:sym typeface="+mn-lt"/>
                </a:rPr>
                <a:t>您的内容打在这里，或者通过复制您的文本后，在此框中选择粘贴，并选择只保留文字。您的内容打在这里。</a:t>
              </a:r>
            </a:p>
          </p:txBody>
        </p:sp>
        <p:sp>
          <p:nvSpPr>
            <p:cNvPr id="31" name="TextBox 28"/>
            <p:cNvSpPr txBox="1"/>
            <p:nvPr/>
          </p:nvSpPr>
          <p:spPr>
            <a:xfrm>
              <a:off x="939" y="3486"/>
              <a:ext cx="2975" cy="1536"/>
            </a:xfrm>
            <a:prstGeom prst="rect">
              <a:avLst/>
            </a:prstGeom>
            <a:noFill/>
          </p:spPr>
          <p:txBody>
            <a:bodyPr wrap="square" rtlCol="0">
              <a:spAutoFit/>
            </a:bodyPr>
            <a:lstStyle/>
            <a:p>
              <a:pPr marL="0" marR="0" lvl="0" indent="0" algn="r" defTabSz="914400" rtl="0" eaLnBrk="1" fontAlgn="auto" latinLnBrk="0" hangingPunct="1">
                <a:lnSpc>
                  <a:spcPct val="130000"/>
                </a:lnSpc>
                <a:spcBef>
                  <a:spcPts val="0"/>
                </a:spcBef>
                <a:spcAft>
                  <a:spcPts val="0"/>
                </a:spcAft>
                <a:buClrTx/>
                <a:buSzTx/>
                <a:buFontTx/>
                <a:buNone/>
                <a:defRPr/>
              </a:pPr>
              <a:r>
                <a:rPr lang="zh-CN" altLang="en-US" sz="1000" noProof="0" dirty="0">
                  <a:ln>
                    <a:noFill/>
                  </a:ln>
                  <a:solidFill>
                    <a:prstClr val="black">
                      <a:lumMod val="50000"/>
                      <a:lumOff val="50000"/>
                    </a:prstClr>
                  </a:solidFill>
                  <a:effectLst/>
                  <a:uLnTx/>
                  <a:uFillTx/>
                  <a:cs typeface="+mn-ea"/>
                  <a:sym typeface="+mn-lt"/>
                </a:rPr>
                <a:t>您的内容打在这里，或者通过复制您的文本后，在此框中选择粘贴，并选择只保留文字。您的内容打在这里。</a:t>
              </a:r>
            </a:p>
          </p:txBody>
        </p:sp>
        <p:sp>
          <p:nvSpPr>
            <p:cNvPr id="32" name="TextBox 29"/>
            <p:cNvSpPr txBox="1"/>
            <p:nvPr/>
          </p:nvSpPr>
          <p:spPr>
            <a:xfrm>
              <a:off x="939" y="7500"/>
              <a:ext cx="2975" cy="1536"/>
            </a:xfrm>
            <a:prstGeom prst="rect">
              <a:avLst/>
            </a:prstGeom>
            <a:noFill/>
          </p:spPr>
          <p:txBody>
            <a:bodyPr wrap="square" rtlCol="0">
              <a:spAutoFit/>
            </a:bodyPr>
            <a:lstStyle/>
            <a:p>
              <a:pPr marL="0" marR="0" lvl="0" indent="0" algn="r" defTabSz="914400" rtl="0" eaLnBrk="1" fontAlgn="auto" latinLnBrk="0" hangingPunct="1">
                <a:lnSpc>
                  <a:spcPct val="130000"/>
                </a:lnSpc>
                <a:spcBef>
                  <a:spcPts val="0"/>
                </a:spcBef>
                <a:spcAft>
                  <a:spcPts val="0"/>
                </a:spcAft>
                <a:buClrTx/>
                <a:buSzTx/>
                <a:buFontTx/>
                <a:buNone/>
                <a:defRPr/>
              </a:pPr>
              <a:r>
                <a:rPr lang="zh-CN" altLang="en-US" sz="1000" noProof="0" dirty="0">
                  <a:ln>
                    <a:noFill/>
                  </a:ln>
                  <a:solidFill>
                    <a:prstClr val="black">
                      <a:lumMod val="50000"/>
                      <a:lumOff val="50000"/>
                    </a:prstClr>
                  </a:solidFill>
                  <a:effectLst/>
                  <a:uLnTx/>
                  <a:uFillTx/>
                  <a:cs typeface="+mn-ea"/>
                  <a:sym typeface="+mn-lt"/>
                </a:rPr>
                <a:t>您的内容打在这里，或者通过复制您的文本后，在此框中选择粘贴，并选择只保留文字。您的内容打在这里。</a:t>
              </a:r>
            </a:p>
          </p:txBody>
        </p:sp>
        <p:sp>
          <p:nvSpPr>
            <p:cNvPr id="33" name="TextBox 30"/>
            <p:cNvSpPr txBox="1"/>
            <p:nvPr/>
          </p:nvSpPr>
          <p:spPr>
            <a:xfrm>
              <a:off x="2117" y="5561"/>
              <a:ext cx="2975" cy="815"/>
            </a:xfrm>
            <a:prstGeom prst="rect">
              <a:avLst/>
            </a:prstGeom>
            <a:noFill/>
          </p:spPr>
          <p:txBody>
            <a:bodyPr wrap="square" rtlCol="0">
              <a:spAutoFit/>
            </a:bodyPr>
            <a:lstStyle/>
            <a:p>
              <a:pPr marL="0" marR="0" lvl="0" indent="0" algn="r" defTabSz="914400" rtl="0" eaLnBrk="1" fontAlgn="auto" latinLnBrk="0" hangingPunct="1">
                <a:lnSpc>
                  <a:spcPct val="130000"/>
                </a:lnSpc>
                <a:spcBef>
                  <a:spcPts val="0"/>
                </a:spcBef>
                <a:spcAft>
                  <a:spcPts val="0"/>
                </a:spcAft>
                <a:buClrTx/>
                <a:buSzTx/>
                <a:buFontTx/>
                <a:buNone/>
                <a:defRPr/>
              </a:pPr>
              <a:r>
                <a:rPr lang="zh-CN" altLang="en-US" sz="1000" noProof="0" dirty="0">
                  <a:ln>
                    <a:noFill/>
                  </a:ln>
                  <a:solidFill>
                    <a:prstClr val="black">
                      <a:lumMod val="50000"/>
                      <a:lumOff val="50000"/>
                    </a:prstClr>
                  </a:solidFill>
                  <a:effectLst/>
                  <a:uLnTx/>
                  <a:uFillTx/>
                  <a:cs typeface="+mn-ea"/>
                  <a:sym typeface="+mn-lt"/>
                </a:rPr>
                <a:t>您的内容打在这里，或者通过复制您的文本后</a:t>
              </a: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PA_椭圆 1"/>
          <p:cNvSpPr/>
          <p:nvPr>
            <p:custDataLst>
              <p:tags r:id="rId1"/>
            </p:custDataLst>
          </p:nvPr>
        </p:nvSpPr>
        <p:spPr>
          <a:xfrm>
            <a:off x="5268686" y="490753"/>
            <a:ext cx="1421477" cy="446739"/>
          </a:xfrm>
          <a:prstGeom prst="roundRect">
            <a:avLst>
              <a:gd name="adj" fmla="val 50000"/>
            </a:avLst>
          </a:prstGeom>
          <a:solidFill>
            <a:srgbClr val="0070C0"/>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sp>
        <p:nvSpPr>
          <p:cNvPr id="73"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4" name="椭圆 73"/>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5"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76" name="矩形 75"/>
          <p:cNvSpPr/>
          <p:nvPr/>
        </p:nvSpPr>
        <p:spPr>
          <a:xfrm>
            <a:off x="1015602" y="642700"/>
            <a:ext cx="2002471"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77" name="文本框 76"/>
          <p:cNvSpPr txBox="1"/>
          <p:nvPr/>
        </p:nvSpPr>
        <p:spPr>
          <a:xfrm>
            <a:off x="1009702" y="159657"/>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5171"/>
                </a:solidFill>
                <a:effectLst/>
                <a:uLnTx/>
                <a:uFillTx/>
                <a:cs typeface="+mn-ea"/>
                <a:sym typeface="+mn-lt"/>
              </a:rPr>
              <a:t>课程分析</a:t>
            </a:r>
          </a:p>
        </p:txBody>
      </p:sp>
      <p:grpSp>
        <p:nvGrpSpPr>
          <p:cNvPr id="109" name="组合 108"/>
          <p:cNvGrpSpPr/>
          <p:nvPr/>
        </p:nvGrpSpPr>
        <p:grpSpPr>
          <a:xfrm>
            <a:off x="47624" y="2996043"/>
            <a:ext cx="1731479" cy="551245"/>
            <a:chOff x="47624" y="3148443"/>
            <a:chExt cx="1731479" cy="551245"/>
          </a:xfrm>
        </p:grpSpPr>
        <p:sp>
          <p:nvSpPr>
            <p:cNvPr id="110" name="直角三角形 109"/>
            <p:cNvSpPr/>
            <p:nvPr/>
          </p:nvSpPr>
          <p:spPr>
            <a:xfrm rot="16200000" flipH="1">
              <a:off x="41676" y="3601662"/>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11" name="组合 110"/>
            <p:cNvGrpSpPr/>
            <p:nvPr/>
          </p:nvGrpSpPr>
          <p:grpSpPr>
            <a:xfrm>
              <a:off x="47624" y="3148443"/>
              <a:ext cx="1731479" cy="447270"/>
              <a:chOff x="47624" y="2775910"/>
              <a:chExt cx="1731479" cy="447270"/>
            </a:xfrm>
          </p:grpSpPr>
          <p:sp>
            <p:nvSpPr>
              <p:cNvPr id="113" name="五边形 62"/>
              <p:cNvSpPr/>
              <p:nvPr/>
            </p:nvSpPr>
            <p:spPr>
              <a:xfrm>
                <a:off x="47624" y="2775910"/>
                <a:ext cx="1731479" cy="447270"/>
              </a:xfrm>
              <a:prstGeom prst="homePlate">
                <a:avLst/>
              </a:prstGeom>
              <a:solidFill>
                <a:srgbClr val="00B050"/>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cs typeface="+mn-ea"/>
                  <a:sym typeface="+mn-lt"/>
                </a:endParaRPr>
              </a:p>
            </p:txBody>
          </p:sp>
          <p:sp>
            <p:nvSpPr>
              <p:cNvPr id="114" name="矩形 113"/>
              <p:cNvSpPr/>
              <p:nvPr/>
            </p:nvSpPr>
            <p:spPr>
              <a:xfrm>
                <a:off x="507007" y="2820743"/>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内容分析</a:t>
                </a:r>
              </a:p>
            </p:txBody>
          </p:sp>
        </p:grpSp>
        <p:sp>
          <p:nvSpPr>
            <p:cNvPr id="112" name="Freeform 5"/>
            <p:cNvSpPr>
              <a:spLocks noEditPoints="1"/>
            </p:cNvSpPr>
            <p:nvPr/>
          </p:nvSpPr>
          <p:spPr bwMode="auto">
            <a:xfrm>
              <a:off x="223039" y="3239505"/>
              <a:ext cx="239735" cy="265145"/>
            </a:xfrm>
            <a:custGeom>
              <a:avLst/>
              <a:gdLst>
                <a:gd name="T0" fmla="*/ 1341 w 2696"/>
                <a:gd name="T1" fmla="*/ 849 h 2979"/>
                <a:gd name="T2" fmla="*/ 596 w 2696"/>
                <a:gd name="T3" fmla="*/ 849 h 2979"/>
                <a:gd name="T4" fmla="*/ 596 w 2696"/>
                <a:gd name="T5" fmla="*/ 1058 h 2979"/>
                <a:gd name="T6" fmla="*/ 1341 w 2696"/>
                <a:gd name="T7" fmla="*/ 1058 h 2979"/>
                <a:gd name="T8" fmla="*/ 1341 w 2696"/>
                <a:gd name="T9" fmla="*/ 849 h 2979"/>
                <a:gd name="T10" fmla="*/ 596 w 2696"/>
                <a:gd name="T11" fmla="*/ 1683 h 2979"/>
                <a:gd name="T12" fmla="*/ 2085 w 2696"/>
                <a:gd name="T13" fmla="*/ 1683 h 2979"/>
                <a:gd name="T14" fmla="*/ 2085 w 2696"/>
                <a:gd name="T15" fmla="*/ 1475 h 2979"/>
                <a:gd name="T16" fmla="*/ 596 w 2696"/>
                <a:gd name="T17" fmla="*/ 1475 h 2979"/>
                <a:gd name="T18" fmla="*/ 596 w 2696"/>
                <a:gd name="T19" fmla="*/ 1683 h 2979"/>
                <a:gd name="T20" fmla="*/ 596 w 2696"/>
                <a:gd name="T21" fmla="*/ 2309 h 2979"/>
                <a:gd name="T22" fmla="*/ 2085 w 2696"/>
                <a:gd name="T23" fmla="*/ 2309 h 2979"/>
                <a:gd name="T24" fmla="*/ 2085 w 2696"/>
                <a:gd name="T25" fmla="*/ 2100 h 2979"/>
                <a:gd name="T26" fmla="*/ 596 w 2696"/>
                <a:gd name="T27" fmla="*/ 2100 h 2979"/>
                <a:gd name="T28" fmla="*/ 596 w 2696"/>
                <a:gd name="T29" fmla="*/ 2309 h 2979"/>
                <a:gd name="T30" fmla="*/ 2651 w 2696"/>
                <a:gd name="T31" fmla="*/ 685 h 2979"/>
                <a:gd name="T32" fmla="*/ 1936 w 2696"/>
                <a:gd name="T33" fmla="*/ 30 h 2979"/>
                <a:gd name="T34" fmla="*/ 1877 w 2696"/>
                <a:gd name="T35" fmla="*/ 0 h 2979"/>
                <a:gd name="T36" fmla="*/ 104 w 2696"/>
                <a:gd name="T37" fmla="*/ 0 h 2979"/>
                <a:gd name="T38" fmla="*/ 0 w 2696"/>
                <a:gd name="T39" fmla="*/ 104 h 2979"/>
                <a:gd name="T40" fmla="*/ 0 w 2696"/>
                <a:gd name="T41" fmla="*/ 2875 h 2979"/>
                <a:gd name="T42" fmla="*/ 104 w 2696"/>
                <a:gd name="T43" fmla="*/ 2979 h 2979"/>
                <a:gd name="T44" fmla="*/ 2592 w 2696"/>
                <a:gd name="T45" fmla="*/ 2979 h 2979"/>
                <a:gd name="T46" fmla="*/ 2696 w 2696"/>
                <a:gd name="T47" fmla="*/ 2875 h 2979"/>
                <a:gd name="T48" fmla="*/ 2696 w 2696"/>
                <a:gd name="T49" fmla="*/ 760 h 2979"/>
                <a:gd name="T50" fmla="*/ 2651 w 2696"/>
                <a:gd name="T51" fmla="*/ 685 h 2979"/>
                <a:gd name="T52" fmla="*/ 1921 w 2696"/>
                <a:gd name="T53" fmla="*/ 283 h 2979"/>
                <a:gd name="T54" fmla="*/ 2458 w 2696"/>
                <a:gd name="T55" fmla="*/ 789 h 2979"/>
                <a:gd name="T56" fmla="*/ 1921 w 2696"/>
                <a:gd name="T57" fmla="*/ 789 h 2979"/>
                <a:gd name="T58" fmla="*/ 1921 w 2696"/>
                <a:gd name="T59" fmla="*/ 283 h 2979"/>
                <a:gd name="T60" fmla="*/ 2472 w 2696"/>
                <a:gd name="T61" fmla="*/ 2770 h 2979"/>
                <a:gd name="T62" fmla="*/ 209 w 2696"/>
                <a:gd name="T63" fmla="*/ 2770 h 2979"/>
                <a:gd name="T64" fmla="*/ 209 w 2696"/>
                <a:gd name="T65" fmla="*/ 209 h 2979"/>
                <a:gd name="T66" fmla="*/ 1713 w 2696"/>
                <a:gd name="T67" fmla="*/ 209 h 2979"/>
                <a:gd name="T68" fmla="*/ 1713 w 2696"/>
                <a:gd name="T69" fmla="*/ 894 h 2979"/>
                <a:gd name="T70" fmla="*/ 1817 w 2696"/>
                <a:gd name="T71" fmla="*/ 998 h 2979"/>
                <a:gd name="T72" fmla="*/ 2487 w 2696"/>
                <a:gd name="T73" fmla="*/ 998 h 2979"/>
                <a:gd name="T74" fmla="*/ 2487 w 2696"/>
                <a:gd name="T75" fmla="*/ 2770 h 2979"/>
                <a:gd name="T76" fmla="*/ 2472 w 2696"/>
                <a:gd name="T77" fmla="*/ 2770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6" h="2979">
                  <a:moveTo>
                    <a:pt x="1341" y="849"/>
                  </a:moveTo>
                  <a:cubicBezTo>
                    <a:pt x="596" y="849"/>
                    <a:pt x="596" y="849"/>
                    <a:pt x="596" y="849"/>
                  </a:cubicBezTo>
                  <a:cubicBezTo>
                    <a:pt x="596" y="1058"/>
                    <a:pt x="596" y="1058"/>
                    <a:pt x="596" y="1058"/>
                  </a:cubicBezTo>
                  <a:cubicBezTo>
                    <a:pt x="1341" y="1058"/>
                    <a:pt x="1341" y="1058"/>
                    <a:pt x="1341" y="1058"/>
                  </a:cubicBezTo>
                  <a:cubicBezTo>
                    <a:pt x="1341" y="849"/>
                    <a:pt x="1341" y="849"/>
                    <a:pt x="1341" y="849"/>
                  </a:cubicBezTo>
                  <a:close/>
                  <a:moveTo>
                    <a:pt x="596" y="1683"/>
                  </a:moveTo>
                  <a:cubicBezTo>
                    <a:pt x="2085" y="1683"/>
                    <a:pt x="2085" y="1683"/>
                    <a:pt x="2085" y="1683"/>
                  </a:cubicBezTo>
                  <a:cubicBezTo>
                    <a:pt x="2085" y="1475"/>
                    <a:pt x="2085" y="1475"/>
                    <a:pt x="2085" y="1475"/>
                  </a:cubicBezTo>
                  <a:cubicBezTo>
                    <a:pt x="596" y="1475"/>
                    <a:pt x="596" y="1475"/>
                    <a:pt x="596" y="1475"/>
                  </a:cubicBezTo>
                  <a:cubicBezTo>
                    <a:pt x="596" y="1683"/>
                    <a:pt x="596" y="1683"/>
                    <a:pt x="596" y="1683"/>
                  </a:cubicBezTo>
                  <a:close/>
                  <a:moveTo>
                    <a:pt x="596" y="2309"/>
                  </a:moveTo>
                  <a:cubicBezTo>
                    <a:pt x="2085" y="2309"/>
                    <a:pt x="2085" y="2309"/>
                    <a:pt x="2085" y="2309"/>
                  </a:cubicBezTo>
                  <a:cubicBezTo>
                    <a:pt x="2085" y="2100"/>
                    <a:pt x="2085" y="2100"/>
                    <a:pt x="2085" y="2100"/>
                  </a:cubicBezTo>
                  <a:cubicBezTo>
                    <a:pt x="596" y="2100"/>
                    <a:pt x="596" y="2100"/>
                    <a:pt x="596" y="2100"/>
                  </a:cubicBezTo>
                  <a:cubicBezTo>
                    <a:pt x="596" y="2309"/>
                    <a:pt x="596" y="2309"/>
                    <a:pt x="596" y="2309"/>
                  </a:cubicBezTo>
                  <a:close/>
                  <a:moveTo>
                    <a:pt x="2651" y="685"/>
                  </a:moveTo>
                  <a:cubicBezTo>
                    <a:pt x="1936" y="30"/>
                    <a:pt x="1936" y="30"/>
                    <a:pt x="1936" y="30"/>
                  </a:cubicBezTo>
                  <a:cubicBezTo>
                    <a:pt x="1921" y="15"/>
                    <a:pt x="1892" y="0"/>
                    <a:pt x="1877" y="0"/>
                  </a:cubicBezTo>
                  <a:cubicBezTo>
                    <a:pt x="104" y="0"/>
                    <a:pt x="104" y="0"/>
                    <a:pt x="104" y="0"/>
                  </a:cubicBezTo>
                  <a:cubicBezTo>
                    <a:pt x="45" y="0"/>
                    <a:pt x="0" y="45"/>
                    <a:pt x="0" y="104"/>
                  </a:cubicBezTo>
                  <a:cubicBezTo>
                    <a:pt x="0" y="2875"/>
                    <a:pt x="0" y="2875"/>
                    <a:pt x="0" y="2875"/>
                  </a:cubicBezTo>
                  <a:cubicBezTo>
                    <a:pt x="0" y="2934"/>
                    <a:pt x="45" y="2979"/>
                    <a:pt x="104" y="2979"/>
                  </a:cubicBezTo>
                  <a:cubicBezTo>
                    <a:pt x="2592" y="2979"/>
                    <a:pt x="2592" y="2979"/>
                    <a:pt x="2592" y="2979"/>
                  </a:cubicBezTo>
                  <a:cubicBezTo>
                    <a:pt x="2651" y="2979"/>
                    <a:pt x="2696" y="2934"/>
                    <a:pt x="2696" y="2875"/>
                  </a:cubicBezTo>
                  <a:cubicBezTo>
                    <a:pt x="2696" y="760"/>
                    <a:pt x="2696" y="760"/>
                    <a:pt x="2696" y="760"/>
                  </a:cubicBezTo>
                  <a:cubicBezTo>
                    <a:pt x="2681" y="745"/>
                    <a:pt x="2666" y="715"/>
                    <a:pt x="2651" y="685"/>
                  </a:cubicBezTo>
                  <a:close/>
                  <a:moveTo>
                    <a:pt x="1921" y="283"/>
                  </a:moveTo>
                  <a:cubicBezTo>
                    <a:pt x="2458" y="789"/>
                    <a:pt x="2458" y="789"/>
                    <a:pt x="2458" y="789"/>
                  </a:cubicBezTo>
                  <a:cubicBezTo>
                    <a:pt x="1921" y="789"/>
                    <a:pt x="1921" y="789"/>
                    <a:pt x="1921" y="789"/>
                  </a:cubicBezTo>
                  <a:cubicBezTo>
                    <a:pt x="1921" y="283"/>
                    <a:pt x="1921" y="283"/>
                    <a:pt x="1921" y="283"/>
                  </a:cubicBezTo>
                  <a:close/>
                  <a:moveTo>
                    <a:pt x="2472" y="2770"/>
                  </a:moveTo>
                  <a:cubicBezTo>
                    <a:pt x="209" y="2770"/>
                    <a:pt x="209" y="2770"/>
                    <a:pt x="209" y="2770"/>
                  </a:cubicBezTo>
                  <a:cubicBezTo>
                    <a:pt x="209" y="209"/>
                    <a:pt x="209" y="209"/>
                    <a:pt x="209" y="209"/>
                  </a:cubicBezTo>
                  <a:cubicBezTo>
                    <a:pt x="1713" y="209"/>
                    <a:pt x="1713" y="209"/>
                    <a:pt x="1713" y="209"/>
                  </a:cubicBezTo>
                  <a:cubicBezTo>
                    <a:pt x="1713" y="894"/>
                    <a:pt x="1713" y="894"/>
                    <a:pt x="1713" y="894"/>
                  </a:cubicBezTo>
                  <a:cubicBezTo>
                    <a:pt x="1713" y="953"/>
                    <a:pt x="1758" y="998"/>
                    <a:pt x="1817" y="998"/>
                  </a:cubicBezTo>
                  <a:cubicBezTo>
                    <a:pt x="2487" y="998"/>
                    <a:pt x="2487" y="998"/>
                    <a:pt x="2487" y="998"/>
                  </a:cubicBezTo>
                  <a:cubicBezTo>
                    <a:pt x="2487" y="2770"/>
                    <a:pt x="2487" y="2770"/>
                    <a:pt x="2487" y="2770"/>
                  </a:cubicBezTo>
                  <a:cubicBezTo>
                    <a:pt x="2472" y="2770"/>
                    <a:pt x="2472" y="2770"/>
                    <a:pt x="2472" y="277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15" name="组合 114"/>
          <p:cNvGrpSpPr/>
          <p:nvPr/>
        </p:nvGrpSpPr>
        <p:grpSpPr>
          <a:xfrm>
            <a:off x="47624" y="2161827"/>
            <a:ext cx="1731479" cy="551245"/>
            <a:chOff x="47624" y="2314227"/>
            <a:chExt cx="1731479" cy="551245"/>
          </a:xfrm>
        </p:grpSpPr>
        <p:sp>
          <p:nvSpPr>
            <p:cNvPr id="116" name="直角三角形 115"/>
            <p:cNvSpPr/>
            <p:nvPr/>
          </p:nvSpPr>
          <p:spPr>
            <a:xfrm rot="16200000" flipH="1">
              <a:off x="41676" y="2767446"/>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17" name="组合 116"/>
            <p:cNvGrpSpPr/>
            <p:nvPr/>
          </p:nvGrpSpPr>
          <p:grpSpPr>
            <a:xfrm>
              <a:off x="47624" y="2314227"/>
              <a:ext cx="1731479" cy="447270"/>
              <a:chOff x="47624" y="2136427"/>
              <a:chExt cx="1731479" cy="447270"/>
            </a:xfrm>
          </p:grpSpPr>
          <p:sp>
            <p:nvSpPr>
              <p:cNvPr id="119" name="五边形 61"/>
              <p:cNvSpPr/>
              <p:nvPr/>
            </p:nvSpPr>
            <p:spPr>
              <a:xfrm>
                <a:off x="47624" y="2136427"/>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20" name="矩形 119"/>
              <p:cNvSpPr/>
              <p:nvPr/>
            </p:nvSpPr>
            <p:spPr>
              <a:xfrm>
                <a:off x="507007" y="2178679"/>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学情分析</a:t>
                </a:r>
              </a:p>
            </p:txBody>
          </p:sp>
        </p:grpSp>
        <p:sp>
          <p:nvSpPr>
            <p:cNvPr id="118" name="Freeform 5"/>
            <p:cNvSpPr>
              <a:spLocks noEditPoints="1"/>
            </p:cNvSpPr>
            <p:nvPr/>
          </p:nvSpPr>
          <p:spPr bwMode="auto">
            <a:xfrm>
              <a:off x="229178" y="2424088"/>
              <a:ext cx="251428" cy="234844"/>
            </a:xfrm>
            <a:custGeom>
              <a:avLst/>
              <a:gdLst>
                <a:gd name="T0" fmla="*/ 205 w 3072"/>
                <a:gd name="T1" fmla="*/ 717 h 2867"/>
                <a:gd name="T2" fmla="*/ 307 w 3072"/>
                <a:gd name="T3" fmla="*/ 614 h 2867"/>
                <a:gd name="T4" fmla="*/ 348 w 3072"/>
                <a:gd name="T5" fmla="*/ 614 h 2867"/>
                <a:gd name="T6" fmla="*/ 1024 w 3072"/>
                <a:gd name="T7" fmla="*/ 143 h 2867"/>
                <a:gd name="T8" fmla="*/ 1024 w 3072"/>
                <a:gd name="T9" fmla="*/ 123 h 2867"/>
                <a:gd name="T10" fmla="*/ 1126 w 3072"/>
                <a:gd name="T11" fmla="*/ 0 h 2867"/>
                <a:gd name="T12" fmla="*/ 1229 w 3072"/>
                <a:gd name="T13" fmla="*/ 102 h 2867"/>
                <a:gd name="T14" fmla="*/ 1229 w 3072"/>
                <a:gd name="T15" fmla="*/ 123 h 2867"/>
                <a:gd name="T16" fmla="*/ 1905 w 3072"/>
                <a:gd name="T17" fmla="*/ 635 h 2867"/>
                <a:gd name="T18" fmla="*/ 1987 w 3072"/>
                <a:gd name="T19" fmla="*/ 635 h 2867"/>
                <a:gd name="T20" fmla="*/ 2662 w 3072"/>
                <a:gd name="T21" fmla="*/ 123 h 2867"/>
                <a:gd name="T22" fmla="*/ 2662 w 3072"/>
                <a:gd name="T23" fmla="*/ 102 h 2867"/>
                <a:gd name="T24" fmla="*/ 2765 w 3072"/>
                <a:gd name="T25" fmla="*/ 0 h 2867"/>
                <a:gd name="T26" fmla="*/ 2867 w 3072"/>
                <a:gd name="T27" fmla="*/ 102 h 2867"/>
                <a:gd name="T28" fmla="*/ 2765 w 3072"/>
                <a:gd name="T29" fmla="*/ 205 h 2867"/>
                <a:gd name="T30" fmla="*/ 2724 w 3072"/>
                <a:gd name="T31" fmla="*/ 205 h 2867"/>
                <a:gd name="T32" fmla="*/ 2048 w 3072"/>
                <a:gd name="T33" fmla="*/ 717 h 2867"/>
                <a:gd name="T34" fmla="*/ 2048 w 3072"/>
                <a:gd name="T35" fmla="*/ 737 h 2867"/>
                <a:gd name="T36" fmla="*/ 1946 w 3072"/>
                <a:gd name="T37" fmla="*/ 819 h 2867"/>
                <a:gd name="T38" fmla="*/ 1843 w 3072"/>
                <a:gd name="T39" fmla="*/ 717 h 2867"/>
                <a:gd name="T40" fmla="*/ 1843 w 3072"/>
                <a:gd name="T41" fmla="*/ 696 h 2867"/>
                <a:gd name="T42" fmla="*/ 1167 w 3072"/>
                <a:gd name="T43" fmla="*/ 205 h 2867"/>
                <a:gd name="T44" fmla="*/ 1126 w 3072"/>
                <a:gd name="T45" fmla="*/ 205 h 2867"/>
                <a:gd name="T46" fmla="*/ 1106 w 3072"/>
                <a:gd name="T47" fmla="*/ 205 h 2867"/>
                <a:gd name="T48" fmla="*/ 410 w 3072"/>
                <a:gd name="T49" fmla="*/ 717 h 2867"/>
                <a:gd name="T50" fmla="*/ 307 w 3072"/>
                <a:gd name="T51" fmla="*/ 819 h 2867"/>
                <a:gd name="T52" fmla="*/ 205 w 3072"/>
                <a:gd name="T53" fmla="*/ 717 h 2867"/>
                <a:gd name="T54" fmla="*/ 2970 w 3072"/>
                <a:gd name="T55" fmla="*/ 2662 h 2867"/>
                <a:gd name="T56" fmla="*/ 2867 w 3072"/>
                <a:gd name="T57" fmla="*/ 2662 h 2867"/>
                <a:gd name="T58" fmla="*/ 2867 w 3072"/>
                <a:gd name="T59" fmla="*/ 819 h 2867"/>
                <a:gd name="T60" fmla="*/ 2662 w 3072"/>
                <a:gd name="T61" fmla="*/ 819 h 2867"/>
                <a:gd name="T62" fmla="*/ 2662 w 3072"/>
                <a:gd name="T63" fmla="*/ 2662 h 2867"/>
                <a:gd name="T64" fmla="*/ 2048 w 3072"/>
                <a:gd name="T65" fmla="*/ 2662 h 2867"/>
                <a:gd name="T66" fmla="*/ 2048 w 3072"/>
                <a:gd name="T67" fmla="*/ 1229 h 2867"/>
                <a:gd name="T68" fmla="*/ 1843 w 3072"/>
                <a:gd name="T69" fmla="*/ 1229 h 2867"/>
                <a:gd name="T70" fmla="*/ 1843 w 3072"/>
                <a:gd name="T71" fmla="*/ 2662 h 2867"/>
                <a:gd name="T72" fmla="*/ 1229 w 3072"/>
                <a:gd name="T73" fmla="*/ 2662 h 2867"/>
                <a:gd name="T74" fmla="*/ 1229 w 3072"/>
                <a:gd name="T75" fmla="*/ 819 h 2867"/>
                <a:gd name="T76" fmla="*/ 1024 w 3072"/>
                <a:gd name="T77" fmla="*/ 819 h 2867"/>
                <a:gd name="T78" fmla="*/ 1024 w 3072"/>
                <a:gd name="T79" fmla="*/ 2662 h 2867"/>
                <a:gd name="T80" fmla="*/ 410 w 3072"/>
                <a:gd name="T81" fmla="*/ 2662 h 2867"/>
                <a:gd name="T82" fmla="*/ 410 w 3072"/>
                <a:gd name="T83" fmla="*/ 1229 h 2867"/>
                <a:gd name="T84" fmla="*/ 205 w 3072"/>
                <a:gd name="T85" fmla="*/ 1229 h 2867"/>
                <a:gd name="T86" fmla="*/ 205 w 3072"/>
                <a:gd name="T87" fmla="*/ 2662 h 2867"/>
                <a:gd name="T88" fmla="*/ 102 w 3072"/>
                <a:gd name="T89" fmla="*/ 2662 h 2867"/>
                <a:gd name="T90" fmla="*/ 0 w 3072"/>
                <a:gd name="T91" fmla="*/ 2765 h 2867"/>
                <a:gd name="T92" fmla="*/ 102 w 3072"/>
                <a:gd name="T93" fmla="*/ 2867 h 2867"/>
                <a:gd name="T94" fmla="*/ 2970 w 3072"/>
                <a:gd name="T95" fmla="*/ 2867 h 2867"/>
                <a:gd name="T96" fmla="*/ 3072 w 3072"/>
                <a:gd name="T97" fmla="*/ 2765 h 2867"/>
                <a:gd name="T98" fmla="*/ 2970 w 3072"/>
                <a:gd name="T99" fmla="*/ 2662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2" h="2867">
                  <a:moveTo>
                    <a:pt x="205" y="717"/>
                  </a:moveTo>
                  <a:cubicBezTo>
                    <a:pt x="205" y="676"/>
                    <a:pt x="246" y="614"/>
                    <a:pt x="307" y="614"/>
                  </a:cubicBezTo>
                  <a:cubicBezTo>
                    <a:pt x="348" y="614"/>
                    <a:pt x="348" y="614"/>
                    <a:pt x="348" y="614"/>
                  </a:cubicBezTo>
                  <a:cubicBezTo>
                    <a:pt x="1024" y="143"/>
                    <a:pt x="1024" y="143"/>
                    <a:pt x="1024" y="143"/>
                  </a:cubicBezTo>
                  <a:cubicBezTo>
                    <a:pt x="1024" y="123"/>
                    <a:pt x="1024" y="123"/>
                    <a:pt x="1024" y="123"/>
                  </a:cubicBezTo>
                  <a:cubicBezTo>
                    <a:pt x="1024" y="61"/>
                    <a:pt x="1065" y="0"/>
                    <a:pt x="1126" y="0"/>
                  </a:cubicBezTo>
                  <a:cubicBezTo>
                    <a:pt x="1188" y="0"/>
                    <a:pt x="1229" y="61"/>
                    <a:pt x="1229" y="102"/>
                  </a:cubicBezTo>
                  <a:cubicBezTo>
                    <a:pt x="1229" y="123"/>
                    <a:pt x="1229" y="123"/>
                    <a:pt x="1229" y="123"/>
                  </a:cubicBezTo>
                  <a:cubicBezTo>
                    <a:pt x="1905" y="635"/>
                    <a:pt x="1905" y="635"/>
                    <a:pt x="1905" y="635"/>
                  </a:cubicBezTo>
                  <a:cubicBezTo>
                    <a:pt x="1987" y="635"/>
                    <a:pt x="1987" y="635"/>
                    <a:pt x="1987" y="635"/>
                  </a:cubicBezTo>
                  <a:cubicBezTo>
                    <a:pt x="2662" y="123"/>
                    <a:pt x="2662" y="123"/>
                    <a:pt x="2662" y="123"/>
                  </a:cubicBezTo>
                  <a:cubicBezTo>
                    <a:pt x="2662" y="102"/>
                    <a:pt x="2662" y="102"/>
                    <a:pt x="2662" y="102"/>
                  </a:cubicBezTo>
                  <a:cubicBezTo>
                    <a:pt x="2662" y="61"/>
                    <a:pt x="2703" y="0"/>
                    <a:pt x="2765" y="0"/>
                  </a:cubicBezTo>
                  <a:cubicBezTo>
                    <a:pt x="2826" y="0"/>
                    <a:pt x="2867" y="61"/>
                    <a:pt x="2867" y="102"/>
                  </a:cubicBezTo>
                  <a:cubicBezTo>
                    <a:pt x="2867" y="164"/>
                    <a:pt x="2826" y="205"/>
                    <a:pt x="2765" y="205"/>
                  </a:cubicBezTo>
                  <a:cubicBezTo>
                    <a:pt x="2724" y="205"/>
                    <a:pt x="2724" y="205"/>
                    <a:pt x="2724" y="205"/>
                  </a:cubicBezTo>
                  <a:cubicBezTo>
                    <a:pt x="2048" y="717"/>
                    <a:pt x="2048" y="717"/>
                    <a:pt x="2048" y="717"/>
                  </a:cubicBezTo>
                  <a:cubicBezTo>
                    <a:pt x="2048" y="737"/>
                    <a:pt x="2048" y="737"/>
                    <a:pt x="2048" y="737"/>
                  </a:cubicBezTo>
                  <a:cubicBezTo>
                    <a:pt x="2048" y="778"/>
                    <a:pt x="2007" y="819"/>
                    <a:pt x="1946" y="819"/>
                  </a:cubicBezTo>
                  <a:cubicBezTo>
                    <a:pt x="1884" y="819"/>
                    <a:pt x="1843" y="778"/>
                    <a:pt x="1843" y="717"/>
                  </a:cubicBezTo>
                  <a:cubicBezTo>
                    <a:pt x="1843" y="696"/>
                    <a:pt x="1843" y="696"/>
                    <a:pt x="1843" y="696"/>
                  </a:cubicBezTo>
                  <a:cubicBezTo>
                    <a:pt x="1167" y="205"/>
                    <a:pt x="1167" y="205"/>
                    <a:pt x="1167" y="205"/>
                  </a:cubicBezTo>
                  <a:cubicBezTo>
                    <a:pt x="1126" y="205"/>
                    <a:pt x="1126" y="205"/>
                    <a:pt x="1126" y="205"/>
                  </a:cubicBezTo>
                  <a:cubicBezTo>
                    <a:pt x="1106" y="205"/>
                    <a:pt x="1106" y="205"/>
                    <a:pt x="1106" y="205"/>
                  </a:cubicBezTo>
                  <a:cubicBezTo>
                    <a:pt x="410" y="717"/>
                    <a:pt x="410" y="717"/>
                    <a:pt x="410" y="717"/>
                  </a:cubicBezTo>
                  <a:cubicBezTo>
                    <a:pt x="410" y="778"/>
                    <a:pt x="369" y="819"/>
                    <a:pt x="307" y="819"/>
                  </a:cubicBezTo>
                  <a:cubicBezTo>
                    <a:pt x="246" y="819"/>
                    <a:pt x="205" y="778"/>
                    <a:pt x="205" y="717"/>
                  </a:cubicBezTo>
                  <a:close/>
                  <a:moveTo>
                    <a:pt x="2970" y="2662"/>
                  </a:moveTo>
                  <a:cubicBezTo>
                    <a:pt x="2867" y="2662"/>
                    <a:pt x="2867" y="2662"/>
                    <a:pt x="2867" y="2662"/>
                  </a:cubicBezTo>
                  <a:cubicBezTo>
                    <a:pt x="2867" y="819"/>
                    <a:pt x="2867" y="819"/>
                    <a:pt x="2867" y="819"/>
                  </a:cubicBezTo>
                  <a:cubicBezTo>
                    <a:pt x="2662" y="819"/>
                    <a:pt x="2662" y="819"/>
                    <a:pt x="2662" y="819"/>
                  </a:cubicBezTo>
                  <a:cubicBezTo>
                    <a:pt x="2662" y="2662"/>
                    <a:pt x="2662" y="2662"/>
                    <a:pt x="2662" y="2662"/>
                  </a:cubicBezTo>
                  <a:cubicBezTo>
                    <a:pt x="2048" y="2662"/>
                    <a:pt x="2048" y="2662"/>
                    <a:pt x="2048" y="2662"/>
                  </a:cubicBezTo>
                  <a:cubicBezTo>
                    <a:pt x="2048" y="1229"/>
                    <a:pt x="2048" y="1229"/>
                    <a:pt x="2048" y="1229"/>
                  </a:cubicBezTo>
                  <a:cubicBezTo>
                    <a:pt x="1843" y="1229"/>
                    <a:pt x="1843" y="1229"/>
                    <a:pt x="1843" y="1229"/>
                  </a:cubicBezTo>
                  <a:cubicBezTo>
                    <a:pt x="1843" y="2662"/>
                    <a:pt x="1843" y="2662"/>
                    <a:pt x="1843" y="2662"/>
                  </a:cubicBezTo>
                  <a:cubicBezTo>
                    <a:pt x="1229" y="2662"/>
                    <a:pt x="1229" y="2662"/>
                    <a:pt x="1229" y="2662"/>
                  </a:cubicBezTo>
                  <a:cubicBezTo>
                    <a:pt x="1229" y="819"/>
                    <a:pt x="1229" y="819"/>
                    <a:pt x="1229" y="819"/>
                  </a:cubicBezTo>
                  <a:cubicBezTo>
                    <a:pt x="1024" y="819"/>
                    <a:pt x="1024" y="819"/>
                    <a:pt x="1024" y="819"/>
                  </a:cubicBezTo>
                  <a:cubicBezTo>
                    <a:pt x="1024" y="2662"/>
                    <a:pt x="1024" y="2662"/>
                    <a:pt x="1024" y="2662"/>
                  </a:cubicBezTo>
                  <a:cubicBezTo>
                    <a:pt x="410" y="2662"/>
                    <a:pt x="410" y="2662"/>
                    <a:pt x="410" y="2662"/>
                  </a:cubicBezTo>
                  <a:cubicBezTo>
                    <a:pt x="410" y="1229"/>
                    <a:pt x="410" y="1229"/>
                    <a:pt x="410" y="1229"/>
                  </a:cubicBezTo>
                  <a:cubicBezTo>
                    <a:pt x="205" y="1229"/>
                    <a:pt x="205" y="1229"/>
                    <a:pt x="205" y="1229"/>
                  </a:cubicBezTo>
                  <a:cubicBezTo>
                    <a:pt x="205" y="2662"/>
                    <a:pt x="205" y="2662"/>
                    <a:pt x="205" y="2662"/>
                  </a:cubicBezTo>
                  <a:cubicBezTo>
                    <a:pt x="102" y="2662"/>
                    <a:pt x="102" y="2662"/>
                    <a:pt x="102" y="2662"/>
                  </a:cubicBezTo>
                  <a:cubicBezTo>
                    <a:pt x="41" y="2662"/>
                    <a:pt x="0" y="2703"/>
                    <a:pt x="0" y="2765"/>
                  </a:cubicBezTo>
                  <a:cubicBezTo>
                    <a:pt x="0" y="2826"/>
                    <a:pt x="41" y="2867"/>
                    <a:pt x="102" y="2867"/>
                  </a:cubicBezTo>
                  <a:cubicBezTo>
                    <a:pt x="2970" y="2867"/>
                    <a:pt x="2970" y="2867"/>
                    <a:pt x="2970" y="2867"/>
                  </a:cubicBezTo>
                  <a:cubicBezTo>
                    <a:pt x="3031" y="2867"/>
                    <a:pt x="3072" y="2826"/>
                    <a:pt x="3072" y="2765"/>
                  </a:cubicBezTo>
                  <a:cubicBezTo>
                    <a:pt x="3072" y="2703"/>
                    <a:pt x="3031" y="2662"/>
                    <a:pt x="2970" y="2662"/>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21" name="组合 120"/>
          <p:cNvGrpSpPr/>
          <p:nvPr/>
        </p:nvGrpSpPr>
        <p:grpSpPr>
          <a:xfrm>
            <a:off x="47624" y="4664476"/>
            <a:ext cx="1731479" cy="551244"/>
            <a:chOff x="47624" y="4816876"/>
            <a:chExt cx="1731479" cy="551244"/>
          </a:xfrm>
        </p:grpSpPr>
        <p:sp>
          <p:nvSpPr>
            <p:cNvPr id="122" name="直角三角形 121"/>
            <p:cNvSpPr/>
            <p:nvPr/>
          </p:nvSpPr>
          <p:spPr>
            <a:xfrm rot="16200000" flipH="1">
              <a:off x="41676" y="5270094"/>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23" name="组合 122"/>
            <p:cNvGrpSpPr/>
            <p:nvPr/>
          </p:nvGrpSpPr>
          <p:grpSpPr>
            <a:xfrm>
              <a:off x="47624" y="4816876"/>
              <a:ext cx="1731479" cy="447270"/>
              <a:chOff x="47624" y="4054876"/>
              <a:chExt cx="1731479" cy="447270"/>
            </a:xfrm>
          </p:grpSpPr>
          <p:sp>
            <p:nvSpPr>
              <p:cNvPr id="125" name="五边形 64"/>
              <p:cNvSpPr/>
              <p:nvPr/>
            </p:nvSpPr>
            <p:spPr>
              <a:xfrm>
                <a:off x="47624" y="4054876"/>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26" name="矩形 125"/>
              <p:cNvSpPr/>
              <p:nvPr/>
            </p:nvSpPr>
            <p:spPr>
              <a:xfrm>
                <a:off x="507007" y="4104871"/>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教学目标</a:t>
                </a:r>
              </a:p>
            </p:txBody>
          </p:sp>
        </p:grpSp>
        <p:sp>
          <p:nvSpPr>
            <p:cNvPr id="124" name="Freeform 5"/>
            <p:cNvSpPr>
              <a:spLocks noEditPoints="1"/>
            </p:cNvSpPr>
            <p:nvPr/>
          </p:nvSpPr>
          <p:spPr bwMode="auto">
            <a:xfrm>
              <a:off x="216346" y="4901965"/>
              <a:ext cx="277091" cy="277091"/>
            </a:xfrm>
            <a:custGeom>
              <a:avLst/>
              <a:gdLst>
                <a:gd name="T0" fmla="*/ 1767 w 2867"/>
                <a:gd name="T1" fmla="*/ 287 h 2867"/>
                <a:gd name="T2" fmla="*/ 1327 w 2867"/>
                <a:gd name="T3" fmla="*/ 213 h 2867"/>
                <a:gd name="T4" fmla="*/ 0 w 2867"/>
                <a:gd name="T5" fmla="*/ 1540 h 2867"/>
                <a:gd name="T6" fmla="*/ 1327 w 2867"/>
                <a:gd name="T7" fmla="*/ 2867 h 2867"/>
                <a:gd name="T8" fmla="*/ 2654 w 2867"/>
                <a:gd name="T9" fmla="*/ 1540 h 2867"/>
                <a:gd name="T10" fmla="*/ 2582 w 2867"/>
                <a:gd name="T11" fmla="*/ 1105 h 2867"/>
                <a:gd name="T12" fmla="*/ 2403 w 2867"/>
                <a:gd name="T13" fmla="*/ 1284 h 2867"/>
                <a:gd name="T14" fmla="*/ 2433 w 2867"/>
                <a:gd name="T15" fmla="*/ 1540 h 2867"/>
                <a:gd name="T16" fmla="*/ 1327 w 2867"/>
                <a:gd name="T17" fmla="*/ 2646 h 2867"/>
                <a:gd name="T18" fmla="*/ 221 w 2867"/>
                <a:gd name="T19" fmla="*/ 1540 h 2867"/>
                <a:gd name="T20" fmla="*/ 1327 w 2867"/>
                <a:gd name="T21" fmla="*/ 434 h 2867"/>
                <a:gd name="T22" fmla="*/ 1589 w 2867"/>
                <a:gd name="T23" fmla="*/ 465 h 2867"/>
                <a:gd name="T24" fmla="*/ 1767 w 2867"/>
                <a:gd name="T25" fmla="*/ 287 h 2867"/>
                <a:gd name="T26" fmla="*/ 2387 w 2867"/>
                <a:gd name="T27" fmla="*/ 180 h 2867"/>
                <a:gd name="T28" fmla="*/ 2408 w 2867"/>
                <a:gd name="T29" fmla="*/ 426 h 2867"/>
                <a:gd name="T30" fmla="*/ 2445 w 2867"/>
                <a:gd name="T31" fmla="*/ 462 h 2867"/>
                <a:gd name="T32" fmla="*/ 2836 w 2867"/>
                <a:gd name="T33" fmla="*/ 496 h 2867"/>
                <a:gd name="T34" fmla="*/ 2867 w 2867"/>
                <a:gd name="T35" fmla="*/ 502 h 2867"/>
                <a:gd name="T36" fmla="*/ 2849 w 2867"/>
                <a:gd name="T37" fmla="*/ 524 h 2867"/>
                <a:gd name="T38" fmla="*/ 2370 w 2867"/>
                <a:gd name="T39" fmla="*/ 1005 h 2867"/>
                <a:gd name="T40" fmla="*/ 2322 w 2867"/>
                <a:gd name="T41" fmla="*/ 1023 h 2867"/>
                <a:gd name="T42" fmla="*/ 2070 w 2867"/>
                <a:gd name="T43" fmla="*/ 999 h 2867"/>
                <a:gd name="T44" fmla="*/ 2022 w 2867"/>
                <a:gd name="T45" fmla="*/ 1016 h 2867"/>
                <a:gd name="T46" fmla="*/ 1593 w 2867"/>
                <a:gd name="T47" fmla="*/ 1445 h 2867"/>
                <a:gd name="T48" fmla="*/ 1465 w 2867"/>
                <a:gd name="T49" fmla="*/ 1484 h 2867"/>
                <a:gd name="T50" fmla="*/ 1406 w 2867"/>
                <a:gd name="T51" fmla="*/ 1298 h 2867"/>
                <a:gd name="T52" fmla="*/ 1433 w 2867"/>
                <a:gd name="T53" fmla="*/ 1270 h 2867"/>
                <a:gd name="T54" fmla="*/ 1850 w 2867"/>
                <a:gd name="T55" fmla="*/ 853 h 2867"/>
                <a:gd name="T56" fmla="*/ 1871 w 2867"/>
                <a:gd name="T57" fmla="*/ 796 h 2867"/>
                <a:gd name="T58" fmla="*/ 1847 w 2867"/>
                <a:gd name="T59" fmla="*/ 541 h 2867"/>
                <a:gd name="T60" fmla="*/ 1859 w 2867"/>
                <a:gd name="T61" fmla="*/ 507 h 2867"/>
                <a:gd name="T62" fmla="*/ 2360 w 2867"/>
                <a:gd name="T63" fmla="*/ 6 h 2867"/>
                <a:gd name="T64" fmla="*/ 2370 w 2867"/>
                <a:gd name="T65" fmla="*/ 0 h 2867"/>
                <a:gd name="T66" fmla="*/ 2387 w 2867"/>
                <a:gd name="T67" fmla="*/ 180 h 2867"/>
                <a:gd name="T68" fmla="*/ 1880 w 2867"/>
                <a:gd name="T69" fmla="*/ 1540 h 2867"/>
                <a:gd name="T70" fmla="*/ 1327 w 2867"/>
                <a:gd name="T71" fmla="*/ 2093 h 2867"/>
                <a:gd name="T72" fmla="*/ 774 w 2867"/>
                <a:gd name="T73" fmla="*/ 1540 h 2867"/>
                <a:gd name="T74" fmla="*/ 1327 w 2867"/>
                <a:gd name="T75" fmla="*/ 987 h 2867"/>
                <a:gd name="T76" fmla="*/ 1460 w 2867"/>
                <a:gd name="T77" fmla="*/ 1003 h 2867"/>
                <a:gd name="T78" fmla="*/ 1378 w 2867"/>
                <a:gd name="T79" fmla="*/ 1085 h 2867"/>
                <a:gd name="T80" fmla="*/ 1244 w 2867"/>
                <a:gd name="T81" fmla="*/ 1219 h 2867"/>
                <a:gd name="T82" fmla="*/ 995 w 2867"/>
                <a:gd name="T83" fmla="*/ 1540 h 2867"/>
                <a:gd name="T84" fmla="*/ 1327 w 2867"/>
                <a:gd name="T85" fmla="*/ 1872 h 2867"/>
                <a:gd name="T86" fmla="*/ 1653 w 2867"/>
                <a:gd name="T87" fmla="*/ 1602 h 2867"/>
                <a:gd name="T88" fmla="*/ 1773 w 2867"/>
                <a:gd name="T89" fmla="*/ 1482 h 2867"/>
                <a:gd name="T90" fmla="*/ 1861 w 2867"/>
                <a:gd name="T91" fmla="*/ 1394 h 2867"/>
                <a:gd name="T92" fmla="*/ 1880 w 2867"/>
                <a:gd name="T93" fmla="*/ 1540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67" h="2867">
                  <a:moveTo>
                    <a:pt x="1767" y="287"/>
                  </a:moveTo>
                  <a:cubicBezTo>
                    <a:pt x="1629" y="239"/>
                    <a:pt x="1481" y="213"/>
                    <a:pt x="1327" y="213"/>
                  </a:cubicBezTo>
                  <a:cubicBezTo>
                    <a:pt x="594" y="213"/>
                    <a:pt x="0" y="807"/>
                    <a:pt x="0" y="1540"/>
                  </a:cubicBezTo>
                  <a:cubicBezTo>
                    <a:pt x="0" y="2273"/>
                    <a:pt x="594" y="2867"/>
                    <a:pt x="1327" y="2867"/>
                  </a:cubicBezTo>
                  <a:cubicBezTo>
                    <a:pt x="2060" y="2867"/>
                    <a:pt x="2654" y="2273"/>
                    <a:pt x="2654" y="1540"/>
                  </a:cubicBezTo>
                  <a:cubicBezTo>
                    <a:pt x="2654" y="1388"/>
                    <a:pt x="2629" y="1241"/>
                    <a:pt x="2582" y="1105"/>
                  </a:cubicBezTo>
                  <a:cubicBezTo>
                    <a:pt x="2522" y="1165"/>
                    <a:pt x="2463" y="1224"/>
                    <a:pt x="2403" y="1284"/>
                  </a:cubicBezTo>
                  <a:cubicBezTo>
                    <a:pt x="2423" y="1366"/>
                    <a:pt x="2433" y="1452"/>
                    <a:pt x="2433" y="1540"/>
                  </a:cubicBezTo>
                  <a:cubicBezTo>
                    <a:pt x="2433" y="2151"/>
                    <a:pt x="1938" y="2646"/>
                    <a:pt x="1327" y="2646"/>
                  </a:cubicBezTo>
                  <a:cubicBezTo>
                    <a:pt x="716" y="2646"/>
                    <a:pt x="221" y="2151"/>
                    <a:pt x="221" y="1540"/>
                  </a:cubicBezTo>
                  <a:cubicBezTo>
                    <a:pt x="221" y="929"/>
                    <a:pt x="716" y="434"/>
                    <a:pt x="1327" y="434"/>
                  </a:cubicBezTo>
                  <a:cubicBezTo>
                    <a:pt x="1417" y="434"/>
                    <a:pt x="1505" y="445"/>
                    <a:pt x="1589" y="465"/>
                  </a:cubicBezTo>
                  <a:cubicBezTo>
                    <a:pt x="1648" y="406"/>
                    <a:pt x="1707" y="346"/>
                    <a:pt x="1767" y="287"/>
                  </a:cubicBezTo>
                  <a:close/>
                  <a:moveTo>
                    <a:pt x="2387" y="180"/>
                  </a:moveTo>
                  <a:cubicBezTo>
                    <a:pt x="2394" y="262"/>
                    <a:pt x="2403" y="344"/>
                    <a:pt x="2408" y="426"/>
                  </a:cubicBezTo>
                  <a:cubicBezTo>
                    <a:pt x="2410" y="452"/>
                    <a:pt x="2420" y="460"/>
                    <a:pt x="2445" y="462"/>
                  </a:cubicBezTo>
                  <a:cubicBezTo>
                    <a:pt x="2575" y="472"/>
                    <a:pt x="2706" y="484"/>
                    <a:pt x="2836" y="496"/>
                  </a:cubicBezTo>
                  <a:cubicBezTo>
                    <a:pt x="2847" y="497"/>
                    <a:pt x="2858" y="494"/>
                    <a:pt x="2867" y="502"/>
                  </a:cubicBezTo>
                  <a:cubicBezTo>
                    <a:pt x="2865" y="513"/>
                    <a:pt x="2856" y="518"/>
                    <a:pt x="2849" y="524"/>
                  </a:cubicBezTo>
                  <a:cubicBezTo>
                    <a:pt x="2690" y="684"/>
                    <a:pt x="2529" y="844"/>
                    <a:pt x="2370" y="1005"/>
                  </a:cubicBezTo>
                  <a:cubicBezTo>
                    <a:pt x="2356" y="1019"/>
                    <a:pt x="2342" y="1025"/>
                    <a:pt x="2322" y="1023"/>
                  </a:cubicBezTo>
                  <a:cubicBezTo>
                    <a:pt x="2238" y="1014"/>
                    <a:pt x="2154" y="1008"/>
                    <a:pt x="2070" y="999"/>
                  </a:cubicBezTo>
                  <a:cubicBezTo>
                    <a:pt x="2049" y="997"/>
                    <a:pt x="2036" y="1001"/>
                    <a:pt x="2022" y="1016"/>
                  </a:cubicBezTo>
                  <a:cubicBezTo>
                    <a:pt x="1805" y="1233"/>
                    <a:pt x="1810" y="1228"/>
                    <a:pt x="1593" y="1445"/>
                  </a:cubicBezTo>
                  <a:cubicBezTo>
                    <a:pt x="1557" y="1482"/>
                    <a:pt x="1516" y="1500"/>
                    <a:pt x="1465" y="1484"/>
                  </a:cubicBezTo>
                  <a:cubicBezTo>
                    <a:pt x="1384" y="1460"/>
                    <a:pt x="1354" y="1364"/>
                    <a:pt x="1406" y="1298"/>
                  </a:cubicBezTo>
                  <a:cubicBezTo>
                    <a:pt x="1414" y="1288"/>
                    <a:pt x="1423" y="1279"/>
                    <a:pt x="1433" y="1270"/>
                  </a:cubicBezTo>
                  <a:cubicBezTo>
                    <a:pt x="1645" y="1057"/>
                    <a:pt x="1637" y="1065"/>
                    <a:pt x="1850" y="853"/>
                  </a:cubicBezTo>
                  <a:cubicBezTo>
                    <a:pt x="1867" y="836"/>
                    <a:pt x="1874" y="821"/>
                    <a:pt x="1871" y="796"/>
                  </a:cubicBezTo>
                  <a:cubicBezTo>
                    <a:pt x="1861" y="712"/>
                    <a:pt x="1855" y="626"/>
                    <a:pt x="1847" y="541"/>
                  </a:cubicBezTo>
                  <a:cubicBezTo>
                    <a:pt x="1846" y="527"/>
                    <a:pt x="1849" y="517"/>
                    <a:pt x="1859" y="507"/>
                  </a:cubicBezTo>
                  <a:cubicBezTo>
                    <a:pt x="2026" y="340"/>
                    <a:pt x="2193" y="173"/>
                    <a:pt x="2360" y="6"/>
                  </a:cubicBezTo>
                  <a:cubicBezTo>
                    <a:pt x="2361" y="5"/>
                    <a:pt x="2364" y="4"/>
                    <a:pt x="2370" y="0"/>
                  </a:cubicBezTo>
                  <a:cubicBezTo>
                    <a:pt x="2376" y="62"/>
                    <a:pt x="2382" y="121"/>
                    <a:pt x="2387" y="180"/>
                  </a:cubicBezTo>
                  <a:close/>
                  <a:moveTo>
                    <a:pt x="1880" y="1540"/>
                  </a:moveTo>
                  <a:cubicBezTo>
                    <a:pt x="1880" y="1845"/>
                    <a:pt x="1633" y="2093"/>
                    <a:pt x="1327" y="2093"/>
                  </a:cubicBezTo>
                  <a:cubicBezTo>
                    <a:pt x="1022" y="2093"/>
                    <a:pt x="774" y="1845"/>
                    <a:pt x="774" y="1540"/>
                  </a:cubicBezTo>
                  <a:cubicBezTo>
                    <a:pt x="774" y="1234"/>
                    <a:pt x="1022" y="987"/>
                    <a:pt x="1327" y="987"/>
                  </a:cubicBezTo>
                  <a:cubicBezTo>
                    <a:pt x="1373" y="987"/>
                    <a:pt x="1417" y="992"/>
                    <a:pt x="1460" y="1003"/>
                  </a:cubicBezTo>
                  <a:cubicBezTo>
                    <a:pt x="1432" y="1030"/>
                    <a:pt x="1405" y="1057"/>
                    <a:pt x="1378" y="1085"/>
                  </a:cubicBezTo>
                  <a:cubicBezTo>
                    <a:pt x="1333" y="1129"/>
                    <a:pt x="1288" y="1174"/>
                    <a:pt x="1244" y="1219"/>
                  </a:cubicBezTo>
                  <a:cubicBezTo>
                    <a:pt x="1101" y="1256"/>
                    <a:pt x="995" y="1385"/>
                    <a:pt x="995" y="1540"/>
                  </a:cubicBezTo>
                  <a:cubicBezTo>
                    <a:pt x="995" y="1723"/>
                    <a:pt x="1144" y="1872"/>
                    <a:pt x="1327" y="1872"/>
                  </a:cubicBezTo>
                  <a:cubicBezTo>
                    <a:pt x="1489" y="1872"/>
                    <a:pt x="1624" y="1756"/>
                    <a:pt x="1653" y="1602"/>
                  </a:cubicBezTo>
                  <a:cubicBezTo>
                    <a:pt x="1693" y="1562"/>
                    <a:pt x="1733" y="1522"/>
                    <a:pt x="1773" y="1482"/>
                  </a:cubicBezTo>
                  <a:cubicBezTo>
                    <a:pt x="1803" y="1452"/>
                    <a:pt x="1830" y="1425"/>
                    <a:pt x="1861" y="1394"/>
                  </a:cubicBezTo>
                  <a:cubicBezTo>
                    <a:pt x="1873" y="1441"/>
                    <a:pt x="1880" y="1489"/>
                    <a:pt x="1880" y="154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27" name="组合 126"/>
          <p:cNvGrpSpPr/>
          <p:nvPr/>
        </p:nvGrpSpPr>
        <p:grpSpPr>
          <a:xfrm>
            <a:off x="47624" y="3830259"/>
            <a:ext cx="1731479" cy="551244"/>
            <a:chOff x="47624" y="3982659"/>
            <a:chExt cx="1731479" cy="551244"/>
          </a:xfrm>
        </p:grpSpPr>
        <p:sp>
          <p:nvSpPr>
            <p:cNvPr id="128" name="直角三角形 127"/>
            <p:cNvSpPr/>
            <p:nvPr/>
          </p:nvSpPr>
          <p:spPr>
            <a:xfrm rot="16200000" flipH="1">
              <a:off x="41676" y="4435878"/>
              <a:ext cx="103975"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29" name="组合 128"/>
            <p:cNvGrpSpPr/>
            <p:nvPr/>
          </p:nvGrpSpPr>
          <p:grpSpPr>
            <a:xfrm>
              <a:off x="47624" y="3982659"/>
              <a:ext cx="1731479" cy="447270"/>
              <a:chOff x="47624" y="3415393"/>
              <a:chExt cx="1731479" cy="447270"/>
            </a:xfrm>
          </p:grpSpPr>
          <p:sp>
            <p:nvSpPr>
              <p:cNvPr id="133" name="五边形 63"/>
              <p:cNvSpPr/>
              <p:nvPr/>
            </p:nvSpPr>
            <p:spPr>
              <a:xfrm>
                <a:off x="47624" y="3415393"/>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34" name="矩形 133"/>
              <p:cNvSpPr/>
              <p:nvPr/>
            </p:nvSpPr>
            <p:spPr>
              <a:xfrm>
                <a:off x="507007" y="3462807"/>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教材分析</a:t>
                </a:r>
              </a:p>
            </p:txBody>
          </p:sp>
        </p:grpSp>
        <p:grpSp>
          <p:nvGrpSpPr>
            <p:cNvPr id="130" name="Group 4"/>
            <p:cNvGrpSpPr>
              <a:grpSpLocks noChangeAspect="1"/>
            </p:cNvGrpSpPr>
            <p:nvPr/>
          </p:nvGrpSpPr>
          <p:grpSpPr bwMode="auto">
            <a:xfrm>
              <a:off x="204441" y="4076683"/>
              <a:ext cx="259012" cy="259221"/>
              <a:chOff x="1992" y="309"/>
              <a:chExt cx="3698" cy="3701"/>
            </a:xfrm>
            <a:solidFill>
              <a:schemeClr val="tx2"/>
            </a:solidFill>
          </p:grpSpPr>
          <p:sp>
            <p:nvSpPr>
              <p:cNvPr id="131" name="Freeform 5"/>
              <p:cNvSpPr>
                <a:spLocks noEditPoints="1"/>
              </p:cNvSpPr>
              <p:nvPr/>
            </p:nvSpPr>
            <p:spPr bwMode="auto">
              <a:xfrm>
                <a:off x="2883" y="1203"/>
                <a:ext cx="1912" cy="1912"/>
              </a:xfrm>
              <a:custGeom>
                <a:avLst/>
                <a:gdLst>
                  <a:gd name="T0" fmla="*/ 1270 w 1270"/>
                  <a:gd name="T1" fmla="*/ 560 h 1269"/>
                  <a:gd name="T2" fmla="*/ 711 w 1270"/>
                  <a:gd name="T3" fmla="*/ 0 h 1269"/>
                  <a:gd name="T4" fmla="*/ 711 w 1270"/>
                  <a:gd name="T5" fmla="*/ 117 h 1269"/>
                  <a:gd name="T6" fmla="*/ 561 w 1270"/>
                  <a:gd name="T7" fmla="*/ 117 h 1269"/>
                  <a:gd name="T8" fmla="*/ 561 w 1270"/>
                  <a:gd name="T9" fmla="*/ 0 h 1269"/>
                  <a:gd name="T10" fmla="*/ 0 w 1270"/>
                  <a:gd name="T11" fmla="*/ 560 h 1269"/>
                  <a:gd name="T12" fmla="*/ 118 w 1270"/>
                  <a:gd name="T13" fmla="*/ 560 h 1269"/>
                  <a:gd name="T14" fmla="*/ 118 w 1270"/>
                  <a:gd name="T15" fmla="*/ 710 h 1269"/>
                  <a:gd name="T16" fmla="*/ 1 w 1270"/>
                  <a:gd name="T17" fmla="*/ 710 h 1269"/>
                  <a:gd name="T18" fmla="*/ 561 w 1270"/>
                  <a:gd name="T19" fmla="*/ 1269 h 1269"/>
                  <a:gd name="T20" fmla="*/ 561 w 1270"/>
                  <a:gd name="T21" fmla="*/ 1153 h 1269"/>
                  <a:gd name="T22" fmla="*/ 711 w 1270"/>
                  <a:gd name="T23" fmla="*/ 1153 h 1269"/>
                  <a:gd name="T24" fmla="*/ 711 w 1270"/>
                  <a:gd name="T25" fmla="*/ 1269 h 1269"/>
                  <a:gd name="T26" fmla="*/ 1270 w 1270"/>
                  <a:gd name="T27" fmla="*/ 710 h 1269"/>
                  <a:gd name="T28" fmla="*/ 1154 w 1270"/>
                  <a:gd name="T29" fmla="*/ 710 h 1269"/>
                  <a:gd name="T30" fmla="*/ 1154 w 1270"/>
                  <a:gd name="T31" fmla="*/ 560 h 1269"/>
                  <a:gd name="T32" fmla="*/ 1270 w 1270"/>
                  <a:gd name="T33" fmla="*/ 560 h 1269"/>
                  <a:gd name="T34" fmla="*/ 1270 w 1270"/>
                  <a:gd name="T35" fmla="*/ 560 h 1269"/>
                  <a:gd name="T36" fmla="*/ 635 w 1270"/>
                  <a:gd name="T37" fmla="*/ 872 h 1269"/>
                  <a:gd name="T38" fmla="*/ 397 w 1270"/>
                  <a:gd name="T39" fmla="*/ 634 h 1269"/>
                  <a:gd name="T40" fmla="*/ 635 w 1270"/>
                  <a:gd name="T41" fmla="*/ 396 h 1269"/>
                  <a:gd name="T42" fmla="*/ 873 w 1270"/>
                  <a:gd name="T43" fmla="*/ 634 h 1269"/>
                  <a:gd name="T44" fmla="*/ 635 w 1270"/>
                  <a:gd name="T45" fmla="*/ 872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0" h="1269">
                    <a:moveTo>
                      <a:pt x="1270" y="560"/>
                    </a:moveTo>
                    <a:cubicBezTo>
                      <a:pt x="1236" y="268"/>
                      <a:pt x="1003" y="35"/>
                      <a:pt x="711" y="0"/>
                    </a:cubicBezTo>
                    <a:cubicBezTo>
                      <a:pt x="711" y="117"/>
                      <a:pt x="711" y="117"/>
                      <a:pt x="711" y="117"/>
                    </a:cubicBezTo>
                    <a:cubicBezTo>
                      <a:pt x="561" y="117"/>
                      <a:pt x="561" y="117"/>
                      <a:pt x="561" y="117"/>
                    </a:cubicBezTo>
                    <a:cubicBezTo>
                      <a:pt x="561" y="0"/>
                      <a:pt x="561" y="0"/>
                      <a:pt x="561" y="0"/>
                    </a:cubicBezTo>
                    <a:cubicBezTo>
                      <a:pt x="268" y="34"/>
                      <a:pt x="35" y="267"/>
                      <a:pt x="0" y="560"/>
                    </a:cubicBezTo>
                    <a:cubicBezTo>
                      <a:pt x="118" y="560"/>
                      <a:pt x="118" y="560"/>
                      <a:pt x="118" y="560"/>
                    </a:cubicBezTo>
                    <a:cubicBezTo>
                      <a:pt x="118" y="710"/>
                      <a:pt x="118" y="710"/>
                      <a:pt x="118" y="710"/>
                    </a:cubicBezTo>
                    <a:cubicBezTo>
                      <a:pt x="1" y="710"/>
                      <a:pt x="1" y="710"/>
                      <a:pt x="1" y="710"/>
                    </a:cubicBezTo>
                    <a:cubicBezTo>
                      <a:pt x="35" y="1002"/>
                      <a:pt x="268" y="1235"/>
                      <a:pt x="561" y="1269"/>
                    </a:cubicBezTo>
                    <a:cubicBezTo>
                      <a:pt x="561" y="1153"/>
                      <a:pt x="561" y="1153"/>
                      <a:pt x="561" y="1153"/>
                    </a:cubicBezTo>
                    <a:cubicBezTo>
                      <a:pt x="711" y="1153"/>
                      <a:pt x="711" y="1153"/>
                      <a:pt x="711" y="1153"/>
                    </a:cubicBezTo>
                    <a:cubicBezTo>
                      <a:pt x="711" y="1269"/>
                      <a:pt x="711" y="1269"/>
                      <a:pt x="711" y="1269"/>
                    </a:cubicBezTo>
                    <a:cubicBezTo>
                      <a:pt x="1003" y="1234"/>
                      <a:pt x="1235" y="1002"/>
                      <a:pt x="1270" y="710"/>
                    </a:cubicBezTo>
                    <a:cubicBezTo>
                      <a:pt x="1154" y="710"/>
                      <a:pt x="1154" y="710"/>
                      <a:pt x="1154" y="710"/>
                    </a:cubicBezTo>
                    <a:cubicBezTo>
                      <a:pt x="1154" y="560"/>
                      <a:pt x="1154" y="560"/>
                      <a:pt x="1154" y="560"/>
                    </a:cubicBezTo>
                    <a:cubicBezTo>
                      <a:pt x="1270" y="560"/>
                      <a:pt x="1270" y="560"/>
                      <a:pt x="1270" y="560"/>
                    </a:cubicBezTo>
                    <a:cubicBezTo>
                      <a:pt x="1270" y="560"/>
                      <a:pt x="1270" y="560"/>
                      <a:pt x="1270" y="560"/>
                    </a:cubicBezTo>
                    <a:close/>
                    <a:moveTo>
                      <a:pt x="635" y="872"/>
                    </a:moveTo>
                    <a:cubicBezTo>
                      <a:pt x="504" y="872"/>
                      <a:pt x="397" y="766"/>
                      <a:pt x="397" y="634"/>
                    </a:cubicBezTo>
                    <a:cubicBezTo>
                      <a:pt x="397" y="503"/>
                      <a:pt x="504" y="396"/>
                      <a:pt x="635" y="396"/>
                    </a:cubicBezTo>
                    <a:cubicBezTo>
                      <a:pt x="766" y="396"/>
                      <a:pt x="873" y="503"/>
                      <a:pt x="873" y="634"/>
                    </a:cubicBezTo>
                    <a:cubicBezTo>
                      <a:pt x="873" y="766"/>
                      <a:pt x="766" y="872"/>
                      <a:pt x="635" y="8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32" name="Freeform 6"/>
              <p:cNvSpPr>
                <a:spLocks noEditPoints="1"/>
              </p:cNvSpPr>
              <p:nvPr/>
            </p:nvSpPr>
            <p:spPr bwMode="auto">
              <a:xfrm>
                <a:off x="1992" y="309"/>
                <a:ext cx="3698" cy="3701"/>
              </a:xfrm>
              <a:custGeom>
                <a:avLst/>
                <a:gdLst>
                  <a:gd name="T0" fmla="*/ 1228 w 2456"/>
                  <a:gd name="T1" fmla="*/ 0 h 2456"/>
                  <a:gd name="T2" fmla="*/ 0 w 2456"/>
                  <a:gd name="T3" fmla="*/ 1228 h 2456"/>
                  <a:gd name="T4" fmla="*/ 1228 w 2456"/>
                  <a:gd name="T5" fmla="*/ 2456 h 2456"/>
                  <a:gd name="T6" fmla="*/ 2456 w 2456"/>
                  <a:gd name="T7" fmla="*/ 1228 h 2456"/>
                  <a:gd name="T8" fmla="*/ 1228 w 2456"/>
                  <a:gd name="T9" fmla="*/ 0 h 2456"/>
                  <a:gd name="T10" fmla="*/ 2016 w 2456"/>
                  <a:gd name="T11" fmla="*/ 1303 h 2456"/>
                  <a:gd name="T12" fmla="*/ 1788 w 2456"/>
                  <a:gd name="T13" fmla="*/ 1788 h 2456"/>
                  <a:gd name="T14" fmla="*/ 1303 w 2456"/>
                  <a:gd name="T15" fmla="*/ 2016 h 2456"/>
                  <a:gd name="T16" fmla="*/ 1303 w 2456"/>
                  <a:gd name="T17" fmla="*/ 2120 h 2456"/>
                  <a:gd name="T18" fmla="*/ 1153 w 2456"/>
                  <a:gd name="T19" fmla="*/ 2120 h 2456"/>
                  <a:gd name="T20" fmla="*/ 1153 w 2456"/>
                  <a:gd name="T21" fmla="*/ 2017 h 2456"/>
                  <a:gd name="T22" fmla="*/ 666 w 2456"/>
                  <a:gd name="T23" fmla="*/ 1788 h 2456"/>
                  <a:gd name="T24" fmla="*/ 438 w 2456"/>
                  <a:gd name="T25" fmla="*/ 1303 h 2456"/>
                  <a:gd name="T26" fmla="*/ 336 w 2456"/>
                  <a:gd name="T27" fmla="*/ 1303 h 2456"/>
                  <a:gd name="T28" fmla="*/ 336 w 2456"/>
                  <a:gd name="T29" fmla="*/ 1153 h 2456"/>
                  <a:gd name="T30" fmla="*/ 438 w 2456"/>
                  <a:gd name="T31" fmla="*/ 1153 h 2456"/>
                  <a:gd name="T32" fmla="*/ 666 w 2456"/>
                  <a:gd name="T33" fmla="*/ 667 h 2456"/>
                  <a:gd name="T34" fmla="*/ 1153 w 2456"/>
                  <a:gd name="T35" fmla="*/ 438 h 2456"/>
                  <a:gd name="T36" fmla="*/ 1153 w 2456"/>
                  <a:gd name="T37" fmla="*/ 336 h 2456"/>
                  <a:gd name="T38" fmla="*/ 1303 w 2456"/>
                  <a:gd name="T39" fmla="*/ 336 h 2456"/>
                  <a:gd name="T40" fmla="*/ 1303 w 2456"/>
                  <a:gd name="T41" fmla="*/ 438 h 2456"/>
                  <a:gd name="T42" fmla="*/ 1788 w 2456"/>
                  <a:gd name="T43" fmla="*/ 667 h 2456"/>
                  <a:gd name="T44" fmla="*/ 2017 w 2456"/>
                  <a:gd name="T45" fmla="*/ 1153 h 2456"/>
                  <a:gd name="T46" fmla="*/ 2120 w 2456"/>
                  <a:gd name="T47" fmla="*/ 1153 h 2456"/>
                  <a:gd name="T48" fmla="*/ 2120 w 2456"/>
                  <a:gd name="T49" fmla="*/ 1303 h 2456"/>
                  <a:gd name="T50" fmla="*/ 2016 w 2456"/>
                  <a:gd name="T51" fmla="*/ 1303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6" h="2456">
                    <a:moveTo>
                      <a:pt x="1228" y="0"/>
                    </a:moveTo>
                    <a:cubicBezTo>
                      <a:pt x="550" y="0"/>
                      <a:pt x="0" y="550"/>
                      <a:pt x="0" y="1228"/>
                    </a:cubicBezTo>
                    <a:cubicBezTo>
                      <a:pt x="0" y="1906"/>
                      <a:pt x="550" y="2456"/>
                      <a:pt x="1228" y="2456"/>
                    </a:cubicBezTo>
                    <a:cubicBezTo>
                      <a:pt x="1906" y="2456"/>
                      <a:pt x="2456" y="1906"/>
                      <a:pt x="2456" y="1228"/>
                    </a:cubicBezTo>
                    <a:cubicBezTo>
                      <a:pt x="2456" y="550"/>
                      <a:pt x="1906" y="0"/>
                      <a:pt x="1228" y="0"/>
                    </a:cubicBezTo>
                    <a:close/>
                    <a:moveTo>
                      <a:pt x="2016" y="1303"/>
                    </a:moveTo>
                    <a:cubicBezTo>
                      <a:pt x="1999" y="1486"/>
                      <a:pt x="1919" y="1656"/>
                      <a:pt x="1788" y="1788"/>
                    </a:cubicBezTo>
                    <a:cubicBezTo>
                      <a:pt x="1656" y="1920"/>
                      <a:pt x="1486" y="1999"/>
                      <a:pt x="1303" y="2016"/>
                    </a:cubicBezTo>
                    <a:cubicBezTo>
                      <a:pt x="1303" y="2120"/>
                      <a:pt x="1303" y="2120"/>
                      <a:pt x="1303" y="2120"/>
                    </a:cubicBezTo>
                    <a:cubicBezTo>
                      <a:pt x="1153" y="2120"/>
                      <a:pt x="1153" y="2120"/>
                      <a:pt x="1153" y="2120"/>
                    </a:cubicBezTo>
                    <a:cubicBezTo>
                      <a:pt x="1153" y="2017"/>
                      <a:pt x="1153" y="2017"/>
                      <a:pt x="1153" y="2017"/>
                    </a:cubicBezTo>
                    <a:cubicBezTo>
                      <a:pt x="969" y="2000"/>
                      <a:pt x="799" y="1920"/>
                      <a:pt x="666" y="1788"/>
                    </a:cubicBezTo>
                    <a:cubicBezTo>
                      <a:pt x="535" y="1656"/>
                      <a:pt x="455" y="1486"/>
                      <a:pt x="438" y="1303"/>
                    </a:cubicBezTo>
                    <a:cubicBezTo>
                      <a:pt x="336" y="1303"/>
                      <a:pt x="336" y="1303"/>
                      <a:pt x="336" y="1303"/>
                    </a:cubicBezTo>
                    <a:cubicBezTo>
                      <a:pt x="336" y="1153"/>
                      <a:pt x="336" y="1153"/>
                      <a:pt x="336" y="1153"/>
                    </a:cubicBezTo>
                    <a:cubicBezTo>
                      <a:pt x="438" y="1153"/>
                      <a:pt x="438" y="1153"/>
                      <a:pt x="438" y="1153"/>
                    </a:cubicBezTo>
                    <a:cubicBezTo>
                      <a:pt x="455" y="969"/>
                      <a:pt x="534" y="799"/>
                      <a:pt x="666" y="667"/>
                    </a:cubicBezTo>
                    <a:cubicBezTo>
                      <a:pt x="799" y="534"/>
                      <a:pt x="969" y="455"/>
                      <a:pt x="1153" y="438"/>
                    </a:cubicBezTo>
                    <a:cubicBezTo>
                      <a:pt x="1153" y="336"/>
                      <a:pt x="1153" y="336"/>
                      <a:pt x="1153" y="336"/>
                    </a:cubicBezTo>
                    <a:cubicBezTo>
                      <a:pt x="1303" y="336"/>
                      <a:pt x="1303" y="336"/>
                      <a:pt x="1303" y="336"/>
                    </a:cubicBezTo>
                    <a:cubicBezTo>
                      <a:pt x="1303" y="438"/>
                      <a:pt x="1303" y="438"/>
                      <a:pt x="1303" y="438"/>
                    </a:cubicBezTo>
                    <a:cubicBezTo>
                      <a:pt x="1486" y="455"/>
                      <a:pt x="1656" y="535"/>
                      <a:pt x="1788" y="667"/>
                    </a:cubicBezTo>
                    <a:cubicBezTo>
                      <a:pt x="1920" y="799"/>
                      <a:pt x="2000" y="969"/>
                      <a:pt x="2017" y="1153"/>
                    </a:cubicBezTo>
                    <a:cubicBezTo>
                      <a:pt x="2120" y="1153"/>
                      <a:pt x="2120" y="1153"/>
                      <a:pt x="2120" y="1153"/>
                    </a:cubicBezTo>
                    <a:cubicBezTo>
                      <a:pt x="2120" y="1303"/>
                      <a:pt x="2120" y="1303"/>
                      <a:pt x="2120" y="1303"/>
                    </a:cubicBezTo>
                    <a:cubicBezTo>
                      <a:pt x="2016" y="1303"/>
                      <a:pt x="2016" y="1303"/>
                      <a:pt x="2016" y="1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grpSp>
        <p:nvGrpSpPr>
          <p:cNvPr id="11" name="组合 10"/>
          <p:cNvGrpSpPr/>
          <p:nvPr/>
        </p:nvGrpSpPr>
        <p:grpSpPr>
          <a:xfrm>
            <a:off x="2698115" y="2218690"/>
            <a:ext cx="8395335" cy="4255770"/>
            <a:chOff x="4249" y="2084"/>
            <a:chExt cx="13221" cy="6702"/>
          </a:xfrm>
        </p:grpSpPr>
        <p:cxnSp>
          <p:nvCxnSpPr>
            <p:cNvPr id="47" name="直接连接符 46"/>
            <p:cNvCxnSpPr>
              <a:endCxn id="62" idx="2"/>
            </p:cNvCxnSpPr>
            <p:nvPr/>
          </p:nvCxnSpPr>
          <p:spPr>
            <a:xfrm>
              <a:off x="11465" y="5964"/>
              <a:ext cx="2780" cy="588"/>
            </a:xfrm>
            <a:prstGeom prst="line">
              <a:avLst/>
            </a:prstGeom>
            <a:noFill/>
            <a:ln w="9525" cap="flat" cmpd="sng" algn="ctr">
              <a:solidFill>
                <a:srgbClr val="0A9C9C"/>
              </a:solidFill>
              <a:prstDash val="solid"/>
            </a:ln>
            <a:effectLst/>
          </p:spPr>
        </p:cxnSp>
        <p:cxnSp>
          <p:nvCxnSpPr>
            <p:cNvPr id="48" name="直接连接符 47"/>
            <p:cNvCxnSpPr>
              <a:endCxn id="53" idx="1"/>
            </p:cNvCxnSpPr>
            <p:nvPr/>
          </p:nvCxnSpPr>
          <p:spPr>
            <a:xfrm>
              <a:off x="11127" y="6763"/>
              <a:ext cx="1030" cy="541"/>
            </a:xfrm>
            <a:prstGeom prst="line">
              <a:avLst/>
            </a:prstGeom>
            <a:noFill/>
            <a:ln w="9525" cap="flat" cmpd="sng" algn="ctr">
              <a:solidFill>
                <a:srgbClr val="0A9C9C"/>
              </a:solidFill>
              <a:prstDash val="solid"/>
            </a:ln>
            <a:effectLst/>
          </p:spPr>
        </p:cxnSp>
        <p:cxnSp>
          <p:nvCxnSpPr>
            <p:cNvPr id="49" name="直接连接符 48"/>
            <p:cNvCxnSpPr/>
            <p:nvPr/>
          </p:nvCxnSpPr>
          <p:spPr>
            <a:xfrm flipH="1" flipV="1">
              <a:off x="6596" y="4881"/>
              <a:ext cx="1097" cy="262"/>
            </a:xfrm>
            <a:prstGeom prst="line">
              <a:avLst/>
            </a:prstGeom>
            <a:noFill/>
            <a:ln w="9525" cap="flat" cmpd="sng" algn="ctr">
              <a:solidFill>
                <a:srgbClr val="0A9C9C"/>
              </a:solidFill>
              <a:prstDash val="solid"/>
            </a:ln>
            <a:effectLst/>
          </p:spPr>
        </p:cxnSp>
        <p:cxnSp>
          <p:nvCxnSpPr>
            <p:cNvPr id="50" name="直接连接符 49"/>
            <p:cNvCxnSpPr/>
            <p:nvPr/>
          </p:nvCxnSpPr>
          <p:spPr>
            <a:xfrm flipH="1">
              <a:off x="11250" y="4265"/>
              <a:ext cx="584" cy="302"/>
            </a:xfrm>
            <a:prstGeom prst="line">
              <a:avLst/>
            </a:prstGeom>
            <a:noFill/>
            <a:ln w="9525" cap="flat" cmpd="sng" algn="ctr">
              <a:solidFill>
                <a:srgbClr val="0A9C9C"/>
              </a:solidFill>
              <a:prstDash val="solid"/>
            </a:ln>
            <a:effectLst/>
          </p:spPr>
        </p:cxnSp>
        <p:grpSp>
          <p:nvGrpSpPr>
            <p:cNvPr id="51" name="组合 50"/>
            <p:cNvGrpSpPr/>
            <p:nvPr/>
          </p:nvGrpSpPr>
          <p:grpSpPr>
            <a:xfrm>
              <a:off x="11902" y="7050"/>
              <a:ext cx="1737" cy="1737"/>
              <a:chOff x="3824342" y="3753669"/>
              <a:chExt cx="827478" cy="827478"/>
            </a:xfrm>
          </p:grpSpPr>
          <p:sp>
            <p:nvSpPr>
              <p:cNvPr id="52" name="椭圆 51"/>
              <p:cNvSpPr/>
              <p:nvPr/>
            </p:nvSpPr>
            <p:spPr>
              <a:xfrm>
                <a:off x="3884124" y="3813451"/>
                <a:ext cx="733315" cy="733315"/>
              </a:xfrm>
              <a:prstGeom prst="ellipse">
                <a:avLst/>
              </a:prstGeom>
              <a:solidFill>
                <a:srgbClr val="009BD2"/>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53" name="椭圆 52"/>
              <p:cNvSpPr/>
              <p:nvPr/>
            </p:nvSpPr>
            <p:spPr>
              <a:xfrm>
                <a:off x="3824342" y="3753669"/>
                <a:ext cx="827478" cy="827478"/>
              </a:xfrm>
              <a:prstGeom prst="ellipse">
                <a:avLst/>
              </a:prstGeom>
              <a:noFill/>
              <a:ln w="3175" cap="flat" cmpd="sng" algn="ctr">
                <a:solidFill>
                  <a:srgbClr val="0A9C9C"/>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grpSp>
        <p:cxnSp>
          <p:nvCxnSpPr>
            <p:cNvPr id="54" name="直接连接符 53"/>
            <p:cNvCxnSpPr/>
            <p:nvPr/>
          </p:nvCxnSpPr>
          <p:spPr>
            <a:xfrm flipH="1">
              <a:off x="7341" y="6763"/>
              <a:ext cx="545" cy="348"/>
            </a:xfrm>
            <a:prstGeom prst="line">
              <a:avLst/>
            </a:prstGeom>
            <a:noFill/>
            <a:ln w="9525" cap="flat" cmpd="sng" algn="ctr">
              <a:solidFill>
                <a:srgbClr val="0A9C9C"/>
              </a:solidFill>
              <a:prstDash val="solid"/>
            </a:ln>
            <a:effectLst/>
          </p:spPr>
        </p:cxnSp>
        <p:grpSp>
          <p:nvGrpSpPr>
            <p:cNvPr id="55" name="组合 54"/>
            <p:cNvGrpSpPr/>
            <p:nvPr/>
          </p:nvGrpSpPr>
          <p:grpSpPr>
            <a:xfrm>
              <a:off x="7615" y="3685"/>
              <a:ext cx="3874" cy="3874"/>
              <a:chOff x="1782532" y="2151105"/>
              <a:chExt cx="1845118" cy="1845118"/>
            </a:xfrm>
          </p:grpSpPr>
          <p:grpSp>
            <p:nvGrpSpPr>
              <p:cNvPr id="56" name="组合 55"/>
              <p:cNvGrpSpPr/>
              <p:nvPr/>
            </p:nvGrpSpPr>
            <p:grpSpPr>
              <a:xfrm>
                <a:off x="1819713" y="2188286"/>
                <a:ext cx="1796157" cy="1796157"/>
                <a:chOff x="5545261" y="2872482"/>
                <a:chExt cx="1796157" cy="1796157"/>
              </a:xfrm>
            </p:grpSpPr>
            <p:sp>
              <p:nvSpPr>
                <p:cNvPr id="58" name="椭圆 57"/>
                <p:cNvSpPr/>
                <p:nvPr/>
              </p:nvSpPr>
              <p:spPr>
                <a:xfrm>
                  <a:off x="5545261" y="2872482"/>
                  <a:ext cx="1796157" cy="1796157"/>
                </a:xfrm>
                <a:prstGeom prst="ellipse">
                  <a:avLst/>
                </a:prstGeom>
                <a:solidFill>
                  <a:srgbClr val="0A9C9C"/>
                </a:solidFill>
                <a:ln w="76200" cap="flat" cmpd="sng" algn="ctr">
                  <a:solidFill>
                    <a:sysClr val="window" lastClr="FFFFFF"/>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59" name="TextBox 45"/>
                <p:cNvSpPr txBox="1">
                  <a:spLocks noChangeArrowheads="1"/>
                </p:cNvSpPr>
                <p:nvPr/>
              </p:nvSpPr>
              <p:spPr bwMode="auto">
                <a:xfrm>
                  <a:off x="5940186" y="3271004"/>
                  <a:ext cx="1259632" cy="93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defTabSz="1219200"/>
                  <a:r>
                    <a:rPr lang="zh-CN" altLang="en-US" sz="3735" b="1" kern="0" spc="400" dirty="0">
                      <a:solidFill>
                        <a:prstClr val="white"/>
                      </a:solidFill>
                      <a:latin typeface="+mn-lt"/>
                      <a:ea typeface="+mn-ea"/>
                      <a:cs typeface="+mn-ea"/>
                      <a:sym typeface="+mn-lt"/>
                    </a:rPr>
                    <a:t>教学效果</a:t>
                  </a:r>
                </a:p>
              </p:txBody>
            </p:sp>
          </p:grpSp>
          <p:sp>
            <p:nvSpPr>
              <p:cNvPr id="57" name="椭圆 56"/>
              <p:cNvSpPr/>
              <p:nvPr/>
            </p:nvSpPr>
            <p:spPr>
              <a:xfrm>
                <a:off x="1782532" y="2151105"/>
                <a:ext cx="1845118" cy="1845118"/>
              </a:xfrm>
              <a:prstGeom prst="ellipse">
                <a:avLst/>
              </a:prstGeom>
              <a:noFill/>
              <a:ln w="3175" cap="flat" cmpd="sng" algn="ctr">
                <a:solidFill>
                  <a:srgbClr val="0A9C9C"/>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grpSp>
        <p:grpSp>
          <p:nvGrpSpPr>
            <p:cNvPr id="60" name="组合 59"/>
            <p:cNvGrpSpPr/>
            <p:nvPr/>
          </p:nvGrpSpPr>
          <p:grpSpPr>
            <a:xfrm>
              <a:off x="14244" y="4940"/>
              <a:ext cx="3226" cy="3226"/>
              <a:chOff x="4939791" y="2748806"/>
              <a:chExt cx="1536612" cy="1536612"/>
            </a:xfrm>
          </p:grpSpPr>
          <p:sp>
            <p:nvSpPr>
              <p:cNvPr id="61" name="椭圆 60"/>
              <p:cNvSpPr/>
              <p:nvPr/>
            </p:nvSpPr>
            <p:spPr>
              <a:xfrm>
                <a:off x="5026961" y="2846016"/>
                <a:ext cx="1365204" cy="1365204"/>
              </a:xfrm>
              <a:prstGeom prst="ellipse">
                <a:avLst/>
              </a:prstGeom>
              <a:solidFill>
                <a:srgbClr val="009BD2"/>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62" name="椭圆 61"/>
              <p:cNvSpPr/>
              <p:nvPr/>
            </p:nvSpPr>
            <p:spPr>
              <a:xfrm>
                <a:off x="4939791" y="2748806"/>
                <a:ext cx="1536612" cy="1536612"/>
              </a:xfrm>
              <a:prstGeom prst="ellipse">
                <a:avLst/>
              </a:prstGeom>
              <a:noFill/>
              <a:ln w="3175" cap="flat" cmpd="sng" algn="ctr">
                <a:solidFill>
                  <a:srgbClr val="0A9C9C"/>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63" name="TextBox 45"/>
              <p:cNvSpPr txBox="1">
                <a:spLocks noChangeArrowheads="1"/>
              </p:cNvSpPr>
              <p:nvPr/>
            </p:nvSpPr>
            <p:spPr bwMode="auto">
              <a:xfrm>
                <a:off x="5156461" y="3290231"/>
                <a:ext cx="1259632" cy="50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defTabSz="1219200" eaLnBrk="1" fontAlgn="auto" latinLnBrk="0" hangingPunct="1">
                  <a:lnSpc>
                    <a:spcPct val="100000"/>
                  </a:lnSpc>
                  <a:spcBef>
                    <a:spcPts val="0"/>
                  </a:spcBef>
                  <a:spcAft>
                    <a:spcPts val="0"/>
                  </a:spcAft>
                  <a:buClrTx/>
                  <a:buSzTx/>
                  <a:buFontTx/>
                  <a:buNone/>
                  <a:defRPr/>
                </a:pPr>
                <a:r>
                  <a:rPr kumimoji="0" lang="en-US" altLang="zh-CN" sz="3735" b="1" i="0" u="none" strike="noStrike" kern="0" cap="none" spc="400" normalizeH="0" baseline="0" noProof="0" dirty="0">
                    <a:ln>
                      <a:noFill/>
                    </a:ln>
                    <a:solidFill>
                      <a:prstClr val="white"/>
                    </a:solidFill>
                    <a:effectLst/>
                    <a:uLnTx/>
                    <a:uFillTx/>
                    <a:latin typeface="+mn-lt"/>
                    <a:ea typeface="+mn-ea"/>
                    <a:cs typeface="+mn-ea"/>
                    <a:sym typeface="+mn-lt"/>
                  </a:rPr>
                  <a:t>82%</a:t>
                </a:r>
                <a:endParaRPr kumimoji="0" lang="zh-CN" altLang="en-US" sz="3735" b="1" i="0" u="none" strike="noStrike" kern="0" cap="none" spc="400" normalizeH="0" baseline="0" noProof="0" dirty="0">
                  <a:ln>
                    <a:noFill/>
                  </a:ln>
                  <a:solidFill>
                    <a:prstClr val="white"/>
                  </a:solidFill>
                  <a:effectLst/>
                  <a:uLnTx/>
                  <a:uFillTx/>
                  <a:latin typeface="+mn-lt"/>
                  <a:ea typeface="+mn-ea"/>
                  <a:cs typeface="+mn-ea"/>
                  <a:sym typeface="+mn-lt"/>
                </a:endParaRPr>
              </a:p>
            </p:txBody>
          </p:sp>
        </p:grpSp>
        <p:grpSp>
          <p:nvGrpSpPr>
            <p:cNvPr id="64" name="组合 63"/>
            <p:cNvGrpSpPr/>
            <p:nvPr/>
          </p:nvGrpSpPr>
          <p:grpSpPr>
            <a:xfrm>
              <a:off x="11675" y="2084"/>
              <a:ext cx="2988" cy="2988"/>
              <a:chOff x="3715905" y="1388619"/>
              <a:chExt cx="1422920" cy="1422920"/>
            </a:xfrm>
          </p:grpSpPr>
          <p:sp>
            <p:nvSpPr>
              <p:cNvPr id="65" name="椭圆 64"/>
              <p:cNvSpPr/>
              <p:nvPr/>
            </p:nvSpPr>
            <p:spPr>
              <a:xfrm>
                <a:off x="3785674" y="1463079"/>
                <a:ext cx="1283382" cy="1283382"/>
              </a:xfrm>
              <a:prstGeom prst="ellipse">
                <a:avLst/>
              </a:prstGeom>
              <a:solidFill>
                <a:srgbClr val="009BD2"/>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66" name="椭圆 65"/>
              <p:cNvSpPr/>
              <p:nvPr/>
            </p:nvSpPr>
            <p:spPr>
              <a:xfrm>
                <a:off x="3715905" y="1388619"/>
                <a:ext cx="1422920" cy="1422920"/>
              </a:xfrm>
              <a:prstGeom prst="ellipse">
                <a:avLst/>
              </a:prstGeom>
              <a:noFill/>
              <a:ln w="3175" cap="flat" cmpd="sng" algn="ctr">
                <a:solidFill>
                  <a:srgbClr val="0A9C9C"/>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67" name="TextBox 45"/>
              <p:cNvSpPr txBox="1">
                <a:spLocks noChangeArrowheads="1"/>
              </p:cNvSpPr>
              <p:nvPr/>
            </p:nvSpPr>
            <p:spPr bwMode="auto">
              <a:xfrm>
                <a:off x="3871429" y="1838469"/>
                <a:ext cx="1259632"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defTabSz="1219200" eaLnBrk="1" fontAlgn="auto" latinLnBrk="0" hangingPunct="1">
                  <a:lnSpc>
                    <a:spcPct val="100000"/>
                  </a:lnSpc>
                  <a:spcBef>
                    <a:spcPts val="0"/>
                  </a:spcBef>
                  <a:spcAft>
                    <a:spcPts val="0"/>
                  </a:spcAft>
                  <a:buClrTx/>
                  <a:buSzTx/>
                  <a:buFontTx/>
                  <a:buNone/>
                  <a:defRPr/>
                </a:pPr>
                <a:r>
                  <a:rPr kumimoji="0" lang="en-US" altLang="zh-CN" sz="3200" b="1" i="0" u="none" strike="noStrike" kern="0" cap="none" spc="400" normalizeH="0" baseline="0" noProof="0" dirty="0">
                    <a:ln>
                      <a:noFill/>
                    </a:ln>
                    <a:solidFill>
                      <a:prstClr val="white"/>
                    </a:solidFill>
                    <a:effectLst/>
                    <a:uLnTx/>
                    <a:uFillTx/>
                    <a:latin typeface="+mn-lt"/>
                    <a:ea typeface="+mn-ea"/>
                    <a:cs typeface="+mn-ea"/>
                    <a:sym typeface="+mn-lt"/>
                  </a:rPr>
                  <a:t>68%</a:t>
                </a:r>
                <a:endParaRPr kumimoji="0" lang="zh-CN" altLang="en-US" sz="3200" b="1" i="0" u="none" strike="noStrike" kern="0" cap="none" spc="400" normalizeH="0" baseline="0" noProof="0" dirty="0">
                  <a:ln>
                    <a:noFill/>
                  </a:ln>
                  <a:solidFill>
                    <a:prstClr val="white"/>
                  </a:solidFill>
                  <a:effectLst/>
                  <a:uLnTx/>
                  <a:uFillTx/>
                  <a:latin typeface="+mn-lt"/>
                  <a:ea typeface="+mn-ea"/>
                  <a:cs typeface="+mn-ea"/>
                  <a:sym typeface="+mn-lt"/>
                </a:endParaRPr>
              </a:p>
            </p:txBody>
          </p:sp>
        </p:grpSp>
        <p:grpSp>
          <p:nvGrpSpPr>
            <p:cNvPr id="68" name="组合 67"/>
            <p:cNvGrpSpPr/>
            <p:nvPr/>
          </p:nvGrpSpPr>
          <p:grpSpPr>
            <a:xfrm>
              <a:off x="4249" y="3393"/>
              <a:ext cx="2878" cy="2347"/>
              <a:chOff x="179512" y="2012083"/>
              <a:chExt cx="1370631" cy="1117648"/>
            </a:xfrm>
          </p:grpSpPr>
          <p:sp>
            <p:nvSpPr>
              <p:cNvPr id="79" name="椭圆 78"/>
              <p:cNvSpPr/>
              <p:nvPr/>
            </p:nvSpPr>
            <p:spPr>
              <a:xfrm>
                <a:off x="243898" y="2076469"/>
                <a:ext cx="988877" cy="988877"/>
              </a:xfrm>
              <a:prstGeom prst="ellipse">
                <a:avLst/>
              </a:prstGeom>
              <a:solidFill>
                <a:srgbClr val="009BD2"/>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80" name="椭圆 79"/>
              <p:cNvSpPr/>
              <p:nvPr/>
            </p:nvSpPr>
            <p:spPr>
              <a:xfrm>
                <a:off x="179512" y="2012083"/>
                <a:ext cx="1117648" cy="1117648"/>
              </a:xfrm>
              <a:prstGeom prst="ellipse">
                <a:avLst/>
              </a:prstGeom>
              <a:noFill/>
              <a:ln w="3175" cap="flat" cmpd="sng" algn="ctr">
                <a:solidFill>
                  <a:srgbClr val="0A9C9C"/>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81" name="TextBox 45"/>
              <p:cNvSpPr txBox="1">
                <a:spLocks noChangeArrowheads="1"/>
              </p:cNvSpPr>
              <p:nvPr/>
            </p:nvSpPr>
            <p:spPr bwMode="auto">
              <a:xfrm>
                <a:off x="290511" y="2341056"/>
                <a:ext cx="1259632" cy="3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defTabSz="1219200" eaLnBrk="1" fontAlgn="auto" latinLnBrk="0" hangingPunct="1">
                  <a:lnSpc>
                    <a:spcPct val="100000"/>
                  </a:lnSpc>
                  <a:spcBef>
                    <a:spcPts val="0"/>
                  </a:spcBef>
                  <a:spcAft>
                    <a:spcPts val="0"/>
                  </a:spcAft>
                  <a:buClrTx/>
                  <a:buSzTx/>
                  <a:buFontTx/>
                  <a:buNone/>
                  <a:defRPr/>
                </a:pPr>
                <a:r>
                  <a:rPr kumimoji="0" lang="en-US" altLang="zh-CN" sz="2665" b="1" i="0" u="none" strike="noStrike" kern="0" cap="none" spc="400" normalizeH="0" baseline="0" noProof="0" dirty="0">
                    <a:ln>
                      <a:noFill/>
                    </a:ln>
                    <a:solidFill>
                      <a:prstClr val="white"/>
                    </a:solidFill>
                    <a:effectLst/>
                    <a:uLnTx/>
                    <a:uFillTx/>
                    <a:latin typeface="+mn-lt"/>
                    <a:ea typeface="+mn-ea"/>
                    <a:cs typeface="+mn-ea"/>
                    <a:sym typeface="+mn-lt"/>
                  </a:rPr>
                  <a:t>37%</a:t>
                </a:r>
                <a:endParaRPr kumimoji="0" lang="zh-CN" altLang="en-US" sz="2665" b="1" i="0" u="none" strike="noStrike" kern="0" cap="none" spc="400" normalizeH="0" baseline="0" noProof="0" dirty="0">
                  <a:ln>
                    <a:noFill/>
                  </a:ln>
                  <a:solidFill>
                    <a:prstClr val="white"/>
                  </a:solidFill>
                  <a:effectLst/>
                  <a:uLnTx/>
                  <a:uFillTx/>
                  <a:latin typeface="+mn-lt"/>
                  <a:ea typeface="+mn-ea"/>
                  <a:cs typeface="+mn-ea"/>
                  <a:sym typeface="+mn-lt"/>
                </a:endParaRPr>
              </a:p>
            </p:txBody>
          </p:sp>
        </p:grpSp>
        <p:grpSp>
          <p:nvGrpSpPr>
            <p:cNvPr id="82" name="组合 81"/>
            <p:cNvGrpSpPr/>
            <p:nvPr/>
          </p:nvGrpSpPr>
          <p:grpSpPr>
            <a:xfrm>
              <a:off x="5859" y="6593"/>
              <a:ext cx="2659" cy="1524"/>
              <a:chOff x="946120" y="3536184"/>
              <a:chExt cx="1266507" cy="725578"/>
            </a:xfrm>
          </p:grpSpPr>
          <p:grpSp>
            <p:nvGrpSpPr>
              <p:cNvPr id="83" name="组合 82"/>
              <p:cNvGrpSpPr/>
              <p:nvPr/>
            </p:nvGrpSpPr>
            <p:grpSpPr>
              <a:xfrm>
                <a:off x="946120" y="3536184"/>
                <a:ext cx="725578" cy="725578"/>
                <a:chOff x="946120" y="3536184"/>
                <a:chExt cx="725578" cy="725578"/>
              </a:xfrm>
            </p:grpSpPr>
            <p:sp>
              <p:nvSpPr>
                <p:cNvPr id="86" name="椭圆 85"/>
                <p:cNvSpPr/>
                <p:nvPr/>
              </p:nvSpPr>
              <p:spPr>
                <a:xfrm>
                  <a:off x="996662" y="3586726"/>
                  <a:ext cx="624494" cy="624494"/>
                </a:xfrm>
                <a:prstGeom prst="ellipse">
                  <a:avLst/>
                </a:prstGeom>
                <a:solidFill>
                  <a:srgbClr val="009BD2"/>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87" name="椭圆 86"/>
                <p:cNvSpPr/>
                <p:nvPr/>
              </p:nvSpPr>
              <p:spPr>
                <a:xfrm>
                  <a:off x="946120" y="3536184"/>
                  <a:ext cx="725578" cy="725578"/>
                </a:xfrm>
                <a:prstGeom prst="ellipse">
                  <a:avLst/>
                </a:prstGeom>
                <a:noFill/>
                <a:ln w="3175" cap="flat" cmpd="sng" algn="ctr">
                  <a:solidFill>
                    <a:srgbClr val="0A9C9C"/>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grpSp>
          <p:sp>
            <p:nvSpPr>
              <p:cNvPr id="85" name="TextBox 45"/>
              <p:cNvSpPr txBox="1">
                <a:spLocks noChangeArrowheads="1"/>
              </p:cNvSpPr>
              <p:nvPr/>
            </p:nvSpPr>
            <p:spPr bwMode="auto">
              <a:xfrm>
                <a:off x="952995" y="3745364"/>
                <a:ext cx="1259632"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defTabSz="1219200" eaLnBrk="1" fontAlgn="auto" latinLnBrk="0" hangingPunct="1">
                  <a:lnSpc>
                    <a:spcPct val="100000"/>
                  </a:lnSpc>
                  <a:spcBef>
                    <a:spcPts val="0"/>
                  </a:spcBef>
                  <a:spcAft>
                    <a:spcPts val="0"/>
                  </a:spcAft>
                  <a:buClrTx/>
                  <a:buSzTx/>
                  <a:buFontTx/>
                  <a:buNone/>
                  <a:defRPr/>
                </a:pPr>
                <a:r>
                  <a:rPr kumimoji="0" lang="en-US" altLang="zh-CN" sz="1865" b="1" i="0" u="none" strike="noStrike" kern="0" cap="none" spc="400" normalizeH="0" baseline="0" noProof="0" dirty="0">
                    <a:ln>
                      <a:noFill/>
                    </a:ln>
                    <a:solidFill>
                      <a:prstClr val="white"/>
                    </a:solidFill>
                    <a:effectLst/>
                    <a:uLnTx/>
                    <a:uFillTx/>
                    <a:latin typeface="+mn-lt"/>
                    <a:ea typeface="+mn-ea"/>
                    <a:cs typeface="+mn-ea"/>
                    <a:sym typeface="+mn-lt"/>
                  </a:rPr>
                  <a:t>14%</a:t>
                </a:r>
                <a:endParaRPr kumimoji="0" lang="zh-CN" altLang="en-US" sz="1865" b="1" i="0" u="none" strike="noStrike" kern="0" cap="none" spc="400" normalizeH="0" baseline="0" noProof="0" dirty="0">
                  <a:ln>
                    <a:noFill/>
                  </a:ln>
                  <a:solidFill>
                    <a:prstClr val="white"/>
                  </a:solidFill>
                  <a:effectLst/>
                  <a:uLnTx/>
                  <a:uFillTx/>
                  <a:latin typeface="+mn-lt"/>
                  <a:ea typeface="+mn-ea"/>
                  <a:cs typeface="+mn-ea"/>
                  <a:sym typeface="+mn-lt"/>
                </a:endParaRPr>
              </a:p>
            </p:txBody>
          </p:sp>
        </p:grpSp>
        <p:sp>
          <p:nvSpPr>
            <p:cNvPr id="88" name="TextBox 45"/>
            <p:cNvSpPr txBox="1">
              <a:spLocks noChangeArrowheads="1"/>
            </p:cNvSpPr>
            <p:nvPr/>
          </p:nvSpPr>
          <p:spPr bwMode="auto">
            <a:xfrm>
              <a:off x="12103" y="7542"/>
              <a:ext cx="2645" cy="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9200"/>
              <a:r>
                <a:rPr lang="en-US" altLang="zh-CN" sz="2135" b="1" spc="400" dirty="0">
                  <a:solidFill>
                    <a:prstClr val="white"/>
                  </a:solidFill>
                  <a:latin typeface="+mn-lt"/>
                  <a:ea typeface="+mn-ea"/>
                  <a:cs typeface="+mn-ea"/>
                  <a:sym typeface="+mn-lt"/>
                </a:rPr>
                <a:t>25%</a:t>
              </a:r>
              <a:endParaRPr lang="zh-CN" altLang="en-US" sz="2135" b="1" spc="400" dirty="0">
                <a:solidFill>
                  <a:prstClr val="white"/>
                </a:solidFill>
                <a:latin typeface="+mn-lt"/>
                <a:ea typeface="+mn-ea"/>
                <a:cs typeface="+mn-ea"/>
                <a:sym typeface="+mn-lt"/>
              </a:endParaRPr>
            </a:p>
          </p:txBody>
        </p:sp>
      </p:grpSp>
      <p:sp>
        <p:nvSpPr>
          <p:cNvPr id="2" name="矩形 1"/>
          <p:cNvSpPr/>
          <p:nvPr/>
        </p:nvSpPr>
        <p:spPr>
          <a:xfrm>
            <a:off x="2460658" y="1400888"/>
            <a:ext cx="8521360" cy="646331"/>
          </a:xfrm>
          <a:prstGeom prst="rect">
            <a:avLst/>
          </a:prstGeom>
        </p:spPr>
        <p:txBody>
          <a:bodyPr wrap="square">
            <a:spAutoFit/>
          </a:bodyPr>
          <a:lstStyle/>
          <a:p>
            <a:pPr algn="ctr"/>
            <a:r>
              <a:rPr lang="zh-CN" altLang="en-US" spc="133" dirty="0">
                <a:solidFill>
                  <a:schemeClr val="tx1">
                    <a:lumMod val="50000"/>
                    <a:lumOff val="50000"/>
                  </a:schemeClr>
                </a:solidFill>
                <a:cs typeface="+mn-ea"/>
                <a:sym typeface="+mn-lt"/>
              </a:rPr>
              <a:t>坚持精益求精、拒绝平庸的做事精神，帮助您实现美观、精致、严谨、动感的</a:t>
            </a:r>
            <a:r>
              <a:rPr lang="en-US" altLang="zh-CN" spc="133" dirty="0">
                <a:solidFill>
                  <a:schemeClr val="tx1">
                    <a:lumMod val="50000"/>
                    <a:lumOff val="50000"/>
                  </a:schemeClr>
                </a:solidFill>
                <a:cs typeface="+mn-ea"/>
                <a:sym typeface="+mn-lt"/>
              </a:rPr>
              <a:t>PPT</a:t>
            </a:r>
            <a:r>
              <a:rPr lang="zh-CN" altLang="en-US" spc="133" dirty="0">
                <a:solidFill>
                  <a:schemeClr val="tx1">
                    <a:lumMod val="50000"/>
                    <a:lumOff val="50000"/>
                  </a:schemeClr>
                </a:solidFill>
                <a:cs typeface="+mn-ea"/>
                <a:sym typeface="+mn-lt"/>
              </a:rPr>
              <a:t>展示效果，让您的</a:t>
            </a:r>
            <a:r>
              <a:rPr lang="en-US" altLang="zh-CN" spc="133" dirty="0">
                <a:solidFill>
                  <a:schemeClr val="tx1">
                    <a:lumMod val="50000"/>
                    <a:lumOff val="50000"/>
                  </a:schemeClr>
                </a:solidFill>
                <a:cs typeface="+mn-ea"/>
                <a:sym typeface="+mn-lt"/>
              </a:rPr>
              <a:t>PPT</a:t>
            </a:r>
            <a:r>
              <a:rPr lang="zh-CN" altLang="en-US" spc="133" dirty="0">
                <a:solidFill>
                  <a:schemeClr val="tx1">
                    <a:lumMod val="50000"/>
                    <a:lumOff val="50000"/>
                  </a:schemeClr>
                </a:solidFill>
                <a:cs typeface="+mn-ea"/>
                <a:sym typeface="+mn-lt"/>
              </a:rPr>
              <a:t>创造卓越价值。</a:t>
            </a:r>
            <a:endParaRPr lang="zh-CN" altLang="en-US" dirty="0">
              <a:solidFill>
                <a:schemeClr val="tx1">
                  <a:lumMod val="50000"/>
                  <a:lumOff val="50000"/>
                </a:schemeClr>
              </a:solidFill>
              <a:cs typeface="+mn-ea"/>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PA_椭圆 1"/>
          <p:cNvSpPr/>
          <p:nvPr>
            <p:custDataLst>
              <p:tags r:id="rId1"/>
            </p:custDataLst>
          </p:nvPr>
        </p:nvSpPr>
        <p:spPr>
          <a:xfrm>
            <a:off x="5268686" y="490753"/>
            <a:ext cx="1421477" cy="446739"/>
          </a:xfrm>
          <a:prstGeom prst="roundRect">
            <a:avLst>
              <a:gd name="adj" fmla="val 50000"/>
            </a:avLst>
          </a:prstGeom>
          <a:solidFill>
            <a:srgbClr val="0070C0"/>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grpSp>
        <p:nvGrpSpPr>
          <p:cNvPr id="52" name="组合 51"/>
          <p:cNvGrpSpPr/>
          <p:nvPr/>
        </p:nvGrpSpPr>
        <p:grpSpPr>
          <a:xfrm>
            <a:off x="47624" y="2996043"/>
            <a:ext cx="1731479" cy="551245"/>
            <a:chOff x="47624" y="3148443"/>
            <a:chExt cx="1731479" cy="551245"/>
          </a:xfrm>
        </p:grpSpPr>
        <p:sp>
          <p:nvSpPr>
            <p:cNvPr id="39" name="直角三角形 38"/>
            <p:cNvSpPr/>
            <p:nvPr/>
          </p:nvSpPr>
          <p:spPr>
            <a:xfrm rot="16200000" flipH="1">
              <a:off x="41676" y="3601662"/>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35" name="组合 34"/>
            <p:cNvGrpSpPr/>
            <p:nvPr/>
          </p:nvGrpSpPr>
          <p:grpSpPr>
            <a:xfrm>
              <a:off x="47624" y="3148443"/>
              <a:ext cx="1731479" cy="447270"/>
              <a:chOff x="47624" y="2775910"/>
              <a:chExt cx="1731479" cy="447270"/>
            </a:xfrm>
          </p:grpSpPr>
          <p:sp>
            <p:nvSpPr>
              <p:cNvPr id="13" name="五边形 62"/>
              <p:cNvSpPr/>
              <p:nvPr/>
            </p:nvSpPr>
            <p:spPr>
              <a:xfrm>
                <a:off x="47624" y="2775910"/>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8" name="矩形 17"/>
              <p:cNvSpPr/>
              <p:nvPr/>
            </p:nvSpPr>
            <p:spPr>
              <a:xfrm>
                <a:off x="507007" y="2820743"/>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内容分析</a:t>
                </a:r>
              </a:p>
            </p:txBody>
          </p:sp>
        </p:grpSp>
        <p:sp>
          <p:nvSpPr>
            <p:cNvPr id="45" name="Freeform 5"/>
            <p:cNvSpPr>
              <a:spLocks noEditPoints="1"/>
            </p:cNvSpPr>
            <p:nvPr/>
          </p:nvSpPr>
          <p:spPr bwMode="auto">
            <a:xfrm>
              <a:off x="223039" y="3239505"/>
              <a:ext cx="239735" cy="265145"/>
            </a:xfrm>
            <a:custGeom>
              <a:avLst/>
              <a:gdLst>
                <a:gd name="T0" fmla="*/ 1341 w 2696"/>
                <a:gd name="T1" fmla="*/ 849 h 2979"/>
                <a:gd name="T2" fmla="*/ 596 w 2696"/>
                <a:gd name="T3" fmla="*/ 849 h 2979"/>
                <a:gd name="T4" fmla="*/ 596 w 2696"/>
                <a:gd name="T5" fmla="*/ 1058 h 2979"/>
                <a:gd name="T6" fmla="*/ 1341 w 2696"/>
                <a:gd name="T7" fmla="*/ 1058 h 2979"/>
                <a:gd name="T8" fmla="*/ 1341 w 2696"/>
                <a:gd name="T9" fmla="*/ 849 h 2979"/>
                <a:gd name="T10" fmla="*/ 596 w 2696"/>
                <a:gd name="T11" fmla="*/ 1683 h 2979"/>
                <a:gd name="T12" fmla="*/ 2085 w 2696"/>
                <a:gd name="T13" fmla="*/ 1683 h 2979"/>
                <a:gd name="T14" fmla="*/ 2085 w 2696"/>
                <a:gd name="T15" fmla="*/ 1475 h 2979"/>
                <a:gd name="T16" fmla="*/ 596 w 2696"/>
                <a:gd name="T17" fmla="*/ 1475 h 2979"/>
                <a:gd name="T18" fmla="*/ 596 w 2696"/>
                <a:gd name="T19" fmla="*/ 1683 h 2979"/>
                <a:gd name="T20" fmla="*/ 596 w 2696"/>
                <a:gd name="T21" fmla="*/ 2309 h 2979"/>
                <a:gd name="T22" fmla="*/ 2085 w 2696"/>
                <a:gd name="T23" fmla="*/ 2309 h 2979"/>
                <a:gd name="T24" fmla="*/ 2085 w 2696"/>
                <a:gd name="T25" fmla="*/ 2100 h 2979"/>
                <a:gd name="T26" fmla="*/ 596 w 2696"/>
                <a:gd name="T27" fmla="*/ 2100 h 2979"/>
                <a:gd name="T28" fmla="*/ 596 w 2696"/>
                <a:gd name="T29" fmla="*/ 2309 h 2979"/>
                <a:gd name="T30" fmla="*/ 2651 w 2696"/>
                <a:gd name="T31" fmla="*/ 685 h 2979"/>
                <a:gd name="T32" fmla="*/ 1936 w 2696"/>
                <a:gd name="T33" fmla="*/ 30 h 2979"/>
                <a:gd name="T34" fmla="*/ 1877 w 2696"/>
                <a:gd name="T35" fmla="*/ 0 h 2979"/>
                <a:gd name="T36" fmla="*/ 104 w 2696"/>
                <a:gd name="T37" fmla="*/ 0 h 2979"/>
                <a:gd name="T38" fmla="*/ 0 w 2696"/>
                <a:gd name="T39" fmla="*/ 104 h 2979"/>
                <a:gd name="T40" fmla="*/ 0 w 2696"/>
                <a:gd name="T41" fmla="*/ 2875 h 2979"/>
                <a:gd name="T42" fmla="*/ 104 w 2696"/>
                <a:gd name="T43" fmla="*/ 2979 h 2979"/>
                <a:gd name="T44" fmla="*/ 2592 w 2696"/>
                <a:gd name="T45" fmla="*/ 2979 h 2979"/>
                <a:gd name="T46" fmla="*/ 2696 w 2696"/>
                <a:gd name="T47" fmla="*/ 2875 h 2979"/>
                <a:gd name="T48" fmla="*/ 2696 w 2696"/>
                <a:gd name="T49" fmla="*/ 760 h 2979"/>
                <a:gd name="T50" fmla="*/ 2651 w 2696"/>
                <a:gd name="T51" fmla="*/ 685 h 2979"/>
                <a:gd name="T52" fmla="*/ 1921 w 2696"/>
                <a:gd name="T53" fmla="*/ 283 h 2979"/>
                <a:gd name="T54" fmla="*/ 2458 w 2696"/>
                <a:gd name="T55" fmla="*/ 789 h 2979"/>
                <a:gd name="T56" fmla="*/ 1921 w 2696"/>
                <a:gd name="T57" fmla="*/ 789 h 2979"/>
                <a:gd name="T58" fmla="*/ 1921 w 2696"/>
                <a:gd name="T59" fmla="*/ 283 h 2979"/>
                <a:gd name="T60" fmla="*/ 2472 w 2696"/>
                <a:gd name="T61" fmla="*/ 2770 h 2979"/>
                <a:gd name="T62" fmla="*/ 209 w 2696"/>
                <a:gd name="T63" fmla="*/ 2770 h 2979"/>
                <a:gd name="T64" fmla="*/ 209 w 2696"/>
                <a:gd name="T65" fmla="*/ 209 h 2979"/>
                <a:gd name="T66" fmla="*/ 1713 w 2696"/>
                <a:gd name="T67" fmla="*/ 209 h 2979"/>
                <a:gd name="T68" fmla="*/ 1713 w 2696"/>
                <a:gd name="T69" fmla="*/ 894 h 2979"/>
                <a:gd name="T70" fmla="*/ 1817 w 2696"/>
                <a:gd name="T71" fmla="*/ 998 h 2979"/>
                <a:gd name="T72" fmla="*/ 2487 w 2696"/>
                <a:gd name="T73" fmla="*/ 998 h 2979"/>
                <a:gd name="T74" fmla="*/ 2487 w 2696"/>
                <a:gd name="T75" fmla="*/ 2770 h 2979"/>
                <a:gd name="T76" fmla="*/ 2472 w 2696"/>
                <a:gd name="T77" fmla="*/ 2770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6" h="2979">
                  <a:moveTo>
                    <a:pt x="1341" y="849"/>
                  </a:moveTo>
                  <a:cubicBezTo>
                    <a:pt x="596" y="849"/>
                    <a:pt x="596" y="849"/>
                    <a:pt x="596" y="849"/>
                  </a:cubicBezTo>
                  <a:cubicBezTo>
                    <a:pt x="596" y="1058"/>
                    <a:pt x="596" y="1058"/>
                    <a:pt x="596" y="1058"/>
                  </a:cubicBezTo>
                  <a:cubicBezTo>
                    <a:pt x="1341" y="1058"/>
                    <a:pt x="1341" y="1058"/>
                    <a:pt x="1341" y="1058"/>
                  </a:cubicBezTo>
                  <a:cubicBezTo>
                    <a:pt x="1341" y="849"/>
                    <a:pt x="1341" y="849"/>
                    <a:pt x="1341" y="849"/>
                  </a:cubicBezTo>
                  <a:close/>
                  <a:moveTo>
                    <a:pt x="596" y="1683"/>
                  </a:moveTo>
                  <a:cubicBezTo>
                    <a:pt x="2085" y="1683"/>
                    <a:pt x="2085" y="1683"/>
                    <a:pt x="2085" y="1683"/>
                  </a:cubicBezTo>
                  <a:cubicBezTo>
                    <a:pt x="2085" y="1475"/>
                    <a:pt x="2085" y="1475"/>
                    <a:pt x="2085" y="1475"/>
                  </a:cubicBezTo>
                  <a:cubicBezTo>
                    <a:pt x="596" y="1475"/>
                    <a:pt x="596" y="1475"/>
                    <a:pt x="596" y="1475"/>
                  </a:cubicBezTo>
                  <a:cubicBezTo>
                    <a:pt x="596" y="1683"/>
                    <a:pt x="596" y="1683"/>
                    <a:pt x="596" y="1683"/>
                  </a:cubicBezTo>
                  <a:close/>
                  <a:moveTo>
                    <a:pt x="596" y="2309"/>
                  </a:moveTo>
                  <a:cubicBezTo>
                    <a:pt x="2085" y="2309"/>
                    <a:pt x="2085" y="2309"/>
                    <a:pt x="2085" y="2309"/>
                  </a:cubicBezTo>
                  <a:cubicBezTo>
                    <a:pt x="2085" y="2100"/>
                    <a:pt x="2085" y="2100"/>
                    <a:pt x="2085" y="2100"/>
                  </a:cubicBezTo>
                  <a:cubicBezTo>
                    <a:pt x="596" y="2100"/>
                    <a:pt x="596" y="2100"/>
                    <a:pt x="596" y="2100"/>
                  </a:cubicBezTo>
                  <a:cubicBezTo>
                    <a:pt x="596" y="2309"/>
                    <a:pt x="596" y="2309"/>
                    <a:pt x="596" y="2309"/>
                  </a:cubicBezTo>
                  <a:close/>
                  <a:moveTo>
                    <a:pt x="2651" y="685"/>
                  </a:moveTo>
                  <a:cubicBezTo>
                    <a:pt x="1936" y="30"/>
                    <a:pt x="1936" y="30"/>
                    <a:pt x="1936" y="30"/>
                  </a:cubicBezTo>
                  <a:cubicBezTo>
                    <a:pt x="1921" y="15"/>
                    <a:pt x="1892" y="0"/>
                    <a:pt x="1877" y="0"/>
                  </a:cubicBezTo>
                  <a:cubicBezTo>
                    <a:pt x="104" y="0"/>
                    <a:pt x="104" y="0"/>
                    <a:pt x="104" y="0"/>
                  </a:cubicBezTo>
                  <a:cubicBezTo>
                    <a:pt x="45" y="0"/>
                    <a:pt x="0" y="45"/>
                    <a:pt x="0" y="104"/>
                  </a:cubicBezTo>
                  <a:cubicBezTo>
                    <a:pt x="0" y="2875"/>
                    <a:pt x="0" y="2875"/>
                    <a:pt x="0" y="2875"/>
                  </a:cubicBezTo>
                  <a:cubicBezTo>
                    <a:pt x="0" y="2934"/>
                    <a:pt x="45" y="2979"/>
                    <a:pt x="104" y="2979"/>
                  </a:cubicBezTo>
                  <a:cubicBezTo>
                    <a:pt x="2592" y="2979"/>
                    <a:pt x="2592" y="2979"/>
                    <a:pt x="2592" y="2979"/>
                  </a:cubicBezTo>
                  <a:cubicBezTo>
                    <a:pt x="2651" y="2979"/>
                    <a:pt x="2696" y="2934"/>
                    <a:pt x="2696" y="2875"/>
                  </a:cubicBezTo>
                  <a:cubicBezTo>
                    <a:pt x="2696" y="760"/>
                    <a:pt x="2696" y="760"/>
                    <a:pt x="2696" y="760"/>
                  </a:cubicBezTo>
                  <a:cubicBezTo>
                    <a:pt x="2681" y="745"/>
                    <a:pt x="2666" y="715"/>
                    <a:pt x="2651" y="685"/>
                  </a:cubicBezTo>
                  <a:close/>
                  <a:moveTo>
                    <a:pt x="1921" y="283"/>
                  </a:moveTo>
                  <a:cubicBezTo>
                    <a:pt x="2458" y="789"/>
                    <a:pt x="2458" y="789"/>
                    <a:pt x="2458" y="789"/>
                  </a:cubicBezTo>
                  <a:cubicBezTo>
                    <a:pt x="1921" y="789"/>
                    <a:pt x="1921" y="789"/>
                    <a:pt x="1921" y="789"/>
                  </a:cubicBezTo>
                  <a:cubicBezTo>
                    <a:pt x="1921" y="283"/>
                    <a:pt x="1921" y="283"/>
                    <a:pt x="1921" y="283"/>
                  </a:cubicBezTo>
                  <a:close/>
                  <a:moveTo>
                    <a:pt x="2472" y="2770"/>
                  </a:moveTo>
                  <a:cubicBezTo>
                    <a:pt x="209" y="2770"/>
                    <a:pt x="209" y="2770"/>
                    <a:pt x="209" y="2770"/>
                  </a:cubicBezTo>
                  <a:cubicBezTo>
                    <a:pt x="209" y="209"/>
                    <a:pt x="209" y="209"/>
                    <a:pt x="209" y="209"/>
                  </a:cubicBezTo>
                  <a:cubicBezTo>
                    <a:pt x="1713" y="209"/>
                    <a:pt x="1713" y="209"/>
                    <a:pt x="1713" y="209"/>
                  </a:cubicBezTo>
                  <a:cubicBezTo>
                    <a:pt x="1713" y="894"/>
                    <a:pt x="1713" y="894"/>
                    <a:pt x="1713" y="894"/>
                  </a:cubicBezTo>
                  <a:cubicBezTo>
                    <a:pt x="1713" y="953"/>
                    <a:pt x="1758" y="998"/>
                    <a:pt x="1817" y="998"/>
                  </a:cubicBezTo>
                  <a:cubicBezTo>
                    <a:pt x="2487" y="998"/>
                    <a:pt x="2487" y="998"/>
                    <a:pt x="2487" y="998"/>
                  </a:cubicBezTo>
                  <a:cubicBezTo>
                    <a:pt x="2487" y="2770"/>
                    <a:pt x="2487" y="2770"/>
                    <a:pt x="2487" y="2770"/>
                  </a:cubicBezTo>
                  <a:cubicBezTo>
                    <a:pt x="2472" y="2770"/>
                    <a:pt x="2472" y="2770"/>
                    <a:pt x="2472" y="277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51" name="组合 50"/>
          <p:cNvGrpSpPr/>
          <p:nvPr/>
        </p:nvGrpSpPr>
        <p:grpSpPr>
          <a:xfrm>
            <a:off x="47624" y="2161827"/>
            <a:ext cx="1731479" cy="551245"/>
            <a:chOff x="47624" y="2314227"/>
            <a:chExt cx="1731479" cy="551245"/>
          </a:xfrm>
        </p:grpSpPr>
        <p:sp>
          <p:nvSpPr>
            <p:cNvPr id="38" name="直角三角形 37"/>
            <p:cNvSpPr/>
            <p:nvPr/>
          </p:nvSpPr>
          <p:spPr>
            <a:xfrm rot="16200000" flipH="1">
              <a:off x="41676" y="2767446"/>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36" name="组合 35"/>
            <p:cNvGrpSpPr/>
            <p:nvPr/>
          </p:nvGrpSpPr>
          <p:grpSpPr>
            <a:xfrm>
              <a:off x="47624" y="2314227"/>
              <a:ext cx="1731479" cy="447270"/>
              <a:chOff x="47624" y="2136427"/>
              <a:chExt cx="1731479" cy="447270"/>
            </a:xfrm>
          </p:grpSpPr>
          <p:sp>
            <p:nvSpPr>
              <p:cNvPr id="12" name="五边形 61"/>
              <p:cNvSpPr/>
              <p:nvPr/>
            </p:nvSpPr>
            <p:spPr>
              <a:xfrm>
                <a:off x="47624" y="2136427"/>
                <a:ext cx="1731479" cy="447270"/>
              </a:xfrm>
              <a:prstGeom prst="homePlate">
                <a:avLst/>
              </a:prstGeom>
              <a:solidFill>
                <a:srgbClr val="00B050"/>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7" name="矩形 16"/>
              <p:cNvSpPr/>
              <p:nvPr/>
            </p:nvSpPr>
            <p:spPr>
              <a:xfrm>
                <a:off x="507007" y="2178679"/>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学情分析</a:t>
                </a:r>
              </a:p>
            </p:txBody>
          </p:sp>
        </p:grpSp>
        <p:sp>
          <p:nvSpPr>
            <p:cNvPr id="46" name="Freeform 5"/>
            <p:cNvSpPr>
              <a:spLocks noEditPoints="1"/>
            </p:cNvSpPr>
            <p:nvPr/>
          </p:nvSpPr>
          <p:spPr bwMode="auto">
            <a:xfrm>
              <a:off x="229178" y="2424088"/>
              <a:ext cx="251428" cy="234844"/>
            </a:xfrm>
            <a:custGeom>
              <a:avLst/>
              <a:gdLst>
                <a:gd name="T0" fmla="*/ 205 w 3072"/>
                <a:gd name="T1" fmla="*/ 717 h 2867"/>
                <a:gd name="T2" fmla="*/ 307 w 3072"/>
                <a:gd name="T3" fmla="*/ 614 h 2867"/>
                <a:gd name="T4" fmla="*/ 348 w 3072"/>
                <a:gd name="T5" fmla="*/ 614 h 2867"/>
                <a:gd name="T6" fmla="*/ 1024 w 3072"/>
                <a:gd name="T7" fmla="*/ 143 h 2867"/>
                <a:gd name="T8" fmla="*/ 1024 w 3072"/>
                <a:gd name="T9" fmla="*/ 123 h 2867"/>
                <a:gd name="T10" fmla="*/ 1126 w 3072"/>
                <a:gd name="T11" fmla="*/ 0 h 2867"/>
                <a:gd name="T12" fmla="*/ 1229 w 3072"/>
                <a:gd name="T13" fmla="*/ 102 h 2867"/>
                <a:gd name="T14" fmla="*/ 1229 w 3072"/>
                <a:gd name="T15" fmla="*/ 123 h 2867"/>
                <a:gd name="T16" fmla="*/ 1905 w 3072"/>
                <a:gd name="T17" fmla="*/ 635 h 2867"/>
                <a:gd name="T18" fmla="*/ 1987 w 3072"/>
                <a:gd name="T19" fmla="*/ 635 h 2867"/>
                <a:gd name="T20" fmla="*/ 2662 w 3072"/>
                <a:gd name="T21" fmla="*/ 123 h 2867"/>
                <a:gd name="T22" fmla="*/ 2662 w 3072"/>
                <a:gd name="T23" fmla="*/ 102 h 2867"/>
                <a:gd name="T24" fmla="*/ 2765 w 3072"/>
                <a:gd name="T25" fmla="*/ 0 h 2867"/>
                <a:gd name="T26" fmla="*/ 2867 w 3072"/>
                <a:gd name="T27" fmla="*/ 102 h 2867"/>
                <a:gd name="T28" fmla="*/ 2765 w 3072"/>
                <a:gd name="T29" fmla="*/ 205 h 2867"/>
                <a:gd name="T30" fmla="*/ 2724 w 3072"/>
                <a:gd name="T31" fmla="*/ 205 h 2867"/>
                <a:gd name="T32" fmla="*/ 2048 w 3072"/>
                <a:gd name="T33" fmla="*/ 717 h 2867"/>
                <a:gd name="T34" fmla="*/ 2048 w 3072"/>
                <a:gd name="T35" fmla="*/ 737 h 2867"/>
                <a:gd name="T36" fmla="*/ 1946 w 3072"/>
                <a:gd name="T37" fmla="*/ 819 h 2867"/>
                <a:gd name="T38" fmla="*/ 1843 w 3072"/>
                <a:gd name="T39" fmla="*/ 717 h 2867"/>
                <a:gd name="T40" fmla="*/ 1843 w 3072"/>
                <a:gd name="T41" fmla="*/ 696 h 2867"/>
                <a:gd name="T42" fmla="*/ 1167 w 3072"/>
                <a:gd name="T43" fmla="*/ 205 h 2867"/>
                <a:gd name="T44" fmla="*/ 1126 w 3072"/>
                <a:gd name="T45" fmla="*/ 205 h 2867"/>
                <a:gd name="T46" fmla="*/ 1106 w 3072"/>
                <a:gd name="T47" fmla="*/ 205 h 2867"/>
                <a:gd name="T48" fmla="*/ 410 w 3072"/>
                <a:gd name="T49" fmla="*/ 717 h 2867"/>
                <a:gd name="T50" fmla="*/ 307 w 3072"/>
                <a:gd name="T51" fmla="*/ 819 h 2867"/>
                <a:gd name="T52" fmla="*/ 205 w 3072"/>
                <a:gd name="T53" fmla="*/ 717 h 2867"/>
                <a:gd name="T54" fmla="*/ 2970 w 3072"/>
                <a:gd name="T55" fmla="*/ 2662 h 2867"/>
                <a:gd name="T56" fmla="*/ 2867 w 3072"/>
                <a:gd name="T57" fmla="*/ 2662 h 2867"/>
                <a:gd name="T58" fmla="*/ 2867 w 3072"/>
                <a:gd name="T59" fmla="*/ 819 h 2867"/>
                <a:gd name="T60" fmla="*/ 2662 w 3072"/>
                <a:gd name="T61" fmla="*/ 819 h 2867"/>
                <a:gd name="T62" fmla="*/ 2662 w 3072"/>
                <a:gd name="T63" fmla="*/ 2662 h 2867"/>
                <a:gd name="T64" fmla="*/ 2048 w 3072"/>
                <a:gd name="T65" fmla="*/ 2662 h 2867"/>
                <a:gd name="T66" fmla="*/ 2048 w 3072"/>
                <a:gd name="T67" fmla="*/ 1229 h 2867"/>
                <a:gd name="T68" fmla="*/ 1843 w 3072"/>
                <a:gd name="T69" fmla="*/ 1229 h 2867"/>
                <a:gd name="T70" fmla="*/ 1843 w 3072"/>
                <a:gd name="T71" fmla="*/ 2662 h 2867"/>
                <a:gd name="T72" fmla="*/ 1229 w 3072"/>
                <a:gd name="T73" fmla="*/ 2662 h 2867"/>
                <a:gd name="T74" fmla="*/ 1229 w 3072"/>
                <a:gd name="T75" fmla="*/ 819 h 2867"/>
                <a:gd name="T76" fmla="*/ 1024 w 3072"/>
                <a:gd name="T77" fmla="*/ 819 h 2867"/>
                <a:gd name="T78" fmla="*/ 1024 w 3072"/>
                <a:gd name="T79" fmla="*/ 2662 h 2867"/>
                <a:gd name="T80" fmla="*/ 410 w 3072"/>
                <a:gd name="T81" fmla="*/ 2662 h 2867"/>
                <a:gd name="T82" fmla="*/ 410 w 3072"/>
                <a:gd name="T83" fmla="*/ 1229 h 2867"/>
                <a:gd name="T84" fmla="*/ 205 w 3072"/>
                <a:gd name="T85" fmla="*/ 1229 h 2867"/>
                <a:gd name="T86" fmla="*/ 205 w 3072"/>
                <a:gd name="T87" fmla="*/ 2662 h 2867"/>
                <a:gd name="T88" fmla="*/ 102 w 3072"/>
                <a:gd name="T89" fmla="*/ 2662 h 2867"/>
                <a:gd name="T90" fmla="*/ 0 w 3072"/>
                <a:gd name="T91" fmla="*/ 2765 h 2867"/>
                <a:gd name="T92" fmla="*/ 102 w 3072"/>
                <a:gd name="T93" fmla="*/ 2867 h 2867"/>
                <a:gd name="T94" fmla="*/ 2970 w 3072"/>
                <a:gd name="T95" fmla="*/ 2867 h 2867"/>
                <a:gd name="T96" fmla="*/ 3072 w 3072"/>
                <a:gd name="T97" fmla="*/ 2765 h 2867"/>
                <a:gd name="T98" fmla="*/ 2970 w 3072"/>
                <a:gd name="T99" fmla="*/ 2662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2" h="2867">
                  <a:moveTo>
                    <a:pt x="205" y="717"/>
                  </a:moveTo>
                  <a:cubicBezTo>
                    <a:pt x="205" y="676"/>
                    <a:pt x="246" y="614"/>
                    <a:pt x="307" y="614"/>
                  </a:cubicBezTo>
                  <a:cubicBezTo>
                    <a:pt x="348" y="614"/>
                    <a:pt x="348" y="614"/>
                    <a:pt x="348" y="614"/>
                  </a:cubicBezTo>
                  <a:cubicBezTo>
                    <a:pt x="1024" y="143"/>
                    <a:pt x="1024" y="143"/>
                    <a:pt x="1024" y="143"/>
                  </a:cubicBezTo>
                  <a:cubicBezTo>
                    <a:pt x="1024" y="123"/>
                    <a:pt x="1024" y="123"/>
                    <a:pt x="1024" y="123"/>
                  </a:cubicBezTo>
                  <a:cubicBezTo>
                    <a:pt x="1024" y="61"/>
                    <a:pt x="1065" y="0"/>
                    <a:pt x="1126" y="0"/>
                  </a:cubicBezTo>
                  <a:cubicBezTo>
                    <a:pt x="1188" y="0"/>
                    <a:pt x="1229" y="61"/>
                    <a:pt x="1229" y="102"/>
                  </a:cubicBezTo>
                  <a:cubicBezTo>
                    <a:pt x="1229" y="123"/>
                    <a:pt x="1229" y="123"/>
                    <a:pt x="1229" y="123"/>
                  </a:cubicBezTo>
                  <a:cubicBezTo>
                    <a:pt x="1905" y="635"/>
                    <a:pt x="1905" y="635"/>
                    <a:pt x="1905" y="635"/>
                  </a:cubicBezTo>
                  <a:cubicBezTo>
                    <a:pt x="1987" y="635"/>
                    <a:pt x="1987" y="635"/>
                    <a:pt x="1987" y="635"/>
                  </a:cubicBezTo>
                  <a:cubicBezTo>
                    <a:pt x="2662" y="123"/>
                    <a:pt x="2662" y="123"/>
                    <a:pt x="2662" y="123"/>
                  </a:cubicBezTo>
                  <a:cubicBezTo>
                    <a:pt x="2662" y="102"/>
                    <a:pt x="2662" y="102"/>
                    <a:pt x="2662" y="102"/>
                  </a:cubicBezTo>
                  <a:cubicBezTo>
                    <a:pt x="2662" y="61"/>
                    <a:pt x="2703" y="0"/>
                    <a:pt x="2765" y="0"/>
                  </a:cubicBezTo>
                  <a:cubicBezTo>
                    <a:pt x="2826" y="0"/>
                    <a:pt x="2867" y="61"/>
                    <a:pt x="2867" y="102"/>
                  </a:cubicBezTo>
                  <a:cubicBezTo>
                    <a:pt x="2867" y="164"/>
                    <a:pt x="2826" y="205"/>
                    <a:pt x="2765" y="205"/>
                  </a:cubicBezTo>
                  <a:cubicBezTo>
                    <a:pt x="2724" y="205"/>
                    <a:pt x="2724" y="205"/>
                    <a:pt x="2724" y="205"/>
                  </a:cubicBezTo>
                  <a:cubicBezTo>
                    <a:pt x="2048" y="717"/>
                    <a:pt x="2048" y="717"/>
                    <a:pt x="2048" y="717"/>
                  </a:cubicBezTo>
                  <a:cubicBezTo>
                    <a:pt x="2048" y="737"/>
                    <a:pt x="2048" y="737"/>
                    <a:pt x="2048" y="737"/>
                  </a:cubicBezTo>
                  <a:cubicBezTo>
                    <a:pt x="2048" y="778"/>
                    <a:pt x="2007" y="819"/>
                    <a:pt x="1946" y="819"/>
                  </a:cubicBezTo>
                  <a:cubicBezTo>
                    <a:pt x="1884" y="819"/>
                    <a:pt x="1843" y="778"/>
                    <a:pt x="1843" y="717"/>
                  </a:cubicBezTo>
                  <a:cubicBezTo>
                    <a:pt x="1843" y="696"/>
                    <a:pt x="1843" y="696"/>
                    <a:pt x="1843" y="696"/>
                  </a:cubicBezTo>
                  <a:cubicBezTo>
                    <a:pt x="1167" y="205"/>
                    <a:pt x="1167" y="205"/>
                    <a:pt x="1167" y="205"/>
                  </a:cubicBezTo>
                  <a:cubicBezTo>
                    <a:pt x="1126" y="205"/>
                    <a:pt x="1126" y="205"/>
                    <a:pt x="1126" y="205"/>
                  </a:cubicBezTo>
                  <a:cubicBezTo>
                    <a:pt x="1106" y="205"/>
                    <a:pt x="1106" y="205"/>
                    <a:pt x="1106" y="205"/>
                  </a:cubicBezTo>
                  <a:cubicBezTo>
                    <a:pt x="410" y="717"/>
                    <a:pt x="410" y="717"/>
                    <a:pt x="410" y="717"/>
                  </a:cubicBezTo>
                  <a:cubicBezTo>
                    <a:pt x="410" y="778"/>
                    <a:pt x="369" y="819"/>
                    <a:pt x="307" y="819"/>
                  </a:cubicBezTo>
                  <a:cubicBezTo>
                    <a:pt x="246" y="819"/>
                    <a:pt x="205" y="778"/>
                    <a:pt x="205" y="717"/>
                  </a:cubicBezTo>
                  <a:close/>
                  <a:moveTo>
                    <a:pt x="2970" y="2662"/>
                  </a:moveTo>
                  <a:cubicBezTo>
                    <a:pt x="2867" y="2662"/>
                    <a:pt x="2867" y="2662"/>
                    <a:pt x="2867" y="2662"/>
                  </a:cubicBezTo>
                  <a:cubicBezTo>
                    <a:pt x="2867" y="819"/>
                    <a:pt x="2867" y="819"/>
                    <a:pt x="2867" y="819"/>
                  </a:cubicBezTo>
                  <a:cubicBezTo>
                    <a:pt x="2662" y="819"/>
                    <a:pt x="2662" y="819"/>
                    <a:pt x="2662" y="819"/>
                  </a:cubicBezTo>
                  <a:cubicBezTo>
                    <a:pt x="2662" y="2662"/>
                    <a:pt x="2662" y="2662"/>
                    <a:pt x="2662" y="2662"/>
                  </a:cubicBezTo>
                  <a:cubicBezTo>
                    <a:pt x="2048" y="2662"/>
                    <a:pt x="2048" y="2662"/>
                    <a:pt x="2048" y="2662"/>
                  </a:cubicBezTo>
                  <a:cubicBezTo>
                    <a:pt x="2048" y="1229"/>
                    <a:pt x="2048" y="1229"/>
                    <a:pt x="2048" y="1229"/>
                  </a:cubicBezTo>
                  <a:cubicBezTo>
                    <a:pt x="1843" y="1229"/>
                    <a:pt x="1843" y="1229"/>
                    <a:pt x="1843" y="1229"/>
                  </a:cubicBezTo>
                  <a:cubicBezTo>
                    <a:pt x="1843" y="2662"/>
                    <a:pt x="1843" y="2662"/>
                    <a:pt x="1843" y="2662"/>
                  </a:cubicBezTo>
                  <a:cubicBezTo>
                    <a:pt x="1229" y="2662"/>
                    <a:pt x="1229" y="2662"/>
                    <a:pt x="1229" y="2662"/>
                  </a:cubicBezTo>
                  <a:cubicBezTo>
                    <a:pt x="1229" y="819"/>
                    <a:pt x="1229" y="819"/>
                    <a:pt x="1229" y="819"/>
                  </a:cubicBezTo>
                  <a:cubicBezTo>
                    <a:pt x="1024" y="819"/>
                    <a:pt x="1024" y="819"/>
                    <a:pt x="1024" y="819"/>
                  </a:cubicBezTo>
                  <a:cubicBezTo>
                    <a:pt x="1024" y="2662"/>
                    <a:pt x="1024" y="2662"/>
                    <a:pt x="1024" y="2662"/>
                  </a:cubicBezTo>
                  <a:cubicBezTo>
                    <a:pt x="410" y="2662"/>
                    <a:pt x="410" y="2662"/>
                    <a:pt x="410" y="2662"/>
                  </a:cubicBezTo>
                  <a:cubicBezTo>
                    <a:pt x="410" y="1229"/>
                    <a:pt x="410" y="1229"/>
                    <a:pt x="410" y="1229"/>
                  </a:cubicBezTo>
                  <a:cubicBezTo>
                    <a:pt x="205" y="1229"/>
                    <a:pt x="205" y="1229"/>
                    <a:pt x="205" y="1229"/>
                  </a:cubicBezTo>
                  <a:cubicBezTo>
                    <a:pt x="205" y="2662"/>
                    <a:pt x="205" y="2662"/>
                    <a:pt x="205" y="2662"/>
                  </a:cubicBezTo>
                  <a:cubicBezTo>
                    <a:pt x="102" y="2662"/>
                    <a:pt x="102" y="2662"/>
                    <a:pt x="102" y="2662"/>
                  </a:cubicBezTo>
                  <a:cubicBezTo>
                    <a:pt x="41" y="2662"/>
                    <a:pt x="0" y="2703"/>
                    <a:pt x="0" y="2765"/>
                  </a:cubicBezTo>
                  <a:cubicBezTo>
                    <a:pt x="0" y="2826"/>
                    <a:pt x="41" y="2867"/>
                    <a:pt x="102" y="2867"/>
                  </a:cubicBezTo>
                  <a:cubicBezTo>
                    <a:pt x="2970" y="2867"/>
                    <a:pt x="2970" y="2867"/>
                    <a:pt x="2970" y="2867"/>
                  </a:cubicBezTo>
                  <a:cubicBezTo>
                    <a:pt x="3031" y="2867"/>
                    <a:pt x="3072" y="2826"/>
                    <a:pt x="3072" y="2765"/>
                  </a:cubicBezTo>
                  <a:cubicBezTo>
                    <a:pt x="3072" y="2703"/>
                    <a:pt x="3031" y="2662"/>
                    <a:pt x="2970" y="2662"/>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54" name="组合 53"/>
          <p:cNvGrpSpPr/>
          <p:nvPr/>
        </p:nvGrpSpPr>
        <p:grpSpPr>
          <a:xfrm>
            <a:off x="47624" y="4664476"/>
            <a:ext cx="1731479" cy="551244"/>
            <a:chOff x="47624" y="4816876"/>
            <a:chExt cx="1731479" cy="551244"/>
          </a:xfrm>
        </p:grpSpPr>
        <p:sp>
          <p:nvSpPr>
            <p:cNvPr id="41" name="直角三角形 40"/>
            <p:cNvSpPr/>
            <p:nvPr/>
          </p:nvSpPr>
          <p:spPr>
            <a:xfrm rot="16200000" flipH="1">
              <a:off x="41676" y="5270094"/>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33" name="组合 32"/>
            <p:cNvGrpSpPr/>
            <p:nvPr/>
          </p:nvGrpSpPr>
          <p:grpSpPr>
            <a:xfrm>
              <a:off x="47624" y="4816876"/>
              <a:ext cx="1731479" cy="447270"/>
              <a:chOff x="47624" y="4054876"/>
              <a:chExt cx="1731479" cy="447270"/>
            </a:xfrm>
          </p:grpSpPr>
          <p:sp>
            <p:nvSpPr>
              <p:cNvPr id="15" name="五边形 64"/>
              <p:cNvSpPr/>
              <p:nvPr/>
            </p:nvSpPr>
            <p:spPr>
              <a:xfrm>
                <a:off x="47624" y="4054876"/>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20" name="矩形 19"/>
              <p:cNvSpPr/>
              <p:nvPr/>
            </p:nvSpPr>
            <p:spPr>
              <a:xfrm>
                <a:off x="507007" y="4104871"/>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教学目标</a:t>
                </a:r>
              </a:p>
            </p:txBody>
          </p:sp>
        </p:grpSp>
        <p:sp>
          <p:nvSpPr>
            <p:cNvPr id="47" name="Freeform 5"/>
            <p:cNvSpPr>
              <a:spLocks noEditPoints="1"/>
            </p:cNvSpPr>
            <p:nvPr/>
          </p:nvSpPr>
          <p:spPr bwMode="auto">
            <a:xfrm>
              <a:off x="216346" y="4901965"/>
              <a:ext cx="277091" cy="277091"/>
            </a:xfrm>
            <a:custGeom>
              <a:avLst/>
              <a:gdLst>
                <a:gd name="T0" fmla="*/ 1767 w 2867"/>
                <a:gd name="T1" fmla="*/ 287 h 2867"/>
                <a:gd name="T2" fmla="*/ 1327 w 2867"/>
                <a:gd name="T3" fmla="*/ 213 h 2867"/>
                <a:gd name="T4" fmla="*/ 0 w 2867"/>
                <a:gd name="T5" fmla="*/ 1540 h 2867"/>
                <a:gd name="T6" fmla="*/ 1327 w 2867"/>
                <a:gd name="T7" fmla="*/ 2867 h 2867"/>
                <a:gd name="T8" fmla="*/ 2654 w 2867"/>
                <a:gd name="T9" fmla="*/ 1540 h 2867"/>
                <a:gd name="T10" fmla="*/ 2582 w 2867"/>
                <a:gd name="T11" fmla="*/ 1105 h 2867"/>
                <a:gd name="T12" fmla="*/ 2403 w 2867"/>
                <a:gd name="T13" fmla="*/ 1284 h 2867"/>
                <a:gd name="T14" fmla="*/ 2433 w 2867"/>
                <a:gd name="T15" fmla="*/ 1540 h 2867"/>
                <a:gd name="T16" fmla="*/ 1327 w 2867"/>
                <a:gd name="T17" fmla="*/ 2646 h 2867"/>
                <a:gd name="T18" fmla="*/ 221 w 2867"/>
                <a:gd name="T19" fmla="*/ 1540 h 2867"/>
                <a:gd name="T20" fmla="*/ 1327 w 2867"/>
                <a:gd name="T21" fmla="*/ 434 h 2867"/>
                <a:gd name="T22" fmla="*/ 1589 w 2867"/>
                <a:gd name="T23" fmla="*/ 465 h 2867"/>
                <a:gd name="T24" fmla="*/ 1767 w 2867"/>
                <a:gd name="T25" fmla="*/ 287 h 2867"/>
                <a:gd name="T26" fmla="*/ 2387 w 2867"/>
                <a:gd name="T27" fmla="*/ 180 h 2867"/>
                <a:gd name="T28" fmla="*/ 2408 w 2867"/>
                <a:gd name="T29" fmla="*/ 426 h 2867"/>
                <a:gd name="T30" fmla="*/ 2445 w 2867"/>
                <a:gd name="T31" fmla="*/ 462 h 2867"/>
                <a:gd name="T32" fmla="*/ 2836 w 2867"/>
                <a:gd name="T33" fmla="*/ 496 h 2867"/>
                <a:gd name="T34" fmla="*/ 2867 w 2867"/>
                <a:gd name="T35" fmla="*/ 502 h 2867"/>
                <a:gd name="T36" fmla="*/ 2849 w 2867"/>
                <a:gd name="T37" fmla="*/ 524 h 2867"/>
                <a:gd name="T38" fmla="*/ 2370 w 2867"/>
                <a:gd name="T39" fmla="*/ 1005 h 2867"/>
                <a:gd name="T40" fmla="*/ 2322 w 2867"/>
                <a:gd name="T41" fmla="*/ 1023 h 2867"/>
                <a:gd name="T42" fmla="*/ 2070 w 2867"/>
                <a:gd name="T43" fmla="*/ 999 h 2867"/>
                <a:gd name="T44" fmla="*/ 2022 w 2867"/>
                <a:gd name="T45" fmla="*/ 1016 h 2867"/>
                <a:gd name="T46" fmla="*/ 1593 w 2867"/>
                <a:gd name="T47" fmla="*/ 1445 h 2867"/>
                <a:gd name="T48" fmla="*/ 1465 w 2867"/>
                <a:gd name="T49" fmla="*/ 1484 h 2867"/>
                <a:gd name="T50" fmla="*/ 1406 w 2867"/>
                <a:gd name="T51" fmla="*/ 1298 h 2867"/>
                <a:gd name="T52" fmla="*/ 1433 w 2867"/>
                <a:gd name="T53" fmla="*/ 1270 h 2867"/>
                <a:gd name="T54" fmla="*/ 1850 w 2867"/>
                <a:gd name="T55" fmla="*/ 853 h 2867"/>
                <a:gd name="T56" fmla="*/ 1871 w 2867"/>
                <a:gd name="T57" fmla="*/ 796 h 2867"/>
                <a:gd name="T58" fmla="*/ 1847 w 2867"/>
                <a:gd name="T59" fmla="*/ 541 h 2867"/>
                <a:gd name="T60" fmla="*/ 1859 w 2867"/>
                <a:gd name="T61" fmla="*/ 507 h 2867"/>
                <a:gd name="T62" fmla="*/ 2360 w 2867"/>
                <a:gd name="T63" fmla="*/ 6 h 2867"/>
                <a:gd name="T64" fmla="*/ 2370 w 2867"/>
                <a:gd name="T65" fmla="*/ 0 h 2867"/>
                <a:gd name="T66" fmla="*/ 2387 w 2867"/>
                <a:gd name="T67" fmla="*/ 180 h 2867"/>
                <a:gd name="T68" fmla="*/ 1880 w 2867"/>
                <a:gd name="T69" fmla="*/ 1540 h 2867"/>
                <a:gd name="T70" fmla="*/ 1327 w 2867"/>
                <a:gd name="T71" fmla="*/ 2093 h 2867"/>
                <a:gd name="T72" fmla="*/ 774 w 2867"/>
                <a:gd name="T73" fmla="*/ 1540 h 2867"/>
                <a:gd name="T74" fmla="*/ 1327 w 2867"/>
                <a:gd name="T75" fmla="*/ 987 h 2867"/>
                <a:gd name="T76" fmla="*/ 1460 w 2867"/>
                <a:gd name="T77" fmla="*/ 1003 h 2867"/>
                <a:gd name="T78" fmla="*/ 1378 w 2867"/>
                <a:gd name="T79" fmla="*/ 1085 h 2867"/>
                <a:gd name="T80" fmla="*/ 1244 w 2867"/>
                <a:gd name="T81" fmla="*/ 1219 h 2867"/>
                <a:gd name="T82" fmla="*/ 995 w 2867"/>
                <a:gd name="T83" fmla="*/ 1540 h 2867"/>
                <a:gd name="T84" fmla="*/ 1327 w 2867"/>
                <a:gd name="T85" fmla="*/ 1872 h 2867"/>
                <a:gd name="T86" fmla="*/ 1653 w 2867"/>
                <a:gd name="T87" fmla="*/ 1602 h 2867"/>
                <a:gd name="T88" fmla="*/ 1773 w 2867"/>
                <a:gd name="T89" fmla="*/ 1482 h 2867"/>
                <a:gd name="T90" fmla="*/ 1861 w 2867"/>
                <a:gd name="T91" fmla="*/ 1394 h 2867"/>
                <a:gd name="T92" fmla="*/ 1880 w 2867"/>
                <a:gd name="T93" fmla="*/ 1540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67" h="2867">
                  <a:moveTo>
                    <a:pt x="1767" y="287"/>
                  </a:moveTo>
                  <a:cubicBezTo>
                    <a:pt x="1629" y="239"/>
                    <a:pt x="1481" y="213"/>
                    <a:pt x="1327" y="213"/>
                  </a:cubicBezTo>
                  <a:cubicBezTo>
                    <a:pt x="594" y="213"/>
                    <a:pt x="0" y="807"/>
                    <a:pt x="0" y="1540"/>
                  </a:cubicBezTo>
                  <a:cubicBezTo>
                    <a:pt x="0" y="2273"/>
                    <a:pt x="594" y="2867"/>
                    <a:pt x="1327" y="2867"/>
                  </a:cubicBezTo>
                  <a:cubicBezTo>
                    <a:pt x="2060" y="2867"/>
                    <a:pt x="2654" y="2273"/>
                    <a:pt x="2654" y="1540"/>
                  </a:cubicBezTo>
                  <a:cubicBezTo>
                    <a:pt x="2654" y="1388"/>
                    <a:pt x="2629" y="1241"/>
                    <a:pt x="2582" y="1105"/>
                  </a:cubicBezTo>
                  <a:cubicBezTo>
                    <a:pt x="2522" y="1165"/>
                    <a:pt x="2463" y="1224"/>
                    <a:pt x="2403" y="1284"/>
                  </a:cubicBezTo>
                  <a:cubicBezTo>
                    <a:pt x="2423" y="1366"/>
                    <a:pt x="2433" y="1452"/>
                    <a:pt x="2433" y="1540"/>
                  </a:cubicBezTo>
                  <a:cubicBezTo>
                    <a:pt x="2433" y="2151"/>
                    <a:pt x="1938" y="2646"/>
                    <a:pt x="1327" y="2646"/>
                  </a:cubicBezTo>
                  <a:cubicBezTo>
                    <a:pt x="716" y="2646"/>
                    <a:pt x="221" y="2151"/>
                    <a:pt x="221" y="1540"/>
                  </a:cubicBezTo>
                  <a:cubicBezTo>
                    <a:pt x="221" y="929"/>
                    <a:pt x="716" y="434"/>
                    <a:pt x="1327" y="434"/>
                  </a:cubicBezTo>
                  <a:cubicBezTo>
                    <a:pt x="1417" y="434"/>
                    <a:pt x="1505" y="445"/>
                    <a:pt x="1589" y="465"/>
                  </a:cubicBezTo>
                  <a:cubicBezTo>
                    <a:pt x="1648" y="406"/>
                    <a:pt x="1707" y="346"/>
                    <a:pt x="1767" y="287"/>
                  </a:cubicBezTo>
                  <a:close/>
                  <a:moveTo>
                    <a:pt x="2387" y="180"/>
                  </a:moveTo>
                  <a:cubicBezTo>
                    <a:pt x="2394" y="262"/>
                    <a:pt x="2403" y="344"/>
                    <a:pt x="2408" y="426"/>
                  </a:cubicBezTo>
                  <a:cubicBezTo>
                    <a:pt x="2410" y="452"/>
                    <a:pt x="2420" y="460"/>
                    <a:pt x="2445" y="462"/>
                  </a:cubicBezTo>
                  <a:cubicBezTo>
                    <a:pt x="2575" y="472"/>
                    <a:pt x="2706" y="484"/>
                    <a:pt x="2836" y="496"/>
                  </a:cubicBezTo>
                  <a:cubicBezTo>
                    <a:pt x="2847" y="497"/>
                    <a:pt x="2858" y="494"/>
                    <a:pt x="2867" y="502"/>
                  </a:cubicBezTo>
                  <a:cubicBezTo>
                    <a:pt x="2865" y="513"/>
                    <a:pt x="2856" y="518"/>
                    <a:pt x="2849" y="524"/>
                  </a:cubicBezTo>
                  <a:cubicBezTo>
                    <a:pt x="2690" y="684"/>
                    <a:pt x="2529" y="844"/>
                    <a:pt x="2370" y="1005"/>
                  </a:cubicBezTo>
                  <a:cubicBezTo>
                    <a:pt x="2356" y="1019"/>
                    <a:pt x="2342" y="1025"/>
                    <a:pt x="2322" y="1023"/>
                  </a:cubicBezTo>
                  <a:cubicBezTo>
                    <a:pt x="2238" y="1014"/>
                    <a:pt x="2154" y="1008"/>
                    <a:pt x="2070" y="999"/>
                  </a:cubicBezTo>
                  <a:cubicBezTo>
                    <a:pt x="2049" y="997"/>
                    <a:pt x="2036" y="1001"/>
                    <a:pt x="2022" y="1016"/>
                  </a:cubicBezTo>
                  <a:cubicBezTo>
                    <a:pt x="1805" y="1233"/>
                    <a:pt x="1810" y="1228"/>
                    <a:pt x="1593" y="1445"/>
                  </a:cubicBezTo>
                  <a:cubicBezTo>
                    <a:pt x="1557" y="1482"/>
                    <a:pt x="1516" y="1500"/>
                    <a:pt x="1465" y="1484"/>
                  </a:cubicBezTo>
                  <a:cubicBezTo>
                    <a:pt x="1384" y="1460"/>
                    <a:pt x="1354" y="1364"/>
                    <a:pt x="1406" y="1298"/>
                  </a:cubicBezTo>
                  <a:cubicBezTo>
                    <a:pt x="1414" y="1288"/>
                    <a:pt x="1423" y="1279"/>
                    <a:pt x="1433" y="1270"/>
                  </a:cubicBezTo>
                  <a:cubicBezTo>
                    <a:pt x="1645" y="1057"/>
                    <a:pt x="1637" y="1065"/>
                    <a:pt x="1850" y="853"/>
                  </a:cubicBezTo>
                  <a:cubicBezTo>
                    <a:pt x="1867" y="836"/>
                    <a:pt x="1874" y="821"/>
                    <a:pt x="1871" y="796"/>
                  </a:cubicBezTo>
                  <a:cubicBezTo>
                    <a:pt x="1861" y="712"/>
                    <a:pt x="1855" y="626"/>
                    <a:pt x="1847" y="541"/>
                  </a:cubicBezTo>
                  <a:cubicBezTo>
                    <a:pt x="1846" y="527"/>
                    <a:pt x="1849" y="517"/>
                    <a:pt x="1859" y="507"/>
                  </a:cubicBezTo>
                  <a:cubicBezTo>
                    <a:pt x="2026" y="340"/>
                    <a:pt x="2193" y="173"/>
                    <a:pt x="2360" y="6"/>
                  </a:cubicBezTo>
                  <a:cubicBezTo>
                    <a:pt x="2361" y="5"/>
                    <a:pt x="2364" y="4"/>
                    <a:pt x="2370" y="0"/>
                  </a:cubicBezTo>
                  <a:cubicBezTo>
                    <a:pt x="2376" y="62"/>
                    <a:pt x="2382" y="121"/>
                    <a:pt x="2387" y="180"/>
                  </a:cubicBezTo>
                  <a:close/>
                  <a:moveTo>
                    <a:pt x="1880" y="1540"/>
                  </a:moveTo>
                  <a:cubicBezTo>
                    <a:pt x="1880" y="1845"/>
                    <a:pt x="1633" y="2093"/>
                    <a:pt x="1327" y="2093"/>
                  </a:cubicBezTo>
                  <a:cubicBezTo>
                    <a:pt x="1022" y="2093"/>
                    <a:pt x="774" y="1845"/>
                    <a:pt x="774" y="1540"/>
                  </a:cubicBezTo>
                  <a:cubicBezTo>
                    <a:pt x="774" y="1234"/>
                    <a:pt x="1022" y="987"/>
                    <a:pt x="1327" y="987"/>
                  </a:cubicBezTo>
                  <a:cubicBezTo>
                    <a:pt x="1373" y="987"/>
                    <a:pt x="1417" y="992"/>
                    <a:pt x="1460" y="1003"/>
                  </a:cubicBezTo>
                  <a:cubicBezTo>
                    <a:pt x="1432" y="1030"/>
                    <a:pt x="1405" y="1057"/>
                    <a:pt x="1378" y="1085"/>
                  </a:cubicBezTo>
                  <a:cubicBezTo>
                    <a:pt x="1333" y="1129"/>
                    <a:pt x="1288" y="1174"/>
                    <a:pt x="1244" y="1219"/>
                  </a:cubicBezTo>
                  <a:cubicBezTo>
                    <a:pt x="1101" y="1256"/>
                    <a:pt x="995" y="1385"/>
                    <a:pt x="995" y="1540"/>
                  </a:cubicBezTo>
                  <a:cubicBezTo>
                    <a:pt x="995" y="1723"/>
                    <a:pt x="1144" y="1872"/>
                    <a:pt x="1327" y="1872"/>
                  </a:cubicBezTo>
                  <a:cubicBezTo>
                    <a:pt x="1489" y="1872"/>
                    <a:pt x="1624" y="1756"/>
                    <a:pt x="1653" y="1602"/>
                  </a:cubicBezTo>
                  <a:cubicBezTo>
                    <a:pt x="1693" y="1562"/>
                    <a:pt x="1733" y="1522"/>
                    <a:pt x="1773" y="1482"/>
                  </a:cubicBezTo>
                  <a:cubicBezTo>
                    <a:pt x="1803" y="1452"/>
                    <a:pt x="1830" y="1425"/>
                    <a:pt x="1861" y="1394"/>
                  </a:cubicBezTo>
                  <a:cubicBezTo>
                    <a:pt x="1873" y="1441"/>
                    <a:pt x="1880" y="1489"/>
                    <a:pt x="1880" y="154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53" name="组合 52"/>
          <p:cNvGrpSpPr/>
          <p:nvPr/>
        </p:nvGrpSpPr>
        <p:grpSpPr>
          <a:xfrm>
            <a:off x="47624" y="3830259"/>
            <a:ext cx="1731479" cy="551244"/>
            <a:chOff x="47624" y="3982659"/>
            <a:chExt cx="1731479" cy="551244"/>
          </a:xfrm>
        </p:grpSpPr>
        <p:sp>
          <p:nvSpPr>
            <p:cNvPr id="40" name="直角三角形 39"/>
            <p:cNvSpPr/>
            <p:nvPr/>
          </p:nvSpPr>
          <p:spPr>
            <a:xfrm rot="16200000" flipH="1">
              <a:off x="41676" y="4435878"/>
              <a:ext cx="103975"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34" name="组合 33"/>
            <p:cNvGrpSpPr/>
            <p:nvPr/>
          </p:nvGrpSpPr>
          <p:grpSpPr>
            <a:xfrm>
              <a:off x="47624" y="3982659"/>
              <a:ext cx="1731479" cy="447270"/>
              <a:chOff x="47624" y="3415393"/>
              <a:chExt cx="1731479" cy="447270"/>
            </a:xfrm>
          </p:grpSpPr>
          <p:sp>
            <p:nvSpPr>
              <p:cNvPr id="14" name="五边形 63"/>
              <p:cNvSpPr/>
              <p:nvPr/>
            </p:nvSpPr>
            <p:spPr>
              <a:xfrm>
                <a:off x="47624" y="3415393"/>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9" name="矩形 18"/>
              <p:cNvSpPr/>
              <p:nvPr/>
            </p:nvSpPr>
            <p:spPr>
              <a:xfrm>
                <a:off x="507007" y="3462807"/>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教材分析</a:t>
                </a:r>
              </a:p>
            </p:txBody>
          </p:sp>
        </p:grpSp>
        <p:grpSp>
          <p:nvGrpSpPr>
            <p:cNvPr id="48" name="Group 4"/>
            <p:cNvGrpSpPr>
              <a:grpSpLocks noChangeAspect="1"/>
            </p:cNvGrpSpPr>
            <p:nvPr/>
          </p:nvGrpSpPr>
          <p:grpSpPr bwMode="auto">
            <a:xfrm>
              <a:off x="204441" y="4076683"/>
              <a:ext cx="259012" cy="259221"/>
              <a:chOff x="1992" y="309"/>
              <a:chExt cx="3698" cy="3701"/>
            </a:xfrm>
            <a:solidFill>
              <a:schemeClr val="tx2"/>
            </a:solidFill>
          </p:grpSpPr>
          <p:sp>
            <p:nvSpPr>
              <p:cNvPr id="49" name="Freeform 5"/>
              <p:cNvSpPr>
                <a:spLocks noEditPoints="1"/>
              </p:cNvSpPr>
              <p:nvPr/>
            </p:nvSpPr>
            <p:spPr bwMode="auto">
              <a:xfrm>
                <a:off x="2883" y="1203"/>
                <a:ext cx="1912" cy="1912"/>
              </a:xfrm>
              <a:custGeom>
                <a:avLst/>
                <a:gdLst>
                  <a:gd name="T0" fmla="*/ 1270 w 1270"/>
                  <a:gd name="T1" fmla="*/ 560 h 1269"/>
                  <a:gd name="T2" fmla="*/ 711 w 1270"/>
                  <a:gd name="T3" fmla="*/ 0 h 1269"/>
                  <a:gd name="T4" fmla="*/ 711 w 1270"/>
                  <a:gd name="T5" fmla="*/ 117 h 1269"/>
                  <a:gd name="T6" fmla="*/ 561 w 1270"/>
                  <a:gd name="T7" fmla="*/ 117 h 1269"/>
                  <a:gd name="T8" fmla="*/ 561 w 1270"/>
                  <a:gd name="T9" fmla="*/ 0 h 1269"/>
                  <a:gd name="T10" fmla="*/ 0 w 1270"/>
                  <a:gd name="T11" fmla="*/ 560 h 1269"/>
                  <a:gd name="T12" fmla="*/ 118 w 1270"/>
                  <a:gd name="T13" fmla="*/ 560 h 1269"/>
                  <a:gd name="T14" fmla="*/ 118 w 1270"/>
                  <a:gd name="T15" fmla="*/ 710 h 1269"/>
                  <a:gd name="T16" fmla="*/ 1 w 1270"/>
                  <a:gd name="T17" fmla="*/ 710 h 1269"/>
                  <a:gd name="T18" fmla="*/ 561 w 1270"/>
                  <a:gd name="T19" fmla="*/ 1269 h 1269"/>
                  <a:gd name="T20" fmla="*/ 561 w 1270"/>
                  <a:gd name="T21" fmla="*/ 1153 h 1269"/>
                  <a:gd name="T22" fmla="*/ 711 w 1270"/>
                  <a:gd name="T23" fmla="*/ 1153 h 1269"/>
                  <a:gd name="T24" fmla="*/ 711 w 1270"/>
                  <a:gd name="T25" fmla="*/ 1269 h 1269"/>
                  <a:gd name="T26" fmla="*/ 1270 w 1270"/>
                  <a:gd name="T27" fmla="*/ 710 h 1269"/>
                  <a:gd name="T28" fmla="*/ 1154 w 1270"/>
                  <a:gd name="T29" fmla="*/ 710 h 1269"/>
                  <a:gd name="T30" fmla="*/ 1154 w 1270"/>
                  <a:gd name="T31" fmla="*/ 560 h 1269"/>
                  <a:gd name="T32" fmla="*/ 1270 w 1270"/>
                  <a:gd name="T33" fmla="*/ 560 h 1269"/>
                  <a:gd name="T34" fmla="*/ 1270 w 1270"/>
                  <a:gd name="T35" fmla="*/ 560 h 1269"/>
                  <a:gd name="T36" fmla="*/ 635 w 1270"/>
                  <a:gd name="T37" fmla="*/ 872 h 1269"/>
                  <a:gd name="T38" fmla="*/ 397 w 1270"/>
                  <a:gd name="T39" fmla="*/ 634 h 1269"/>
                  <a:gd name="T40" fmla="*/ 635 w 1270"/>
                  <a:gd name="T41" fmla="*/ 396 h 1269"/>
                  <a:gd name="T42" fmla="*/ 873 w 1270"/>
                  <a:gd name="T43" fmla="*/ 634 h 1269"/>
                  <a:gd name="T44" fmla="*/ 635 w 1270"/>
                  <a:gd name="T45" fmla="*/ 872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0" h="1269">
                    <a:moveTo>
                      <a:pt x="1270" y="560"/>
                    </a:moveTo>
                    <a:cubicBezTo>
                      <a:pt x="1236" y="268"/>
                      <a:pt x="1003" y="35"/>
                      <a:pt x="711" y="0"/>
                    </a:cubicBezTo>
                    <a:cubicBezTo>
                      <a:pt x="711" y="117"/>
                      <a:pt x="711" y="117"/>
                      <a:pt x="711" y="117"/>
                    </a:cubicBezTo>
                    <a:cubicBezTo>
                      <a:pt x="561" y="117"/>
                      <a:pt x="561" y="117"/>
                      <a:pt x="561" y="117"/>
                    </a:cubicBezTo>
                    <a:cubicBezTo>
                      <a:pt x="561" y="0"/>
                      <a:pt x="561" y="0"/>
                      <a:pt x="561" y="0"/>
                    </a:cubicBezTo>
                    <a:cubicBezTo>
                      <a:pt x="268" y="34"/>
                      <a:pt x="35" y="267"/>
                      <a:pt x="0" y="560"/>
                    </a:cubicBezTo>
                    <a:cubicBezTo>
                      <a:pt x="118" y="560"/>
                      <a:pt x="118" y="560"/>
                      <a:pt x="118" y="560"/>
                    </a:cubicBezTo>
                    <a:cubicBezTo>
                      <a:pt x="118" y="710"/>
                      <a:pt x="118" y="710"/>
                      <a:pt x="118" y="710"/>
                    </a:cubicBezTo>
                    <a:cubicBezTo>
                      <a:pt x="1" y="710"/>
                      <a:pt x="1" y="710"/>
                      <a:pt x="1" y="710"/>
                    </a:cubicBezTo>
                    <a:cubicBezTo>
                      <a:pt x="35" y="1002"/>
                      <a:pt x="268" y="1235"/>
                      <a:pt x="561" y="1269"/>
                    </a:cubicBezTo>
                    <a:cubicBezTo>
                      <a:pt x="561" y="1153"/>
                      <a:pt x="561" y="1153"/>
                      <a:pt x="561" y="1153"/>
                    </a:cubicBezTo>
                    <a:cubicBezTo>
                      <a:pt x="711" y="1153"/>
                      <a:pt x="711" y="1153"/>
                      <a:pt x="711" y="1153"/>
                    </a:cubicBezTo>
                    <a:cubicBezTo>
                      <a:pt x="711" y="1269"/>
                      <a:pt x="711" y="1269"/>
                      <a:pt x="711" y="1269"/>
                    </a:cubicBezTo>
                    <a:cubicBezTo>
                      <a:pt x="1003" y="1234"/>
                      <a:pt x="1235" y="1002"/>
                      <a:pt x="1270" y="710"/>
                    </a:cubicBezTo>
                    <a:cubicBezTo>
                      <a:pt x="1154" y="710"/>
                      <a:pt x="1154" y="710"/>
                      <a:pt x="1154" y="710"/>
                    </a:cubicBezTo>
                    <a:cubicBezTo>
                      <a:pt x="1154" y="560"/>
                      <a:pt x="1154" y="560"/>
                      <a:pt x="1154" y="560"/>
                    </a:cubicBezTo>
                    <a:cubicBezTo>
                      <a:pt x="1270" y="560"/>
                      <a:pt x="1270" y="560"/>
                      <a:pt x="1270" y="560"/>
                    </a:cubicBezTo>
                    <a:cubicBezTo>
                      <a:pt x="1270" y="560"/>
                      <a:pt x="1270" y="560"/>
                      <a:pt x="1270" y="560"/>
                    </a:cubicBezTo>
                    <a:close/>
                    <a:moveTo>
                      <a:pt x="635" y="872"/>
                    </a:moveTo>
                    <a:cubicBezTo>
                      <a:pt x="504" y="872"/>
                      <a:pt x="397" y="766"/>
                      <a:pt x="397" y="634"/>
                    </a:cubicBezTo>
                    <a:cubicBezTo>
                      <a:pt x="397" y="503"/>
                      <a:pt x="504" y="396"/>
                      <a:pt x="635" y="396"/>
                    </a:cubicBezTo>
                    <a:cubicBezTo>
                      <a:pt x="766" y="396"/>
                      <a:pt x="873" y="503"/>
                      <a:pt x="873" y="634"/>
                    </a:cubicBezTo>
                    <a:cubicBezTo>
                      <a:pt x="873" y="766"/>
                      <a:pt x="766" y="872"/>
                      <a:pt x="635" y="8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0" name="Freeform 6"/>
              <p:cNvSpPr>
                <a:spLocks noEditPoints="1"/>
              </p:cNvSpPr>
              <p:nvPr/>
            </p:nvSpPr>
            <p:spPr bwMode="auto">
              <a:xfrm>
                <a:off x="1992" y="309"/>
                <a:ext cx="3698" cy="3701"/>
              </a:xfrm>
              <a:custGeom>
                <a:avLst/>
                <a:gdLst>
                  <a:gd name="T0" fmla="*/ 1228 w 2456"/>
                  <a:gd name="T1" fmla="*/ 0 h 2456"/>
                  <a:gd name="T2" fmla="*/ 0 w 2456"/>
                  <a:gd name="T3" fmla="*/ 1228 h 2456"/>
                  <a:gd name="T4" fmla="*/ 1228 w 2456"/>
                  <a:gd name="T5" fmla="*/ 2456 h 2456"/>
                  <a:gd name="T6" fmla="*/ 2456 w 2456"/>
                  <a:gd name="T7" fmla="*/ 1228 h 2456"/>
                  <a:gd name="T8" fmla="*/ 1228 w 2456"/>
                  <a:gd name="T9" fmla="*/ 0 h 2456"/>
                  <a:gd name="T10" fmla="*/ 2016 w 2456"/>
                  <a:gd name="T11" fmla="*/ 1303 h 2456"/>
                  <a:gd name="T12" fmla="*/ 1788 w 2456"/>
                  <a:gd name="T13" fmla="*/ 1788 h 2456"/>
                  <a:gd name="T14" fmla="*/ 1303 w 2456"/>
                  <a:gd name="T15" fmla="*/ 2016 h 2456"/>
                  <a:gd name="T16" fmla="*/ 1303 w 2456"/>
                  <a:gd name="T17" fmla="*/ 2120 h 2456"/>
                  <a:gd name="T18" fmla="*/ 1153 w 2456"/>
                  <a:gd name="T19" fmla="*/ 2120 h 2456"/>
                  <a:gd name="T20" fmla="*/ 1153 w 2456"/>
                  <a:gd name="T21" fmla="*/ 2017 h 2456"/>
                  <a:gd name="T22" fmla="*/ 666 w 2456"/>
                  <a:gd name="T23" fmla="*/ 1788 h 2456"/>
                  <a:gd name="T24" fmla="*/ 438 w 2456"/>
                  <a:gd name="T25" fmla="*/ 1303 h 2456"/>
                  <a:gd name="T26" fmla="*/ 336 w 2456"/>
                  <a:gd name="T27" fmla="*/ 1303 h 2456"/>
                  <a:gd name="T28" fmla="*/ 336 w 2456"/>
                  <a:gd name="T29" fmla="*/ 1153 h 2456"/>
                  <a:gd name="T30" fmla="*/ 438 w 2456"/>
                  <a:gd name="T31" fmla="*/ 1153 h 2456"/>
                  <a:gd name="T32" fmla="*/ 666 w 2456"/>
                  <a:gd name="T33" fmla="*/ 667 h 2456"/>
                  <a:gd name="T34" fmla="*/ 1153 w 2456"/>
                  <a:gd name="T35" fmla="*/ 438 h 2456"/>
                  <a:gd name="T36" fmla="*/ 1153 w 2456"/>
                  <a:gd name="T37" fmla="*/ 336 h 2456"/>
                  <a:gd name="T38" fmla="*/ 1303 w 2456"/>
                  <a:gd name="T39" fmla="*/ 336 h 2456"/>
                  <a:gd name="T40" fmla="*/ 1303 w 2456"/>
                  <a:gd name="T41" fmla="*/ 438 h 2456"/>
                  <a:gd name="T42" fmla="*/ 1788 w 2456"/>
                  <a:gd name="T43" fmla="*/ 667 h 2456"/>
                  <a:gd name="T44" fmla="*/ 2017 w 2456"/>
                  <a:gd name="T45" fmla="*/ 1153 h 2456"/>
                  <a:gd name="T46" fmla="*/ 2120 w 2456"/>
                  <a:gd name="T47" fmla="*/ 1153 h 2456"/>
                  <a:gd name="T48" fmla="*/ 2120 w 2456"/>
                  <a:gd name="T49" fmla="*/ 1303 h 2456"/>
                  <a:gd name="T50" fmla="*/ 2016 w 2456"/>
                  <a:gd name="T51" fmla="*/ 1303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6" h="2456">
                    <a:moveTo>
                      <a:pt x="1228" y="0"/>
                    </a:moveTo>
                    <a:cubicBezTo>
                      <a:pt x="550" y="0"/>
                      <a:pt x="0" y="550"/>
                      <a:pt x="0" y="1228"/>
                    </a:cubicBezTo>
                    <a:cubicBezTo>
                      <a:pt x="0" y="1906"/>
                      <a:pt x="550" y="2456"/>
                      <a:pt x="1228" y="2456"/>
                    </a:cubicBezTo>
                    <a:cubicBezTo>
                      <a:pt x="1906" y="2456"/>
                      <a:pt x="2456" y="1906"/>
                      <a:pt x="2456" y="1228"/>
                    </a:cubicBezTo>
                    <a:cubicBezTo>
                      <a:pt x="2456" y="550"/>
                      <a:pt x="1906" y="0"/>
                      <a:pt x="1228" y="0"/>
                    </a:cubicBezTo>
                    <a:close/>
                    <a:moveTo>
                      <a:pt x="2016" y="1303"/>
                    </a:moveTo>
                    <a:cubicBezTo>
                      <a:pt x="1999" y="1486"/>
                      <a:pt x="1919" y="1656"/>
                      <a:pt x="1788" y="1788"/>
                    </a:cubicBezTo>
                    <a:cubicBezTo>
                      <a:pt x="1656" y="1920"/>
                      <a:pt x="1486" y="1999"/>
                      <a:pt x="1303" y="2016"/>
                    </a:cubicBezTo>
                    <a:cubicBezTo>
                      <a:pt x="1303" y="2120"/>
                      <a:pt x="1303" y="2120"/>
                      <a:pt x="1303" y="2120"/>
                    </a:cubicBezTo>
                    <a:cubicBezTo>
                      <a:pt x="1153" y="2120"/>
                      <a:pt x="1153" y="2120"/>
                      <a:pt x="1153" y="2120"/>
                    </a:cubicBezTo>
                    <a:cubicBezTo>
                      <a:pt x="1153" y="2017"/>
                      <a:pt x="1153" y="2017"/>
                      <a:pt x="1153" y="2017"/>
                    </a:cubicBezTo>
                    <a:cubicBezTo>
                      <a:pt x="969" y="2000"/>
                      <a:pt x="799" y="1920"/>
                      <a:pt x="666" y="1788"/>
                    </a:cubicBezTo>
                    <a:cubicBezTo>
                      <a:pt x="535" y="1656"/>
                      <a:pt x="455" y="1486"/>
                      <a:pt x="438" y="1303"/>
                    </a:cubicBezTo>
                    <a:cubicBezTo>
                      <a:pt x="336" y="1303"/>
                      <a:pt x="336" y="1303"/>
                      <a:pt x="336" y="1303"/>
                    </a:cubicBezTo>
                    <a:cubicBezTo>
                      <a:pt x="336" y="1153"/>
                      <a:pt x="336" y="1153"/>
                      <a:pt x="336" y="1153"/>
                    </a:cubicBezTo>
                    <a:cubicBezTo>
                      <a:pt x="438" y="1153"/>
                      <a:pt x="438" y="1153"/>
                      <a:pt x="438" y="1153"/>
                    </a:cubicBezTo>
                    <a:cubicBezTo>
                      <a:pt x="455" y="969"/>
                      <a:pt x="534" y="799"/>
                      <a:pt x="666" y="667"/>
                    </a:cubicBezTo>
                    <a:cubicBezTo>
                      <a:pt x="799" y="534"/>
                      <a:pt x="969" y="455"/>
                      <a:pt x="1153" y="438"/>
                    </a:cubicBezTo>
                    <a:cubicBezTo>
                      <a:pt x="1153" y="336"/>
                      <a:pt x="1153" y="336"/>
                      <a:pt x="1153" y="336"/>
                    </a:cubicBezTo>
                    <a:cubicBezTo>
                      <a:pt x="1303" y="336"/>
                      <a:pt x="1303" y="336"/>
                      <a:pt x="1303" y="336"/>
                    </a:cubicBezTo>
                    <a:cubicBezTo>
                      <a:pt x="1303" y="438"/>
                      <a:pt x="1303" y="438"/>
                      <a:pt x="1303" y="438"/>
                    </a:cubicBezTo>
                    <a:cubicBezTo>
                      <a:pt x="1486" y="455"/>
                      <a:pt x="1656" y="535"/>
                      <a:pt x="1788" y="667"/>
                    </a:cubicBezTo>
                    <a:cubicBezTo>
                      <a:pt x="1920" y="799"/>
                      <a:pt x="2000" y="969"/>
                      <a:pt x="2017" y="1153"/>
                    </a:cubicBezTo>
                    <a:cubicBezTo>
                      <a:pt x="2120" y="1153"/>
                      <a:pt x="2120" y="1153"/>
                      <a:pt x="2120" y="1153"/>
                    </a:cubicBezTo>
                    <a:cubicBezTo>
                      <a:pt x="2120" y="1303"/>
                      <a:pt x="2120" y="1303"/>
                      <a:pt x="2120" y="1303"/>
                    </a:cubicBezTo>
                    <a:cubicBezTo>
                      <a:pt x="2016" y="1303"/>
                      <a:pt x="2016" y="1303"/>
                      <a:pt x="2016" y="1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sp>
        <p:nvSpPr>
          <p:cNvPr id="16" name="矩形: 圆角 15"/>
          <p:cNvSpPr/>
          <p:nvPr/>
        </p:nvSpPr>
        <p:spPr>
          <a:xfrm>
            <a:off x="2951758" y="2176318"/>
            <a:ext cx="1863850" cy="44727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1" name="文本框 20"/>
          <p:cNvSpPr txBox="1"/>
          <p:nvPr/>
        </p:nvSpPr>
        <p:spPr>
          <a:xfrm>
            <a:off x="3513088" y="2196590"/>
            <a:ext cx="13002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cs typeface="+mn-ea"/>
                <a:sym typeface="+mn-lt"/>
              </a:rPr>
              <a:t>授课对象</a:t>
            </a:r>
          </a:p>
        </p:txBody>
      </p:sp>
      <p:grpSp>
        <p:nvGrpSpPr>
          <p:cNvPr id="55" name="组合 54"/>
          <p:cNvGrpSpPr/>
          <p:nvPr/>
        </p:nvGrpSpPr>
        <p:grpSpPr>
          <a:xfrm>
            <a:off x="3135287" y="2261467"/>
            <a:ext cx="349224" cy="254979"/>
            <a:chOff x="4867557" y="779205"/>
            <a:chExt cx="645258" cy="471122"/>
          </a:xfrm>
          <a:solidFill>
            <a:schemeClr val="bg1"/>
          </a:solidFill>
        </p:grpSpPr>
        <p:sp>
          <p:nvSpPr>
            <p:cNvPr id="56" name="Freeform 7"/>
            <p:cNvSpPr>
              <a:spLocks noEditPoints="1"/>
            </p:cNvSpPr>
            <p:nvPr/>
          </p:nvSpPr>
          <p:spPr bwMode="auto">
            <a:xfrm>
              <a:off x="4894990" y="954534"/>
              <a:ext cx="125235" cy="157438"/>
            </a:xfrm>
            <a:custGeom>
              <a:avLst/>
              <a:gdLst>
                <a:gd name="T0" fmla="*/ 3 w 44"/>
                <a:gd name="T1" fmla="*/ 35 h 56"/>
                <a:gd name="T2" fmla="*/ 7 w 44"/>
                <a:gd name="T3" fmla="*/ 40 h 56"/>
                <a:gd name="T4" fmla="*/ 23 w 44"/>
                <a:gd name="T5" fmla="*/ 56 h 56"/>
                <a:gd name="T6" fmla="*/ 39 w 44"/>
                <a:gd name="T7" fmla="*/ 40 h 56"/>
                <a:gd name="T8" fmla="*/ 39 w 44"/>
                <a:gd name="T9" fmla="*/ 40 h 56"/>
                <a:gd name="T10" fmla="*/ 43 w 44"/>
                <a:gd name="T11" fmla="*/ 35 h 56"/>
                <a:gd name="T12" fmla="*/ 40 w 44"/>
                <a:gd name="T13" fmla="*/ 30 h 56"/>
                <a:gd name="T14" fmla="*/ 40 w 44"/>
                <a:gd name="T15" fmla="*/ 30 h 56"/>
                <a:gd name="T16" fmla="*/ 35 w 44"/>
                <a:gd name="T17" fmla="*/ 12 h 56"/>
                <a:gd name="T18" fmla="*/ 11 w 44"/>
                <a:gd name="T19" fmla="*/ 9 h 56"/>
                <a:gd name="T20" fmla="*/ 5 w 44"/>
                <a:gd name="T21" fmla="*/ 30 h 56"/>
                <a:gd name="T22" fmla="*/ 5 w 44"/>
                <a:gd name="T23" fmla="*/ 30 h 56"/>
                <a:gd name="T24" fmla="*/ 3 w 44"/>
                <a:gd name="T25" fmla="*/ 35 h 56"/>
                <a:gd name="T26" fmla="*/ 7 w 44"/>
                <a:gd name="T27" fmla="*/ 31 h 56"/>
                <a:gd name="T28" fmla="*/ 7 w 44"/>
                <a:gd name="T29" fmla="*/ 31 h 56"/>
                <a:gd name="T30" fmla="*/ 8 w 44"/>
                <a:gd name="T31" fmla="*/ 31 h 56"/>
                <a:gd name="T32" fmla="*/ 8 w 44"/>
                <a:gd name="T33" fmla="*/ 30 h 56"/>
                <a:gd name="T34" fmla="*/ 9 w 44"/>
                <a:gd name="T35" fmla="*/ 23 h 56"/>
                <a:gd name="T36" fmla="*/ 10 w 44"/>
                <a:gd name="T37" fmla="*/ 22 h 56"/>
                <a:gd name="T38" fmla="*/ 29 w 44"/>
                <a:gd name="T39" fmla="*/ 17 h 56"/>
                <a:gd name="T40" fmla="*/ 38 w 44"/>
                <a:gd name="T41" fmla="*/ 31 h 56"/>
                <a:gd name="T42" fmla="*/ 38 w 44"/>
                <a:gd name="T43" fmla="*/ 31 h 56"/>
                <a:gd name="T44" fmla="*/ 39 w 44"/>
                <a:gd name="T45" fmla="*/ 31 h 56"/>
                <a:gd name="T46" fmla="*/ 39 w 44"/>
                <a:gd name="T47" fmla="*/ 31 h 56"/>
                <a:gd name="T48" fmla="*/ 41 w 44"/>
                <a:gd name="T49" fmla="*/ 32 h 56"/>
                <a:gd name="T50" fmla="*/ 42 w 44"/>
                <a:gd name="T51" fmla="*/ 35 h 56"/>
                <a:gd name="T52" fmla="*/ 41 w 44"/>
                <a:gd name="T53" fmla="*/ 38 h 56"/>
                <a:gd name="T54" fmla="*/ 39 w 44"/>
                <a:gd name="T55" fmla="*/ 39 h 56"/>
                <a:gd name="T56" fmla="*/ 39 w 44"/>
                <a:gd name="T57" fmla="*/ 39 h 56"/>
                <a:gd name="T58" fmla="*/ 38 w 44"/>
                <a:gd name="T59" fmla="*/ 39 h 56"/>
                <a:gd name="T60" fmla="*/ 38 w 44"/>
                <a:gd name="T61" fmla="*/ 40 h 56"/>
                <a:gd name="T62" fmla="*/ 33 w 44"/>
                <a:gd name="T63" fmla="*/ 50 h 56"/>
                <a:gd name="T64" fmla="*/ 28 w 44"/>
                <a:gd name="T65" fmla="*/ 53 h 56"/>
                <a:gd name="T66" fmla="*/ 23 w 44"/>
                <a:gd name="T67" fmla="*/ 54 h 56"/>
                <a:gd name="T68" fmla="*/ 18 w 44"/>
                <a:gd name="T69" fmla="*/ 53 h 56"/>
                <a:gd name="T70" fmla="*/ 13 w 44"/>
                <a:gd name="T71" fmla="*/ 50 h 56"/>
                <a:gd name="T72" fmla="*/ 8 w 44"/>
                <a:gd name="T73" fmla="*/ 40 h 56"/>
                <a:gd name="T74" fmla="*/ 8 w 44"/>
                <a:gd name="T75" fmla="*/ 39 h 56"/>
                <a:gd name="T76" fmla="*/ 7 w 44"/>
                <a:gd name="T77" fmla="*/ 39 h 56"/>
                <a:gd name="T78" fmla="*/ 4 w 44"/>
                <a:gd name="T79" fmla="*/ 35 h 56"/>
                <a:gd name="T80" fmla="*/ 5 w 44"/>
                <a:gd name="T81" fmla="*/ 32 h 56"/>
                <a:gd name="T82" fmla="*/ 7 w 44"/>
                <a:gd name="T83"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 h="56">
                  <a:moveTo>
                    <a:pt x="3" y="35"/>
                  </a:moveTo>
                  <a:cubicBezTo>
                    <a:pt x="3" y="37"/>
                    <a:pt x="5" y="40"/>
                    <a:pt x="7" y="40"/>
                  </a:cubicBezTo>
                  <a:cubicBezTo>
                    <a:pt x="8" y="49"/>
                    <a:pt x="15" y="56"/>
                    <a:pt x="23" y="56"/>
                  </a:cubicBezTo>
                  <a:cubicBezTo>
                    <a:pt x="31" y="56"/>
                    <a:pt x="37" y="49"/>
                    <a:pt x="39" y="40"/>
                  </a:cubicBezTo>
                  <a:cubicBezTo>
                    <a:pt x="39" y="40"/>
                    <a:pt x="39" y="40"/>
                    <a:pt x="39" y="40"/>
                  </a:cubicBezTo>
                  <a:cubicBezTo>
                    <a:pt x="42" y="40"/>
                    <a:pt x="43" y="38"/>
                    <a:pt x="43" y="35"/>
                  </a:cubicBezTo>
                  <a:cubicBezTo>
                    <a:pt x="43" y="32"/>
                    <a:pt x="42" y="30"/>
                    <a:pt x="40" y="30"/>
                  </a:cubicBezTo>
                  <a:cubicBezTo>
                    <a:pt x="40" y="30"/>
                    <a:pt x="40" y="30"/>
                    <a:pt x="40" y="30"/>
                  </a:cubicBezTo>
                  <a:cubicBezTo>
                    <a:pt x="40" y="30"/>
                    <a:pt x="44" y="16"/>
                    <a:pt x="35" y="12"/>
                  </a:cubicBezTo>
                  <a:cubicBezTo>
                    <a:pt x="34" y="0"/>
                    <a:pt x="11" y="9"/>
                    <a:pt x="11" y="9"/>
                  </a:cubicBezTo>
                  <a:cubicBezTo>
                    <a:pt x="0" y="15"/>
                    <a:pt x="5" y="30"/>
                    <a:pt x="5" y="30"/>
                  </a:cubicBezTo>
                  <a:cubicBezTo>
                    <a:pt x="5" y="30"/>
                    <a:pt x="5" y="30"/>
                    <a:pt x="5" y="30"/>
                  </a:cubicBezTo>
                  <a:cubicBezTo>
                    <a:pt x="4" y="31"/>
                    <a:pt x="3" y="33"/>
                    <a:pt x="3" y="35"/>
                  </a:cubicBezTo>
                  <a:close/>
                  <a:moveTo>
                    <a:pt x="7" y="31"/>
                  </a:moveTo>
                  <a:cubicBezTo>
                    <a:pt x="7" y="31"/>
                    <a:pt x="7" y="31"/>
                    <a:pt x="7" y="31"/>
                  </a:cubicBezTo>
                  <a:cubicBezTo>
                    <a:pt x="8" y="31"/>
                    <a:pt x="8" y="31"/>
                    <a:pt x="8" y="31"/>
                  </a:cubicBezTo>
                  <a:cubicBezTo>
                    <a:pt x="8" y="30"/>
                    <a:pt x="8" y="30"/>
                    <a:pt x="8" y="30"/>
                  </a:cubicBezTo>
                  <a:cubicBezTo>
                    <a:pt x="9" y="23"/>
                    <a:pt x="9" y="23"/>
                    <a:pt x="9" y="23"/>
                  </a:cubicBezTo>
                  <a:cubicBezTo>
                    <a:pt x="9" y="22"/>
                    <a:pt x="10" y="22"/>
                    <a:pt x="10" y="22"/>
                  </a:cubicBezTo>
                  <a:cubicBezTo>
                    <a:pt x="21" y="22"/>
                    <a:pt x="29" y="17"/>
                    <a:pt x="29" y="17"/>
                  </a:cubicBezTo>
                  <a:cubicBezTo>
                    <a:pt x="36" y="12"/>
                    <a:pt x="38" y="31"/>
                    <a:pt x="38" y="31"/>
                  </a:cubicBezTo>
                  <a:cubicBezTo>
                    <a:pt x="38" y="31"/>
                    <a:pt x="38" y="31"/>
                    <a:pt x="38" y="31"/>
                  </a:cubicBezTo>
                  <a:cubicBezTo>
                    <a:pt x="39" y="31"/>
                    <a:pt x="39" y="31"/>
                    <a:pt x="39" y="31"/>
                  </a:cubicBezTo>
                  <a:cubicBezTo>
                    <a:pt x="39" y="31"/>
                    <a:pt x="39" y="31"/>
                    <a:pt x="39" y="31"/>
                  </a:cubicBezTo>
                  <a:cubicBezTo>
                    <a:pt x="40" y="31"/>
                    <a:pt x="41" y="31"/>
                    <a:pt x="41" y="32"/>
                  </a:cubicBezTo>
                  <a:cubicBezTo>
                    <a:pt x="42" y="33"/>
                    <a:pt x="42" y="34"/>
                    <a:pt x="42" y="35"/>
                  </a:cubicBezTo>
                  <a:cubicBezTo>
                    <a:pt x="42" y="36"/>
                    <a:pt x="42" y="37"/>
                    <a:pt x="41" y="38"/>
                  </a:cubicBezTo>
                  <a:cubicBezTo>
                    <a:pt x="41" y="38"/>
                    <a:pt x="40" y="39"/>
                    <a:pt x="39" y="39"/>
                  </a:cubicBezTo>
                  <a:cubicBezTo>
                    <a:pt x="39" y="39"/>
                    <a:pt x="39" y="39"/>
                    <a:pt x="39" y="39"/>
                  </a:cubicBezTo>
                  <a:cubicBezTo>
                    <a:pt x="38" y="39"/>
                    <a:pt x="38" y="39"/>
                    <a:pt x="38" y="39"/>
                  </a:cubicBezTo>
                  <a:cubicBezTo>
                    <a:pt x="38" y="40"/>
                    <a:pt x="38" y="40"/>
                    <a:pt x="38" y="40"/>
                  </a:cubicBezTo>
                  <a:cubicBezTo>
                    <a:pt x="37" y="44"/>
                    <a:pt x="35" y="48"/>
                    <a:pt x="33" y="50"/>
                  </a:cubicBezTo>
                  <a:cubicBezTo>
                    <a:pt x="31" y="52"/>
                    <a:pt x="30" y="53"/>
                    <a:pt x="28" y="53"/>
                  </a:cubicBezTo>
                  <a:cubicBezTo>
                    <a:pt x="26" y="54"/>
                    <a:pt x="25" y="54"/>
                    <a:pt x="23" y="54"/>
                  </a:cubicBezTo>
                  <a:cubicBezTo>
                    <a:pt x="21" y="54"/>
                    <a:pt x="19" y="54"/>
                    <a:pt x="18" y="53"/>
                  </a:cubicBezTo>
                  <a:cubicBezTo>
                    <a:pt x="16" y="53"/>
                    <a:pt x="15" y="52"/>
                    <a:pt x="13" y="50"/>
                  </a:cubicBezTo>
                  <a:cubicBezTo>
                    <a:pt x="11" y="48"/>
                    <a:pt x="9" y="44"/>
                    <a:pt x="8" y="40"/>
                  </a:cubicBezTo>
                  <a:cubicBezTo>
                    <a:pt x="8" y="39"/>
                    <a:pt x="8" y="39"/>
                    <a:pt x="8" y="39"/>
                  </a:cubicBezTo>
                  <a:cubicBezTo>
                    <a:pt x="7" y="39"/>
                    <a:pt x="7" y="39"/>
                    <a:pt x="7" y="39"/>
                  </a:cubicBezTo>
                  <a:cubicBezTo>
                    <a:pt x="5" y="39"/>
                    <a:pt x="4" y="37"/>
                    <a:pt x="4" y="35"/>
                  </a:cubicBezTo>
                  <a:cubicBezTo>
                    <a:pt x="4" y="34"/>
                    <a:pt x="4" y="33"/>
                    <a:pt x="5" y="32"/>
                  </a:cubicBezTo>
                  <a:cubicBezTo>
                    <a:pt x="6" y="31"/>
                    <a:pt x="6" y="31"/>
                    <a:pt x="7"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57" name="Freeform 8"/>
            <p:cNvSpPr>
              <a:spLocks noEditPoints="1"/>
            </p:cNvSpPr>
            <p:nvPr/>
          </p:nvSpPr>
          <p:spPr bwMode="auto">
            <a:xfrm>
              <a:off x="5355377" y="954534"/>
              <a:ext cx="124042" cy="157438"/>
            </a:xfrm>
            <a:custGeom>
              <a:avLst/>
              <a:gdLst>
                <a:gd name="T0" fmla="*/ 3 w 44"/>
                <a:gd name="T1" fmla="*/ 35 h 56"/>
                <a:gd name="T2" fmla="*/ 7 w 44"/>
                <a:gd name="T3" fmla="*/ 40 h 56"/>
                <a:gd name="T4" fmla="*/ 23 w 44"/>
                <a:gd name="T5" fmla="*/ 56 h 56"/>
                <a:gd name="T6" fmla="*/ 39 w 44"/>
                <a:gd name="T7" fmla="*/ 40 h 56"/>
                <a:gd name="T8" fmla="*/ 39 w 44"/>
                <a:gd name="T9" fmla="*/ 40 h 56"/>
                <a:gd name="T10" fmla="*/ 43 w 44"/>
                <a:gd name="T11" fmla="*/ 35 h 56"/>
                <a:gd name="T12" fmla="*/ 40 w 44"/>
                <a:gd name="T13" fmla="*/ 30 h 56"/>
                <a:gd name="T14" fmla="*/ 40 w 44"/>
                <a:gd name="T15" fmla="*/ 30 h 56"/>
                <a:gd name="T16" fmla="*/ 35 w 44"/>
                <a:gd name="T17" fmla="*/ 12 h 56"/>
                <a:gd name="T18" fmla="*/ 11 w 44"/>
                <a:gd name="T19" fmla="*/ 9 h 56"/>
                <a:gd name="T20" fmla="*/ 5 w 44"/>
                <a:gd name="T21" fmla="*/ 30 h 56"/>
                <a:gd name="T22" fmla="*/ 5 w 44"/>
                <a:gd name="T23" fmla="*/ 30 h 56"/>
                <a:gd name="T24" fmla="*/ 3 w 44"/>
                <a:gd name="T25" fmla="*/ 35 h 56"/>
                <a:gd name="T26" fmla="*/ 7 w 44"/>
                <a:gd name="T27" fmla="*/ 31 h 56"/>
                <a:gd name="T28" fmla="*/ 7 w 44"/>
                <a:gd name="T29" fmla="*/ 31 h 56"/>
                <a:gd name="T30" fmla="*/ 7 w 44"/>
                <a:gd name="T31" fmla="*/ 31 h 56"/>
                <a:gd name="T32" fmla="*/ 7 w 44"/>
                <a:gd name="T33" fmla="*/ 30 h 56"/>
                <a:gd name="T34" fmla="*/ 9 w 44"/>
                <a:gd name="T35" fmla="*/ 23 h 56"/>
                <a:gd name="T36" fmla="*/ 10 w 44"/>
                <a:gd name="T37" fmla="*/ 22 h 56"/>
                <a:gd name="T38" fmla="*/ 28 w 44"/>
                <a:gd name="T39" fmla="*/ 17 h 56"/>
                <a:gd name="T40" fmla="*/ 38 w 44"/>
                <a:gd name="T41" fmla="*/ 31 h 56"/>
                <a:gd name="T42" fmla="*/ 38 w 44"/>
                <a:gd name="T43" fmla="*/ 31 h 56"/>
                <a:gd name="T44" fmla="*/ 39 w 44"/>
                <a:gd name="T45" fmla="*/ 31 h 56"/>
                <a:gd name="T46" fmla="*/ 39 w 44"/>
                <a:gd name="T47" fmla="*/ 31 h 56"/>
                <a:gd name="T48" fmla="*/ 41 w 44"/>
                <a:gd name="T49" fmla="*/ 32 h 56"/>
                <a:gd name="T50" fmla="*/ 42 w 44"/>
                <a:gd name="T51" fmla="*/ 35 h 56"/>
                <a:gd name="T52" fmla="*/ 41 w 44"/>
                <a:gd name="T53" fmla="*/ 38 h 56"/>
                <a:gd name="T54" fmla="*/ 39 w 44"/>
                <a:gd name="T55" fmla="*/ 39 h 56"/>
                <a:gd name="T56" fmla="*/ 39 w 44"/>
                <a:gd name="T57" fmla="*/ 39 h 56"/>
                <a:gd name="T58" fmla="*/ 38 w 44"/>
                <a:gd name="T59" fmla="*/ 39 h 56"/>
                <a:gd name="T60" fmla="*/ 38 w 44"/>
                <a:gd name="T61" fmla="*/ 40 h 56"/>
                <a:gd name="T62" fmla="*/ 32 w 44"/>
                <a:gd name="T63" fmla="*/ 50 h 56"/>
                <a:gd name="T64" fmla="*/ 28 w 44"/>
                <a:gd name="T65" fmla="*/ 53 h 56"/>
                <a:gd name="T66" fmla="*/ 23 w 44"/>
                <a:gd name="T67" fmla="*/ 54 h 56"/>
                <a:gd name="T68" fmla="*/ 18 w 44"/>
                <a:gd name="T69" fmla="*/ 53 h 56"/>
                <a:gd name="T70" fmla="*/ 13 w 44"/>
                <a:gd name="T71" fmla="*/ 50 h 56"/>
                <a:gd name="T72" fmla="*/ 8 w 44"/>
                <a:gd name="T73" fmla="*/ 40 h 56"/>
                <a:gd name="T74" fmla="*/ 8 w 44"/>
                <a:gd name="T75" fmla="*/ 39 h 56"/>
                <a:gd name="T76" fmla="*/ 7 w 44"/>
                <a:gd name="T77" fmla="*/ 39 h 56"/>
                <a:gd name="T78" fmla="*/ 4 w 44"/>
                <a:gd name="T79" fmla="*/ 35 h 56"/>
                <a:gd name="T80" fmla="*/ 5 w 44"/>
                <a:gd name="T81" fmla="*/ 32 h 56"/>
                <a:gd name="T82" fmla="*/ 7 w 44"/>
                <a:gd name="T83"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 h="56">
                  <a:moveTo>
                    <a:pt x="3" y="35"/>
                  </a:moveTo>
                  <a:cubicBezTo>
                    <a:pt x="3" y="37"/>
                    <a:pt x="5" y="40"/>
                    <a:pt x="7" y="40"/>
                  </a:cubicBezTo>
                  <a:cubicBezTo>
                    <a:pt x="8" y="49"/>
                    <a:pt x="15" y="56"/>
                    <a:pt x="23" y="56"/>
                  </a:cubicBezTo>
                  <a:cubicBezTo>
                    <a:pt x="31" y="56"/>
                    <a:pt x="37" y="49"/>
                    <a:pt x="39" y="40"/>
                  </a:cubicBezTo>
                  <a:cubicBezTo>
                    <a:pt x="39" y="40"/>
                    <a:pt x="39" y="40"/>
                    <a:pt x="39" y="40"/>
                  </a:cubicBezTo>
                  <a:cubicBezTo>
                    <a:pt x="41" y="40"/>
                    <a:pt x="43" y="38"/>
                    <a:pt x="43" y="35"/>
                  </a:cubicBezTo>
                  <a:cubicBezTo>
                    <a:pt x="43" y="32"/>
                    <a:pt x="42" y="30"/>
                    <a:pt x="40" y="30"/>
                  </a:cubicBezTo>
                  <a:cubicBezTo>
                    <a:pt x="40" y="30"/>
                    <a:pt x="40" y="30"/>
                    <a:pt x="40" y="30"/>
                  </a:cubicBezTo>
                  <a:cubicBezTo>
                    <a:pt x="40" y="30"/>
                    <a:pt x="44" y="16"/>
                    <a:pt x="35" y="12"/>
                  </a:cubicBezTo>
                  <a:cubicBezTo>
                    <a:pt x="34" y="0"/>
                    <a:pt x="11" y="9"/>
                    <a:pt x="11" y="9"/>
                  </a:cubicBezTo>
                  <a:cubicBezTo>
                    <a:pt x="0" y="15"/>
                    <a:pt x="5" y="30"/>
                    <a:pt x="5" y="30"/>
                  </a:cubicBezTo>
                  <a:cubicBezTo>
                    <a:pt x="5" y="30"/>
                    <a:pt x="5" y="30"/>
                    <a:pt x="5" y="30"/>
                  </a:cubicBezTo>
                  <a:cubicBezTo>
                    <a:pt x="4" y="31"/>
                    <a:pt x="3" y="33"/>
                    <a:pt x="3" y="35"/>
                  </a:cubicBezTo>
                  <a:close/>
                  <a:moveTo>
                    <a:pt x="7" y="31"/>
                  </a:moveTo>
                  <a:cubicBezTo>
                    <a:pt x="7" y="31"/>
                    <a:pt x="7" y="31"/>
                    <a:pt x="7" y="31"/>
                  </a:cubicBezTo>
                  <a:cubicBezTo>
                    <a:pt x="7" y="31"/>
                    <a:pt x="7" y="31"/>
                    <a:pt x="7" y="31"/>
                  </a:cubicBezTo>
                  <a:cubicBezTo>
                    <a:pt x="7" y="30"/>
                    <a:pt x="7" y="30"/>
                    <a:pt x="7" y="30"/>
                  </a:cubicBezTo>
                  <a:cubicBezTo>
                    <a:pt x="9" y="23"/>
                    <a:pt x="9" y="23"/>
                    <a:pt x="9" y="23"/>
                  </a:cubicBezTo>
                  <a:cubicBezTo>
                    <a:pt x="9" y="22"/>
                    <a:pt x="10" y="22"/>
                    <a:pt x="10" y="22"/>
                  </a:cubicBezTo>
                  <a:cubicBezTo>
                    <a:pt x="20" y="22"/>
                    <a:pt x="28" y="17"/>
                    <a:pt x="28" y="17"/>
                  </a:cubicBezTo>
                  <a:cubicBezTo>
                    <a:pt x="35" y="12"/>
                    <a:pt x="38" y="31"/>
                    <a:pt x="38" y="31"/>
                  </a:cubicBezTo>
                  <a:cubicBezTo>
                    <a:pt x="38" y="31"/>
                    <a:pt x="38" y="31"/>
                    <a:pt x="38" y="31"/>
                  </a:cubicBezTo>
                  <a:cubicBezTo>
                    <a:pt x="39" y="31"/>
                    <a:pt x="39" y="31"/>
                    <a:pt x="39" y="31"/>
                  </a:cubicBezTo>
                  <a:cubicBezTo>
                    <a:pt x="39" y="31"/>
                    <a:pt x="39" y="31"/>
                    <a:pt x="39" y="31"/>
                  </a:cubicBezTo>
                  <a:cubicBezTo>
                    <a:pt x="40" y="31"/>
                    <a:pt x="41" y="31"/>
                    <a:pt x="41" y="32"/>
                  </a:cubicBezTo>
                  <a:cubicBezTo>
                    <a:pt x="42" y="33"/>
                    <a:pt x="42" y="34"/>
                    <a:pt x="42" y="35"/>
                  </a:cubicBezTo>
                  <a:cubicBezTo>
                    <a:pt x="42" y="36"/>
                    <a:pt x="42" y="37"/>
                    <a:pt x="41" y="38"/>
                  </a:cubicBezTo>
                  <a:cubicBezTo>
                    <a:pt x="41" y="38"/>
                    <a:pt x="40" y="39"/>
                    <a:pt x="39" y="39"/>
                  </a:cubicBezTo>
                  <a:cubicBezTo>
                    <a:pt x="39" y="39"/>
                    <a:pt x="39" y="39"/>
                    <a:pt x="39" y="39"/>
                  </a:cubicBezTo>
                  <a:cubicBezTo>
                    <a:pt x="38" y="39"/>
                    <a:pt x="38" y="39"/>
                    <a:pt x="38" y="39"/>
                  </a:cubicBezTo>
                  <a:cubicBezTo>
                    <a:pt x="38" y="40"/>
                    <a:pt x="38" y="40"/>
                    <a:pt x="38" y="40"/>
                  </a:cubicBezTo>
                  <a:cubicBezTo>
                    <a:pt x="37" y="44"/>
                    <a:pt x="35" y="48"/>
                    <a:pt x="32" y="50"/>
                  </a:cubicBezTo>
                  <a:cubicBezTo>
                    <a:pt x="31" y="52"/>
                    <a:pt x="30" y="53"/>
                    <a:pt x="28" y="53"/>
                  </a:cubicBezTo>
                  <a:cubicBezTo>
                    <a:pt x="26" y="54"/>
                    <a:pt x="25" y="54"/>
                    <a:pt x="23" y="54"/>
                  </a:cubicBezTo>
                  <a:cubicBezTo>
                    <a:pt x="21" y="54"/>
                    <a:pt x="19" y="54"/>
                    <a:pt x="18" y="53"/>
                  </a:cubicBezTo>
                  <a:cubicBezTo>
                    <a:pt x="16" y="53"/>
                    <a:pt x="14" y="52"/>
                    <a:pt x="13" y="50"/>
                  </a:cubicBezTo>
                  <a:cubicBezTo>
                    <a:pt x="10" y="48"/>
                    <a:pt x="9" y="44"/>
                    <a:pt x="8" y="40"/>
                  </a:cubicBezTo>
                  <a:cubicBezTo>
                    <a:pt x="8" y="39"/>
                    <a:pt x="8" y="39"/>
                    <a:pt x="8" y="39"/>
                  </a:cubicBezTo>
                  <a:cubicBezTo>
                    <a:pt x="7" y="39"/>
                    <a:pt x="7" y="39"/>
                    <a:pt x="7" y="39"/>
                  </a:cubicBezTo>
                  <a:cubicBezTo>
                    <a:pt x="5" y="39"/>
                    <a:pt x="4" y="37"/>
                    <a:pt x="4" y="35"/>
                  </a:cubicBezTo>
                  <a:cubicBezTo>
                    <a:pt x="4" y="34"/>
                    <a:pt x="4" y="33"/>
                    <a:pt x="5" y="32"/>
                  </a:cubicBezTo>
                  <a:cubicBezTo>
                    <a:pt x="5" y="31"/>
                    <a:pt x="6" y="31"/>
                    <a:pt x="7"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58" name="Freeform 9"/>
            <p:cNvSpPr/>
            <p:nvPr/>
          </p:nvSpPr>
          <p:spPr bwMode="auto">
            <a:xfrm>
              <a:off x="4867557" y="1109587"/>
              <a:ext cx="152667" cy="128813"/>
            </a:xfrm>
            <a:custGeom>
              <a:avLst/>
              <a:gdLst>
                <a:gd name="T0" fmla="*/ 37 w 54"/>
                <a:gd name="T1" fmla="*/ 23 h 46"/>
                <a:gd name="T2" fmla="*/ 35 w 54"/>
                <a:gd name="T3" fmla="*/ 13 h 46"/>
                <a:gd name="T4" fmla="*/ 37 w 54"/>
                <a:gd name="T5" fmla="*/ 9 h 46"/>
                <a:gd name="T6" fmla="*/ 33 w 54"/>
                <a:gd name="T7" fmla="*/ 6 h 46"/>
                <a:gd name="T8" fmla="*/ 29 w 54"/>
                <a:gd name="T9" fmla="*/ 9 h 46"/>
                <a:gd name="T10" fmla="*/ 31 w 54"/>
                <a:gd name="T11" fmla="*/ 13 h 46"/>
                <a:gd name="T12" fmla="*/ 29 w 54"/>
                <a:gd name="T13" fmla="*/ 23 h 46"/>
                <a:gd name="T14" fmla="*/ 15 w 54"/>
                <a:gd name="T15" fmla="*/ 0 h 46"/>
                <a:gd name="T16" fmla="*/ 0 w 54"/>
                <a:gd name="T17" fmla="*/ 15 h 46"/>
                <a:gd name="T18" fmla="*/ 0 w 54"/>
                <a:gd name="T19" fmla="*/ 43 h 46"/>
                <a:gd name="T20" fmla="*/ 33 w 54"/>
                <a:gd name="T21" fmla="*/ 46 h 46"/>
                <a:gd name="T22" fmla="*/ 53 w 54"/>
                <a:gd name="T23" fmla="*/ 45 h 46"/>
                <a:gd name="T24" fmla="*/ 54 w 54"/>
                <a:gd name="T25" fmla="*/ 2 h 46"/>
                <a:gd name="T26" fmla="*/ 51 w 54"/>
                <a:gd name="T27" fmla="*/ 0 h 46"/>
                <a:gd name="T28" fmla="*/ 37 w 54"/>
                <a:gd name="T29"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46">
                  <a:moveTo>
                    <a:pt x="37" y="23"/>
                  </a:moveTo>
                  <a:cubicBezTo>
                    <a:pt x="35" y="13"/>
                    <a:pt x="35" y="13"/>
                    <a:pt x="35" y="13"/>
                  </a:cubicBezTo>
                  <a:cubicBezTo>
                    <a:pt x="36" y="12"/>
                    <a:pt x="37" y="11"/>
                    <a:pt x="37" y="9"/>
                  </a:cubicBezTo>
                  <a:cubicBezTo>
                    <a:pt x="37" y="7"/>
                    <a:pt x="35" y="6"/>
                    <a:pt x="33" y="6"/>
                  </a:cubicBezTo>
                  <a:cubicBezTo>
                    <a:pt x="31" y="6"/>
                    <a:pt x="29" y="7"/>
                    <a:pt x="29" y="9"/>
                  </a:cubicBezTo>
                  <a:cubicBezTo>
                    <a:pt x="29" y="11"/>
                    <a:pt x="30" y="12"/>
                    <a:pt x="31" y="13"/>
                  </a:cubicBezTo>
                  <a:cubicBezTo>
                    <a:pt x="29" y="23"/>
                    <a:pt x="29" y="23"/>
                    <a:pt x="29" y="23"/>
                  </a:cubicBezTo>
                  <a:cubicBezTo>
                    <a:pt x="15" y="0"/>
                    <a:pt x="15" y="0"/>
                    <a:pt x="15" y="0"/>
                  </a:cubicBezTo>
                  <a:cubicBezTo>
                    <a:pt x="7" y="4"/>
                    <a:pt x="1" y="9"/>
                    <a:pt x="0" y="15"/>
                  </a:cubicBezTo>
                  <a:cubicBezTo>
                    <a:pt x="0" y="43"/>
                    <a:pt x="0" y="43"/>
                    <a:pt x="0" y="43"/>
                  </a:cubicBezTo>
                  <a:cubicBezTo>
                    <a:pt x="0" y="43"/>
                    <a:pt x="17" y="46"/>
                    <a:pt x="33" y="46"/>
                  </a:cubicBezTo>
                  <a:cubicBezTo>
                    <a:pt x="40" y="46"/>
                    <a:pt x="47" y="46"/>
                    <a:pt x="53" y="45"/>
                  </a:cubicBezTo>
                  <a:cubicBezTo>
                    <a:pt x="54" y="2"/>
                    <a:pt x="54" y="2"/>
                    <a:pt x="54" y="2"/>
                  </a:cubicBezTo>
                  <a:cubicBezTo>
                    <a:pt x="53" y="1"/>
                    <a:pt x="52" y="1"/>
                    <a:pt x="51" y="0"/>
                  </a:cubicBezTo>
                  <a:lnTo>
                    <a:pt x="3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59" name="Freeform 10"/>
            <p:cNvSpPr/>
            <p:nvPr/>
          </p:nvSpPr>
          <p:spPr bwMode="auto">
            <a:xfrm>
              <a:off x="5030959" y="1035639"/>
              <a:ext cx="310105" cy="214688"/>
            </a:xfrm>
            <a:custGeom>
              <a:avLst/>
              <a:gdLst>
                <a:gd name="T0" fmla="*/ 85 w 110"/>
                <a:gd name="T1" fmla="*/ 0 h 76"/>
                <a:gd name="T2" fmla="*/ 61 w 110"/>
                <a:gd name="T3" fmla="*/ 37 h 76"/>
                <a:gd name="T4" fmla="*/ 58 w 110"/>
                <a:gd name="T5" fmla="*/ 20 h 76"/>
                <a:gd name="T6" fmla="*/ 62 w 110"/>
                <a:gd name="T7" fmla="*/ 15 h 76"/>
                <a:gd name="T8" fmla="*/ 55 w 110"/>
                <a:gd name="T9" fmla="*/ 9 h 76"/>
                <a:gd name="T10" fmla="*/ 48 w 110"/>
                <a:gd name="T11" fmla="*/ 15 h 76"/>
                <a:gd name="T12" fmla="*/ 51 w 110"/>
                <a:gd name="T13" fmla="*/ 20 h 76"/>
                <a:gd name="T14" fmla="*/ 48 w 110"/>
                <a:gd name="T15" fmla="*/ 37 h 76"/>
                <a:gd name="T16" fmla="*/ 25 w 110"/>
                <a:gd name="T17" fmla="*/ 0 h 76"/>
                <a:gd name="T18" fmla="*/ 1 w 110"/>
                <a:gd name="T19" fmla="*/ 24 h 76"/>
                <a:gd name="T20" fmla="*/ 0 w 110"/>
                <a:gd name="T21" fmla="*/ 70 h 76"/>
                <a:gd name="T22" fmla="*/ 55 w 110"/>
                <a:gd name="T23" fmla="*/ 76 h 76"/>
                <a:gd name="T24" fmla="*/ 110 w 110"/>
                <a:gd name="T25" fmla="*/ 70 h 76"/>
                <a:gd name="T26" fmla="*/ 109 w 110"/>
                <a:gd name="T27" fmla="*/ 24 h 76"/>
                <a:gd name="T28" fmla="*/ 85 w 110"/>
                <a:gd name="T2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76">
                  <a:moveTo>
                    <a:pt x="85" y="0"/>
                  </a:moveTo>
                  <a:cubicBezTo>
                    <a:pt x="61" y="37"/>
                    <a:pt x="61" y="37"/>
                    <a:pt x="61" y="37"/>
                  </a:cubicBezTo>
                  <a:cubicBezTo>
                    <a:pt x="58" y="20"/>
                    <a:pt x="58" y="20"/>
                    <a:pt x="58" y="20"/>
                  </a:cubicBezTo>
                  <a:cubicBezTo>
                    <a:pt x="60" y="19"/>
                    <a:pt x="62" y="17"/>
                    <a:pt x="62" y="15"/>
                  </a:cubicBezTo>
                  <a:cubicBezTo>
                    <a:pt x="62" y="12"/>
                    <a:pt x="59" y="9"/>
                    <a:pt x="55" y="9"/>
                  </a:cubicBezTo>
                  <a:cubicBezTo>
                    <a:pt x="51" y="9"/>
                    <a:pt x="48" y="12"/>
                    <a:pt x="48" y="15"/>
                  </a:cubicBezTo>
                  <a:cubicBezTo>
                    <a:pt x="48" y="17"/>
                    <a:pt x="49" y="19"/>
                    <a:pt x="51" y="20"/>
                  </a:cubicBezTo>
                  <a:cubicBezTo>
                    <a:pt x="48" y="37"/>
                    <a:pt x="48" y="37"/>
                    <a:pt x="48" y="37"/>
                  </a:cubicBezTo>
                  <a:cubicBezTo>
                    <a:pt x="25" y="0"/>
                    <a:pt x="25" y="0"/>
                    <a:pt x="25" y="0"/>
                  </a:cubicBezTo>
                  <a:cubicBezTo>
                    <a:pt x="12" y="5"/>
                    <a:pt x="3" y="14"/>
                    <a:pt x="1" y="24"/>
                  </a:cubicBezTo>
                  <a:cubicBezTo>
                    <a:pt x="0" y="70"/>
                    <a:pt x="0" y="70"/>
                    <a:pt x="0" y="70"/>
                  </a:cubicBezTo>
                  <a:cubicBezTo>
                    <a:pt x="0" y="70"/>
                    <a:pt x="29" y="76"/>
                    <a:pt x="55" y="76"/>
                  </a:cubicBezTo>
                  <a:cubicBezTo>
                    <a:pt x="81" y="76"/>
                    <a:pt x="110" y="70"/>
                    <a:pt x="110" y="70"/>
                  </a:cubicBezTo>
                  <a:cubicBezTo>
                    <a:pt x="109" y="24"/>
                    <a:pt x="109" y="24"/>
                    <a:pt x="109" y="24"/>
                  </a:cubicBezTo>
                  <a:cubicBezTo>
                    <a:pt x="107" y="14"/>
                    <a:pt x="98" y="5"/>
                    <a:pt x="8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60" name="Freeform 11"/>
            <p:cNvSpPr/>
            <p:nvPr/>
          </p:nvSpPr>
          <p:spPr bwMode="auto">
            <a:xfrm>
              <a:off x="5352992" y="1109587"/>
              <a:ext cx="159823" cy="128813"/>
            </a:xfrm>
            <a:custGeom>
              <a:avLst/>
              <a:gdLst>
                <a:gd name="T0" fmla="*/ 57 w 57"/>
                <a:gd name="T1" fmla="*/ 15 h 46"/>
                <a:gd name="T2" fmla="*/ 42 w 57"/>
                <a:gd name="T3" fmla="*/ 0 h 46"/>
                <a:gd name="T4" fmla="*/ 28 w 57"/>
                <a:gd name="T5" fmla="*/ 23 h 46"/>
                <a:gd name="T6" fmla="*/ 26 w 57"/>
                <a:gd name="T7" fmla="*/ 13 h 46"/>
                <a:gd name="T8" fmla="*/ 28 w 57"/>
                <a:gd name="T9" fmla="*/ 9 h 46"/>
                <a:gd name="T10" fmla="*/ 24 w 57"/>
                <a:gd name="T11" fmla="*/ 6 h 46"/>
                <a:gd name="T12" fmla="*/ 20 w 57"/>
                <a:gd name="T13" fmla="*/ 9 h 46"/>
                <a:gd name="T14" fmla="*/ 22 w 57"/>
                <a:gd name="T15" fmla="*/ 13 h 46"/>
                <a:gd name="T16" fmla="*/ 20 w 57"/>
                <a:gd name="T17" fmla="*/ 23 h 46"/>
                <a:gd name="T18" fmla="*/ 6 w 57"/>
                <a:gd name="T19" fmla="*/ 0 h 46"/>
                <a:gd name="T20" fmla="*/ 0 w 57"/>
                <a:gd name="T21" fmla="*/ 3 h 46"/>
                <a:gd name="T22" fmla="*/ 1 w 57"/>
                <a:gd name="T23" fmla="*/ 44 h 46"/>
                <a:gd name="T24" fmla="*/ 24 w 57"/>
                <a:gd name="T25" fmla="*/ 46 h 46"/>
                <a:gd name="T26" fmla="*/ 57 w 57"/>
                <a:gd name="T27" fmla="*/ 43 h 46"/>
                <a:gd name="T28" fmla="*/ 57 w 57"/>
                <a:gd name="T29" fmla="*/ 1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46">
                  <a:moveTo>
                    <a:pt x="57" y="15"/>
                  </a:moveTo>
                  <a:cubicBezTo>
                    <a:pt x="56" y="9"/>
                    <a:pt x="50" y="4"/>
                    <a:pt x="42" y="0"/>
                  </a:cubicBezTo>
                  <a:cubicBezTo>
                    <a:pt x="28" y="23"/>
                    <a:pt x="28" y="23"/>
                    <a:pt x="28" y="23"/>
                  </a:cubicBezTo>
                  <a:cubicBezTo>
                    <a:pt x="26" y="13"/>
                    <a:pt x="26" y="13"/>
                    <a:pt x="26" y="13"/>
                  </a:cubicBezTo>
                  <a:cubicBezTo>
                    <a:pt x="27" y="12"/>
                    <a:pt x="28" y="11"/>
                    <a:pt x="28" y="9"/>
                  </a:cubicBezTo>
                  <a:cubicBezTo>
                    <a:pt x="28" y="7"/>
                    <a:pt x="26" y="6"/>
                    <a:pt x="24" y="6"/>
                  </a:cubicBezTo>
                  <a:cubicBezTo>
                    <a:pt x="22" y="6"/>
                    <a:pt x="20" y="7"/>
                    <a:pt x="20" y="9"/>
                  </a:cubicBezTo>
                  <a:cubicBezTo>
                    <a:pt x="20" y="11"/>
                    <a:pt x="21" y="12"/>
                    <a:pt x="22" y="13"/>
                  </a:cubicBezTo>
                  <a:cubicBezTo>
                    <a:pt x="20" y="23"/>
                    <a:pt x="20" y="23"/>
                    <a:pt x="20" y="23"/>
                  </a:cubicBezTo>
                  <a:cubicBezTo>
                    <a:pt x="6" y="0"/>
                    <a:pt x="6" y="0"/>
                    <a:pt x="6" y="0"/>
                  </a:cubicBezTo>
                  <a:cubicBezTo>
                    <a:pt x="4" y="1"/>
                    <a:pt x="2" y="2"/>
                    <a:pt x="0" y="3"/>
                  </a:cubicBezTo>
                  <a:cubicBezTo>
                    <a:pt x="1" y="44"/>
                    <a:pt x="1" y="44"/>
                    <a:pt x="1" y="44"/>
                  </a:cubicBezTo>
                  <a:cubicBezTo>
                    <a:pt x="7" y="45"/>
                    <a:pt x="16" y="46"/>
                    <a:pt x="24" y="46"/>
                  </a:cubicBezTo>
                  <a:cubicBezTo>
                    <a:pt x="40" y="46"/>
                    <a:pt x="57" y="43"/>
                    <a:pt x="57" y="43"/>
                  </a:cubicBezTo>
                  <a:lnTo>
                    <a:pt x="5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61" name="Freeform 12"/>
            <p:cNvSpPr>
              <a:spLocks noEditPoints="1"/>
            </p:cNvSpPr>
            <p:nvPr/>
          </p:nvSpPr>
          <p:spPr bwMode="auto">
            <a:xfrm>
              <a:off x="5076283" y="779205"/>
              <a:ext cx="208725" cy="256433"/>
            </a:xfrm>
            <a:custGeom>
              <a:avLst/>
              <a:gdLst>
                <a:gd name="T0" fmla="*/ 6 w 74"/>
                <a:gd name="T1" fmla="*/ 57 h 91"/>
                <a:gd name="T2" fmla="*/ 12 w 74"/>
                <a:gd name="T3" fmla="*/ 65 h 91"/>
                <a:gd name="T4" fmla="*/ 39 w 74"/>
                <a:gd name="T5" fmla="*/ 91 h 91"/>
                <a:gd name="T6" fmla="*/ 65 w 74"/>
                <a:gd name="T7" fmla="*/ 65 h 91"/>
                <a:gd name="T8" fmla="*/ 65 w 74"/>
                <a:gd name="T9" fmla="*/ 65 h 91"/>
                <a:gd name="T10" fmla="*/ 72 w 74"/>
                <a:gd name="T11" fmla="*/ 57 h 91"/>
                <a:gd name="T12" fmla="*/ 67 w 74"/>
                <a:gd name="T13" fmla="*/ 49 h 91"/>
                <a:gd name="T14" fmla="*/ 67 w 74"/>
                <a:gd name="T15" fmla="*/ 49 h 91"/>
                <a:gd name="T16" fmla="*/ 59 w 74"/>
                <a:gd name="T17" fmla="*/ 20 h 91"/>
                <a:gd name="T18" fmla="*/ 19 w 74"/>
                <a:gd name="T19" fmla="*/ 15 h 91"/>
                <a:gd name="T20" fmla="*/ 10 w 74"/>
                <a:gd name="T21" fmla="*/ 50 h 91"/>
                <a:gd name="T22" fmla="*/ 10 w 74"/>
                <a:gd name="T23" fmla="*/ 50 h 91"/>
                <a:gd name="T24" fmla="*/ 6 w 74"/>
                <a:gd name="T25" fmla="*/ 57 h 91"/>
                <a:gd name="T26" fmla="*/ 12 w 74"/>
                <a:gd name="T27" fmla="*/ 51 h 91"/>
                <a:gd name="T28" fmla="*/ 13 w 74"/>
                <a:gd name="T29" fmla="*/ 51 h 91"/>
                <a:gd name="T30" fmla="*/ 13 w 74"/>
                <a:gd name="T31" fmla="*/ 51 h 91"/>
                <a:gd name="T32" fmla="*/ 13 w 74"/>
                <a:gd name="T33" fmla="*/ 49 h 91"/>
                <a:gd name="T34" fmla="*/ 15 w 74"/>
                <a:gd name="T35" fmla="*/ 38 h 91"/>
                <a:gd name="T36" fmla="*/ 18 w 74"/>
                <a:gd name="T37" fmla="*/ 35 h 91"/>
                <a:gd name="T38" fmla="*/ 48 w 74"/>
                <a:gd name="T39" fmla="*/ 28 h 91"/>
                <a:gd name="T40" fmla="*/ 63 w 74"/>
                <a:gd name="T41" fmla="*/ 51 h 91"/>
                <a:gd name="T42" fmla="*/ 63 w 74"/>
                <a:gd name="T43" fmla="*/ 51 h 91"/>
                <a:gd name="T44" fmla="*/ 65 w 74"/>
                <a:gd name="T45" fmla="*/ 51 h 91"/>
                <a:gd name="T46" fmla="*/ 65 w 74"/>
                <a:gd name="T47" fmla="*/ 51 h 91"/>
                <a:gd name="T48" fmla="*/ 69 w 74"/>
                <a:gd name="T49" fmla="*/ 53 h 91"/>
                <a:gd name="T50" fmla="*/ 70 w 74"/>
                <a:gd name="T51" fmla="*/ 57 h 91"/>
                <a:gd name="T52" fmla="*/ 69 w 74"/>
                <a:gd name="T53" fmla="*/ 62 h 91"/>
                <a:gd name="T54" fmla="*/ 65 w 74"/>
                <a:gd name="T55" fmla="*/ 64 h 91"/>
                <a:gd name="T56" fmla="*/ 65 w 74"/>
                <a:gd name="T57" fmla="*/ 64 h 91"/>
                <a:gd name="T58" fmla="*/ 63 w 74"/>
                <a:gd name="T59" fmla="*/ 63 h 91"/>
                <a:gd name="T60" fmla="*/ 63 w 74"/>
                <a:gd name="T61" fmla="*/ 65 h 91"/>
                <a:gd name="T62" fmla="*/ 54 w 74"/>
                <a:gd name="T63" fmla="*/ 83 h 91"/>
                <a:gd name="T64" fmla="*/ 47 w 74"/>
                <a:gd name="T65" fmla="*/ 88 h 91"/>
                <a:gd name="T66" fmla="*/ 39 w 74"/>
                <a:gd name="T67" fmla="*/ 90 h 91"/>
                <a:gd name="T68" fmla="*/ 30 w 74"/>
                <a:gd name="T69" fmla="*/ 88 h 91"/>
                <a:gd name="T70" fmla="*/ 23 w 74"/>
                <a:gd name="T71" fmla="*/ 83 h 91"/>
                <a:gd name="T72" fmla="*/ 14 w 74"/>
                <a:gd name="T73" fmla="*/ 65 h 91"/>
                <a:gd name="T74" fmla="*/ 14 w 74"/>
                <a:gd name="T75" fmla="*/ 64 h 91"/>
                <a:gd name="T76" fmla="*/ 12 w 74"/>
                <a:gd name="T77" fmla="*/ 64 h 91"/>
                <a:gd name="T78" fmla="*/ 7 w 74"/>
                <a:gd name="T79" fmla="*/ 57 h 91"/>
                <a:gd name="T80" fmla="*/ 9 w 74"/>
                <a:gd name="T81" fmla="*/ 53 h 91"/>
                <a:gd name="T82" fmla="*/ 12 w 74"/>
                <a:gd name="T83" fmla="*/ 5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 h="91">
                  <a:moveTo>
                    <a:pt x="6" y="57"/>
                  </a:moveTo>
                  <a:cubicBezTo>
                    <a:pt x="6" y="62"/>
                    <a:pt x="8" y="65"/>
                    <a:pt x="12" y="65"/>
                  </a:cubicBezTo>
                  <a:cubicBezTo>
                    <a:pt x="15" y="80"/>
                    <a:pt x="25" y="91"/>
                    <a:pt x="39" y="91"/>
                  </a:cubicBezTo>
                  <a:cubicBezTo>
                    <a:pt x="52" y="91"/>
                    <a:pt x="62" y="80"/>
                    <a:pt x="65" y="65"/>
                  </a:cubicBezTo>
                  <a:cubicBezTo>
                    <a:pt x="65" y="65"/>
                    <a:pt x="65" y="65"/>
                    <a:pt x="65" y="65"/>
                  </a:cubicBezTo>
                  <a:cubicBezTo>
                    <a:pt x="69" y="65"/>
                    <a:pt x="72" y="62"/>
                    <a:pt x="72" y="57"/>
                  </a:cubicBezTo>
                  <a:cubicBezTo>
                    <a:pt x="72" y="53"/>
                    <a:pt x="70" y="50"/>
                    <a:pt x="67" y="49"/>
                  </a:cubicBezTo>
                  <a:cubicBezTo>
                    <a:pt x="67" y="49"/>
                    <a:pt x="67" y="49"/>
                    <a:pt x="67" y="49"/>
                  </a:cubicBezTo>
                  <a:cubicBezTo>
                    <a:pt x="67" y="49"/>
                    <a:pt x="74" y="26"/>
                    <a:pt x="59" y="20"/>
                  </a:cubicBezTo>
                  <a:cubicBezTo>
                    <a:pt x="57" y="0"/>
                    <a:pt x="19" y="15"/>
                    <a:pt x="19" y="15"/>
                  </a:cubicBezTo>
                  <a:cubicBezTo>
                    <a:pt x="0" y="25"/>
                    <a:pt x="10" y="50"/>
                    <a:pt x="10" y="50"/>
                  </a:cubicBezTo>
                  <a:cubicBezTo>
                    <a:pt x="10" y="50"/>
                    <a:pt x="10" y="50"/>
                    <a:pt x="10" y="50"/>
                  </a:cubicBezTo>
                  <a:cubicBezTo>
                    <a:pt x="7" y="51"/>
                    <a:pt x="6" y="54"/>
                    <a:pt x="6" y="57"/>
                  </a:cubicBezTo>
                  <a:close/>
                  <a:moveTo>
                    <a:pt x="12" y="51"/>
                  </a:moveTo>
                  <a:cubicBezTo>
                    <a:pt x="13" y="51"/>
                    <a:pt x="13" y="51"/>
                    <a:pt x="13" y="51"/>
                  </a:cubicBezTo>
                  <a:cubicBezTo>
                    <a:pt x="13" y="51"/>
                    <a:pt x="13" y="51"/>
                    <a:pt x="13" y="51"/>
                  </a:cubicBezTo>
                  <a:cubicBezTo>
                    <a:pt x="13" y="49"/>
                    <a:pt x="13" y="49"/>
                    <a:pt x="13" y="49"/>
                  </a:cubicBezTo>
                  <a:cubicBezTo>
                    <a:pt x="15" y="38"/>
                    <a:pt x="15" y="38"/>
                    <a:pt x="15" y="38"/>
                  </a:cubicBezTo>
                  <a:cubicBezTo>
                    <a:pt x="16" y="37"/>
                    <a:pt x="18" y="35"/>
                    <a:pt x="18" y="35"/>
                  </a:cubicBezTo>
                  <a:cubicBezTo>
                    <a:pt x="35" y="36"/>
                    <a:pt x="48" y="28"/>
                    <a:pt x="48" y="28"/>
                  </a:cubicBezTo>
                  <a:cubicBezTo>
                    <a:pt x="59" y="20"/>
                    <a:pt x="63" y="51"/>
                    <a:pt x="63" y="51"/>
                  </a:cubicBezTo>
                  <a:cubicBezTo>
                    <a:pt x="63" y="51"/>
                    <a:pt x="63" y="51"/>
                    <a:pt x="63" y="51"/>
                  </a:cubicBezTo>
                  <a:cubicBezTo>
                    <a:pt x="65" y="51"/>
                    <a:pt x="65" y="51"/>
                    <a:pt x="65" y="51"/>
                  </a:cubicBezTo>
                  <a:cubicBezTo>
                    <a:pt x="65" y="51"/>
                    <a:pt x="65" y="51"/>
                    <a:pt x="65" y="51"/>
                  </a:cubicBezTo>
                  <a:cubicBezTo>
                    <a:pt x="67" y="51"/>
                    <a:pt x="68" y="52"/>
                    <a:pt x="69" y="53"/>
                  </a:cubicBezTo>
                  <a:cubicBezTo>
                    <a:pt x="70" y="54"/>
                    <a:pt x="70" y="55"/>
                    <a:pt x="70" y="57"/>
                  </a:cubicBezTo>
                  <a:cubicBezTo>
                    <a:pt x="70" y="59"/>
                    <a:pt x="70" y="61"/>
                    <a:pt x="69" y="62"/>
                  </a:cubicBezTo>
                  <a:cubicBezTo>
                    <a:pt x="68" y="63"/>
                    <a:pt x="67" y="64"/>
                    <a:pt x="65" y="64"/>
                  </a:cubicBezTo>
                  <a:cubicBezTo>
                    <a:pt x="65" y="64"/>
                    <a:pt x="65" y="64"/>
                    <a:pt x="65" y="64"/>
                  </a:cubicBezTo>
                  <a:cubicBezTo>
                    <a:pt x="63" y="63"/>
                    <a:pt x="63" y="63"/>
                    <a:pt x="63" y="63"/>
                  </a:cubicBezTo>
                  <a:cubicBezTo>
                    <a:pt x="63" y="65"/>
                    <a:pt x="63" y="65"/>
                    <a:pt x="63" y="65"/>
                  </a:cubicBezTo>
                  <a:cubicBezTo>
                    <a:pt x="62" y="72"/>
                    <a:pt x="59" y="78"/>
                    <a:pt x="54" y="83"/>
                  </a:cubicBezTo>
                  <a:cubicBezTo>
                    <a:pt x="52" y="85"/>
                    <a:pt x="50" y="87"/>
                    <a:pt x="47" y="88"/>
                  </a:cubicBezTo>
                  <a:cubicBezTo>
                    <a:pt x="44" y="89"/>
                    <a:pt x="41" y="90"/>
                    <a:pt x="39" y="90"/>
                  </a:cubicBezTo>
                  <a:cubicBezTo>
                    <a:pt x="36" y="90"/>
                    <a:pt x="33" y="89"/>
                    <a:pt x="30" y="88"/>
                  </a:cubicBezTo>
                  <a:cubicBezTo>
                    <a:pt x="27" y="87"/>
                    <a:pt x="25" y="85"/>
                    <a:pt x="23" y="83"/>
                  </a:cubicBezTo>
                  <a:cubicBezTo>
                    <a:pt x="18" y="78"/>
                    <a:pt x="15" y="72"/>
                    <a:pt x="14" y="65"/>
                  </a:cubicBezTo>
                  <a:cubicBezTo>
                    <a:pt x="14" y="64"/>
                    <a:pt x="14" y="64"/>
                    <a:pt x="14" y="64"/>
                  </a:cubicBezTo>
                  <a:cubicBezTo>
                    <a:pt x="12" y="64"/>
                    <a:pt x="12" y="64"/>
                    <a:pt x="12" y="64"/>
                  </a:cubicBezTo>
                  <a:cubicBezTo>
                    <a:pt x="10" y="63"/>
                    <a:pt x="7" y="61"/>
                    <a:pt x="7" y="57"/>
                  </a:cubicBezTo>
                  <a:cubicBezTo>
                    <a:pt x="7" y="55"/>
                    <a:pt x="8" y="54"/>
                    <a:pt x="9" y="53"/>
                  </a:cubicBezTo>
                  <a:cubicBezTo>
                    <a:pt x="10" y="52"/>
                    <a:pt x="11" y="51"/>
                    <a:pt x="12"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grpSp>
      <p:sp>
        <p:nvSpPr>
          <p:cNvPr id="23" name="矩形 22"/>
          <p:cNvSpPr/>
          <p:nvPr/>
        </p:nvSpPr>
        <p:spPr>
          <a:xfrm>
            <a:off x="5314415" y="2208274"/>
            <a:ext cx="4288353"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lumMod val="75000"/>
                    <a:lumOff val="25000"/>
                  </a:prstClr>
                </a:solidFill>
                <a:effectLst/>
                <a:uLnTx/>
                <a:uFillTx/>
                <a:cs typeface="+mn-ea"/>
                <a:sym typeface="+mn-lt"/>
              </a:rPr>
              <a:t>中职电气运行与控制专业一年级学生</a:t>
            </a:r>
          </a:p>
        </p:txBody>
      </p:sp>
      <p:cxnSp>
        <p:nvCxnSpPr>
          <p:cNvPr id="25" name="直接连接符 24"/>
          <p:cNvCxnSpPr/>
          <p:nvPr/>
        </p:nvCxnSpPr>
        <p:spPr>
          <a:xfrm>
            <a:off x="5087573" y="2176318"/>
            <a:ext cx="0" cy="46713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2" name="矩形: 圆角 61"/>
          <p:cNvSpPr/>
          <p:nvPr/>
        </p:nvSpPr>
        <p:spPr>
          <a:xfrm>
            <a:off x="2951758" y="3200090"/>
            <a:ext cx="1863850" cy="44727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3" name="文本框 62"/>
          <p:cNvSpPr txBox="1"/>
          <p:nvPr/>
        </p:nvSpPr>
        <p:spPr>
          <a:xfrm>
            <a:off x="3513088" y="3220362"/>
            <a:ext cx="13002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cs typeface="+mn-ea"/>
                <a:sym typeface="+mn-lt"/>
              </a:rPr>
              <a:t>面临问题</a:t>
            </a:r>
          </a:p>
        </p:txBody>
      </p:sp>
      <p:grpSp>
        <p:nvGrpSpPr>
          <p:cNvPr id="64" name="组合 63"/>
          <p:cNvGrpSpPr/>
          <p:nvPr/>
        </p:nvGrpSpPr>
        <p:grpSpPr>
          <a:xfrm>
            <a:off x="3179683" y="3319979"/>
            <a:ext cx="332588" cy="216115"/>
            <a:chOff x="7058307" y="1859447"/>
            <a:chExt cx="535637" cy="348055"/>
          </a:xfrm>
          <a:solidFill>
            <a:schemeClr val="bg1"/>
          </a:solidFill>
        </p:grpSpPr>
        <p:sp>
          <p:nvSpPr>
            <p:cNvPr id="65" name="Rectangle 240"/>
            <p:cNvSpPr>
              <a:spLocks noChangeArrowheads="1"/>
            </p:cNvSpPr>
            <p:nvPr/>
          </p:nvSpPr>
          <p:spPr bwMode="auto">
            <a:xfrm>
              <a:off x="7112521" y="1997151"/>
              <a:ext cx="127945" cy="108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66" name="Rectangle 241"/>
            <p:cNvSpPr>
              <a:spLocks noChangeArrowheads="1"/>
            </p:cNvSpPr>
            <p:nvPr/>
          </p:nvSpPr>
          <p:spPr bwMode="auto">
            <a:xfrm>
              <a:off x="7112521" y="2038354"/>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67" name="Rectangle 242"/>
            <p:cNvSpPr>
              <a:spLocks noChangeArrowheads="1"/>
            </p:cNvSpPr>
            <p:nvPr/>
          </p:nvSpPr>
          <p:spPr bwMode="auto">
            <a:xfrm>
              <a:off x="7112521" y="2079556"/>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68" name="Rectangle 243"/>
            <p:cNvSpPr>
              <a:spLocks noChangeArrowheads="1"/>
            </p:cNvSpPr>
            <p:nvPr/>
          </p:nvSpPr>
          <p:spPr bwMode="auto">
            <a:xfrm>
              <a:off x="7112521" y="2120759"/>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69" name="Freeform 244"/>
            <p:cNvSpPr/>
            <p:nvPr/>
          </p:nvSpPr>
          <p:spPr bwMode="auto">
            <a:xfrm>
              <a:off x="7428047" y="2038354"/>
              <a:ext cx="24939" cy="71563"/>
            </a:xfrm>
            <a:custGeom>
              <a:avLst/>
              <a:gdLst>
                <a:gd name="T0" fmla="*/ 4 w 10"/>
                <a:gd name="T1" fmla="*/ 28 h 28"/>
                <a:gd name="T2" fmla="*/ 10 w 10"/>
                <a:gd name="T3" fmla="*/ 25 h 28"/>
                <a:gd name="T4" fmla="*/ 10 w 10"/>
                <a:gd name="T5" fmla="*/ 3 h 28"/>
                <a:gd name="T6" fmla="*/ 1 w 10"/>
                <a:gd name="T7" fmla="*/ 0 h 28"/>
                <a:gd name="T8" fmla="*/ 0 w 10"/>
                <a:gd name="T9" fmla="*/ 0 h 28"/>
                <a:gd name="T10" fmla="*/ 0 w 10"/>
                <a:gd name="T11" fmla="*/ 28 h 28"/>
                <a:gd name="T12" fmla="*/ 1 w 10"/>
                <a:gd name="T13" fmla="*/ 28 h 28"/>
                <a:gd name="T14" fmla="*/ 4 w 10"/>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8">
                  <a:moveTo>
                    <a:pt x="4" y="28"/>
                  </a:moveTo>
                  <a:cubicBezTo>
                    <a:pt x="6" y="27"/>
                    <a:pt x="8" y="26"/>
                    <a:pt x="10" y="25"/>
                  </a:cubicBezTo>
                  <a:cubicBezTo>
                    <a:pt x="10" y="3"/>
                    <a:pt x="10" y="3"/>
                    <a:pt x="10" y="3"/>
                  </a:cubicBezTo>
                  <a:cubicBezTo>
                    <a:pt x="7" y="1"/>
                    <a:pt x="4" y="0"/>
                    <a:pt x="1" y="0"/>
                  </a:cubicBezTo>
                  <a:cubicBezTo>
                    <a:pt x="0" y="0"/>
                    <a:pt x="0" y="0"/>
                    <a:pt x="0" y="0"/>
                  </a:cubicBezTo>
                  <a:cubicBezTo>
                    <a:pt x="0" y="28"/>
                    <a:pt x="0" y="28"/>
                    <a:pt x="0" y="28"/>
                  </a:cubicBezTo>
                  <a:cubicBezTo>
                    <a:pt x="0" y="28"/>
                    <a:pt x="0" y="28"/>
                    <a:pt x="1" y="28"/>
                  </a:cubicBezTo>
                  <a:cubicBezTo>
                    <a:pt x="2" y="28"/>
                    <a:pt x="3" y="28"/>
                    <a:pt x="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70" name="Freeform 245"/>
            <p:cNvSpPr>
              <a:spLocks noEditPoints="1"/>
            </p:cNvSpPr>
            <p:nvPr/>
          </p:nvSpPr>
          <p:spPr bwMode="auto">
            <a:xfrm>
              <a:off x="7058307" y="1859447"/>
              <a:ext cx="394679" cy="348055"/>
            </a:xfrm>
            <a:custGeom>
              <a:avLst/>
              <a:gdLst>
                <a:gd name="T0" fmla="*/ 145 w 154"/>
                <a:gd name="T1" fmla="*/ 125 h 136"/>
                <a:gd name="T2" fmla="*/ 144 w 154"/>
                <a:gd name="T3" fmla="*/ 125 h 136"/>
                <a:gd name="T4" fmla="*/ 144 w 154"/>
                <a:gd name="T5" fmla="*/ 127 h 136"/>
                <a:gd name="T6" fmla="*/ 10 w 154"/>
                <a:gd name="T7" fmla="*/ 127 h 136"/>
                <a:gd name="T8" fmla="*/ 10 w 154"/>
                <a:gd name="T9" fmla="*/ 34 h 136"/>
                <a:gd name="T10" fmla="*/ 144 w 154"/>
                <a:gd name="T11" fmla="*/ 34 h 136"/>
                <a:gd name="T12" fmla="*/ 144 w 154"/>
                <a:gd name="T13" fmla="*/ 43 h 136"/>
                <a:gd name="T14" fmla="*/ 145 w 154"/>
                <a:gd name="T15" fmla="*/ 43 h 136"/>
                <a:gd name="T16" fmla="*/ 154 w 154"/>
                <a:gd name="T17" fmla="*/ 44 h 136"/>
                <a:gd name="T18" fmla="*/ 154 w 154"/>
                <a:gd name="T19" fmla="*/ 5 h 136"/>
                <a:gd name="T20" fmla="*/ 149 w 154"/>
                <a:gd name="T21" fmla="*/ 0 h 136"/>
                <a:gd name="T22" fmla="*/ 5 w 154"/>
                <a:gd name="T23" fmla="*/ 0 h 136"/>
                <a:gd name="T24" fmla="*/ 0 w 154"/>
                <a:gd name="T25" fmla="*/ 5 h 136"/>
                <a:gd name="T26" fmla="*/ 0 w 154"/>
                <a:gd name="T27" fmla="*/ 132 h 136"/>
                <a:gd name="T28" fmla="*/ 5 w 154"/>
                <a:gd name="T29" fmla="*/ 136 h 136"/>
                <a:gd name="T30" fmla="*/ 149 w 154"/>
                <a:gd name="T31" fmla="*/ 136 h 136"/>
                <a:gd name="T32" fmla="*/ 154 w 154"/>
                <a:gd name="T33" fmla="*/ 132 h 136"/>
                <a:gd name="T34" fmla="*/ 154 w 154"/>
                <a:gd name="T35" fmla="*/ 124 h 136"/>
                <a:gd name="T36" fmla="*/ 145 w 154"/>
                <a:gd name="T37" fmla="*/ 125 h 136"/>
                <a:gd name="T38" fmla="*/ 137 w 154"/>
                <a:gd name="T39" fmla="*/ 10 h 136"/>
                <a:gd name="T40" fmla="*/ 144 w 154"/>
                <a:gd name="T41" fmla="*/ 17 h 136"/>
                <a:gd name="T42" fmla="*/ 137 w 154"/>
                <a:gd name="T43" fmla="*/ 23 h 136"/>
                <a:gd name="T44" fmla="*/ 131 w 154"/>
                <a:gd name="T45" fmla="*/ 17 h 136"/>
                <a:gd name="T46" fmla="*/ 137 w 154"/>
                <a:gd name="T47" fmla="*/ 10 h 136"/>
                <a:gd name="T48" fmla="*/ 118 w 154"/>
                <a:gd name="T49" fmla="*/ 10 h 136"/>
                <a:gd name="T50" fmla="*/ 125 w 154"/>
                <a:gd name="T51" fmla="*/ 17 h 136"/>
                <a:gd name="T52" fmla="*/ 118 w 154"/>
                <a:gd name="T53" fmla="*/ 23 h 136"/>
                <a:gd name="T54" fmla="*/ 112 w 154"/>
                <a:gd name="T55" fmla="*/ 17 h 136"/>
                <a:gd name="T56" fmla="*/ 118 w 154"/>
                <a:gd name="T57" fmla="*/ 10 h 136"/>
                <a:gd name="T58" fmla="*/ 99 w 154"/>
                <a:gd name="T59" fmla="*/ 10 h 136"/>
                <a:gd name="T60" fmla="*/ 106 w 154"/>
                <a:gd name="T61" fmla="*/ 17 h 136"/>
                <a:gd name="T62" fmla="*/ 99 w 154"/>
                <a:gd name="T63" fmla="*/ 23 h 136"/>
                <a:gd name="T64" fmla="*/ 93 w 154"/>
                <a:gd name="T65" fmla="*/ 17 h 136"/>
                <a:gd name="T66" fmla="*/ 99 w 154"/>
                <a:gd name="T67" fmla="*/ 1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36">
                  <a:moveTo>
                    <a:pt x="145" y="125"/>
                  </a:moveTo>
                  <a:cubicBezTo>
                    <a:pt x="144" y="125"/>
                    <a:pt x="144" y="125"/>
                    <a:pt x="144" y="125"/>
                  </a:cubicBezTo>
                  <a:cubicBezTo>
                    <a:pt x="144" y="127"/>
                    <a:pt x="144" y="127"/>
                    <a:pt x="144" y="127"/>
                  </a:cubicBezTo>
                  <a:cubicBezTo>
                    <a:pt x="10" y="127"/>
                    <a:pt x="10" y="127"/>
                    <a:pt x="10" y="127"/>
                  </a:cubicBezTo>
                  <a:cubicBezTo>
                    <a:pt x="10" y="34"/>
                    <a:pt x="10" y="34"/>
                    <a:pt x="10" y="34"/>
                  </a:cubicBezTo>
                  <a:cubicBezTo>
                    <a:pt x="144" y="34"/>
                    <a:pt x="144" y="34"/>
                    <a:pt x="144" y="34"/>
                  </a:cubicBezTo>
                  <a:cubicBezTo>
                    <a:pt x="144" y="43"/>
                    <a:pt x="144" y="43"/>
                    <a:pt x="144" y="43"/>
                  </a:cubicBezTo>
                  <a:cubicBezTo>
                    <a:pt x="144" y="43"/>
                    <a:pt x="144" y="43"/>
                    <a:pt x="145" y="43"/>
                  </a:cubicBezTo>
                  <a:cubicBezTo>
                    <a:pt x="148" y="43"/>
                    <a:pt x="151" y="43"/>
                    <a:pt x="154" y="44"/>
                  </a:cubicBezTo>
                  <a:cubicBezTo>
                    <a:pt x="154" y="5"/>
                    <a:pt x="154" y="5"/>
                    <a:pt x="154" y="5"/>
                  </a:cubicBezTo>
                  <a:cubicBezTo>
                    <a:pt x="154" y="2"/>
                    <a:pt x="152" y="0"/>
                    <a:pt x="149" y="0"/>
                  </a:cubicBezTo>
                  <a:cubicBezTo>
                    <a:pt x="5" y="0"/>
                    <a:pt x="5" y="0"/>
                    <a:pt x="5" y="0"/>
                  </a:cubicBezTo>
                  <a:cubicBezTo>
                    <a:pt x="2" y="0"/>
                    <a:pt x="0" y="2"/>
                    <a:pt x="0" y="5"/>
                  </a:cubicBezTo>
                  <a:cubicBezTo>
                    <a:pt x="0" y="132"/>
                    <a:pt x="0" y="132"/>
                    <a:pt x="0" y="132"/>
                  </a:cubicBezTo>
                  <a:cubicBezTo>
                    <a:pt x="0" y="134"/>
                    <a:pt x="2" y="136"/>
                    <a:pt x="5" y="136"/>
                  </a:cubicBezTo>
                  <a:cubicBezTo>
                    <a:pt x="149" y="136"/>
                    <a:pt x="149" y="136"/>
                    <a:pt x="149" y="136"/>
                  </a:cubicBezTo>
                  <a:cubicBezTo>
                    <a:pt x="152" y="136"/>
                    <a:pt x="154" y="134"/>
                    <a:pt x="154" y="132"/>
                  </a:cubicBezTo>
                  <a:cubicBezTo>
                    <a:pt x="154" y="124"/>
                    <a:pt x="154" y="124"/>
                    <a:pt x="154" y="124"/>
                  </a:cubicBezTo>
                  <a:cubicBezTo>
                    <a:pt x="151" y="124"/>
                    <a:pt x="148" y="125"/>
                    <a:pt x="145" y="125"/>
                  </a:cubicBezTo>
                  <a:close/>
                  <a:moveTo>
                    <a:pt x="137" y="10"/>
                  </a:moveTo>
                  <a:cubicBezTo>
                    <a:pt x="141" y="10"/>
                    <a:pt x="144" y="13"/>
                    <a:pt x="144" y="17"/>
                  </a:cubicBezTo>
                  <a:cubicBezTo>
                    <a:pt x="144" y="20"/>
                    <a:pt x="141" y="23"/>
                    <a:pt x="137" y="23"/>
                  </a:cubicBezTo>
                  <a:cubicBezTo>
                    <a:pt x="134" y="23"/>
                    <a:pt x="131" y="20"/>
                    <a:pt x="131" y="17"/>
                  </a:cubicBezTo>
                  <a:cubicBezTo>
                    <a:pt x="131" y="13"/>
                    <a:pt x="134" y="10"/>
                    <a:pt x="137" y="10"/>
                  </a:cubicBezTo>
                  <a:close/>
                  <a:moveTo>
                    <a:pt x="118" y="10"/>
                  </a:moveTo>
                  <a:cubicBezTo>
                    <a:pt x="122" y="10"/>
                    <a:pt x="125" y="13"/>
                    <a:pt x="125" y="17"/>
                  </a:cubicBezTo>
                  <a:cubicBezTo>
                    <a:pt x="125" y="20"/>
                    <a:pt x="122" y="23"/>
                    <a:pt x="118" y="23"/>
                  </a:cubicBezTo>
                  <a:cubicBezTo>
                    <a:pt x="115" y="23"/>
                    <a:pt x="112" y="20"/>
                    <a:pt x="112" y="17"/>
                  </a:cubicBezTo>
                  <a:cubicBezTo>
                    <a:pt x="112" y="13"/>
                    <a:pt x="115" y="10"/>
                    <a:pt x="118" y="10"/>
                  </a:cubicBezTo>
                  <a:close/>
                  <a:moveTo>
                    <a:pt x="99" y="10"/>
                  </a:moveTo>
                  <a:cubicBezTo>
                    <a:pt x="103" y="10"/>
                    <a:pt x="106" y="13"/>
                    <a:pt x="106" y="17"/>
                  </a:cubicBezTo>
                  <a:cubicBezTo>
                    <a:pt x="106" y="20"/>
                    <a:pt x="103" y="23"/>
                    <a:pt x="99" y="23"/>
                  </a:cubicBezTo>
                  <a:cubicBezTo>
                    <a:pt x="96" y="23"/>
                    <a:pt x="93" y="20"/>
                    <a:pt x="93" y="17"/>
                  </a:cubicBezTo>
                  <a:cubicBezTo>
                    <a:pt x="93" y="13"/>
                    <a:pt x="96" y="10"/>
                    <a:pt x="9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71" name="Freeform 246"/>
            <p:cNvSpPr>
              <a:spLocks noEditPoints="1"/>
            </p:cNvSpPr>
            <p:nvPr/>
          </p:nvSpPr>
          <p:spPr bwMode="auto">
            <a:xfrm>
              <a:off x="7335884" y="1979802"/>
              <a:ext cx="258060" cy="210351"/>
            </a:xfrm>
            <a:custGeom>
              <a:avLst/>
              <a:gdLst>
                <a:gd name="T0" fmla="*/ 96 w 101"/>
                <a:gd name="T1" fmla="*/ 68 h 82"/>
                <a:gd name="T2" fmla="*/ 77 w 101"/>
                <a:gd name="T3" fmla="*/ 55 h 82"/>
                <a:gd name="T4" fmla="*/ 71 w 101"/>
                <a:gd name="T5" fmla="*/ 54 h 82"/>
                <a:gd name="T6" fmla="*/ 69 w 101"/>
                <a:gd name="T7" fmla="*/ 55 h 82"/>
                <a:gd name="T8" fmla="*/ 66 w 101"/>
                <a:gd name="T9" fmla="*/ 53 h 82"/>
                <a:gd name="T10" fmla="*/ 69 w 101"/>
                <a:gd name="T11" fmla="*/ 29 h 82"/>
                <a:gd name="T12" fmla="*/ 29 w 101"/>
                <a:gd name="T13" fmla="*/ 4 h 82"/>
                <a:gd name="T14" fmla="*/ 4 w 101"/>
                <a:gd name="T15" fmla="*/ 45 h 82"/>
                <a:gd name="T16" fmla="*/ 45 w 101"/>
                <a:gd name="T17" fmla="*/ 70 h 82"/>
                <a:gd name="T18" fmla="*/ 62 w 101"/>
                <a:gd name="T19" fmla="*/ 59 h 82"/>
                <a:gd name="T20" fmla="*/ 66 w 101"/>
                <a:gd name="T21" fmla="*/ 61 h 82"/>
                <a:gd name="T22" fmla="*/ 69 w 101"/>
                <a:gd name="T23" fmla="*/ 68 h 82"/>
                <a:gd name="T24" fmla="*/ 88 w 101"/>
                <a:gd name="T25" fmla="*/ 80 h 82"/>
                <a:gd name="T26" fmla="*/ 94 w 101"/>
                <a:gd name="T27" fmla="*/ 81 h 82"/>
                <a:gd name="T28" fmla="*/ 99 w 101"/>
                <a:gd name="T29" fmla="*/ 78 h 82"/>
                <a:gd name="T30" fmla="*/ 96 w 101"/>
                <a:gd name="T31" fmla="*/ 68 h 82"/>
                <a:gd name="T32" fmla="*/ 42 w 101"/>
                <a:gd name="T33" fmla="*/ 58 h 82"/>
                <a:gd name="T34" fmla="*/ 16 w 101"/>
                <a:gd name="T35" fmla="*/ 42 h 82"/>
                <a:gd name="T36" fmla="*/ 32 w 101"/>
                <a:gd name="T37" fmla="*/ 16 h 82"/>
                <a:gd name="T38" fmla="*/ 58 w 101"/>
                <a:gd name="T39" fmla="*/ 32 h 82"/>
                <a:gd name="T40" fmla="*/ 42 w 101"/>
                <a:gd name="T4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82">
                  <a:moveTo>
                    <a:pt x="96" y="68"/>
                  </a:moveTo>
                  <a:cubicBezTo>
                    <a:pt x="77" y="55"/>
                    <a:pt x="77" y="55"/>
                    <a:pt x="77" y="55"/>
                  </a:cubicBezTo>
                  <a:cubicBezTo>
                    <a:pt x="75" y="54"/>
                    <a:pt x="73" y="54"/>
                    <a:pt x="71" y="54"/>
                  </a:cubicBezTo>
                  <a:cubicBezTo>
                    <a:pt x="71" y="54"/>
                    <a:pt x="70" y="55"/>
                    <a:pt x="69" y="55"/>
                  </a:cubicBezTo>
                  <a:cubicBezTo>
                    <a:pt x="66" y="53"/>
                    <a:pt x="66" y="53"/>
                    <a:pt x="66" y="53"/>
                  </a:cubicBezTo>
                  <a:cubicBezTo>
                    <a:pt x="70" y="46"/>
                    <a:pt x="71" y="37"/>
                    <a:pt x="69" y="29"/>
                  </a:cubicBezTo>
                  <a:cubicBezTo>
                    <a:pt x="65" y="11"/>
                    <a:pt x="47" y="0"/>
                    <a:pt x="29" y="4"/>
                  </a:cubicBezTo>
                  <a:cubicBezTo>
                    <a:pt x="11" y="9"/>
                    <a:pt x="0" y="27"/>
                    <a:pt x="4" y="45"/>
                  </a:cubicBezTo>
                  <a:cubicBezTo>
                    <a:pt x="8" y="63"/>
                    <a:pt x="27" y="74"/>
                    <a:pt x="45" y="70"/>
                  </a:cubicBezTo>
                  <a:cubicBezTo>
                    <a:pt x="52" y="68"/>
                    <a:pt x="58" y="64"/>
                    <a:pt x="62" y="59"/>
                  </a:cubicBezTo>
                  <a:cubicBezTo>
                    <a:pt x="66" y="61"/>
                    <a:pt x="66" y="61"/>
                    <a:pt x="66" y="61"/>
                  </a:cubicBezTo>
                  <a:cubicBezTo>
                    <a:pt x="65" y="63"/>
                    <a:pt x="67" y="66"/>
                    <a:pt x="69" y="68"/>
                  </a:cubicBezTo>
                  <a:cubicBezTo>
                    <a:pt x="88" y="80"/>
                    <a:pt x="88" y="80"/>
                    <a:pt x="88" y="80"/>
                  </a:cubicBezTo>
                  <a:cubicBezTo>
                    <a:pt x="90" y="81"/>
                    <a:pt x="92" y="82"/>
                    <a:pt x="94" y="81"/>
                  </a:cubicBezTo>
                  <a:cubicBezTo>
                    <a:pt x="96" y="81"/>
                    <a:pt x="98" y="80"/>
                    <a:pt x="99" y="78"/>
                  </a:cubicBezTo>
                  <a:cubicBezTo>
                    <a:pt x="101" y="75"/>
                    <a:pt x="100" y="70"/>
                    <a:pt x="96" y="68"/>
                  </a:cubicBezTo>
                  <a:close/>
                  <a:moveTo>
                    <a:pt x="42" y="58"/>
                  </a:moveTo>
                  <a:cubicBezTo>
                    <a:pt x="30" y="61"/>
                    <a:pt x="19" y="54"/>
                    <a:pt x="16" y="42"/>
                  </a:cubicBezTo>
                  <a:cubicBezTo>
                    <a:pt x="13" y="30"/>
                    <a:pt x="20" y="19"/>
                    <a:pt x="32" y="16"/>
                  </a:cubicBezTo>
                  <a:cubicBezTo>
                    <a:pt x="43" y="13"/>
                    <a:pt x="55" y="20"/>
                    <a:pt x="58" y="32"/>
                  </a:cubicBezTo>
                  <a:cubicBezTo>
                    <a:pt x="60" y="43"/>
                    <a:pt x="53" y="55"/>
                    <a:pt x="42"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grpSp>
      <p:cxnSp>
        <p:nvCxnSpPr>
          <p:cNvPr id="72" name="直接连接符 71"/>
          <p:cNvCxnSpPr/>
          <p:nvPr/>
        </p:nvCxnSpPr>
        <p:spPr>
          <a:xfrm>
            <a:off x="5087573" y="3181393"/>
            <a:ext cx="0" cy="196284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5314414" y="2959703"/>
            <a:ext cx="6472101" cy="2308324"/>
          </a:xfrm>
          <a:prstGeom prst="rect">
            <a:avLst/>
          </a:prstGeom>
        </p:spPr>
        <p:txBody>
          <a:bodyPr wrap="square">
            <a:spAutoFit/>
          </a:bodyPr>
          <a:lstStyle/>
          <a:p>
            <a:pPr marL="342900" marR="0" lvl="0" indent="-342900" algn="l" defTabSz="914400" rtl="0" eaLnBrk="1" fontAlgn="auto" latinLnBrk="0" hangingPunct="1">
              <a:lnSpc>
                <a:spcPct val="200000"/>
              </a:lnSpc>
              <a:spcBef>
                <a:spcPts val="0"/>
              </a:spcBef>
              <a:spcAft>
                <a:spcPts val="0"/>
              </a:spcAft>
              <a:buClrTx/>
              <a:buSzTx/>
              <a:buFont typeface="+mj-lt"/>
              <a:buAutoNum type="arabicPeriod"/>
              <a:defRPr/>
            </a:pPr>
            <a:r>
              <a:rPr kumimoji="0" lang="zh-CN" altLang="en-US" sz="1800" b="0" i="0" u="none" strike="noStrike" kern="1200" cap="none" spc="0" normalizeH="0" baseline="0" noProof="0" dirty="0">
                <a:ln>
                  <a:noFill/>
                </a:ln>
                <a:solidFill>
                  <a:prstClr val="black"/>
                </a:solidFill>
                <a:effectLst/>
                <a:uLnTx/>
                <a:uFillTx/>
                <a:cs typeface="+mn-ea"/>
                <a:sym typeface="+mn-lt"/>
              </a:rPr>
              <a:t>对数学与现实生活的联系感到陌生</a:t>
            </a:r>
          </a:p>
          <a:p>
            <a:pPr marL="342900" marR="0" lvl="0" indent="-342900" algn="l" defTabSz="914400" rtl="0" eaLnBrk="1" fontAlgn="auto" latinLnBrk="0" hangingPunct="1">
              <a:lnSpc>
                <a:spcPct val="200000"/>
              </a:lnSpc>
              <a:spcBef>
                <a:spcPts val="0"/>
              </a:spcBef>
              <a:spcAft>
                <a:spcPts val="0"/>
              </a:spcAft>
              <a:buClrTx/>
              <a:buSzTx/>
              <a:buFont typeface="+mj-lt"/>
              <a:buAutoNum type="arabicPeriod"/>
              <a:defRPr/>
            </a:pPr>
            <a:r>
              <a:rPr kumimoji="0" lang="zh-CN" altLang="en-US" sz="1800" b="0" i="0" u="none" strike="noStrike" kern="1200" cap="none" spc="0" normalizeH="0" baseline="0" noProof="0" dirty="0">
                <a:ln>
                  <a:noFill/>
                </a:ln>
                <a:solidFill>
                  <a:prstClr val="black"/>
                </a:solidFill>
                <a:effectLst/>
                <a:uLnTx/>
                <a:uFillTx/>
                <a:cs typeface="+mn-ea"/>
                <a:sym typeface="+mn-lt"/>
              </a:rPr>
              <a:t>对如何运用数学知识解决生活中的相关问题不知所措</a:t>
            </a:r>
          </a:p>
          <a:p>
            <a:pPr marL="342900" marR="0" lvl="0" indent="-342900" algn="l" defTabSz="914400" rtl="0" eaLnBrk="1" fontAlgn="auto" latinLnBrk="0" hangingPunct="1">
              <a:lnSpc>
                <a:spcPct val="200000"/>
              </a:lnSpc>
              <a:spcBef>
                <a:spcPts val="0"/>
              </a:spcBef>
              <a:spcAft>
                <a:spcPts val="0"/>
              </a:spcAft>
              <a:buClrTx/>
              <a:buSzTx/>
              <a:buFont typeface="+mj-lt"/>
              <a:buAutoNum type="arabicPeriod"/>
              <a:defRPr/>
            </a:pPr>
            <a:r>
              <a:rPr kumimoji="0" lang="zh-CN" altLang="en-US" sz="1800" b="0" i="0" u="none" strike="noStrike" kern="1200" cap="none" spc="0" normalizeH="0" baseline="0" noProof="0" dirty="0">
                <a:ln>
                  <a:noFill/>
                </a:ln>
                <a:solidFill>
                  <a:prstClr val="black"/>
                </a:solidFill>
                <a:effectLst/>
                <a:uLnTx/>
                <a:uFillTx/>
                <a:cs typeface="+mn-ea"/>
                <a:sym typeface="+mn-lt"/>
              </a:rPr>
              <a:t>对知识来源于生活又服务于生活的理念体验不深</a:t>
            </a:r>
          </a:p>
          <a:p>
            <a:pPr marL="342900" marR="0" lvl="0" indent="-342900" algn="l" defTabSz="914400" rtl="0" eaLnBrk="1" fontAlgn="auto" latinLnBrk="0" hangingPunct="1">
              <a:lnSpc>
                <a:spcPct val="200000"/>
              </a:lnSpc>
              <a:spcBef>
                <a:spcPts val="0"/>
              </a:spcBef>
              <a:spcAft>
                <a:spcPts val="0"/>
              </a:spcAft>
              <a:buClrTx/>
              <a:buSzTx/>
              <a:buFont typeface="+mj-lt"/>
              <a:buAutoNum type="arabicPeriod"/>
              <a:defRPr/>
            </a:pPr>
            <a:r>
              <a:rPr kumimoji="0" lang="zh-CN" altLang="en-US" sz="1800" b="0" i="0" u="none" strike="noStrike" kern="1200" cap="none" spc="0" normalizeH="0" baseline="0" noProof="0" dirty="0">
                <a:ln>
                  <a:noFill/>
                </a:ln>
                <a:solidFill>
                  <a:prstClr val="black"/>
                </a:solidFill>
                <a:effectLst/>
                <a:uLnTx/>
                <a:uFillTx/>
                <a:cs typeface="+mn-ea"/>
                <a:sym typeface="+mn-lt"/>
              </a:rPr>
              <a:t>“建模、解模、释模”的数学思想有待强化</a:t>
            </a:r>
          </a:p>
        </p:txBody>
      </p:sp>
      <p:sp>
        <p:nvSpPr>
          <p:cNvPr id="73"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4" name="椭圆 73"/>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5"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76" name="矩形 75"/>
          <p:cNvSpPr/>
          <p:nvPr/>
        </p:nvSpPr>
        <p:spPr>
          <a:xfrm>
            <a:off x="1015602" y="642700"/>
            <a:ext cx="2002471"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77" name="文本框 76"/>
          <p:cNvSpPr txBox="1"/>
          <p:nvPr/>
        </p:nvSpPr>
        <p:spPr>
          <a:xfrm>
            <a:off x="1009702" y="159657"/>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5171"/>
                </a:solidFill>
                <a:effectLst/>
                <a:uLnTx/>
                <a:uFillTx/>
                <a:cs typeface="+mn-ea"/>
                <a:sym typeface="+mn-lt"/>
              </a:rPr>
              <a:t>课程分析</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par>
                                <p:cTn id="41" presetID="2" presetClass="entr" presetSubtype="8" decel="100000" fill="hold" nodeType="withEffect">
                                  <p:stCondLst>
                                    <p:cond delay="200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750" fill="hold"/>
                                        <p:tgtEl>
                                          <p:spTgt spid="51"/>
                                        </p:tgtEl>
                                        <p:attrNameLst>
                                          <p:attrName>ppt_x</p:attrName>
                                        </p:attrNameLst>
                                      </p:cBhvr>
                                      <p:tavLst>
                                        <p:tav tm="0">
                                          <p:val>
                                            <p:strVal val="0-#ppt_w/2"/>
                                          </p:val>
                                        </p:tav>
                                        <p:tav tm="100000">
                                          <p:val>
                                            <p:strVal val="#ppt_x"/>
                                          </p:val>
                                        </p:tav>
                                      </p:tavLst>
                                    </p:anim>
                                    <p:anim calcmode="lin" valueType="num">
                                      <p:cBhvr additive="base">
                                        <p:cTn id="44" dur="750" fill="hold"/>
                                        <p:tgtEl>
                                          <p:spTgt spid="51"/>
                                        </p:tgtEl>
                                        <p:attrNameLst>
                                          <p:attrName>ppt_y</p:attrName>
                                        </p:attrNameLst>
                                      </p:cBhvr>
                                      <p:tavLst>
                                        <p:tav tm="0">
                                          <p:val>
                                            <p:strVal val="#ppt_y"/>
                                          </p:val>
                                        </p:tav>
                                        <p:tav tm="100000">
                                          <p:val>
                                            <p:strVal val="#ppt_y"/>
                                          </p:val>
                                        </p:tav>
                                      </p:tavLst>
                                    </p:anim>
                                  </p:childTnLst>
                                </p:cTn>
                              </p:par>
                              <p:par>
                                <p:cTn id="45" presetID="2" presetClass="entr" presetSubtype="8" decel="100000" fill="hold" nodeType="withEffect">
                                  <p:stCondLst>
                                    <p:cond delay="200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750" fill="hold"/>
                                        <p:tgtEl>
                                          <p:spTgt spid="52"/>
                                        </p:tgtEl>
                                        <p:attrNameLst>
                                          <p:attrName>ppt_x</p:attrName>
                                        </p:attrNameLst>
                                      </p:cBhvr>
                                      <p:tavLst>
                                        <p:tav tm="0">
                                          <p:val>
                                            <p:strVal val="0-#ppt_w/2"/>
                                          </p:val>
                                        </p:tav>
                                        <p:tav tm="100000">
                                          <p:val>
                                            <p:strVal val="#ppt_x"/>
                                          </p:val>
                                        </p:tav>
                                      </p:tavLst>
                                    </p:anim>
                                    <p:anim calcmode="lin" valueType="num">
                                      <p:cBhvr additive="base">
                                        <p:cTn id="48" dur="750" fill="hold"/>
                                        <p:tgtEl>
                                          <p:spTgt spid="52"/>
                                        </p:tgtEl>
                                        <p:attrNameLst>
                                          <p:attrName>ppt_y</p:attrName>
                                        </p:attrNameLst>
                                      </p:cBhvr>
                                      <p:tavLst>
                                        <p:tav tm="0">
                                          <p:val>
                                            <p:strVal val="#ppt_y"/>
                                          </p:val>
                                        </p:tav>
                                        <p:tav tm="100000">
                                          <p:val>
                                            <p:strVal val="#ppt_y"/>
                                          </p:val>
                                        </p:tav>
                                      </p:tavLst>
                                    </p:anim>
                                  </p:childTnLst>
                                </p:cTn>
                              </p:par>
                              <p:par>
                                <p:cTn id="49" presetID="2" presetClass="entr" presetSubtype="8" decel="100000" fill="hold" nodeType="withEffect">
                                  <p:stCondLst>
                                    <p:cond delay="200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750" fill="hold"/>
                                        <p:tgtEl>
                                          <p:spTgt spid="53"/>
                                        </p:tgtEl>
                                        <p:attrNameLst>
                                          <p:attrName>ppt_x</p:attrName>
                                        </p:attrNameLst>
                                      </p:cBhvr>
                                      <p:tavLst>
                                        <p:tav tm="0">
                                          <p:val>
                                            <p:strVal val="0-#ppt_w/2"/>
                                          </p:val>
                                        </p:tav>
                                        <p:tav tm="100000">
                                          <p:val>
                                            <p:strVal val="#ppt_x"/>
                                          </p:val>
                                        </p:tav>
                                      </p:tavLst>
                                    </p:anim>
                                    <p:anim calcmode="lin" valueType="num">
                                      <p:cBhvr additive="base">
                                        <p:cTn id="52" dur="750" fill="hold"/>
                                        <p:tgtEl>
                                          <p:spTgt spid="53"/>
                                        </p:tgtEl>
                                        <p:attrNameLst>
                                          <p:attrName>ppt_y</p:attrName>
                                        </p:attrNameLst>
                                      </p:cBhvr>
                                      <p:tavLst>
                                        <p:tav tm="0">
                                          <p:val>
                                            <p:strVal val="#ppt_y"/>
                                          </p:val>
                                        </p:tav>
                                        <p:tav tm="100000">
                                          <p:val>
                                            <p:strVal val="#ppt_y"/>
                                          </p:val>
                                        </p:tav>
                                      </p:tavLst>
                                    </p:anim>
                                  </p:childTnLst>
                                </p:cTn>
                              </p:par>
                              <p:par>
                                <p:cTn id="53" presetID="2" presetClass="entr" presetSubtype="8" decel="100000" fill="hold" nodeType="withEffect">
                                  <p:stCondLst>
                                    <p:cond delay="200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750" fill="hold"/>
                                        <p:tgtEl>
                                          <p:spTgt spid="54"/>
                                        </p:tgtEl>
                                        <p:attrNameLst>
                                          <p:attrName>ppt_x</p:attrName>
                                        </p:attrNameLst>
                                      </p:cBhvr>
                                      <p:tavLst>
                                        <p:tav tm="0">
                                          <p:val>
                                            <p:strVal val="0-#ppt_w/2"/>
                                          </p:val>
                                        </p:tav>
                                        <p:tav tm="100000">
                                          <p:val>
                                            <p:strVal val="#ppt_x"/>
                                          </p:val>
                                        </p:tav>
                                      </p:tavLst>
                                    </p:anim>
                                    <p:anim calcmode="lin" valueType="num">
                                      <p:cBhvr additive="base">
                                        <p:cTn id="56"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PA_椭圆 1"/>
          <p:cNvSpPr/>
          <p:nvPr>
            <p:custDataLst>
              <p:tags r:id="rId1"/>
            </p:custDataLst>
          </p:nvPr>
        </p:nvSpPr>
        <p:spPr>
          <a:xfrm>
            <a:off x="5268686" y="490753"/>
            <a:ext cx="1421477" cy="446739"/>
          </a:xfrm>
          <a:prstGeom prst="roundRect">
            <a:avLst>
              <a:gd name="adj" fmla="val 50000"/>
            </a:avLst>
          </a:prstGeom>
          <a:solidFill>
            <a:srgbClr val="0070C0"/>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sp>
        <p:nvSpPr>
          <p:cNvPr id="73"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4" name="椭圆 73"/>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5"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76" name="矩形 75"/>
          <p:cNvSpPr/>
          <p:nvPr/>
        </p:nvSpPr>
        <p:spPr>
          <a:xfrm>
            <a:off x="1015602" y="642700"/>
            <a:ext cx="2002471"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77" name="文本框 76"/>
          <p:cNvSpPr txBox="1"/>
          <p:nvPr/>
        </p:nvSpPr>
        <p:spPr>
          <a:xfrm>
            <a:off x="1009702" y="159657"/>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5171"/>
                </a:solidFill>
                <a:effectLst/>
                <a:uLnTx/>
                <a:uFillTx/>
                <a:cs typeface="+mn-ea"/>
                <a:sym typeface="+mn-lt"/>
              </a:rPr>
              <a:t>课程分析</a:t>
            </a:r>
          </a:p>
        </p:txBody>
      </p:sp>
      <p:grpSp>
        <p:nvGrpSpPr>
          <p:cNvPr id="2" name="组合 1"/>
          <p:cNvGrpSpPr/>
          <p:nvPr/>
        </p:nvGrpSpPr>
        <p:grpSpPr>
          <a:xfrm>
            <a:off x="4100195" y="1737995"/>
            <a:ext cx="6994525" cy="3705225"/>
            <a:chOff x="1327" y="2767"/>
            <a:chExt cx="11015" cy="5835"/>
          </a:xfrm>
        </p:grpSpPr>
        <p:sp>
          <p:nvSpPr>
            <p:cNvPr id="44" name="Freeform 5"/>
            <p:cNvSpPr/>
            <p:nvPr/>
          </p:nvSpPr>
          <p:spPr bwMode="auto">
            <a:xfrm>
              <a:off x="1327" y="5166"/>
              <a:ext cx="2517" cy="2237"/>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blipFill rotWithShape="1">
              <a:blip r:embed="rId11" cstate="screen"/>
              <a:stretch>
                <a:fillRect/>
              </a:stretch>
            </a:blipFill>
            <a:ln w="12700" cap="flat" cmpd="sng" algn="ctr">
              <a:noFill/>
              <a:prstDash val="solid"/>
              <a:miter lim="800000"/>
            </a:ln>
            <a:effectLst>
              <a:outerShdw blurRad="241300" dist="38100" dir="5400000" sx="90000" sy="-19000" rotWithShape="0">
                <a:sysClr val="windowText" lastClr="000000">
                  <a:alpha val="1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5" name="Freeform 5"/>
            <p:cNvSpPr/>
            <p:nvPr/>
          </p:nvSpPr>
          <p:spPr bwMode="auto">
            <a:xfrm>
              <a:off x="3451" y="6366"/>
              <a:ext cx="2517" cy="2237"/>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blipFill rotWithShape="1">
              <a:blip r:embed="rId12" cstate="screen"/>
              <a:stretch>
                <a:fillRect/>
              </a:stretch>
            </a:blipFill>
            <a:ln w="12700" cap="flat" cmpd="sng" algn="ctr">
              <a:noFill/>
              <a:prstDash val="solid"/>
              <a:miter lim="800000"/>
            </a:ln>
            <a:effectLst>
              <a:outerShdw blurRad="241300" dist="38100" dir="5400000" sx="90000" sy="-19000" rotWithShape="0">
                <a:sysClr val="windowText" lastClr="000000">
                  <a:alpha val="1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6" name="Freeform 5"/>
            <p:cNvSpPr/>
            <p:nvPr/>
          </p:nvSpPr>
          <p:spPr bwMode="auto">
            <a:xfrm>
              <a:off x="5576" y="2767"/>
              <a:ext cx="2517" cy="2237"/>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blipFill rotWithShape="1">
              <a:blip r:embed="rId13" cstate="screen"/>
              <a:stretch>
                <a:fillRect/>
              </a:stretch>
            </a:blipFill>
            <a:ln w="12700" cap="flat" cmpd="sng" algn="ctr">
              <a:noFill/>
              <a:prstDash val="solid"/>
              <a:miter lim="800000"/>
            </a:ln>
            <a:effectLst>
              <a:outerShdw blurRad="241300" dist="38100" dir="5400000" sx="90000" sy="-19000" rotWithShape="0">
                <a:sysClr val="windowText" lastClr="000000">
                  <a:alpha val="1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7" name="Freeform 5"/>
            <p:cNvSpPr/>
            <p:nvPr/>
          </p:nvSpPr>
          <p:spPr bwMode="auto">
            <a:xfrm>
              <a:off x="7701" y="6366"/>
              <a:ext cx="2517" cy="2237"/>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blipFill rotWithShape="1">
              <a:blip r:embed="rId14" cstate="screen"/>
              <a:stretch>
                <a:fillRect/>
              </a:stretch>
            </a:blipFill>
            <a:ln w="12700" cap="flat" cmpd="sng" algn="ctr">
              <a:noFill/>
              <a:prstDash val="solid"/>
              <a:miter lim="800000"/>
            </a:ln>
            <a:effectLst>
              <a:outerShdw blurRad="241300" dist="38100" dir="5400000" sx="90000" sy="-19000" rotWithShape="0">
                <a:sysClr val="windowText" lastClr="000000">
                  <a:alpha val="1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8" name="Freeform 5"/>
            <p:cNvSpPr/>
            <p:nvPr/>
          </p:nvSpPr>
          <p:spPr bwMode="auto">
            <a:xfrm>
              <a:off x="3451" y="3967"/>
              <a:ext cx="2517" cy="2237"/>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005171">
                <a:lumMod val="75000"/>
              </a:srgbClr>
            </a:solidFill>
            <a:ln w="38100" cap="flat" cmpd="sng" algn="ctr">
              <a:solidFill>
                <a:srgbClr val="FFFFFF"/>
              </a:solidFill>
              <a:prstDash val="solid"/>
              <a:round/>
              <a:headEnd type="none" w="med" len="med"/>
              <a:tailEnd type="none" w="med" len="med"/>
            </a:ln>
            <a:effectLst/>
          </p:spPr>
          <p:txBody>
            <a:bodyPr vert="horz" wrap="square" lIns="96431" tIns="48216" rIns="96431" bIns="48216"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a:ln>
                    <a:noFill/>
                  </a:ln>
                  <a:solidFill>
                    <a:prstClr val="white"/>
                  </a:solidFill>
                  <a:effectLst/>
                  <a:uLnTx/>
                  <a:uFillTx/>
                  <a:cs typeface="+mn-ea"/>
                  <a:sym typeface="+mn-lt"/>
                </a:rPr>
                <a:t>超越</a:t>
              </a:r>
            </a:p>
          </p:txBody>
        </p:sp>
        <p:sp>
          <p:nvSpPr>
            <p:cNvPr id="49" name="Freeform 5"/>
            <p:cNvSpPr/>
            <p:nvPr/>
          </p:nvSpPr>
          <p:spPr bwMode="auto">
            <a:xfrm>
              <a:off x="5576" y="5166"/>
              <a:ext cx="2517" cy="2237"/>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7AC861"/>
            </a:solidFill>
            <a:ln w="38100" cap="flat" cmpd="sng" algn="ctr">
              <a:solidFill>
                <a:srgbClr val="FFFFFF"/>
              </a:solidFill>
              <a:prstDash val="solid"/>
              <a:round/>
              <a:headEnd type="none" w="med" len="med"/>
              <a:tailEnd type="none" w="med" len="med"/>
            </a:ln>
            <a:effectLst/>
          </p:spPr>
          <p:txBody>
            <a:bodyPr vert="horz" wrap="square" lIns="96431" tIns="48216" rIns="96431" bIns="48216"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a:ln>
                    <a:noFill/>
                  </a:ln>
                  <a:solidFill>
                    <a:prstClr val="white"/>
                  </a:solidFill>
                  <a:effectLst/>
                  <a:uLnTx/>
                  <a:uFillTx/>
                  <a:cs typeface="+mn-ea"/>
                  <a:sym typeface="+mn-lt"/>
                </a:rPr>
                <a:t>开拓</a:t>
              </a:r>
            </a:p>
          </p:txBody>
        </p:sp>
        <p:sp>
          <p:nvSpPr>
            <p:cNvPr id="50" name="Freeform 5"/>
            <p:cNvSpPr/>
            <p:nvPr/>
          </p:nvSpPr>
          <p:spPr bwMode="auto">
            <a:xfrm>
              <a:off x="7701" y="3967"/>
              <a:ext cx="2517" cy="2237"/>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7AC861"/>
            </a:solidFill>
            <a:ln w="38100" cap="flat" cmpd="sng" algn="ctr">
              <a:solidFill>
                <a:srgbClr val="FFFFFF"/>
              </a:solidFill>
              <a:prstDash val="solid"/>
              <a:round/>
              <a:headEnd type="none" w="med" len="med"/>
              <a:tailEnd type="none" w="med" len="med"/>
            </a:ln>
            <a:effectLst/>
          </p:spPr>
          <p:txBody>
            <a:bodyPr vert="horz" wrap="square" lIns="96431" tIns="48216" rIns="96431" bIns="48216"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a:ln>
                    <a:noFill/>
                  </a:ln>
                  <a:solidFill>
                    <a:prstClr val="white"/>
                  </a:solidFill>
                  <a:effectLst/>
                  <a:uLnTx/>
                  <a:uFillTx/>
                  <a:cs typeface="+mn-ea"/>
                  <a:sym typeface="+mn-lt"/>
                </a:rPr>
                <a:t>引领</a:t>
              </a:r>
              <a:endParaRPr kumimoji="0" lang="zh-CN" altLang="en-US" sz="2000" b="1" i="0" u="none" strike="noStrike" kern="0" cap="none" spc="0" normalizeH="0" baseline="0" noProof="0" dirty="0">
                <a:ln>
                  <a:noFill/>
                </a:ln>
                <a:solidFill>
                  <a:prstClr val="white"/>
                </a:solidFill>
                <a:effectLst/>
                <a:uLnTx/>
                <a:uFillTx/>
                <a:cs typeface="+mn-ea"/>
                <a:sym typeface="+mn-lt"/>
              </a:endParaRPr>
            </a:p>
          </p:txBody>
        </p:sp>
        <p:sp>
          <p:nvSpPr>
            <p:cNvPr id="51" name="Freeform 5"/>
            <p:cNvSpPr/>
            <p:nvPr/>
          </p:nvSpPr>
          <p:spPr bwMode="auto">
            <a:xfrm>
              <a:off x="9826" y="5166"/>
              <a:ext cx="2517" cy="2237"/>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005171">
                <a:lumMod val="75000"/>
              </a:srgbClr>
            </a:solidFill>
            <a:ln w="38100" cap="flat" cmpd="sng" algn="ctr">
              <a:solidFill>
                <a:srgbClr val="FFFFFF"/>
              </a:solidFill>
              <a:prstDash val="solid"/>
              <a:round/>
              <a:headEnd type="none" w="med" len="med"/>
              <a:tailEnd type="none" w="med" len="med"/>
            </a:ln>
            <a:effectLst/>
          </p:spPr>
          <p:txBody>
            <a:bodyPr vert="horz" wrap="square" lIns="96431" tIns="48216" rIns="96431" bIns="48216"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a:ln>
                    <a:noFill/>
                  </a:ln>
                  <a:solidFill>
                    <a:prstClr val="white"/>
                  </a:solidFill>
                  <a:effectLst/>
                  <a:uLnTx/>
                  <a:uFillTx/>
                  <a:cs typeface="+mn-ea"/>
                  <a:sym typeface="+mn-lt"/>
                </a:rPr>
                <a:t>创新</a:t>
              </a:r>
              <a:endParaRPr kumimoji="0" lang="zh-CN" altLang="en-US" sz="2000" b="1" i="0" u="none" strike="noStrike" kern="0" cap="none" spc="0" normalizeH="0" baseline="0" noProof="0" dirty="0">
                <a:ln>
                  <a:noFill/>
                </a:ln>
                <a:solidFill>
                  <a:prstClr val="white"/>
                </a:solidFill>
                <a:effectLst/>
                <a:uLnTx/>
                <a:uFillTx/>
                <a:cs typeface="+mn-ea"/>
                <a:sym typeface="+mn-lt"/>
              </a:endParaRPr>
            </a:p>
          </p:txBody>
        </p:sp>
      </p:grpSp>
      <p:grpSp>
        <p:nvGrpSpPr>
          <p:cNvPr id="12" name="组合 11"/>
          <p:cNvGrpSpPr/>
          <p:nvPr/>
        </p:nvGrpSpPr>
        <p:grpSpPr>
          <a:xfrm>
            <a:off x="794385" y="1437640"/>
            <a:ext cx="2808605" cy="4683125"/>
            <a:chOff x="13341" y="1994"/>
            <a:chExt cx="4423" cy="7375"/>
          </a:xfrm>
        </p:grpSpPr>
        <p:sp>
          <p:nvSpPr>
            <p:cNvPr id="53" name="TextBox 38"/>
            <p:cNvSpPr txBox="1"/>
            <p:nvPr/>
          </p:nvSpPr>
          <p:spPr>
            <a:xfrm>
              <a:off x="13341" y="1994"/>
              <a:ext cx="2230" cy="513"/>
            </a:xfrm>
            <a:prstGeom prst="rect">
              <a:avLst/>
            </a:prstGeom>
            <a:noFill/>
          </p:spPr>
          <p:txBody>
            <a:bodyPr wrap="none" t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3AB34A"/>
                  </a:solidFill>
                  <a:effectLst/>
                  <a:uLnTx/>
                  <a:uFillTx/>
                  <a:cs typeface="+mn-ea"/>
                  <a:sym typeface="+mn-lt"/>
                </a:rPr>
                <a:t>填写段落标题</a:t>
              </a:r>
              <a:endParaRPr kumimoji="0" lang="zh-CN" altLang="en-US" sz="1600" b="0" i="0" u="none" strike="noStrike" kern="1200" cap="none" spc="0" normalizeH="0" baseline="0" noProof="0" dirty="0">
                <a:ln>
                  <a:noFill/>
                </a:ln>
                <a:solidFill>
                  <a:srgbClr val="3AB34A"/>
                </a:solidFill>
                <a:effectLst/>
                <a:uLnTx/>
                <a:uFillTx/>
                <a:cs typeface="+mn-ea"/>
                <a:sym typeface="+mn-lt"/>
              </a:endParaRPr>
            </a:p>
          </p:txBody>
        </p:sp>
        <p:grpSp>
          <p:nvGrpSpPr>
            <p:cNvPr id="11" name="组合 10"/>
            <p:cNvGrpSpPr/>
            <p:nvPr/>
          </p:nvGrpSpPr>
          <p:grpSpPr>
            <a:xfrm>
              <a:off x="13341" y="2528"/>
              <a:ext cx="4423" cy="6841"/>
              <a:chOff x="13341" y="2528"/>
              <a:chExt cx="4423" cy="6841"/>
            </a:xfrm>
          </p:grpSpPr>
          <p:sp>
            <p:nvSpPr>
              <p:cNvPr id="52" name="TextBox 37"/>
              <p:cNvSpPr txBox="1"/>
              <p:nvPr/>
            </p:nvSpPr>
            <p:spPr>
              <a:xfrm>
                <a:off x="13341" y="2528"/>
                <a:ext cx="4423" cy="109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cs typeface="+mn-ea"/>
                    <a:sym typeface="+mn-lt"/>
                  </a:rPr>
                  <a:t>您的内容打在这里，或者通过复制您的文本后，在此框中选择粘贴，并选择只保留文字。您的内容打在这里。</a:t>
                </a:r>
              </a:p>
            </p:txBody>
          </p:sp>
          <p:sp>
            <p:nvSpPr>
              <p:cNvPr id="54" name="TextBox 39"/>
              <p:cNvSpPr txBox="1"/>
              <p:nvPr/>
            </p:nvSpPr>
            <p:spPr>
              <a:xfrm>
                <a:off x="13341" y="4445"/>
                <a:ext cx="4423" cy="109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cs typeface="+mn-ea"/>
                    <a:sym typeface="+mn-lt"/>
                  </a:rPr>
                  <a:t>您的内容打在这里，或者通过复制您的文本后，在此框中选择粘贴，并选择只保留文字。您的内容打在这里。</a:t>
                </a:r>
              </a:p>
            </p:txBody>
          </p:sp>
          <p:sp>
            <p:nvSpPr>
              <p:cNvPr id="55" name="TextBox 40"/>
              <p:cNvSpPr txBox="1"/>
              <p:nvPr/>
            </p:nvSpPr>
            <p:spPr>
              <a:xfrm>
                <a:off x="13341" y="3911"/>
                <a:ext cx="2230" cy="513"/>
              </a:xfrm>
              <a:prstGeom prst="rect">
                <a:avLst/>
              </a:prstGeom>
              <a:noFill/>
            </p:spPr>
            <p:txBody>
              <a:bodyPr wrap="none" t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3AB34A"/>
                    </a:solidFill>
                    <a:effectLst/>
                    <a:uLnTx/>
                    <a:uFillTx/>
                    <a:cs typeface="+mn-ea"/>
                    <a:sym typeface="+mn-lt"/>
                  </a:rPr>
                  <a:t>填写段落标题</a:t>
                </a:r>
                <a:endParaRPr kumimoji="0" lang="zh-CN" altLang="en-US" sz="1600" b="0" i="0" u="none" strike="noStrike" kern="1200" cap="none" spc="0" normalizeH="0" baseline="0" noProof="0" dirty="0">
                  <a:ln>
                    <a:noFill/>
                  </a:ln>
                  <a:solidFill>
                    <a:srgbClr val="3AB34A"/>
                  </a:solidFill>
                  <a:effectLst/>
                  <a:uLnTx/>
                  <a:uFillTx/>
                  <a:cs typeface="+mn-ea"/>
                  <a:sym typeface="+mn-lt"/>
                </a:endParaRPr>
              </a:p>
            </p:txBody>
          </p:sp>
          <p:sp>
            <p:nvSpPr>
              <p:cNvPr id="56" name="TextBox 55"/>
              <p:cNvSpPr txBox="1"/>
              <p:nvPr/>
            </p:nvSpPr>
            <p:spPr>
              <a:xfrm>
                <a:off x="13341" y="6362"/>
                <a:ext cx="4423" cy="109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cs typeface="+mn-ea"/>
                    <a:sym typeface="+mn-lt"/>
                  </a:rPr>
                  <a:t>您的内容打在这里，或者通过复制您的文本后，在此框中选择粘贴，并选择只保留文字。您的内容打在这里。</a:t>
                </a:r>
              </a:p>
            </p:txBody>
          </p:sp>
          <p:sp>
            <p:nvSpPr>
              <p:cNvPr id="57" name="TextBox 56"/>
              <p:cNvSpPr txBox="1"/>
              <p:nvPr/>
            </p:nvSpPr>
            <p:spPr>
              <a:xfrm>
                <a:off x="13341" y="5828"/>
                <a:ext cx="2230" cy="513"/>
              </a:xfrm>
              <a:prstGeom prst="rect">
                <a:avLst/>
              </a:prstGeom>
              <a:noFill/>
            </p:spPr>
            <p:txBody>
              <a:bodyPr wrap="none" t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3AB34A"/>
                    </a:solidFill>
                    <a:effectLst/>
                    <a:uLnTx/>
                    <a:uFillTx/>
                    <a:cs typeface="+mn-ea"/>
                    <a:sym typeface="+mn-lt"/>
                  </a:rPr>
                  <a:t>填写段落标题</a:t>
                </a:r>
                <a:endParaRPr kumimoji="0" lang="zh-CN" altLang="en-US" sz="1600" b="0" i="0" u="none" strike="noStrike" kern="1200" cap="none" spc="0" normalizeH="0" baseline="0" noProof="0" dirty="0">
                  <a:ln>
                    <a:noFill/>
                  </a:ln>
                  <a:solidFill>
                    <a:srgbClr val="3AB34A"/>
                  </a:solidFill>
                  <a:effectLst/>
                  <a:uLnTx/>
                  <a:uFillTx/>
                  <a:cs typeface="+mn-ea"/>
                  <a:sym typeface="+mn-lt"/>
                </a:endParaRPr>
              </a:p>
            </p:txBody>
          </p:sp>
          <p:sp>
            <p:nvSpPr>
              <p:cNvPr id="58" name="TextBox 57"/>
              <p:cNvSpPr txBox="1"/>
              <p:nvPr/>
            </p:nvSpPr>
            <p:spPr>
              <a:xfrm>
                <a:off x="13341" y="8278"/>
                <a:ext cx="4423" cy="109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cs typeface="+mn-ea"/>
                    <a:sym typeface="+mn-lt"/>
                  </a:rPr>
                  <a:t>您的内容打在这里，或者通过复制您的文本后，在此框中选择粘贴，并选择只保留文字。您的内容打在这里。</a:t>
                </a:r>
              </a:p>
            </p:txBody>
          </p:sp>
          <p:sp>
            <p:nvSpPr>
              <p:cNvPr id="59" name="TextBox 58"/>
              <p:cNvSpPr txBox="1"/>
              <p:nvPr/>
            </p:nvSpPr>
            <p:spPr>
              <a:xfrm>
                <a:off x="13341" y="7745"/>
                <a:ext cx="2230" cy="513"/>
              </a:xfrm>
              <a:prstGeom prst="rect">
                <a:avLst/>
              </a:prstGeom>
              <a:noFill/>
            </p:spPr>
            <p:txBody>
              <a:bodyPr wrap="none" t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3AB34A"/>
                    </a:solidFill>
                    <a:effectLst/>
                    <a:uLnTx/>
                    <a:uFillTx/>
                    <a:cs typeface="+mn-ea"/>
                    <a:sym typeface="+mn-lt"/>
                  </a:rPr>
                  <a:t>填写段落标题</a:t>
                </a:r>
                <a:endParaRPr kumimoji="0" lang="zh-CN" altLang="en-US" sz="1600" b="0" i="0" u="none" strike="noStrike" kern="1200" cap="none" spc="0" normalizeH="0" baseline="0" noProof="0" dirty="0">
                  <a:ln>
                    <a:noFill/>
                  </a:ln>
                  <a:solidFill>
                    <a:srgbClr val="3AB34A"/>
                  </a:solidFill>
                  <a:effectLst/>
                  <a:uLnTx/>
                  <a:uFillTx/>
                  <a:cs typeface="+mn-ea"/>
                  <a:sym typeface="+mn-lt"/>
                </a:endParaRPr>
              </a:p>
            </p:txBody>
          </p:sp>
        </p:gr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PA_椭圆 1"/>
          <p:cNvSpPr/>
          <p:nvPr>
            <p:custDataLst>
              <p:tags r:id="rId1"/>
            </p:custDataLst>
          </p:nvPr>
        </p:nvSpPr>
        <p:spPr>
          <a:xfrm>
            <a:off x="5268686" y="490753"/>
            <a:ext cx="1421477" cy="446739"/>
          </a:xfrm>
          <a:prstGeom prst="roundRect">
            <a:avLst>
              <a:gd name="adj" fmla="val 50000"/>
            </a:avLst>
          </a:prstGeom>
          <a:solidFill>
            <a:srgbClr val="0070C0"/>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4" name="PA-PA_椭圆 1"/>
          <p:cNvSpPr/>
          <p:nvPr>
            <p:custDataLst>
              <p:tags r:id="rId2"/>
            </p:custDataLst>
          </p:nvPr>
        </p:nvSpPr>
        <p:spPr>
          <a:xfrm>
            <a:off x="6940509"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5" name="PA-PA_椭圆 1"/>
          <p:cNvSpPr/>
          <p:nvPr>
            <p:custDataLst>
              <p:tags r:id="rId3"/>
            </p:custDataLst>
          </p:nvPr>
        </p:nvSpPr>
        <p:spPr>
          <a:xfrm>
            <a:off x="8612332"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6" name="PA-PA_椭圆 1"/>
          <p:cNvSpPr/>
          <p:nvPr>
            <p:custDataLst>
              <p:tags r:id="rId4"/>
            </p:custDataLst>
          </p:nvPr>
        </p:nvSpPr>
        <p:spPr>
          <a:xfrm>
            <a:off x="10284155" y="490753"/>
            <a:ext cx="1421477" cy="446739"/>
          </a:xfrm>
          <a:prstGeom prst="roundRect">
            <a:avLst>
              <a:gd name="adj" fmla="val 50000"/>
            </a:avLst>
          </a:prstGeom>
          <a:solidFill>
            <a:srgbClr val="C0C9D6"/>
          </a:solidFill>
          <a:ln w="31750">
            <a:gradFill>
              <a:gsLst>
                <a:gs pos="0">
                  <a:schemeClr val="bg1">
                    <a:lumMod val="75000"/>
                  </a:schemeClr>
                </a:gs>
                <a:gs pos="100000">
                  <a:schemeClr val="bg1"/>
                </a:gs>
              </a:gsLst>
              <a:lin ang="5400000" scaled="1"/>
            </a:gradFill>
          </a:ln>
          <a:effectLst>
            <a:innerShdw blurRad="1651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7" name="PA-矩形 6"/>
          <p:cNvSpPr/>
          <p:nvPr>
            <p:custDataLst>
              <p:tags r:id="rId5"/>
            </p:custDataLst>
          </p:nvPr>
        </p:nvSpPr>
        <p:spPr>
          <a:xfrm>
            <a:off x="10442675"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教学效果</a:t>
            </a:r>
          </a:p>
        </p:txBody>
      </p:sp>
      <p:sp>
        <p:nvSpPr>
          <p:cNvPr id="8" name="PA-矩形 7"/>
          <p:cNvSpPr/>
          <p:nvPr>
            <p:custDataLst>
              <p:tags r:id="rId6"/>
            </p:custDataLst>
          </p:nvPr>
        </p:nvSpPr>
        <p:spPr>
          <a:xfrm>
            <a:off x="8769073"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教学过程</a:t>
            </a:r>
          </a:p>
        </p:txBody>
      </p:sp>
      <p:sp>
        <p:nvSpPr>
          <p:cNvPr id="9" name="PA-矩形 8"/>
          <p:cNvSpPr/>
          <p:nvPr>
            <p:custDataLst>
              <p:tags r:id="rId7"/>
            </p:custDataLst>
          </p:nvPr>
        </p:nvSpPr>
        <p:spPr>
          <a:xfrm>
            <a:off x="7095471" y="533096"/>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教学策略</a:t>
            </a:r>
          </a:p>
        </p:txBody>
      </p:sp>
      <p:sp>
        <p:nvSpPr>
          <p:cNvPr id="10" name="PA-矩形 9"/>
          <p:cNvSpPr/>
          <p:nvPr>
            <p:custDataLst>
              <p:tags r:id="rId8"/>
            </p:custDataLst>
          </p:nvPr>
        </p:nvSpPr>
        <p:spPr>
          <a:xfrm>
            <a:off x="5421869" y="533096"/>
            <a:ext cx="11079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教学分析</a:t>
            </a:r>
          </a:p>
        </p:txBody>
      </p:sp>
      <p:sp>
        <p:nvSpPr>
          <p:cNvPr id="73"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51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4" name="椭圆 73"/>
          <p:cNvSpPr/>
          <p:nvPr/>
        </p:nvSpPr>
        <p:spPr>
          <a:xfrm>
            <a:off x="468110" y="469108"/>
            <a:ext cx="346278" cy="34627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75"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7AC86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76" name="矩形 75"/>
          <p:cNvSpPr/>
          <p:nvPr/>
        </p:nvSpPr>
        <p:spPr>
          <a:xfrm>
            <a:off x="1015602" y="642700"/>
            <a:ext cx="2002471"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cs typeface="+mn-ea"/>
                <a:sym typeface="+mn-lt"/>
              </a:rPr>
              <a:t>THIS TEMPLATE DESIGNED</a:t>
            </a:r>
            <a:endParaRPr kumimoji="0" lang="zh-CN" altLang="en-US" sz="1100" b="0" i="0" u="none" strike="noStrike" kern="1200" cap="none" spc="0" normalizeH="0" baseline="0" noProof="0" dirty="0">
              <a:ln>
                <a:noFill/>
              </a:ln>
              <a:solidFill>
                <a:srgbClr val="FFFFFF">
                  <a:lumMod val="65000"/>
                </a:srgbClr>
              </a:solidFill>
              <a:effectLst/>
              <a:uLnTx/>
              <a:uFillTx/>
              <a:cs typeface="+mn-ea"/>
              <a:sym typeface="+mn-lt"/>
            </a:endParaRPr>
          </a:p>
        </p:txBody>
      </p:sp>
      <p:sp>
        <p:nvSpPr>
          <p:cNvPr id="77" name="文本框 76"/>
          <p:cNvSpPr txBox="1"/>
          <p:nvPr/>
        </p:nvSpPr>
        <p:spPr>
          <a:xfrm>
            <a:off x="1009702" y="159657"/>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srgbClr val="005171"/>
                </a:solidFill>
                <a:effectLst/>
                <a:uLnTx/>
                <a:uFillTx/>
                <a:cs typeface="+mn-ea"/>
                <a:sym typeface="+mn-lt"/>
              </a:rPr>
              <a:t>课程分析</a:t>
            </a:r>
          </a:p>
        </p:txBody>
      </p:sp>
      <p:grpSp>
        <p:nvGrpSpPr>
          <p:cNvPr id="109" name="组合 108"/>
          <p:cNvGrpSpPr/>
          <p:nvPr/>
        </p:nvGrpSpPr>
        <p:grpSpPr>
          <a:xfrm>
            <a:off x="47624" y="2996043"/>
            <a:ext cx="1731479" cy="551245"/>
            <a:chOff x="47624" y="3148443"/>
            <a:chExt cx="1731479" cy="551245"/>
          </a:xfrm>
        </p:grpSpPr>
        <p:sp>
          <p:nvSpPr>
            <p:cNvPr id="110" name="直角三角形 109"/>
            <p:cNvSpPr/>
            <p:nvPr/>
          </p:nvSpPr>
          <p:spPr>
            <a:xfrm rot="16200000" flipH="1">
              <a:off x="41676" y="3601662"/>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11" name="组合 110"/>
            <p:cNvGrpSpPr/>
            <p:nvPr/>
          </p:nvGrpSpPr>
          <p:grpSpPr>
            <a:xfrm>
              <a:off x="47624" y="3148443"/>
              <a:ext cx="1731479" cy="447270"/>
              <a:chOff x="47624" y="2775910"/>
              <a:chExt cx="1731479" cy="447270"/>
            </a:xfrm>
          </p:grpSpPr>
          <p:sp>
            <p:nvSpPr>
              <p:cNvPr id="113" name="五边形 62"/>
              <p:cNvSpPr/>
              <p:nvPr/>
            </p:nvSpPr>
            <p:spPr>
              <a:xfrm>
                <a:off x="47624" y="2775910"/>
                <a:ext cx="1731479" cy="447270"/>
              </a:xfrm>
              <a:prstGeom prst="homePlate">
                <a:avLst/>
              </a:prstGeom>
              <a:solidFill>
                <a:srgbClr val="00B050"/>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cs typeface="+mn-ea"/>
                  <a:sym typeface="+mn-lt"/>
                </a:endParaRPr>
              </a:p>
            </p:txBody>
          </p:sp>
          <p:sp>
            <p:nvSpPr>
              <p:cNvPr id="114" name="矩形 113"/>
              <p:cNvSpPr/>
              <p:nvPr/>
            </p:nvSpPr>
            <p:spPr>
              <a:xfrm>
                <a:off x="507007" y="2820743"/>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内容分析</a:t>
                </a:r>
              </a:p>
            </p:txBody>
          </p:sp>
        </p:grpSp>
        <p:sp>
          <p:nvSpPr>
            <p:cNvPr id="112" name="Freeform 5"/>
            <p:cNvSpPr>
              <a:spLocks noEditPoints="1"/>
            </p:cNvSpPr>
            <p:nvPr/>
          </p:nvSpPr>
          <p:spPr bwMode="auto">
            <a:xfrm>
              <a:off x="223039" y="3239505"/>
              <a:ext cx="239735" cy="265145"/>
            </a:xfrm>
            <a:custGeom>
              <a:avLst/>
              <a:gdLst>
                <a:gd name="T0" fmla="*/ 1341 w 2696"/>
                <a:gd name="T1" fmla="*/ 849 h 2979"/>
                <a:gd name="T2" fmla="*/ 596 w 2696"/>
                <a:gd name="T3" fmla="*/ 849 h 2979"/>
                <a:gd name="T4" fmla="*/ 596 w 2696"/>
                <a:gd name="T5" fmla="*/ 1058 h 2979"/>
                <a:gd name="T6" fmla="*/ 1341 w 2696"/>
                <a:gd name="T7" fmla="*/ 1058 h 2979"/>
                <a:gd name="T8" fmla="*/ 1341 w 2696"/>
                <a:gd name="T9" fmla="*/ 849 h 2979"/>
                <a:gd name="T10" fmla="*/ 596 w 2696"/>
                <a:gd name="T11" fmla="*/ 1683 h 2979"/>
                <a:gd name="T12" fmla="*/ 2085 w 2696"/>
                <a:gd name="T13" fmla="*/ 1683 h 2979"/>
                <a:gd name="T14" fmla="*/ 2085 w 2696"/>
                <a:gd name="T15" fmla="*/ 1475 h 2979"/>
                <a:gd name="T16" fmla="*/ 596 w 2696"/>
                <a:gd name="T17" fmla="*/ 1475 h 2979"/>
                <a:gd name="T18" fmla="*/ 596 w 2696"/>
                <a:gd name="T19" fmla="*/ 1683 h 2979"/>
                <a:gd name="T20" fmla="*/ 596 w 2696"/>
                <a:gd name="T21" fmla="*/ 2309 h 2979"/>
                <a:gd name="T22" fmla="*/ 2085 w 2696"/>
                <a:gd name="T23" fmla="*/ 2309 h 2979"/>
                <a:gd name="T24" fmla="*/ 2085 w 2696"/>
                <a:gd name="T25" fmla="*/ 2100 h 2979"/>
                <a:gd name="T26" fmla="*/ 596 w 2696"/>
                <a:gd name="T27" fmla="*/ 2100 h 2979"/>
                <a:gd name="T28" fmla="*/ 596 w 2696"/>
                <a:gd name="T29" fmla="*/ 2309 h 2979"/>
                <a:gd name="T30" fmla="*/ 2651 w 2696"/>
                <a:gd name="T31" fmla="*/ 685 h 2979"/>
                <a:gd name="T32" fmla="*/ 1936 w 2696"/>
                <a:gd name="T33" fmla="*/ 30 h 2979"/>
                <a:gd name="T34" fmla="*/ 1877 w 2696"/>
                <a:gd name="T35" fmla="*/ 0 h 2979"/>
                <a:gd name="T36" fmla="*/ 104 w 2696"/>
                <a:gd name="T37" fmla="*/ 0 h 2979"/>
                <a:gd name="T38" fmla="*/ 0 w 2696"/>
                <a:gd name="T39" fmla="*/ 104 h 2979"/>
                <a:gd name="T40" fmla="*/ 0 w 2696"/>
                <a:gd name="T41" fmla="*/ 2875 h 2979"/>
                <a:gd name="T42" fmla="*/ 104 w 2696"/>
                <a:gd name="T43" fmla="*/ 2979 h 2979"/>
                <a:gd name="T44" fmla="*/ 2592 w 2696"/>
                <a:gd name="T45" fmla="*/ 2979 h 2979"/>
                <a:gd name="T46" fmla="*/ 2696 w 2696"/>
                <a:gd name="T47" fmla="*/ 2875 h 2979"/>
                <a:gd name="T48" fmla="*/ 2696 w 2696"/>
                <a:gd name="T49" fmla="*/ 760 h 2979"/>
                <a:gd name="T50" fmla="*/ 2651 w 2696"/>
                <a:gd name="T51" fmla="*/ 685 h 2979"/>
                <a:gd name="T52" fmla="*/ 1921 w 2696"/>
                <a:gd name="T53" fmla="*/ 283 h 2979"/>
                <a:gd name="T54" fmla="*/ 2458 w 2696"/>
                <a:gd name="T55" fmla="*/ 789 h 2979"/>
                <a:gd name="T56" fmla="*/ 1921 w 2696"/>
                <a:gd name="T57" fmla="*/ 789 h 2979"/>
                <a:gd name="T58" fmla="*/ 1921 w 2696"/>
                <a:gd name="T59" fmla="*/ 283 h 2979"/>
                <a:gd name="T60" fmla="*/ 2472 w 2696"/>
                <a:gd name="T61" fmla="*/ 2770 h 2979"/>
                <a:gd name="T62" fmla="*/ 209 w 2696"/>
                <a:gd name="T63" fmla="*/ 2770 h 2979"/>
                <a:gd name="T64" fmla="*/ 209 w 2696"/>
                <a:gd name="T65" fmla="*/ 209 h 2979"/>
                <a:gd name="T66" fmla="*/ 1713 w 2696"/>
                <a:gd name="T67" fmla="*/ 209 h 2979"/>
                <a:gd name="T68" fmla="*/ 1713 w 2696"/>
                <a:gd name="T69" fmla="*/ 894 h 2979"/>
                <a:gd name="T70" fmla="*/ 1817 w 2696"/>
                <a:gd name="T71" fmla="*/ 998 h 2979"/>
                <a:gd name="T72" fmla="*/ 2487 w 2696"/>
                <a:gd name="T73" fmla="*/ 998 h 2979"/>
                <a:gd name="T74" fmla="*/ 2487 w 2696"/>
                <a:gd name="T75" fmla="*/ 2770 h 2979"/>
                <a:gd name="T76" fmla="*/ 2472 w 2696"/>
                <a:gd name="T77" fmla="*/ 2770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6" h="2979">
                  <a:moveTo>
                    <a:pt x="1341" y="849"/>
                  </a:moveTo>
                  <a:cubicBezTo>
                    <a:pt x="596" y="849"/>
                    <a:pt x="596" y="849"/>
                    <a:pt x="596" y="849"/>
                  </a:cubicBezTo>
                  <a:cubicBezTo>
                    <a:pt x="596" y="1058"/>
                    <a:pt x="596" y="1058"/>
                    <a:pt x="596" y="1058"/>
                  </a:cubicBezTo>
                  <a:cubicBezTo>
                    <a:pt x="1341" y="1058"/>
                    <a:pt x="1341" y="1058"/>
                    <a:pt x="1341" y="1058"/>
                  </a:cubicBezTo>
                  <a:cubicBezTo>
                    <a:pt x="1341" y="849"/>
                    <a:pt x="1341" y="849"/>
                    <a:pt x="1341" y="849"/>
                  </a:cubicBezTo>
                  <a:close/>
                  <a:moveTo>
                    <a:pt x="596" y="1683"/>
                  </a:moveTo>
                  <a:cubicBezTo>
                    <a:pt x="2085" y="1683"/>
                    <a:pt x="2085" y="1683"/>
                    <a:pt x="2085" y="1683"/>
                  </a:cubicBezTo>
                  <a:cubicBezTo>
                    <a:pt x="2085" y="1475"/>
                    <a:pt x="2085" y="1475"/>
                    <a:pt x="2085" y="1475"/>
                  </a:cubicBezTo>
                  <a:cubicBezTo>
                    <a:pt x="596" y="1475"/>
                    <a:pt x="596" y="1475"/>
                    <a:pt x="596" y="1475"/>
                  </a:cubicBezTo>
                  <a:cubicBezTo>
                    <a:pt x="596" y="1683"/>
                    <a:pt x="596" y="1683"/>
                    <a:pt x="596" y="1683"/>
                  </a:cubicBezTo>
                  <a:close/>
                  <a:moveTo>
                    <a:pt x="596" y="2309"/>
                  </a:moveTo>
                  <a:cubicBezTo>
                    <a:pt x="2085" y="2309"/>
                    <a:pt x="2085" y="2309"/>
                    <a:pt x="2085" y="2309"/>
                  </a:cubicBezTo>
                  <a:cubicBezTo>
                    <a:pt x="2085" y="2100"/>
                    <a:pt x="2085" y="2100"/>
                    <a:pt x="2085" y="2100"/>
                  </a:cubicBezTo>
                  <a:cubicBezTo>
                    <a:pt x="596" y="2100"/>
                    <a:pt x="596" y="2100"/>
                    <a:pt x="596" y="2100"/>
                  </a:cubicBezTo>
                  <a:cubicBezTo>
                    <a:pt x="596" y="2309"/>
                    <a:pt x="596" y="2309"/>
                    <a:pt x="596" y="2309"/>
                  </a:cubicBezTo>
                  <a:close/>
                  <a:moveTo>
                    <a:pt x="2651" y="685"/>
                  </a:moveTo>
                  <a:cubicBezTo>
                    <a:pt x="1936" y="30"/>
                    <a:pt x="1936" y="30"/>
                    <a:pt x="1936" y="30"/>
                  </a:cubicBezTo>
                  <a:cubicBezTo>
                    <a:pt x="1921" y="15"/>
                    <a:pt x="1892" y="0"/>
                    <a:pt x="1877" y="0"/>
                  </a:cubicBezTo>
                  <a:cubicBezTo>
                    <a:pt x="104" y="0"/>
                    <a:pt x="104" y="0"/>
                    <a:pt x="104" y="0"/>
                  </a:cubicBezTo>
                  <a:cubicBezTo>
                    <a:pt x="45" y="0"/>
                    <a:pt x="0" y="45"/>
                    <a:pt x="0" y="104"/>
                  </a:cubicBezTo>
                  <a:cubicBezTo>
                    <a:pt x="0" y="2875"/>
                    <a:pt x="0" y="2875"/>
                    <a:pt x="0" y="2875"/>
                  </a:cubicBezTo>
                  <a:cubicBezTo>
                    <a:pt x="0" y="2934"/>
                    <a:pt x="45" y="2979"/>
                    <a:pt x="104" y="2979"/>
                  </a:cubicBezTo>
                  <a:cubicBezTo>
                    <a:pt x="2592" y="2979"/>
                    <a:pt x="2592" y="2979"/>
                    <a:pt x="2592" y="2979"/>
                  </a:cubicBezTo>
                  <a:cubicBezTo>
                    <a:pt x="2651" y="2979"/>
                    <a:pt x="2696" y="2934"/>
                    <a:pt x="2696" y="2875"/>
                  </a:cubicBezTo>
                  <a:cubicBezTo>
                    <a:pt x="2696" y="760"/>
                    <a:pt x="2696" y="760"/>
                    <a:pt x="2696" y="760"/>
                  </a:cubicBezTo>
                  <a:cubicBezTo>
                    <a:pt x="2681" y="745"/>
                    <a:pt x="2666" y="715"/>
                    <a:pt x="2651" y="685"/>
                  </a:cubicBezTo>
                  <a:close/>
                  <a:moveTo>
                    <a:pt x="1921" y="283"/>
                  </a:moveTo>
                  <a:cubicBezTo>
                    <a:pt x="2458" y="789"/>
                    <a:pt x="2458" y="789"/>
                    <a:pt x="2458" y="789"/>
                  </a:cubicBezTo>
                  <a:cubicBezTo>
                    <a:pt x="1921" y="789"/>
                    <a:pt x="1921" y="789"/>
                    <a:pt x="1921" y="789"/>
                  </a:cubicBezTo>
                  <a:cubicBezTo>
                    <a:pt x="1921" y="283"/>
                    <a:pt x="1921" y="283"/>
                    <a:pt x="1921" y="283"/>
                  </a:cubicBezTo>
                  <a:close/>
                  <a:moveTo>
                    <a:pt x="2472" y="2770"/>
                  </a:moveTo>
                  <a:cubicBezTo>
                    <a:pt x="209" y="2770"/>
                    <a:pt x="209" y="2770"/>
                    <a:pt x="209" y="2770"/>
                  </a:cubicBezTo>
                  <a:cubicBezTo>
                    <a:pt x="209" y="209"/>
                    <a:pt x="209" y="209"/>
                    <a:pt x="209" y="209"/>
                  </a:cubicBezTo>
                  <a:cubicBezTo>
                    <a:pt x="1713" y="209"/>
                    <a:pt x="1713" y="209"/>
                    <a:pt x="1713" y="209"/>
                  </a:cubicBezTo>
                  <a:cubicBezTo>
                    <a:pt x="1713" y="894"/>
                    <a:pt x="1713" y="894"/>
                    <a:pt x="1713" y="894"/>
                  </a:cubicBezTo>
                  <a:cubicBezTo>
                    <a:pt x="1713" y="953"/>
                    <a:pt x="1758" y="998"/>
                    <a:pt x="1817" y="998"/>
                  </a:cubicBezTo>
                  <a:cubicBezTo>
                    <a:pt x="2487" y="998"/>
                    <a:pt x="2487" y="998"/>
                    <a:pt x="2487" y="998"/>
                  </a:cubicBezTo>
                  <a:cubicBezTo>
                    <a:pt x="2487" y="2770"/>
                    <a:pt x="2487" y="2770"/>
                    <a:pt x="2487" y="2770"/>
                  </a:cubicBezTo>
                  <a:cubicBezTo>
                    <a:pt x="2472" y="2770"/>
                    <a:pt x="2472" y="2770"/>
                    <a:pt x="2472" y="277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15" name="组合 114"/>
          <p:cNvGrpSpPr/>
          <p:nvPr/>
        </p:nvGrpSpPr>
        <p:grpSpPr>
          <a:xfrm>
            <a:off x="47624" y="2161827"/>
            <a:ext cx="1731479" cy="551245"/>
            <a:chOff x="47624" y="2314227"/>
            <a:chExt cx="1731479" cy="551245"/>
          </a:xfrm>
        </p:grpSpPr>
        <p:sp>
          <p:nvSpPr>
            <p:cNvPr id="116" name="直角三角形 115"/>
            <p:cNvSpPr/>
            <p:nvPr/>
          </p:nvSpPr>
          <p:spPr>
            <a:xfrm rot="16200000" flipH="1">
              <a:off x="41676" y="2767446"/>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17" name="组合 116"/>
            <p:cNvGrpSpPr/>
            <p:nvPr/>
          </p:nvGrpSpPr>
          <p:grpSpPr>
            <a:xfrm>
              <a:off x="47624" y="2314227"/>
              <a:ext cx="1731479" cy="447270"/>
              <a:chOff x="47624" y="2136427"/>
              <a:chExt cx="1731479" cy="447270"/>
            </a:xfrm>
          </p:grpSpPr>
          <p:sp>
            <p:nvSpPr>
              <p:cNvPr id="119" name="五边形 61"/>
              <p:cNvSpPr/>
              <p:nvPr/>
            </p:nvSpPr>
            <p:spPr>
              <a:xfrm>
                <a:off x="47624" y="2136427"/>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20" name="矩形 119"/>
              <p:cNvSpPr/>
              <p:nvPr/>
            </p:nvSpPr>
            <p:spPr>
              <a:xfrm>
                <a:off x="507007" y="2178679"/>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学情分析</a:t>
                </a:r>
              </a:p>
            </p:txBody>
          </p:sp>
        </p:grpSp>
        <p:sp>
          <p:nvSpPr>
            <p:cNvPr id="118" name="Freeform 5"/>
            <p:cNvSpPr>
              <a:spLocks noEditPoints="1"/>
            </p:cNvSpPr>
            <p:nvPr/>
          </p:nvSpPr>
          <p:spPr bwMode="auto">
            <a:xfrm>
              <a:off x="229178" y="2424088"/>
              <a:ext cx="251428" cy="234844"/>
            </a:xfrm>
            <a:custGeom>
              <a:avLst/>
              <a:gdLst>
                <a:gd name="T0" fmla="*/ 205 w 3072"/>
                <a:gd name="T1" fmla="*/ 717 h 2867"/>
                <a:gd name="T2" fmla="*/ 307 w 3072"/>
                <a:gd name="T3" fmla="*/ 614 h 2867"/>
                <a:gd name="T4" fmla="*/ 348 w 3072"/>
                <a:gd name="T5" fmla="*/ 614 h 2867"/>
                <a:gd name="T6" fmla="*/ 1024 w 3072"/>
                <a:gd name="T7" fmla="*/ 143 h 2867"/>
                <a:gd name="T8" fmla="*/ 1024 w 3072"/>
                <a:gd name="T9" fmla="*/ 123 h 2867"/>
                <a:gd name="T10" fmla="*/ 1126 w 3072"/>
                <a:gd name="T11" fmla="*/ 0 h 2867"/>
                <a:gd name="T12" fmla="*/ 1229 w 3072"/>
                <a:gd name="T13" fmla="*/ 102 h 2867"/>
                <a:gd name="T14" fmla="*/ 1229 w 3072"/>
                <a:gd name="T15" fmla="*/ 123 h 2867"/>
                <a:gd name="T16" fmla="*/ 1905 w 3072"/>
                <a:gd name="T17" fmla="*/ 635 h 2867"/>
                <a:gd name="T18" fmla="*/ 1987 w 3072"/>
                <a:gd name="T19" fmla="*/ 635 h 2867"/>
                <a:gd name="T20" fmla="*/ 2662 w 3072"/>
                <a:gd name="T21" fmla="*/ 123 h 2867"/>
                <a:gd name="T22" fmla="*/ 2662 w 3072"/>
                <a:gd name="T23" fmla="*/ 102 h 2867"/>
                <a:gd name="T24" fmla="*/ 2765 w 3072"/>
                <a:gd name="T25" fmla="*/ 0 h 2867"/>
                <a:gd name="T26" fmla="*/ 2867 w 3072"/>
                <a:gd name="T27" fmla="*/ 102 h 2867"/>
                <a:gd name="T28" fmla="*/ 2765 w 3072"/>
                <a:gd name="T29" fmla="*/ 205 h 2867"/>
                <a:gd name="T30" fmla="*/ 2724 w 3072"/>
                <a:gd name="T31" fmla="*/ 205 h 2867"/>
                <a:gd name="T32" fmla="*/ 2048 w 3072"/>
                <a:gd name="T33" fmla="*/ 717 h 2867"/>
                <a:gd name="T34" fmla="*/ 2048 w 3072"/>
                <a:gd name="T35" fmla="*/ 737 h 2867"/>
                <a:gd name="T36" fmla="*/ 1946 w 3072"/>
                <a:gd name="T37" fmla="*/ 819 h 2867"/>
                <a:gd name="T38" fmla="*/ 1843 w 3072"/>
                <a:gd name="T39" fmla="*/ 717 h 2867"/>
                <a:gd name="T40" fmla="*/ 1843 w 3072"/>
                <a:gd name="T41" fmla="*/ 696 h 2867"/>
                <a:gd name="T42" fmla="*/ 1167 w 3072"/>
                <a:gd name="T43" fmla="*/ 205 h 2867"/>
                <a:gd name="T44" fmla="*/ 1126 w 3072"/>
                <a:gd name="T45" fmla="*/ 205 h 2867"/>
                <a:gd name="T46" fmla="*/ 1106 w 3072"/>
                <a:gd name="T47" fmla="*/ 205 h 2867"/>
                <a:gd name="T48" fmla="*/ 410 w 3072"/>
                <a:gd name="T49" fmla="*/ 717 h 2867"/>
                <a:gd name="T50" fmla="*/ 307 w 3072"/>
                <a:gd name="T51" fmla="*/ 819 h 2867"/>
                <a:gd name="T52" fmla="*/ 205 w 3072"/>
                <a:gd name="T53" fmla="*/ 717 h 2867"/>
                <a:gd name="T54" fmla="*/ 2970 w 3072"/>
                <a:gd name="T55" fmla="*/ 2662 h 2867"/>
                <a:gd name="T56" fmla="*/ 2867 w 3072"/>
                <a:gd name="T57" fmla="*/ 2662 h 2867"/>
                <a:gd name="T58" fmla="*/ 2867 w 3072"/>
                <a:gd name="T59" fmla="*/ 819 h 2867"/>
                <a:gd name="T60" fmla="*/ 2662 w 3072"/>
                <a:gd name="T61" fmla="*/ 819 h 2867"/>
                <a:gd name="T62" fmla="*/ 2662 w 3072"/>
                <a:gd name="T63" fmla="*/ 2662 h 2867"/>
                <a:gd name="T64" fmla="*/ 2048 w 3072"/>
                <a:gd name="T65" fmla="*/ 2662 h 2867"/>
                <a:gd name="T66" fmla="*/ 2048 w 3072"/>
                <a:gd name="T67" fmla="*/ 1229 h 2867"/>
                <a:gd name="T68" fmla="*/ 1843 w 3072"/>
                <a:gd name="T69" fmla="*/ 1229 h 2867"/>
                <a:gd name="T70" fmla="*/ 1843 w 3072"/>
                <a:gd name="T71" fmla="*/ 2662 h 2867"/>
                <a:gd name="T72" fmla="*/ 1229 w 3072"/>
                <a:gd name="T73" fmla="*/ 2662 h 2867"/>
                <a:gd name="T74" fmla="*/ 1229 w 3072"/>
                <a:gd name="T75" fmla="*/ 819 h 2867"/>
                <a:gd name="T76" fmla="*/ 1024 w 3072"/>
                <a:gd name="T77" fmla="*/ 819 h 2867"/>
                <a:gd name="T78" fmla="*/ 1024 w 3072"/>
                <a:gd name="T79" fmla="*/ 2662 h 2867"/>
                <a:gd name="T80" fmla="*/ 410 w 3072"/>
                <a:gd name="T81" fmla="*/ 2662 h 2867"/>
                <a:gd name="T82" fmla="*/ 410 w 3072"/>
                <a:gd name="T83" fmla="*/ 1229 h 2867"/>
                <a:gd name="T84" fmla="*/ 205 w 3072"/>
                <a:gd name="T85" fmla="*/ 1229 h 2867"/>
                <a:gd name="T86" fmla="*/ 205 w 3072"/>
                <a:gd name="T87" fmla="*/ 2662 h 2867"/>
                <a:gd name="T88" fmla="*/ 102 w 3072"/>
                <a:gd name="T89" fmla="*/ 2662 h 2867"/>
                <a:gd name="T90" fmla="*/ 0 w 3072"/>
                <a:gd name="T91" fmla="*/ 2765 h 2867"/>
                <a:gd name="T92" fmla="*/ 102 w 3072"/>
                <a:gd name="T93" fmla="*/ 2867 h 2867"/>
                <a:gd name="T94" fmla="*/ 2970 w 3072"/>
                <a:gd name="T95" fmla="*/ 2867 h 2867"/>
                <a:gd name="T96" fmla="*/ 3072 w 3072"/>
                <a:gd name="T97" fmla="*/ 2765 h 2867"/>
                <a:gd name="T98" fmla="*/ 2970 w 3072"/>
                <a:gd name="T99" fmla="*/ 2662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2" h="2867">
                  <a:moveTo>
                    <a:pt x="205" y="717"/>
                  </a:moveTo>
                  <a:cubicBezTo>
                    <a:pt x="205" y="676"/>
                    <a:pt x="246" y="614"/>
                    <a:pt x="307" y="614"/>
                  </a:cubicBezTo>
                  <a:cubicBezTo>
                    <a:pt x="348" y="614"/>
                    <a:pt x="348" y="614"/>
                    <a:pt x="348" y="614"/>
                  </a:cubicBezTo>
                  <a:cubicBezTo>
                    <a:pt x="1024" y="143"/>
                    <a:pt x="1024" y="143"/>
                    <a:pt x="1024" y="143"/>
                  </a:cubicBezTo>
                  <a:cubicBezTo>
                    <a:pt x="1024" y="123"/>
                    <a:pt x="1024" y="123"/>
                    <a:pt x="1024" y="123"/>
                  </a:cubicBezTo>
                  <a:cubicBezTo>
                    <a:pt x="1024" y="61"/>
                    <a:pt x="1065" y="0"/>
                    <a:pt x="1126" y="0"/>
                  </a:cubicBezTo>
                  <a:cubicBezTo>
                    <a:pt x="1188" y="0"/>
                    <a:pt x="1229" y="61"/>
                    <a:pt x="1229" y="102"/>
                  </a:cubicBezTo>
                  <a:cubicBezTo>
                    <a:pt x="1229" y="123"/>
                    <a:pt x="1229" y="123"/>
                    <a:pt x="1229" y="123"/>
                  </a:cubicBezTo>
                  <a:cubicBezTo>
                    <a:pt x="1905" y="635"/>
                    <a:pt x="1905" y="635"/>
                    <a:pt x="1905" y="635"/>
                  </a:cubicBezTo>
                  <a:cubicBezTo>
                    <a:pt x="1987" y="635"/>
                    <a:pt x="1987" y="635"/>
                    <a:pt x="1987" y="635"/>
                  </a:cubicBezTo>
                  <a:cubicBezTo>
                    <a:pt x="2662" y="123"/>
                    <a:pt x="2662" y="123"/>
                    <a:pt x="2662" y="123"/>
                  </a:cubicBezTo>
                  <a:cubicBezTo>
                    <a:pt x="2662" y="102"/>
                    <a:pt x="2662" y="102"/>
                    <a:pt x="2662" y="102"/>
                  </a:cubicBezTo>
                  <a:cubicBezTo>
                    <a:pt x="2662" y="61"/>
                    <a:pt x="2703" y="0"/>
                    <a:pt x="2765" y="0"/>
                  </a:cubicBezTo>
                  <a:cubicBezTo>
                    <a:pt x="2826" y="0"/>
                    <a:pt x="2867" y="61"/>
                    <a:pt x="2867" y="102"/>
                  </a:cubicBezTo>
                  <a:cubicBezTo>
                    <a:pt x="2867" y="164"/>
                    <a:pt x="2826" y="205"/>
                    <a:pt x="2765" y="205"/>
                  </a:cubicBezTo>
                  <a:cubicBezTo>
                    <a:pt x="2724" y="205"/>
                    <a:pt x="2724" y="205"/>
                    <a:pt x="2724" y="205"/>
                  </a:cubicBezTo>
                  <a:cubicBezTo>
                    <a:pt x="2048" y="717"/>
                    <a:pt x="2048" y="717"/>
                    <a:pt x="2048" y="717"/>
                  </a:cubicBezTo>
                  <a:cubicBezTo>
                    <a:pt x="2048" y="737"/>
                    <a:pt x="2048" y="737"/>
                    <a:pt x="2048" y="737"/>
                  </a:cubicBezTo>
                  <a:cubicBezTo>
                    <a:pt x="2048" y="778"/>
                    <a:pt x="2007" y="819"/>
                    <a:pt x="1946" y="819"/>
                  </a:cubicBezTo>
                  <a:cubicBezTo>
                    <a:pt x="1884" y="819"/>
                    <a:pt x="1843" y="778"/>
                    <a:pt x="1843" y="717"/>
                  </a:cubicBezTo>
                  <a:cubicBezTo>
                    <a:pt x="1843" y="696"/>
                    <a:pt x="1843" y="696"/>
                    <a:pt x="1843" y="696"/>
                  </a:cubicBezTo>
                  <a:cubicBezTo>
                    <a:pt x="1167" y="205"/>
                    <a:pt x="1167" y="205"/>
                    <a:pt x="1167" y="205"/>
                  </a:cubicBezTo>
                  <a:cubicBezTo>
                    <a:pt x="1126" y="205"/>
                    <a:pt x="1126" y="205"/>
                    <a:pt x="1126" y="205"/>
                  </a:cubicBezTo>
                  <a:cubicBezTo>
                    <a:pt x="1106" y="205"/>
                    <a:pt x="1106" y="205"/>
                    <a:pt x="1106" y="205"/>
                  </a:cubicBezTo>
                  <a:cubicBezTo>
                    <a:pt x="410" y="717"/>
                    <a:pt x="410" y="717"/>
                    <a:pt x="410" y="717"/>
                  </a:cubicBezTo>
                  <a:cubicBezTo>
                    <a:pt x="410" y="778"/>
                    <a:pt x="369" y="819"/>
                    <a:pt x="307" y="819"/>
                  </a:cubicBezTo>
                  <a:cubicBezTo>
                    <a:pt x="246" y="819"/>
                    <a:pt x="205" y="778"/>
                    <a:pt x="205" y="717"/>
                  </a:cubicBezTo>
                  <a:close/>
                  <a:moveTo>
                    <a:pt x="2970" y="2662"/>
                  </a:moveTo>
                  <a:cubicBezTo>
                    <a:pt x="2867" y="2662"/>
                    <a:pt x="2867" y="2662"/>
                    <a:pt x="2867" y="2662"/>
                  </a:cubicBezTo>
                  <a:cubicBezTo>
                    <a:pt x="2867" y="819"/>
                    <a:pt x="2867" y="819"/>
                    <a:pt x="2867" y="819"/>
                  </a:cubicBezTo>
                  <a:cubicBezTo>
                    <a:pt x="2662" y="819"/>
                    <a:pt x="2662" y="819"/>
                    <a:pt x="2662" y="819"/>
                  </a:cubicBezTo>
                  <a:cubicBezTo>
                    <a:pt x="2662" y="2662"/>
                    <a:pt x="2662" y="2662"/>
                    <a:pt x="2662" y="2662"/>
                  </a:cubicBezTo>
                  <a:cubicBezTo>
                    <a:pt x="2048" y="2662"/>
                    <a:pt x="2048" y="2662"/>
                    <a:pt x="2048" y="2662"/>
                  </a:cubicBezTo>
                  <a:cubicBezTo>
                    <a:pt x="2048" y="1229"/>
                    <a:pt x="2048" y="1229"/>
                    <a:pt x="2048" y="1229"/>
                  </a:cubicBezTo>
                  <a:cubicBezTo>
                    <a:pt x="1843" y="1229"/>
                    <a:pt x="1843" y="1229"/>
                    <a:pt x="1843" y="1229"/>
                  </a:cubicBezTo>
                  <a:cubicBezTo>
                    <a:pt x="1843" y="2662"/>
                    <a:pt x="1843" y="2662"/>
                    <a:pt x="1843" y="2662"/>
                  </a:cubicBezTo>
                  <a:cubicBezTo>
                    <a:pt x="1229" y="2662"/>
                    <a:pt x="1229" y="2662"/>
                    <a:pt x="1229" y="2662"/>
                  </a:cubicBezTo>
                  <a:cubicBezTo>
                    <a:pt x="1229" y="819"/>
                    <a:pt x="1229" y="819"/>
                    <a:pt x="1229" y="819"/>
                  </a:cubicBezTo>
                  <a:cubicBezTo>
                    <a:pt x="1024" y="819"/>
                    <a:pt x="1024" y="819"/>
                    <a:pt x="1024" y="819"/>
                  </a:cubicBezTo>
                  <a:cubicBezTo>
                    <a:pt x="1024" y="2662"/>
                    <a:pt x="1024" y="2662"/>
                    <a:pt x="1024" y="2662"/>
                  </a:cubicBezTo>
                  <a:cubicBezTo>
                    <a:pt x="410" y="2662"/>
                    <a:pt x="410" y="2662"/>
                    <a:pt x="410" y="2662"/>
                  </a:cubicBezTo>
                  <a:cubicBezTo>
                    <a:pt x="410" y="1229"/>
                    <a:pt x="410" y="1229"/>
                    <a:pt x="410" y="1229"/>
                  </a:cubicBezTo>
                  <a:cubicBezTo>
                    <a:pt x="205" y="1229"/>
                    <a:pt x="205" y="1229"/>
                    <a:pt x="205" y="1229"/>
                  </a:cubicBezTo>
                  <a:cubicBezTo>
                    <a:pt x="205" y="2662"/>
                    <a:pt x="205" y="2662"/>
                    <a:pt x="205" y="2662"/>
                  </a:cubicBezTo>
                  <a:cubicBezTo>
                    <a:pt x="102" y="2662"/>
                    <a:pt x="102" y="2662"/>
                    <a:pt x="102" y="2662"/>
                  </a:cubicBezTo>
                  <a:cubicBezTo>
                    <a:pt x="41" y="2662"/>
                    <a:pt x="0" y="2703"/>
                    <a:pt x="0" y="2765"/>
                  </a:cubicBezTo>
                  <a:cubicBezTo>
                    <a:pt x="0" y="2826"/>
                    <a:pt x="41" y="2867"/>
                    <a:pt x="102" y="2867"/>
                  </a:cubicBezTo>
                  <a:cubicBezTo>
                    <a:pt x="2970" y="2867"/>
                    <a:pt x="2970" y="2867"/>
                    <a:pt x="2970" y="2867"/>
                  </a:cubicBezTo>
                  <a:cubicBezTo>
                    <a:pt x="3031" y="2867"/>
                    <a:pt x="3072" y="2826"/>
                    <a:pt x="3072" y="2765"/>
                  </a:cubicBezTo>
                  <a:cubicBezTo>
                    <a:pt x="3072" y="2703"/>
                    <a:pt x="3031" y="2662"/>
                    <a:pt x="2970" y="2662"/>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21" name="组合 120"/>
          <p:cNvGrpSpPr/>
          <p:nvPr/>
        </p:nvGrpSpPr>
        <p:grpSpPr>
          <a:xfrm>
            <a:off x="47624" y="4664476"/>
            <a:ext cx="1731479" cy="551244"/>
            <a:chOff x="47624" y="4816876"/>
            <a:chExt cx="1731479" cy="551244"/>
          </a:xfrm>
        </p:grpSpPr>
        <p:sp>
          <p:nvSpPr>
            <p:cNvPr id="122" name="直角三角形 121"/>
            <p:cNvSpPr/>
            <p:nvPr/>
          </p:nvSpPr>
          <p:spPr>
            <a:xfrm rot="16200000" flipH="1">
              <a:off x="41676" y="5270094"/>
              <a:ext cx="103976"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23" name="组合 122"/>
            <p:cNvGrpSpPr/>
            <p:nvPr/>
          </p:nvGrpSpPr>
          <p:grpSpPr>
            <a:xfrm>
              <a:off x="47624" y="4816876"/>
              <a:ext cx="1731479" cy="447270"/>
              <a:chOff x="47624" y="4054876"/>
              <a:chExt cx="1731479" cy="447270"/>
            </a:xfrm>
          </p:grpSpPr>
          <p:sp>
            <p:nvSpPr>
              <p:cNvPr id="125" name="五边形 64"/>
              <p:cNvSpPr/>
              <p:nvPr/>
            </p:nvSpPr>
            <p:spPr>
              <a:xfrm>
                <a:off x="47624" y="4054876"/>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26" name="矩形 125"/>
              <p:cNvSpPr/>
              <p:nvPr/>
            </p:nvSpPr>
            <p:spPr>
              <a:xfrm>
                <a:off x="507007" y="4104871"/>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教学目标</a:t>
                </a:r>
              </a:p>
            </p:txBody>
          </p:sp>
        </p:grpSp>
        <p:sp>
          <p:nvSpPr>
            <p:cNvPr id="124" name="Freeform 5"/>
            <p:cNvSpPr>
              <a:spLocks noEditPoints="1"/>
            </p:cNvSpPr>
            <p:nvPr/>
          </p:nvSpPr>
          <p:spPr bwMode="auto">
            <a:xfrm>
              <a:off x="216346" y="4901965"/>
              <a:ext cx="277091" cy="277091"/>
            </a:xfrm>
            <a:custGeom>
              <a:avLst/>
              <a:gdLst>
                <a:gd name="T0" fmla="*/ 1767 w 2867"/>
                <a:gd name="T1" fmla="*/ 287 h 2867"/>
                <a:gd name="T2" fmla="*/ 1327 w 2867"/>
                <a:gd name="T3" fmla="*/ 213 h 2867"/>
                <a:gd name="T4" fmla="*/ 0 w 2867"/>
                <a:gd name="T5" fmla="*/ 1540 h 2867"/>
                <a:gd name="T6" fmla="*/ 1327 w 2867"/>
                <a:gd name="T7" fmla="*/ 2867 h 2867"/>
                <a:gd name="T8" fmla="*/ 2654 w 2867"/>
                <a:gd name="T9" fmla="*/ 1540 h 2867"/>
                <a:gd name="T10" fmla="*/ 2582 w 2867"/>
                <a:gd name="T11" fmla="*/ 1105 h 2867"/>
                <a:gd name="T12" fmla="*/ 2403 w 2867"/>
                <a:gd name="T13" fmla="*/ 1284 h 2867"/>
                <a:gd name="T14" fmla="*/ 2433 w 2867"/>
                <a:gd name="T15" fmla="*/ 1540 h 2867"/>
                <a:gd name="T16" fmla="*/ 1327 w 2867"/>
                <a:gd name="T17" fmla="*/ 2646 h 2867"/>
                <a:gd name="T18" fmla="*/ 221 w 2867"/>
                <a:gd name="T19" fmla="*/ 1540 h 2867"/>
                <a:gd name="T20" fmla="*/ 1327 w 2867"/>
                <a:gd name="T21" fmla="*/ 434 h 2867"/>
                <a:gd name="T22" fmla="*/ 1589 w 2867"/>
                <a:gd name="T23" fmla="*/ 465 h 2867"/>
                <a:gd name="T24" fmla="*/ 1767 w 2867"/>
                <a:gd name="T25" fmla="*/ 287 h 2867"/>
                <a:gd name="T26" fmla="*/ 2387 w 2867"/>
                <a:gd name="T27" fmla="*/ 180 h 2867"/>
                <a:gd name="T28" fmla="*/ 2408 w 2867"/>
                <a:gd name="T29" fmla="*/ 426 h 2867"/>
                <a:gd name="T30" fmla="*/ 2445 w 2867"/>
                <a:gd name="T31" fmla="*/ 462 h 2867"/>
                <a:gd name="T32" fmla="*/ 2836 w 2867"/>
                <a:gd name="T33" fmla="*/ 496 h 2867"/>
                <a:gd name="T34" fmla="*/ 2867 w 2867"/>
                <a:gd name="T35" fmla="*/ 502 h 2867"/>
                <a:gd name="T36" fmla="*/ 2849 w 2867"/>
                <a:gd name="T37" fmla="*/ 524 h 2867"/>
                <a:gd name="T38" fmla="*/ 2370 w 2867"/>
                <a:gd name="T39" fmla="*/ 1005 h 2867"/>
                <a:gd name="T40" fmla="*/ 2322 w 2867"/>
                <a:gd name="T41" fmla="*/ 1023 h 2867"/>
                <a:gd name="T42" fmla="*/ 2070 w 2867"/>
                <a:gd name="T43" fmla="*/ 999 h 2867"/>
                <a:gd name="T44" fmla="*/ 2022 w 2867"/>
                <a:gd name="T45" fmla="*/ 1016 h 2867"/>
                <a:gd name="T46" fmla="*/ 1593 w 2867"/>
                <a:gd name="T47" fmla="*/ 1445 h 2867"/>
                <a:gd name="T48" fmla="*/ 1465 w 2867"/>
                <a:gd name="T49" fmla="*/ 1484 h 2867"/>
                <a:gd name="T50" fmla="*/ 1406 w 2867"/>
                <a:gd name="T51" fmla="*/ 1298 h 2867"/>
                <a:gd name="T52" fmla="*/ 1433 w 2867"/>
                <a:gd name="T53" fmla="*/ 1270 h 2867"/>
                <a:gd name="T54" fmla="*/ 1850 w 2867"/>
                <a:gd name="T55" fmla="*/ 853 h 2867"/>
                <a:gd name="T56" fmla="*/ 1871 w 2867"/>
                <a:gd name="T57" fmla="*/ 796 h 2867"/>
                <a:gd name="T58" fmla="*/ 1847 w 2867"/>
                <a:gd name="T59" fmla="*/ 541 h 2867"/>
                <a:gd name="T60" fmla="*/ 1859 w 2867"/>
                <a:gd name="T61" fmla="*/ 507 h 2867"/>
                <a:gd name="T62" fmla="*/ 2360 w 2867"/>
                <a:gd name="T63" fmla="*/ 6 h 2867"/>
                <a:gd name="T64" fmla="*/ 2370 w 2867"/>
                <a:gd name="T65" fmla="*/ 0 h 2867"/>
                <a:gd name="T66" fmla="*/ 2387 w 2867"/>
                <a:gd name="T67" fmla="*/ 180 h 2867"/>
                <a:gd name="T68" fmla="*/ 1880 w 2867"/>
                <a:gd name="T69" fmla="*/ 1540 h 2867"/>
                <a:gd name="T70" fmla="*/ 1327 w 2867"/>
                <a:gd name="T71" fmla="*/ 2093 h 2867"/>
                <a:gd name="T72" fmla="*/ 774 w 2867"/>
                <a:gd name="T73" fmla="*/ 1540 h 2867"/>
                <a:gd name="T74" fmla="*/ 1327 w 2867"/>
                <a:gd name="T75" fmla="*/ 987 h 2867"/>
                <a:gd name="T76" fmla="*/ 1460 w 2867"/>
                <a:gd name="T77" fmla="*/ 1003 h 2867"/>
                <a:gd name="T78" fmla="*/ 1378 w 2867"/>
                <a:gd name="T79" fmla="*/ 1085 h 2867"/>
                <a:gd name="T80" fmla="*/ 1244 w 2867"/>
                <a:gd name="T81" fmla="*/ 1219 h 2867"/>
                <a:gd name="T82" fmla="*/ 995 w 2867"/>
                <a:gd name="T83" fmla="*/ 1540 h 2867"/>
                <a:gd name="T84" fmla="*/ 1327 w 2867"/>
                <a:gd name="T85" fmla="*/ 1872 h 2867"/>
                <a:gd name="T86" fmla="*/ 1653 w 2867"/>
                <a:gd name="T87" fmla="*/ 1602 h 2867"/>
                <a:gd name="T88" fmla="*/ 1773 w 2867"/>
                <a:gd name="T89" fmla="*/ 1482 h 2867"/>
                <a:gd name="T90" fmla="*/ 1861 w 2867"/>
                <a:gd name="T91" fmla="*/ 1394 h 2867"/>
                <a:gd name="T92" fmla="*/ 1880 w 2867"/>
                <a:gd name="T93" fmla="*/ 1540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67" h="2867">
                  <a:moveTo>
                    <a:pt x="1767" y="287"/>
                  </a:moveTo>
                  <a:cubicBezTo>
                    <a:pt x="1629" y="239"/>
                    <a:pt x="1481" y="213"/>
                    <a:pt x="1327" y="213"/>
                  </a:cubicBezTo>
                  <a:cubicBezTo>
                    <a:pt x="594" y="213"/>
                    <a:pt x="0" y="807"/>
                    <a:pt x="0" y="1540"/>
                  </a:cubicBezTo>
                  <a:cubicBezTo>
                    <a:pt x="0" y="2273"/>
                    <a:pt x="594" y="2867"/>
                    <a:pt x="1327" y="2867"/>
                  </a:cubicBezTo>
                  <a:cubicBezTo>
                    <a:pt x="2060" y="2867"/>
                    <a:pt x="2654" y="2273"/>
                    <a:pt x="2654" y="1540"/>
                  </a:cubicBezTo>
                  <a:cubicBezTo>
                    <a:pt x="2654" y="1388"/>
                    <a:pt x="2629" y="1241"/>
                    <a:pt x="2582" y="1105"/>
                  </a:cubicBezTo>
                  <a:cubicBezTo>
                    <a:pt x="2522" y="1165"/>
                    <a:pt x="2463" y="1224"/>
                    <a:pt x="2403" y="1284"/>
                  </a:cubicBezTo>
                  <a:cubicBezTo>
                    <a:pt x="2423" y="1366"/>
                    <a:pt x="2433" y="1452"/>
                    <a:pt x="2433" y="1540"/>
                  </a:cubicBezTo>
                  <a:cubicBezTo>
                    <a:pt x="2433" y="2151"/>
                    <a:pt x="1938" y="2646"/>
                    <a:pt x="1327" y="2646"/>
                  </a:cubicBezTo>
                  <a:cubicBezTo>
                    <a:pt x="716" y="2646"/>
                    <a:pt x="221" y="2151"/>
                    <a:pt x="221" y="1540"/>
                  </a:cubicBezTo>
                  <a:cubicBezTo>
                    <a:pt x="221" y="929"/>
                    <a:pt x="716" y="434"/>
                    <a:pt x="1327" y="434"/>
                  </a:cubicBezTo>
                  <a:cubicBezTo>
                    <a:pt x="1417" y="434"/>
                    <a:pt x="1505" y="445"/>
                    <a:pt x="1589" y="465"/>
                  </a:cubicBezTo>
                  <a:cubicBezTo>
                    <a:pt x="1648" y="406"/>
                    <a:pt x="1707" y="346"/>
                    <a:pt x="1767" y="287"/>
                  </a:cubicBezTo>
                  <a:close/>
                  <a:moveTo>
                    <a:pt x="2387" y="180"/>
                  </a:moveTo>
                  <a:cubicBezTo>
                    <a:pt x="2394" y="262"/>
                    <a:pt x="2403" y="344"/>
                    <a:pt x="2408" y="426"/>
                  </a:cubicBezTo>
                  <a:cubicBezTo>
                    <a:pt x="2410" y="452"/>
                    <a:pt x="2420" y="460"/>
                    <a:pt x="2445" y="462"/>
                  </a:cubicBezTo>
                  <a:cubicBezTo>
                    <a:pt x="2575" y="472"/>
                    <a:pt x="2706" y="484"/>
                    <a:pt x="2836" y="496"/>
                  </a:cubicBezTo>
                  <a:cubicBezTo>
                    <a:pt x="2847" y="497"/>
                    <a:pt x="2858" y="494"/>
                    <a:pt x="2867" y="502"/>
                  </a:cubicBezTo>
                  <a:cubicBezTo>
                    <a:pt x="2865" y="513"/>
                    <a:pt x="2856" y="518"/>
                    <a:pt x="2849" y="524"/>
                  </a:cubicBezTo>
                  <a:cubicBezTo>
                    <a:pt x="2690" y="684"/>
                    <a:pt x="2529" y="844"/>
                    <a:pt x="2370" y="1005"/>
                  </a:cubicBezTo>
                  <a:cubicBezTo>
                    <a:pt x="2356" y="1019"/>
                    <a:pt x="2342" y="1025"/>
                    <a:pt x="2322" y="1023"/>
                  </a:cubicBezTo>
                  <a:cubicBezTo>
                    <a:pt x="2238" y="1014"/>
                    <a:pt x="2154" y="1008"/>
                    <a:pt x="2070" y="999"/>
                  </a:cubicBezTo>
                  <a:cubicBezTo>
                    <a:pt x="2049" y="997"/>
                    <a:pt x="2036" y="1001"/>
                    <a:pt x="2022" y="1016"/>
                  </a:cubicBezTo>
                  <a:cubicBezTo>
                    <a:pt x="1805" y="1233"/>
                    <a:pt x="1810" y="1228"/>
                    <a:pt x="1593" y="1445"/>
                  </a:cubicBezTo>
                  <a:cubicBezTo>
                    <a:pt x="1557" y="1482"/>
                    <a:pt x="1516" y="1500"/>
                    <a:pt x="1465" y="1484"/>
                  </a:cubicBezTo>
                  <a:cubicBezTo>
                    <a:pt x="1384" y="1460"/>
                    <a:pt x="1354" y="1364"/>
                    <a:pt x="1406" y="1298"/>
                  </a:cubicBezTo>
                  <a:cubicBezTo>
                    <a:pt x="1414" y="1288"/>
                    <a:pt x="1423" y="1279"/>
                    <a:pt x="1433" y="1270"/>
                  </a:cubicBezTo>
                  <a:cubicBezTo>
                    <a:pt x="1645" y="1057"/>
                    <a:pt x="1637" y="1065"/>
                    <a:pt x="1850" y="853"/>
                  </a:cubicBezTo>
                  <a:cubicBezTo>
                    <a:pt x="1867" y="836"/>
                    <a:pt x="1874" y="821"/>
                    <a:pt x="1871" y="796"/>
                  </a:cubicBezTo>
                  <a:cubicBezTo>
                    <a:pt x="1861" y="712"/>
                    <a:pt x="1855" y="626"/>
                    <a:pt x="1847" y="541"/>
                  </a:cubicBezTo>
                  <a:cubicBezTo>
                    <a:pt x="1846" y="527"/>
                    <a:pt x="1849" y="517"/>
                    <a:pt x="1859" y="507"/>
                  </a:cubicBezTo>
                  <a:cubicBezTo>
                    <a:pt x="2026" y="340"/>
                    <a:pt x="2193" y="173"/>
                    <a:pt x="2360" y="6"/>
                  </a:cubicBezTo>
                  <a:cubicBezTo>
                    <a:pt x="2361" y="5"/>
                    <a:pt x="2364" y="4"/>
                    <a:pt x="2370" y="0"/>
                  </a:cubicBezTo>
                  <a:cubicBezTo>
                    <a:pt x="2376" y="62"/>
                    <a:pt x="2382" y="121"/>
                    <a:pt x="2387" y="180"/>
                  </a:cubicBezTo>
                  <a:close/>
                  <a:moveTo>
                    <a:pt x="1880" y="1540"/>
                  </a:moveTo>
                  <a:cubicBezTo>
                    <a:pt x="1880" y="1845"/>
                    <a:pt x="1633" y="2093"/>
                    <a:pt x="1327" y="2093"/>
                  </a:cubicBezTo>
                  <a:cubicBezTo>
                    <a:pt x="1022" y="2093"/>
                    <a:pt x="774" y="1845"/>
                    <a:pt x="774" y="1540"/>
                  </a:cubicBezTo>
                  <a:cubicBezTo>
                    <a:pt x="774" y="1234"/>
                    <a:pt x="1022" y="987"/>
                    <a:pt x="1327" y="987"/>
                  </a:cubicBezTo>
                  <a:cubicBezTo>
                    <a:pt x="1373" y="987"/>
                    <a:pt x="1417" y="992"/>
                    <a:pt x="1460" y="1003"/>
                  </a:cubicBezTo>
                  <a:cubicBezTo>
                    <a:pt x="1432" y="1030"/>
                    <a:pt x="1405" y="1057"/>
                    <a:pt x="1378" y="1085"/>
                  </a:cubicBezTo>
                  <a:cubicBezTo>
                    <a:pt x="1333" y="1129"/>
                    <a:pt x="1288" y="1174"/>
                    <a:pt x="1244" y="1219"/>
                  </a:cubicBezTo>
                  <a:cubicBezTo>
                    <a:pt x="1101" y="1256"/>
                    <a:pt x="995" y="1385"/>
                    <a:pt x="995" y="1540"/>
                  </a:cubicBezTo>
                  <a:cubicBezTo>
                    <a:pt x="995" y="1723"/>
                    <a:pt x="1144" y="1872"/>
                    <a:pt x="1327" y="1872"/>
                  </a:cubicBezTo>
                  <a:cubicBezTo>
                    <a:pt x="1489" y="1872"/>
                    <a:pt x="1624" y="1756"/>
                    <a:pt x="1653" y="1602"/>
                  </a:cubicBezTo>
                  <a:cubicBezTo>
                    <a:pt x="1693" y="1562"/>
                    <a:pt x="1733" y="1522"/>
                    <a:pt x="1773" y="1482"/>
                  </a:cubicBezTo>
                  <a:cubicBezTo>
                    <a:pt x="1803" y="1452"/>
                    <a:pt x="1830" y="1425"/>
                    <a:pt x="1861" y="1394"/>
                  </a:cubicBezTo>
                  <a:cubicBezTo>
                    <a:pt x="1873" y="1441"/>
                    <a:pt x="1880" y="1489"/>
                    <a:pt x="1880" y="154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27" name="组合 126"/>
          <p:cNvGrpSpPr/>
          <p:nvPr/>
        </p:nvGrpSpPr>
        <p:grpSpPr>
          <a:xfrm>
            <a:off x="47624" y="3830259"/>
            <a:ext cx="1731479" cy="551244"/>
            <a:chOff x="47624" y="3982659"/>
            <a:chExt cx="1731479" cy="551244"/>
          </a:xfrm>
        </p:grpSpPr>
        <p:sp>
          <p:nvSpPr>
            <p:cNvPr id="128" name="直角三角形 127"/>
            <p:cNvSpPr/>
            <p:nvPr/>
          </p:nvSpPr>
          <p:spPr>
            <a:xfrm rot="16200000" flipH="1">
              <a:off x="41676" y="4435878"/>
              <a:ext cx="103975" cy="920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grpSp>
          <p:nvGrpSpPr>
            <p:cNvPr id="129" name="组合 128"/>
            <p:cNvGrpSpPr/>
            <p:nvPr/>
          </p:nvGrpSpPr>
          <p:grpSpPr>
            <a:xfrm>
              <a:off x="47624" y="3982659"/>
              <a:ext cx="1731479" cy="447270"/>
              <a:chOff x="47624" y="3415393"/>
              <a:chExt cx="1731479" cy="447270"/>
            </a:xfrm>
          </p:grpSpPr>
          <p:sp>
            <p:nvSpPr>
              <p:cNvPr id="133" name="五边形 63"/>
              <p:cNvSpPr/>
              <p:nvPr/>
            </p:nvSpPr>
            <p:spPr>
              <a:xfrm>
                <a:off x="47624" y="3415393"/>
                <a:ext cx="1731479" cy="447270"/>
              </a:xfrm>
              <a:prstGeom prst="homePlate">
                <a:avLst/>
              </a:prstGeom>
              <a:solidFill>
                <a:srgbClr val="E3E7EC"/>
              </a:solidFill>
              <a:ln>
                <a:noFill/>
              </a:ln>
              <a:effectLst>
                <a:outerShdw blurRad="63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34" name="矩形 133"/>
              <p:cNvSpPr/>
              <p:nvPr/>
            </p:nvSpPr>
            <p:spPr>
              <a:xfrm>
                <a:off x="507007" y="3462807"/>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cs typeface="+mn-ea"/>
                    <a:sym typeface="+mn-lt"/>
                  </a:rPr>
                  <a:t>教材分析</a:t>
                </a:r>
              </a:p>
            </p:txBody>
          </p:sp>
        </p:grpSp>
        <p:grpSp>
          <p:nvGrpSpPr>
            <p:cNvPr id="130" name="Group 4"/>
            <p:cNvGrpSpPr>
              <a:grpSpLocks noChangeAspect="1"/>
            </p:cNvGrpSpPr>
            <p:nvPr/>
          </p:nvGrpSpPr>
          <p:grpSpPr bwMode="auto">
            <a:xfrm>
              <a:off x="204441" y="4076683"/>
              <a:ext cx="259012" cy="259221"/>
              <a:chOff x="1992" y="309"/>
              <a:chExt cx="3698" cy="3701"/>
            </a:xfrm>
            <a:solidFill>
              <a:schemeClr val="tx2"/>
            </a:solidFill>
          </p:grpSpPr>
          <p:sp>
            <p:nvSpPr>
              <p:cNvPr id="131" name="Freeform 5"/>
              <p:cNvSpPr>
                <a:spLocks noEditPoints="1"/>
              </p:cNvSpPr>
              <p:nvPr/>
            </p:nvSpPr>
            <p:spPr bwMode="auto">
              <a:xfrm>
                <a:off x="2883" y="1203"/>
                <a:ext cx="1912" cy="1912"/>
              </a:xfrm>
              <a:custGeom>
                <a:avLst/>
                <a:gdLst>
                  <a:gd name="T0" fmla="*/ 1270 w 1270"/>
                  <a:gd name="T1" fmla="*/ 560 h 1269"/>
                  <a:gd name="T2" fmla="*/ 711 w 1270"/>
                  <a:gd name="T3" fmla="*/ 0 h 1269"/>
                  <a:gd name="T4" fmla="*/ 711 w 1270"/>
                  <a:gd name="T5" fmla="*/ 117 h 1269"/>
                  <a:gd name="T6" fmla="*/ 561 w 1270"/>
                  <a:gd name="T7" fmla="*/ 117 h 1269"/>
                  <a:gd name="T8" fmla="*/ 561 w 1270"/>
                  <a:gd name="T9" fmla="*/ 0 h 1269"/>
                  <a:gd name="T10" fmla="*/ 0 w 1270"/>
                  <a:gd name="T11" fmla="*/ 560 h 1269"/>
                  <a:gd name="T12" fmla="*/ 118 w 1270"/>
                  <a:gd name="T13" fmla="*/ 560 h 1269"/>
                  <a:gd name="T14" fmla="*/ 118 w 1270"/>
                  <a:gd name="T15" fmla="*/ 710 h 1269"/>
                  <a:gd name="T16" fmla="*/ 1 w 1270"/>
                  <a:gd name="T17" fmla="*/ 710 h 1269"/>
                  <a:gd name="T18" fmla="*/ 561 w 1270"/>
                  <a:gd name="T19" fmla="*/ 1269 h 1269"/>
                  <a:gd name="T20" fmla="*/ 561 w 1270"/>
                  <a:gd name="T21" fmla="*/ 1153 h 1269"/>
                  <a:gd name="T22" fmla="*/ 711 w 1270"/>
                  <a:gd name="T23" fmla="*/ 1153 h 1269"/>
                  <a:gd name="T24" fmla="*/ 711 w 1270"/>
                  <a:gd name="T25" fmla="*/ 1269 h 1269"/>
                  <a:gd name="T26" fmla="*/ 1270 w 1270"/>
                  <a:gd name="T27" fmla="*/ 710 h 1269"/>
                  <a:gd name="T28" fmla="*/ 1154 w 1270"/>
                  <a:gd name="T29" fmla="*/ 710 h 1269"/>
                  <a:gd name="T30" fmla="*/ 1154 w 1270"/>
                  <a:gd name="T31" fmla="*/ 560 h 1269"/>
                  <a:gd name="T32" fmla="*/ 1270 w 1270"/>
                  <a:gd name="T33" fmla="*/ 560 h 1269"/>
                  <a:gd name="T34" fmla="*/ 1270 w 1270"/>
                  <a:gd name="T35" fmla="*/ 560 h 1269"/>
                  <a:gd name="T36" fmla="*/ 635 w 1270"/>
                  <a:gd name="T37" fmla="*/ 872 h 1269"/>
                  <a:gd name="T38" fmla="*/ 397 w 1270"/>
                  <a:gd name="T39" fmla="*/ 634 h 1269"/>
                  <a:gd name="T40" fmla="*/ 635 w 1270"/>
                  <a:gd name="T41" fmla="*/ 396 h 1269"/>
                  <a:gd name="T42" fmla="*/ 873 w 1270"/>
                  <a:gd name="T43" fmla="*/ 634 h 1269"/>
                  <a:gd name="T44" fmla="*/ 635 w 1270"/>
                  <a:gd name="T45" fmla="*/ 872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0" h="1269">
                    <a:moveTo>
                      <a:pt x="1270" y="560"/>
                    </a:moveTo>
                    <a:cubicBezTo>
                      <a:pt x="1236" y="268"/>
                      <a:pt x="1003" y="35"/>
                      <a:pt x="711" y="0"/>
                    </a:cubicBezTo>
                    <a:cubicBezTo>
                      <a:pt x="711" y="117"/>
                      <a:pt x="711" y="117"/>
                      <a:pt x="711" y="117"/>
                    </a:cubicBezTo>
                    <a:cubicBezTo>
                      <a:pt x="561" y="117"/>
                      <a:pt x="561" y="117"/>
                      <a:pt x="561" y="117"/>
                    </a:cubicBezTo>
                    <a:cubicBezTo>
                      <a:pt x="561" y="0"/>
                      <a:pt x="561" y="0"/>
                      <a:pt x="561" y="0"/>
                    </a:cubicBezTo>
                    <a:cubicBezTo>
                      <a:pt x="268" y="34"/>
                      <a:pt x="35" y="267"/>
                      <a:pt x="0" y="560"/>
                    </a:cubicBezTo>
                    <a:cubicBezTo>
                      <a:pt x="118" y="560"/>
                      <a:pt x="118" y="560"/>
                      <a:pt x="118" y="560"/>
                    </a:cubicBezTo>
                    <a:cubicBezTo>
                      <a:pt x="118" y="710"/>
                      <a:pt x="118" y="710"/>
                      <a:pt x="118" y="710"/>
                    </a:cubicBezTo>
                    <a:cubicBezTo>
                      <a:pt x="1" y="710"/>
                      <a:pt x="1" y="710"/>
                      <a:pt x="1" y="710"/>
                    </a:cubicBezTo>
                    <a:cubicBezTo>
                      <a:pt x="35" y="1002"/>
                      <a:pt x="268" y="1235"/>
                      <a:pt x="561" y="1269"/>
                    </a:cubicBezTo>
                    <a:cubicBezTo>
                      <a:pt x="561" y="1153"/>
                      <a:pt x="561" y="1153"/>
                      <a:pt x="561" y="1153"/>
                    </a:cubicBezTo>
                    <a:cubicBezTo>
                      <a:pt x="711" y="1153"/>
                      <a:pt x="711" y="1153"/>
                      <a:pt x="711" y="1153"/>
                    </a:cubicBezTo>
                    <a:cubicBezTo>
                      <a:pt x="711" y="1269"/>
                      <a:pt x="711" y="1269"/>
                      <a:pt x="711" y="1269"/>
                    </a:cubicBezTo>
                    <a:cubicBezTo>
                      <a:pt x="1003" y="1234"/>
                      <a:pt x="1235" y="1002"/>
                      <a:pt x="1270" y="710"/>
                    </a:cubicBezTo>
                    <a:cubicBezTo>
                      <a:pt x="1154" y="710"/>
                      <a:pt x="1154" y="710"/>
                      <a:pt x="1154" y="710"/>
                    </a:cubicBezTo>
                    <a:cubicBezTo>
                      <a:pt x="1154" y="560"/>
                      <a:pt x="1154" y="560"/>
                      <a:pt x="1154" y="560"/>
                    </a:cubicBezTo>
                    <a:cubicBezTo>
                      <a:pt x="1270" y="560"/>
                      <a:pt x="1270" y="560"/>
                      <a:pt x="1270" y="560"/>
                    </a:cubicBezTo>
                    <a:cubicBezTo>
                      <a:pt x="1270" y="560"/>
                      <a:pt x="1270" y="560"/>
                      <a:pt x="1270" y="560"/>
                    </a:cubicBezTo>
                    <a:close/>
                    <a:moveTo>
                      <a:pt x="635" y="872"/>
                    </a:moveTo>
                    <a:cubicBezTo>
                      <a:pt x="504" y="872"/>
                      <a:pt x="397" y="766"/>
                      <a:pt x="397" y="634"/>
                    </a:cubicBezTo>
                    <a:cubicBezTo>
                      <a:pt x="397" y="503"/>
                      <a:pt x="504" y="396"/>
                      <a:pt x="635" y="396"/>
                    </a:cubicBezTo>
                    <a:cubicBezTo>
                      <a:pt x="766" y="396"/>
                      <a:pt x="873" y="503"/>
                      <a:pt x="873" y="634"/>
                    </a:cubicBezTo>
                    <a:cubicBezTo>
                      <a:pt x="873" y="766"/>
                      <a:pt x="766" y="872"/>
                      <a:pt x="635" y="8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32" name="Freeform 6"/>
              <p:cNvSpPr>
                <a:spLocks noEditPoints="1"/>
              </p:cNvSpPr>
              <p:nvPr/>
            </p:nvSpPr>
            <p:spPr bwMode="auto">
              <a:xfrm>
                <a:off x="1992" y="309"/>
                <a:ext cx="3698" cy="3701"/>
              </a:xfrm>
              <a:custGeom>
                <a:avLst/>
                <a:gdLst>
                  <a:gd name="T0" fmla="*/ 1228 w 2456"/>
                  <a:gd name="T1" fmla="*/ 0 h 2456"/>
                  <a:gd name="T2" fmla="*/ 0 w 2456"/>
                  <a:gd name="T3" fmla="*/ 1228 h 2456"/>
                  <a:gd name="T4" fmla="*/ 1228 w 2456"/>
                  <a:gd name="T5" fmla="*/ 2456 h 2456"/>
                  <a:gd name="T6" fmla="*/ 2456 w 2456"/>
                  <a:gd name="T7" fmla="*/ 1228 h 2456"/>
                  <a:gd name="T8" fmla="*/ 1228 w 2456"/>
                  <a:gd name="T9" fmla="*/ 0 h 2456"/>
                  <a:gd name="T10" fmla="*/ 2016 w 2456"/>
                  <a:gd name="T11" fmla="*/ 1303 h 2456"/>
                  <a:gd name="T12" fmla="*/ 1788 w 2456"/>
                  <a:gd name="T13" fmla="*/ 1788 h 2456"/>
                  <a:gd name="T14" fmla="*/ 1303 w 2456"/>
                  <a:gd name="T15" fmla="*/ 2016 h 2456"/>
                  <a:gd name="T16" fmla="*/ 1303 w 2456"/>
                  <a:gd name="T17" fmla="*/ 2120 h 2456"/>
                  <a:gd name="T18" fmla="*/ 1153 w 2456"/>
                  <a:gd name="T19" fmla="*/ 2120 h 2456"/>
                  <a:gd name="T20" fmla="*/ 1153 w 2456"/>
                  <a:gd name="T21" fmla="*/ 2017 h 2456"/>
                  <a:gd name="T22" fmla="*/ 666 w 2456"/>
                  <a:gd name="T23" fmla="*/ 1788 h 2456"/>
                  <a:gd name="T24" fmla="*/ 438 w 2456"/>
                  <a:gd name="T25" fmla="*/ 1303 h 2456"/>
                  <a:gd name="T26" fmla="*/ 336 w 2456"/>
                  <a:gd name="T27" fmla="*/ 1303 h 2456"/>
                  <a:gd name="T28" fmla="*/ 336 w 2456"/>
                  <a:gd name="T29" fmla="*/ 1153 h 2456"/>
                  <a:gd name="T30" fmla="*/ 438 w 2456"/>
                  <a:gd name="T31" fmla="*/ 1153 h 2456"/>
                  <a:gd name="T32" fmla="*/ 666 w 2456"/>
                  <a:gd name="T33" fmla="*/ 667 h 2456"/>
                  <a:gd name="T34" fmla="*/ 1153 w 2456"/>
                  <a:gd name="T35" fmla="*/ 438 h 2456"/>
                  <a:gd name="T36" fmla="*/ 1153 w 2456"/>
                  <a:gd name="T37" fmla="*/ 336 h 2456"/>
                  <a:gd name="T38" fmla="*/ 1303 w 2456"/>
                  <a:gd name="T39" fmla="*/ 336 h 2456"/>
                  <a:gd name="T40" fmla="*/ 1303 w 2456"/>
                  <a:gd name="T41" fmla="*/ 438 h 2456"/>
                  <a:gd name="T42" fmla="*/ 1788 w 2456"/>
                  <a:gd name="T43" fmla="*/ 667 h 2456"/>
                  <a:gd name="T44" fmla="*/ 2017 w 2456"/>
                  <a:gd name="T45" fmla="*/ 1153 h 2456"/>
                  <a:gd name="T46" fmla="*/ 2120 w 2456"/>
                  <a:gd name="T47" fmla="*/ 1153 h 2456"/>
                  <a:gd name="T48" fmla="*/ 2120 w 2456"/>
                  <a:gd name="T49" fmla="*/ 1303 h 2456"/>
                  <a:gd name="T50" fmla="*/ 2016 w 2456"/>
                  <a:gd name="T51" fmla="*/ 1303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6" h="2456">
                    <a:moveTo>
                      <a:pt x="1228" y="0"/>
                    </a:moveTo>
                    <a:cubicBezTo>
                      <a:pt x="550" y="0"/>
                      <a:pt x="0" y="550"/>
                      <a:pt x="0" y="1228"/>
                    </a:cubicBezTo>
                    <a:cubicBezTo>
                      <a:pt x="0" y="1906"/>
                      <a:pt x="550" y="2456"/>
                      <a:pt x="1228" y="2456"/>
                    </a:cubicBezTo>
                    <a:cubicBezTo>
                      <a:pt x="1906" y="2456"/>
                      <a:pt x="2456" y="1906"/>
                      <a:pt x="2456" y="1228"/>
                    </a:cubicBezTo>
                    <a:cubicBezTo>
                      <a:pt x="2456" y="550"/>
                      <a:pt x="1906" y="0"/>
                      <a:pt x="1228" y="0"/>
                    </a:cubicBezTo>
                    <a:close/>
                    <a:moveTo>
                      <a:pt x="2016" y="1303"/>
                    </a:moveTo>
                    <a:cubicBezTo>
                      <a:pt x="1999" y="1486"/>
                      <a:pt x="1919" y="1656"/>
                      <a:pt x="1788" y="1788"/>
                    </a:cubicBezTo>
                    <a:cubicBezTo>
                      <a:pt x="1656" y="1920"/>
                      <a:pt x="1486" y="1999"/>
                      <a:pt x="1303" y="2016"/>
                    </a:cubicBezTo>
                    <a:cubicBezTo>
                      <a:pt x="1303" y="2120"/>
                      <a:pt x="1303" y="2120"/>
                      <a:pt x="1303" y="2120"/>
                    </a:cubicBezTo>
                    <a:cubicBezTo>
                      <a:pt x="1153" y="2120"/>
                      <a:pt x="1153" y="2120"/>
                      <a:pt x="1153" y="2120"/>
                    </a:cubicBezTo>
                    <a:cubicBezTo>
                      <a:pt x="1153" y="2017"/>
                      <a:pt x="1153" y="2017"/>
                      <a:pt x="1153" y="2017"/>
                    </a:cubicBezTo>
                    <a:cubicBezTo>
                      <a:pt x="969" y="2000"/>
                      <a:pt x="799" y="1920"/>
                      <a:pt x="666" y="1788"/>
                    </a:cubicBezTo>
                    <a:cubicBezTo>
                      <a:pt x="535" y="1656"/>
                      <a:pt x="455" y="1486"/>
                      <a:pt x="438" y="1303"/>
                    </a:cubicBezTo>
                    <a:cubicBezTo>
                      <a:pt x="336" y="1303"/>
                      <a:pt x="336" y="1303"/>
                      <a:pt x="336" y="1303"/>
                    </a:cubicBezTo>
                    <a:cubicBezTo>
                      <a:pt x="336" y="1153"/>
                      <a:pt x="336" y="1153"/>
                      <a:pt x="336" y="1153"/>
                    </a:cubicBezTo>
                    <a:cubicBezTo>
                      <a:pt x="438" y="1153"/>
                      <a:pt x="438" y="1153"/>
                      <a:pt x="438" y="1153"/>
                    </a:cubicBezTo>
                    <a:cubicBezTo>
                      <a:pt x="455" y="969"/>
                      <a:pt x="534" y="799"/>
                      <a:pt x="666" y="667"/>
                    </a:cubicBezTo>
                    <a:cubicBezTo>
                      <a:pt x="799" y="534"/>
                      <a:pt x="969" y="455"/>
                      <a:pt x="1153" y="438"/>
                    </a:cubicBezTo>
                    <a:cubicBezTo>
                      <a:pt x="1153" y="336"/>
                      <a:pt x="1153" y="336"/>
                      <a:pt x="1153" y="336"/>
                    </a:cubicBezTo>
                    <a:cubicBezTo>
                      <a:pt x="1303" y="336"/>
                      <a:pt x="1303" y="336"/>
                      <a:pt x="1303" y="336"/>
                    </a:cubicBezTo>
                    <a:cubicBezTo>
                      <a:pt x="1303" y="438"/>
                      <a:pt x="1303" y="438"/>
                      <a:pt x="1303" y="438"/>
                    </a:cubicBezTo>
                    <a:cubicBezTo>
                      <a:pt x="1486" y="455"/>
                      <a:pt x="1656" y="535"/>
                      <a:pt x="1788" y="667"/>
                    </a:cubicBezTo>
                    <a:cubicBezTo>
                      <a:pt x="1920" y="799"/>
                      <a:pt x="2000" y="969"/>
                      <a:pt x="2017" y="1153"/>
                    </a:cubicBezTo>
                    <a:cubicBezTo>
                      <a:pt x="2120" y="1153"/>
                      <a:pt x="2120" y="1153"/>
                      <a:pt x="2120" y="1153"/>
                    </a:cubicBezTo>
                    <a:cubicBezTo>
                      <a:pt x="2120" y="1303"/>
                      <a:pt x="2120" y="1303"/>
                      <a:pt x="2120" y="1303"/>
                    </a:cubicBezTo>
                    <a:cubicBezTo>
                      <a:pt x="2016" y="1303"/>
                      <a:pt x="2016" y="1303"/>
                      <a:pt x="2016" y="1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grpSp>
        <p:nvGrpSpPr>
          <p:cNvPr id="2" name="组合 1"/>
          <p:cNvGrpSpPr/>
          <p:nvPr/>
        </p:nvGrpSpPr>
        <p:grpSpPr>
          <a:xfrm>
            <a:off x="2573020" y="1571625"/>
            <a:ext cx="8178800" cy="2548255"/>
            <a:chOff x="4239" y="4562"/>
            <a:chExt cx="12880" cy="4013"/>
          </a:xfrm>
        </p:grpSpPr>
        <p:sp>
          <p:nvSpPr>
            <p:cNvPr id="209" name="椭圆 208"/>
            <p:cNvSpPr/>
            <p:nvPr/>
          </p:nvSpPr>
          <p:spPr>
            <a:xfrm>
              <a:off x="13639" y="4562"/>
              <a:ext cx="3465" cy="3465"/>
            </a:xfrm>
            <a:prstGeom prst="ellipse">
              <a:avLst/>
            </a:prstGeom>
            <a:solidFill>
              <a:srgbClr val="00CCFF">
                <a:alpha val="10000"/>
              </a:srgbClr>
            </a:solidFill>
            <a:ln w="12700" cap="flat" cmpd="sng" algn="ctr">
              <a:noFill/>
              <a:prstDash val="solid"/>
              <a:miter lim="800000"/>
            </a:ln>
            <a:effectLst/>
          </p:spPr>
          <p:txBody>
            <a:bodyPr lIns="91440" tIns="45720" rIns="91440" bIns="45720" rtlCol="0" anchor="ctr"/>
            <a:lstStyle/>
            <a:p>
              <a:pPr algn="ctr" defTabSz="1219200">
                <a:defRPr/>
              </a:pPr>
              <a:r>
                <a:rPr lang="en-US" altLang="zh-CN" sz="2400" kern="0" dirty="0">
                  <a:solidFill>
                    <a:prstClr val="white"/>
                  </a:solidFill>
                  <a:cs typeface="+mn-ea"/>
                  <a:sym typeface="+mn-lt"/>
                </a:rPr>
                <a:t> </a:t>
              </a:r>
              <a:endParaRPr lang="zh-CN" altLang="en-US" sz="2400" kern="0" dirty="0">
                <a:solidFill>
                  <a:prstClr val="white"/>
                </a:solidFill>
                <a:cs typeface="+mn-ea"/>
                <a:sym typeface="+mn-lt"/>
              </a:endParaRPr>
            </a:p>
          </p:txBody>
        </p:sp>
        <p:sp>
          <p:nvSpPr>
            <p:cNvPr id="210" name="椭圆 209"/>
            <p:cNvSpPr/>
            <p:nvPr/>
          </p:nvSpPr>
          <p:spPr>
            <a:xfrm>
              <a:off x="13485" y="4776"/>
              <a:ext cx="3634" cy="3634"/>
            </a:xfrm>
            <a:prstGeom prst="ellipse">
              <a:avLst/>
            </a:prstGeom>
            <a:solidFill>
              <a:srgbClr val="00CCFF">
                <a:alpha val="20000"/>
              </a:srgbClr>
            </a:solidFill>
            <a:ln w="12700" cap="flat" cmpd="sng" algn="ctr">
              <a:noFill/>
              <a:prstDash val="solid"/>
              <a:miter lim="800000"/>
            </a:ln>
            <a:effectLst/>
          </p:spPr>
          <p:txBody>
            <a:bodyPr lIns="91440" tIns="45720" rIns="91440" bIns="45720" rtlCol="0" anchor="ctr"/>
            <a:lstStyle/>
            <a:p>
              <a:pPr algn="ctr" defTabSz="1219200">
                <a:defRPr/>
              </a:pPr>
              <a:r>
                <a:rPr lang="en-US" altLang="zh-CN" sz="2400" kern="0" dirty="0">
                  <a:solidFill>
                    <a:prstClr val="white"/>
                  </a:solidFill>
                  <a:cs typeface="+mn-ea"/>
                  <a:sym typeface="+mn-lt"/>
                </a:rPr>
                <a:t> </a:t>
              </a:r>
              <a:endParaRPr lang="zh-CN" altLang="en-US" sz="2400" kern="0" dirty="0">
                <a:solidFill>
                  <a:prstClr val="white"/>
                </a:solidFill>
                <a:cs typeface="+mn-ea"/>
                <a:sym typeface="+mn-lt"/>
              </a:endParaRPr>
            </a:p>
          </p:txBody>
        </p:sp>
        <p:sp>
          <p:nvSpPr>
            <p:cNvPr id="211" name="椭圆 210"/>
            <p:cNvSpPr/>
            <p:nvPr/>
          </p:nvSpPr>
          <p:spPr>
            <a:xfrm>
              <a:off x="4396" y="4711"/>
              <a:ext cx="3634" cy="3634"/>
            </a:xfrm>
            <a:prstGeom prst="ellipse">
              <a:avLst/>
            </a:prstGeom>
            <a:solidFill>
              <a:srgbClr val="00CCFF">
                <a:alpha val="10000"/>
              </a:srgbClr>
            </a:solidFill>
            <a:ln w="12700" cap="flat" cmpd="sng" algn="ctr">
              <a:noFill/>
              <a:prstDash val="solid"/>
              <a:miter lim="800000"/>
            </a:ln>
            <a:effectLst/>
          </p:spPr>
          <p:txBody>
            <a:bodyPr lIns="91440" tIns="45720" rIns="91440" bIns="45720" rtlCol="0" anchor="ctr"/>
            <a:lstStyle/>
            <a:p>
              <a:pPr algn="ctr" defTabSz="1219200">
                <a:defRPr/>
              </a:pPr>
              <a:r>
                <a:rPr lang="en-US" altLang="zh-CN" sz="2400" kern="0" dirty="0">
                  <a:solidFill>
                    <a:prstClr val="white"/>
                  </a:solidFill>
                  <a:cs typeface="+mn-ea"/>
                  <a:sym typeface="+mn-lt"/>
                </a:rPr>
                <a:t> </a:t>
              </a:r>
              <a:endParaRPr lang="zh-CN" altLang="en-US" sz="2400" kern="0" dirty="0">
                <a:solidFill>
                  <a:prstClr val="white"/>
                </a:solidFill>
                <a:cs typeface="+mn-ea"/>
                <a:sym typeface="+mn-lt"/>
              </a:endParaRPr>
            </a:p>
          </p:txBody>
        </p:sp>
        <p:sp>
          <p:nvSpPr>
            <p:cNvPr id="212" name="椭圆 211"/>
            <p:cNvSpPr/>
            <p:nvPr/>
          </p:nvSpPr>
          <p:spPr>
            <a:xfrm>
              <a:off x="4239" y="4989"/>
              <a:ext cx="3465" cy="3465"/>
            </a:xfrm>
            <a:prstGeom prst="ellipse">
              <a:avLst/>
            </a:prstGeom>
            <a:solidFill>
              <a:srgbClr val="FE5F3B">
                <a:alpha val="10000"/>
              </a:srgbClr>
            </a:solidFill>
            <a:ln w="12700" cap="flat" cmpd="sng" algn="ctr">
              <a:noFill/>
              <a:prstDash val="solid"/>
              <a:miter lim="800000"/>
            </a:ln>
            <a:effectLst/>
          </p:spPr>
          <p:txBody>
            <a:bodyPr lIns="91440" tIns="45720" rIns="91440" bIns="45720" rtlCol="0" anchor="ctr"/>
            <a:lstStyle/>
            <a:p>
              <a:pPr algn="ctr" defTabSz="1219200">
                <a:defRPr/>
              </a:pPr>
              <a:r>
                <a:rPr lang="en-US" altLang="zh-CN" sz="2400" kern="0" dirty="0">
                  <a:solidFill>
                    <a:prstClr val="white"/>
                  </a:solidFill>
                  <a:cs typeface="+mn-ea"/>
                  <a:sym typeface="+mn-lt"/>
                </a:rPr>
                <a:t> </a:t>
              </a:r>
              <a:endParaRPr lang="zh-CN" altLang="en-US" sz="2400" kern="0" dirty="0">
                <a:solidFill>
                  <a:prstClr val="white"/>
                </a:solidFill>
                <a:cs typeface="+mn-ea"/>
                <a:sym typeface="+mn-lt"/>
              </a:endParaRPr>
            </a:p>
          </p:txBody>
        </p:sp>
        <p:sp>
          <p:nvSpPr>
            <p:cNvPr id="213" name="椭圆 212"/>
            <p:cNvSpPr/>
            <p:nvPr/>
          </p:nvSpPr>
          <p:spPr>
            <a:xfrm>
              <a:off x="4348" y="4816"/>
              <a:ext cx="3465" cy="3465"/>
            </a:xfrm>
            <a:prstGeom prst="ellipse">
              <a:avLst/>
            </a:prstGeom>
            <a:gradFill>
              <a:gsLst>
                <a:gs pos="15000">
                  <a:srgbClr val="5BBE78"/>
                </a:gs>
                <a:gs pos="87000">
                  <a:srgbClr val="2099D8"/>
                </a:gs>
              </a:gsLst>
              <a:lin ang="13200000" scaled="0"/>
            </a:gradFill>
            <a:ln w="12700" cap="flat" cmpd="sng" algn="ctr">
              <a:noFill/>
              <a:prstDash val="solid"/>
              <a:miter lim="800000"/>
            </a:ln>
            <a:effectLst/>
          </p:spPr>
          <p:txBody>
            <a:bodyPr lIns="91440" tIns="45720" rIns="91440" bIns="45720" rtlCol="0" anchor="ctr"/>
            <a:lstStyle/>
            <a:p>
              <a:pPr algn="ctr" defTabSz="1219200">
                <a:defRPr/>
              </a:pPr>
              <a:r>
                <a:rPr lang="en-US" altLang="zh-CN" sz="2400" kern="0" dirty="0">
                  <a:solidFill>
                    <a:prstClr val="white"/>
                  </a:solidFill>
                  <a:cs typeface="+mn-ea"/>
                  <a:sym typeface="+mn-lt"/>
                </a:rPr>
                <a:t> </a:t>
              </a:r>
              <a:endParaRPr lang="zh-CN" altLang="en-US" sz="2400" kern="0" dirty="0">
                <a:solidFill>
                  <a:prstClr val="white"/>
                </a:solidFill>
                <a:cs typeface="+mn-ea"/>
                <a:sym typeface="+mn-lt"/>
              </a:endParaRPr>
            </a:p>
          </p:txBody>
        </p:sp>
        <p:sp>
          <p:nvSpPr>
            <p:cNvPr id="214" name="椭圆 213"/>
            <p:cNvSpPr/>
            <p:nvPr/>
          </p:nvSpPr>
          <p:spPr>
            <a:xfrm>
              <a:off x="8889" y="4776"/>
              <a:ext cx="3464" cy="3464"/>
            </a:xfrm>
            <a:prstGeom prst="ellipse">
              <a:avLst/>
            </a:prstGeom>
            <a:solidFill>
              <a:srgbClr val="00CCFF"/>
            </a:solidFill>
            <a:ln w="12700" cap="flat" cmpd="sng" algn="ctr">
              <a:noFill/>
              <a:prstDash val="solid"/>
              <a:miter lim="800000"/>
            </a:ln>
            <a:effectLst/>
          </p:spPr>
          <p:txBody>
            <a:bodyPr lIns="91440" tIns="45720" rIns="91440" bIns="45720" rtlCol="0" anchor="ctr"/>
            <a:lstStyle/>
            <a:p>
              <a:pPr algn="ctr" defTabSz="1219200">
                <a:defRPr/>
              </a:pPr>
              <a:endParaRPr lang="zh-CN" altLang="en-US" sz="2400" kern="0">
                <a:solidFill>
                  <a:prstClr val="white"/>
                </a:solidFill>
                <a:cs typeface="+mn-ea"/>
                <a:sym typeface="+mn-lt"/>
              </a:endParaRPr>
            </a:p>
          </p:txBody>
        </p:sp>
        <p:sp>
          <p:nvSpPr>
            <p:cNvPr id="215" name="椭圆 214"/>
            <p:cNvSpPr/>
            <p:nvPr/>
          </p:nvSpPr>
          <p:spPr>
            <a:xfrm>
              <a:off x="9115" y="5110"/>
              <a:ext cx="3465" cy="3465"/>
            </a:xfrm>
            <a:prstGeom prst="ellipse">
              <a:avLst/>
            </a:prstGeom>
            <a:solidFill>
              <a:srgbClr val="00CCFF">
                <a:alpha val="10000"/>
              </a:srgbClr>
            </a:solidFill>
            <a:ln w="12700" cap="flat" cmpd="sng" algn="ctr">
              <a:noFill/>
              <a:prstDash val="solid"/>
              <a:miter lim="800000"/>
            </a:ln>
            <a:effectLst/>
          </p:spPr>
          <p:txBody>
            <a:bodyPr lIns="91440" tIns="45720" rIns="91440" bIns="45720" rtlCol="0" anchor="ctr"/>
            <a:lstStyle/>
            <a:p>
              <a:pPr algn="ctr" defTabSz="1219200">
                <a:defRPr/>
              </a:pPr>
              <a:r>
                <a:rPr lang="en-US" altLang="zh-CN" sz="2400" kern="0" dirty="0">
                  <a:solidFill>
                    <a:prstClr val="white"/>
                  </a:solidFill>
                  <a:cs typeface="+mn-ea"/>
                  <a:sym typeface="+mn-lt"/>
                </a:rPr>
                <a:t> </a:t>
              </a:r>
              <a:endParaRPr lang="zh-CN" altLang="en-US" sz="2400" kern="0" dirty="0">
                <a:solidFill>
                  <a:prstClr val="white"/>
                </a:solidFill>
                <a:cs typeface="+mn-ea"/>
                <a:sym typeface="+mn-lt"/>
              </a:endParaRPr>
            </a:p>
          </p:txBody>
        </p:sp>
        <p:sp>
          <p:nvSpPr>
            <p:cNvPr id="216" name="椭圆 215"/>
            <p:cNvSpPr/>
            <p:nvPr/>
          </p:nvSpPr>
          <p:spPr>
            <a:xfrm>
              <a:off x="8889" y="4755"/>
              <a:ext cx="3634" cy="3634"/>
            </a:xfrm>
            <a:prstGeom prst="ellipse">
              <a:avLst/>
            </a:prstGeom>
            <a:gradFill>
              <a:gsLst>
                <a:gs pos="15000">
                  <a:srgbClr val="5BBE78"/>
                </a:gs>
                <a:gs pos="87000">
                  <a:srgbClr val="2099D8"/>
                </a:gs>
              </a:gsLst>
              <a:lin ang="13200000" scaled="0"/>
            </a:gradFill>
            <a:ln w="12700" cap="flat" cmpd="sng" algn="ctr">
              <a:noFill/>
              <a:prstDash val="solid"/>
              <a:miter lim="800000"/>
            </a:ln>
            <a:effectLst/>
          </p:spPr>
          <p:txBody>
            <a:bodyPr lIns="91440" tIns="45720" rIns="91440" bIns="45720" rtlCol="0" anchor="ctr"/>
            <a:lstStyle/>
            <a:p>
              <a:pPr algn="ctr" defTabSz="1219200">
                <a:defRPr/>
              </a:pPr>
              <a:r>
                <a:rPr lang="en-US" altLang="zh-CN" sz="2400" kern="0" dirty="0">
                  <a:solidFill>
                    <a:prstClr val="white"/>
                  </a:solidFill>
                  <a:cs typeface="+mn-ea"/>
                  <a:sym typeface="+mn-lt"/>
                </a:rPr>
                <a:t> </a:t>
              </a:r>
              <a:endParaRPr lang="zh-CN" altLang="en-US" sz="2400" kern="0" dirty="0">
                <a:solidFill>
                  <a:prstClr val="white"/>
                </a:solidFill>
                <a:cs typeface="+mn-ea"/>
                <a:sym typeface="+mn-lt"/>
              </a:endParaRPr>
            </a:p>
          </p:txBody>
        </p:sp>
        <p:sp>
          <p:nvSpPr>
            <p:cNvPr id="217" name="椭圆 216"/>
            <p:cNvSpPr/>
            <p:nvPr/>
          </p:nvSpPr>
          <p:spPr>
            <a:xfrm>
              <a:off x="13647" y="4862"/>
              <a:ext cx="3464" cy="3464"/>
            </a:xfrm>
            <a:prstGeom prst="ellipse">
              <a:avLst/>
            </a:prstGeom>
            <a:gradFill>
              <a:gsLst>
                <a:gs pos="15000">
                  <a:srgbClr val="5BBE78"/>
                </a:gs>
                <a:gs pos="87000">
                  <a:srgbClr val="2099D8"/>
                </a:gs>
              </a:gsLst>
              <a:lin ang="13200000" scaled="0"/>
            </a:gradFill>
            <a:ln w="12700" cap="flat" cmpd="sng" algn="ctr">
              <a:noFill/>
              <a:prstDash val="solid"/>
              <a:miter lim="800000"/>
            </a:ln>
            <a:effectLst/>
          </p:spPr>
          <p:txBody>
            <a:bodyPr lIns="91440" tIns="45720" rIns="91440" bIns="45720" rtlCol="0" anchor="ctr"/>
            <a:lstStyle/>
            <a:p>
              <a:pPr algn="ctr" defTabSz="1219200">
                <a:defRPr/>
              </a:pPr>
              <a:endParaRPr lang="zh-CN" altLang="en-US" sz="2400" kern="0">
                <a:solidFill>
                  <a:prstClr val="white"/>
                </a:solidFill>
                <a:cs typeface="+mn-ea"/>
                <a:sym typeface="+mn-lt"/>
              </a:endParaRPr>
            </a:p>
          </p:txBody>
        </p:sp>
        <p:grpSp>
          <p:nvGrpSpPr>
            <p:cNvPr id="218" name="组合 217"/>
            <p:cNvGrpSpPr/>
            <p:nvPr/>
          </p:nvGrpSpPr>
          <p:grpSpPr>
            <a:xfrm>
              <a:off x="4831" y="5737"/>
              <a:ext cx="2497" cy="1648"/>
              <a:chOff x="2416208" y="3397594"/>
              <a:chExt cx="1585642" cy="1046441"/>
            </a:xfrm>
          </p:grpSpPr>
          <p:sp>
            <p:nvSpPr>
              <p:cNvPr id="219" name="文本框 14"/>
              <p:cNvSpPr txBox="1"/>
              <p:nvPr/>
            </p:nvSpPr>
            <p:spPr>
              <a:xfrm>
                <a:off x="2416208" y="3397594"/>
                <a:ext cx="1585642" cy="769412"/>
              </a:xfrm>
              <a:prstGeom prst="rect">
                <a:avLst/>
              </a:prstGeom>
              <a:noFill/>
            </p:spPr>
            <p:txBody>
              <a:bodyPr wrap="none" rtlCol="0">
                <a:spAutoFit/>
              </a:bodyPr>
              <a:lstStyle/>
              <a:p>
                <a:pPr algn="ctr" defTabSz="1219200">
                  <a:defRPr/>
                </a:pPr>
                <a:r>
                  <a:rPr lang="en-US" altLang="zh-CN" sz="4400" kern="0" dirty="0">
                    <a:solidFill>
                      <a:prstClr val="white"/>
                    </a:solidFill>
                    <a:cs typeface="+mn-ea"/>
                    <a:sym typeface="+mn-lt"/>
                  </a:rPr>
                  <a:t>90.9</a:t>
                </a:r>
                <a:r>
                  <a:rPr lang="en-US" altLang="zh-CN" sz="2400" kern="0" dirty="0">
                    <a:solidFill>
                      <a:prstClr val="white"/>
                    </a:solidFill>
                    <a:cs typeface="+mn-ea"/>
                    <a:sym typeface="+mn-lt"/>
                  </a:rPr>
                  <a:t>%</a:t>
                </a:r>
                <a:endParaRPr lang="zh-CN" altLang="en-US" sz="4000" kern="0" dirty="0">
                  <a:solidFill>
                    <a:prstClr val="white"/>
                  </a:solidFill>
                  <a:cs typeface="+mn-ea"/>
                  <a:sym typeface="+mn-lt"/>
                </a:endParaRPr>
              </a:p>
            </p:txBody>
          </p:sp>
          <p:sp>
            <p:nvSpPr>
              <p:cNvPr id="220" name="矩形 219"/>
              <p:cNvSpPr/>
              <p:nvPr/>
            </p:nvSpPr>
            <p:spPr>
              <a:xfrm>
                <a:off x="2507233" y="4105481"/>
                <a:ext cx="1415771" cy="338554"/>
              </a:xfrm>
              <a:prstGeom prst="rect">
                <a:avLst/>
              </a:prstGeom>
            </p:spPr>
            <p:txBody>
              <a:bodyPr wrap="none">
                <a:spAutoFit/>
              </a:bodyPr>
              <a:lstStyle/>
              <a:p>
                <a:pPr defTabSz="1219200">
                  <a:defRPr/>
                </a:pPr>
                <a:r>
                  <a:rPr lang="zh-CN" altLang="en-US" sz="1600" kern="0" dirty="0">
                    <a:solidFill>
                      <a:prstClr val="white"/>
                    </a:solidFill>
                    <a:cs typeface="+mn-ea"/>
                    <a:sym typeface="+mn-lt"/>
                  </a:rPr>
                  <a:t>提前完成目标</a:t>
                </a:r>
              </a:p>
            </p:txBody>
          </p:sp>
          <p:sp>
            <p:nvSpPr>
              <p:cNvPr id="221" name="等腰三角形 220"/>
              <p:cNvSpPr/>
              <p:nvPr/>
            </p:nvSpPr>
            <p:spPr>
              <a:xfrm flipV="1">
                <a:off x="3674166" y="3558467"/>
                <a:ext cx="138370" cy="119284"/>
              </a:xfrm>
              <a:prstGeom prst="triangle">
                <a:avLst/>
              </a:prstGeom>
              <a:solidFill>
                <a:sysClr val="window" lastClr="FFFFFF"/>
              </a:solidFill>
              <a:ln w="12700" cap="flat" cmpd="sng" algn="ctr">
                <a:noFill/>
                <a:prstDash val="solid"/>
                <a:miter lim="800000"/>
              </a:ln>
              <a:effectLst/>
            </p:spPr>
            <p:txBody>
              <a:bodyPr rtlCol="0" anchor="ctr"/>
              <a:lstStyle/>
              <a:p>
                <a:pPr algn="ctr" defTabSz="1219200">
                  <a:defRPr/>
                </a:pPr>
                <a:endParaRPr lang="zh-CN" altLang="en-US" sz="2400" kern="0">
                  <a:solidFill>
                    <a:prstClr val="white"/>
                  </a:solidFill>
                  <a:cs typeface="+mn-ea"/>
                  <a:sym typeface="+mn-lt"/>
                </a:endParaRPr>
              </a:p>
            </p:txBody>
          </p:sp>
        </p:grpSp>
        <p:grpSp>
          <p:nvGrpSpPr>
            <p:cNvPr id="222" name="组合 221"/>
            <p:cNvGrpSpPr/>
            <p:nvPr/>
          </p:nvGrpSpPr>
          <p:grpSpPr>
            <a:xfrm>
              <a:off x="9558" y="5737"/>
              <a:ext cx="2230" cy="1639"/>
              <a:chOff x="5417534" y="3397594"/>
              <a:chExt cx="1415771" cy="1040629"/>
            </a:xfrm>
          </p:grpSpPr>
          <p:sp>
            <p:nvSpPr>
              <p:cNvPr id="223" name="文本框 17"/>
              <p:cNvSpPr txBox="1"/>
              <p:nvPr/>
            </p:nvSpPr>
            <p:spPr>
              <a:xfrm>
                <a:off x="5547911" y="3397594"/>
                <a:ext cx="1118995" cy="769340"/>
              </a:xfrm>
              <a:prstGeom prst="rect">
                <a:avLst/>
              </a:prstGeom>
              <a:noFill/>
            </p:spPr>
            <p:txBody>
              <a:bodyPr wrap="none" rtlCol="0">
                <a:spAutoFit/>
              </a:bodyPr>
              <a:lstStyle/>
              <a:p>
                <a:pPr algn="ctr" defTabSz="1219200">
                  <a:defRPr/>
                </a:pPr>
                <a:r>
                  <a:rPr lang="en-US" altLang="zh-CN" sz="4400" kern="0" dirty="0">
                    <a:solidFill>
                      <a:prstClr val="white"/>
                    </a:solidFill>
                    <a:cs typeface="+mn-ea"/>
                    <a:sym typeface="+mn-lt"/>
                  </a:rPr>
                  <a:t>20</a:t>
                </a:r>
                <a:r>
                  <a:rPr lang="en-US" altLang="zh-CN" sz="2400" kern="0" dirty="0">
                    <a:solidFill>
                      <a:prstClr val="white"/>
                    </a:solidFill>
                    <a:cs typeface="+mn-ea"/>
                    <a:sym typeface="+mn-lt"/>
                  </a:rPr>
                  <a:t>%</a:t>
                </a:r>
                <a:endParaRPr lang="zh-CN" altLang="en-US" sz="4000" kern="0" dirty="0">
                  <a:solidFill>
                    <a:prstClr val="white"/>
                  </a:solidFill>
                  <a:cs typeface="+mn-ea"/>
                  <a:sym typeface="+mn-lt"/>
                </a:endParaRPr>
              </a:p>
            </p:txBody>
          </p:sp>
          <p:sp>
            <p:nvSpPr>
              <p:cNvPr id="224" name="矩形 223"/>
              <p:cNvSpPr/>
              <p:nvPr/>
            </p:nvSpPr>
            <p:spPr>
              <a:xfrm>
                <a:off x="5417534" y="4099669"/>
                <a:ext cx="1415771" cy="338554"/>
              </a:xfrm>
              <a:prstGeom prst="rect">
                <a:avLst/>
              </a:prstGeom>
            </p:spPr>
            <p:txBody>
              <a:bodyPr wrap="none">
                <a:spAutoFit/>
              </a:bodyPr>
              <a:lstStyle/>
              <a:p>
                <a:pPr algn="ctr" defTabSz="1219200">
                  <a:defRPr/>
                </a:pPr>
                <a:r>
                  <a:rPr lang="zh-CN" altLang="en-US" sz="1600" kern="0" dirty="0">
                    <a:solidFill>
                      <a:prstClr val="white"/>
                    </a:solidFill>
                    <a:cs typeface="+mn-ea"/>
                    <a:sym typeface="+mn-lt"/>
                  </a:rPr>
                  <a:t>实现人物超额</a:t>
                </a:r>
              </a:p>
            </p:txBody>
          </p:sp>
          <p:sp>
            <p:nvSpPr>
              <p:cNvPr id="225" name="等腰三角形 224"/>
              <p:cNvSpPr/>
              <p:nvPr/>
            </p:nvSpPr>
            <p:spPr>
              <a:xfrm flipV="1">
                <a:off x="6572546" y="3558467"/>
                <a:ext cx="138370" cy="119284"/>
              </a:xfrm>
              <a:prstGeom prst="triangle">
                <a:avLst/>
              </a:prstGeom>
              <a:solidFill>
                <a:sysClr val="window" lastClr="FFFFFF"/>
              </a:solidFill>
              <a:ln w="12700" cap="flat" cmpd="sng" algn="ctr">
                <a:noFill/>
                <a:prstDash val="solid"/>
                <a:miter lim="800000"/>
              </a:ln>
              <a:effectLst/>
            </p:spPr>
            <p:txBody>
              <a:bodyPr rtlCol="0" anchor="ctr"/>
              <a:lstStyle/>
              <a:p>
                <a:pPr algn="ctr" defTabSz="1219200">
                  <a:defRPr/>
                </a:pPr>
                <a:endParaRPr lang="zh-CN" altLang="en-US" sz="2400" kern="0">
                  <a:solidFill>
                    <a:prstClr val="white"/>
                  </a:solidFill>
                  <a:cs typeface="+mn-ea"/>
                  <a:sym typeface="+mn-lt"/>
                </a:endParaRPr>
              </a:p>
            </p:txBody>
          </p:sp>
        </p:grpSp>
        <p:grpSp>
          <p:nvGrpSpPr>
            <p:cNvPr id="226" name="组合 225"/>
            <p:cNvGrpSpPr/>
            <p:nvPr/>
          </p:nvGrpSpPr>
          <p:grpSpPr>
            <a:xfrm>
              <a:off x="14054" y="5737"/>
              <a:ext cx="2876" cy="1639"/>
              <a:chOff x="8272542" y="3397594"/>
              <a:chExt cx="1826142" cy="1040629"/>
            </a:xfrm>
          </p:grpSpPr>
          <p:sp>
            <p:nvSpPr>
              <p:cNvPr id="227" name="文本框 20"/>
              <p:cNvSpPr txBox="1"/>
              <p:nvPr/>
            </p:nvSpPr>
            <p:spPr>
              <a:xfrm>
                <a:off x="8430209" y="3397594"/>
                <a:ext cx="1449254" cy="769340"/>
              </a:xfrm>
              <a:prstGeom prst="rect">
                <a:avLst/>
              </a:prstGeom>
              <a:noFill/>
            </p:spPr>
            <p:txBody>
              <a:bodyPr wrap="none" rtlCol="0">
                <a:spAutoFit/>
              </a:bodyPr>
              <a:lstStyle/>
              <a:p>
                <a:pPr algn="ctr" defTabSz="1219200">
                  <a:defRPr/>
                </a:pPr>
                <a:r>
                  <a:rPr lang="en-US" altLang="zh-CN" sz="4400" kern="0" dirty="0">
                    <a:solidFill>
                      <a:prstClr val="white"/>
                    </a:solidFill>
                    <a:cs typeface="+mn-ea"/>
                    <a:sym typeface="+mn-lt"/>
                  </a:rPr>
                  <a:t>115</a:t>
                </a:r>
                <a:r>
                  <a:rPr lang="en-US" altLang="zh-CN" sz="2400" kern="0" dirty="0">
                    <a:solidFill>
                      <a:prstClr val="white"/>
                    </a:solidFill>
                    <a:cs typeface="+mn-ea"/>
                    <a:sym typeface="+mn-lt"/>
                  </a:rPr>
                  <a:t>%</a:t>
                </a:r>
                <a:endParaRPr lang="zh-CN" altLang="en-US" sz="4000" kern="0" dirty="0">
                  <a:solidFill>
                    <a:prstClr val="white"/>
                  </a:solidFill>
                  <a:cs typeface="+mn-ea"/>
                  <a:sym typeface="+mn-lt"/>
                </a:endParaRPr>
              </a:p>
            </p:txBody>
          </p:sp>
          <p:sp>
            <p:nvSpPr>
              <p:cNvPr id="228" name="矩形 227"/>
              <p:cNvSpPr/>
              <p:nvPr/>
            </p:nvSpPr>
            <p:spPr>
              <a:xfrm>
                <a:off x="8272542" y="4099669"/>
                <a:ext cx="1826142" cy="338554"/>
              </a:xfrm>
              <a:prstGeom prst="rect">
                <a:avLst/>
              </a:prstGeom>
            </p:spPr>
            <p:txBody>
              <a:bodyPr wrap="none">
                <a:spAutoFit/>
              </a:bodyPr>
              <a:lstStyle/>
              <a:p>
                <a:pPr algn="ctr" defTabSz="1219200">
                  <a:defRPr/>
                </a:pPr>
                <a:r>
                  <a:rPr lang="zh-CN" altLang="en-US" sz="1600" kern="0" dirty="0">
                    <a:solidFill>
                      <a:prstClr val="white"/>
                    </a:solidFill>
                    <a:cs typeface="+mn-ea"/>
                    <a:sym typeface="+mn-lt"/>
                  </a:rPr>
                  <a:t>年度完成总任务量</a:t>
                </a:r>
              </a:p>
            </p:txBody>
          </p:sp>
          <p:sp>
            <p:nvSpPr>
              <p:cNvPr id="229" name="等腰三角形 228"/>
              <p:cNvSpPr/>
              <p:nvPr/>
            </p:nvSpPr>
            <p:spPr>
              <a:xfrm flipV="1">
                <a:off x="9619974" y="3558467"/>
                <a:ext cx="138370" cy="119284"/>
              </a:xfrm>
              <a:prstGeom prst="triangle">
                <a:avLst/>
              </a:prstGeom>
              <a:solidFill>
                <a:sysClr val="window" lastClr="FFFFFF"/>
              </a:solidFill>
              <a:ln w="12700" cap="flat" cmpd="sng" algn="ctr">
                <a:noFill/>
                <a:prstDash val="solid"/>
                <a:miter lim="800000"/>
              </a:ln>
              <a:effectLst/>
            </p:spPr>
            <p:txBody>
              <a:bodyPr rtlCol="0" anchor="ctr"/>
              <a:lstStyle/>
              <a:p>
                <a:pPr algn="ctr" defTabSz="1219200">
                  <a:defRPr/>
                </a:pPr>
                <a:endParaRPr lang="zh-CN" altLang="en-US" sz="2400" kern="0">
                  <a:solidFill>
                    <a:prstClr val="white"/>
                  </a:solidFill>
                  <a:cs typeface="+mn-ea"/>
                  <a:sym typeface="+mn-lt"/>
                </a:endParaRPr>
              </a:p>
            </p:txBody>
          </p:sp>
        </p:grpSp>
      </p:grpSp>
      <p:sp>
        <p:nvSpPr>
          <p:cNvPr id="230" name="矩形 229"/>
          <p:cNvSpPr/>
          <p:nvPr/>
        </p:nvSpPr>
        <p:spPr>
          <a:xfrm>
            <a:off x="5031314" y="4761145"/>
            <a:ext cx="3371436" cy="584775"/>
          </a:xfrm>
          <a:prstGeom prst="rect">
            <a:avLst/>
          </a:prstGeom>
        </p:spPr>
        <p:txBody>
          <a:bodyPr wrap="none" lIns="91440" tIns="45720" rIns="91440" bIns="45720">
            <a:spAutoFit/>
          </a:bodyPr>
          <a:lstStyle/>
          <a:p>
            <a:pPr algn="ctr" defTabSz="1219200">
              <a:defRPr/>
            </a:pPr>
            <a:r>
              <a:rPr lang="en-US" altLang="zh-CN" sz="3200" b="1" kern="0" dirty="0">
                <a:gradFill>
                  <a:gsLst>
                    <a:gs pos="15000">
                      <a:srgbClr val="5BBE78"/>
                    </a:gs>
                    <a:gs pos="87000">
                      <a:srgbClr val="2099D8"/>
                    </a:gs>
                  </a:gsLst>
                  <a:lin ang="13200000" scaled="0"/>
                </a:gradFill>
                <a:cs typeface="+mn-ea"/>
                <a:sym typeface="+mn-lt"/>
              </a:rPr>
              <a:t>2019</a:t>
            </a:r>
            <a:r>
              <a:rPr lang="zh-CN" altLang="en-US" sz="3200" b="1" kern="0" dirty="0">
                <a:gradFill>
                  <a:gsLst>
                    <a:gs pos="15000">
                      <a:srgbClr val="5BBE78"/>
                    </a:gs>
                    <a:gs pos="87000">
                      <a:srgbClr val="2099D8"/>
                    </a:gs>
                  </a:gsLst>
                  <a:lin ang="13200000" scaled="0"/>
                </a:gradFill>
                <a:cs typeface="+mn-ea"/>
                <a:sym typeface="+mn-lt"/>
              </a:rPr>
              <a:t>年教学情况 </a:t>
            </a:r>
          </a:p>
        </p:txBody>
      </p:sp>
      <p:sp>
        <p:nvSpPr>
          <p:cNvPr id="231" name="矩形 230"/>
          <p:cNvSpPr/>
          <p:nvPr/>
        </p:nvSpPr>
        <p:spPr>
          <a:xfrm>
            <a:off x="2739812" y="5368070"/>
            <a:ext cx="7944544" cy="700576"/>
          </a:xfrm>
          <a:prstGeom prst="rect">
            <a:avLst/>
          </a:prstGeom>
        </p:spPr>
        <p:txBody>
          <a:bodyPr wrap="square" lIns="91440" tIns="45720" rIns="91440" bIns="45720">
            <a:spAutoFit/>
          </a:bodyPr>
          <a:lstStyle/>
          <a:p>
            <a:pPr algn="ctr" defTabSz="1219200">
              <a:lnSpc>
                <a:spcPct val="150000"/>
              </a:lnSpc>
            </a:pPr>
            <a:r>
              <a:rPr lang="zh-CN" altLang="en-US" sz="1400" kern="0" dirty="0">
                <a:solidFill>
                  <a:prstClr val="black">
                    <a:lumMod val="75000"/>
                    <a:lumOff val="25000"/>
                  </a:prstClr>
                </a:solidFill>
                <a:cs typeface="+mn-ea"/>
                <a:sym typeface="+mn-lt"/>
              </a:rPr>
              <a:t>建议您在展示时采用微软雅黑字体，本模版所有图形线条及其相应素材均可自由编辑、改色、替换。本模版所有图形线条及其相应素材均可自由编辑、改色、替换。</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7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0-#ppt_h/2"/>
                                          </p:val>
                                        </p:tav>
                                        <p:tav tm="100000">
                                          <p:val>
                                            <p:strVal val="#ppt_y"/>
                                          </p:val>
                                        </p:tav>
                                      </p:tavLst>
                                    </p:anim>
                                  </p:childTnLst>
                                </p:cTn>
                              </p:par>
                              <p:par>
                                <p:cTn id="37" presetID="1" presetClass="emph" presetSubtype="2" fill="hold" nodeType="withEffect">
                                  <p:stCondLst>
                                    <p:cond delay="1500"/>
                                  </p:stCondLst>
                                  <p:childTnLst>
                                    <p:animClr clrSpc="rgb" dir="cw">
                                      <p:cBhvr>
                                        <p:cTn id="38" dur="1000" fill="hold"/>
                                        <p:tgtEl>
                                          <p:spTgt spid="3"/>
                                        </p:tgtEl>
                                        <p:attrNameLst>
                                          <p:attrName>fillcolor</p:attrName>
                                        </p:attrNameLst>
                                      </p:cBhvr>
                                      <p:to>
                                        <a:srgbClr val="009ED6"/>
                                      </p:to>
                                    </p:animClr>
                                    <p:set>
                                      <p:cBhvr>
                                        <p:cTn id="39" dur="1000" fill="hold"/>
                                        <p:tgtEl>
                                          <p:spTgt spid="3"/>
                                        </p:tgtEl>
                                        <p:attrNameLst>
                                          <p:attrName>fill.type</p:attrName>
                                        </p:attrNameLst>
                                      </p:cBhvr>
                                      <p:to>
                                        <p:strVal val="solid"/>
                                      </p:to>
                                    </p:set>
                                    <p:set>
                                      <p:cBhvr>
                                        <p:cTn id="40" dur="1000" fill="hold"/>
                                        <p:tgtEl>
                                          <p:spTgt spid="3"/>
                                        </p:tgtEl>
                                        <p:attrNameLst>
                                          <p:attrName>fill.on</p:attrName>
                                        </p:attrNameLst>
                                      </p:cBhvr>
                                      <p:to>
                                        <p:strVal val="true"/>
                                      </p:to>
                                    </p:set>
                                  </p:childTnLst>
                                </p:cTn>
                              </p:par>
                              <p:par>
                                <p:cTn id="41" presetID="37" presetClass="entr" presetSubtype="0" fill="hold" grpId="0" nodeType="withEffect">
                                  <p:stCondLst>
                                    <p:cond delay="0"/>
                                  </p:stCondLst>
                                  <p:childTnLst>
                                    <p:set>
                                      <p:cBhvr>
                                        <p:cTn id="42" dur="1" fill="hold">
                                          <p:stCondLst>
                                            <p:cond delay="0"/>
                                          </p:stCondLst>
                                        </p:cTn>
                                        <p:tgtEl>
                                          <p:spTgt spid="230"/>
                                        </p:tgtEl>
                                        <p:attrNameLst>
                                          <p:attrName>style.visibility</p:attrName>
                                        </p:attrNameLst>
                                      </p:cBhvr>
                                      <p:to>
                                        <p:strVal val="visible"/>
                                      </p:to>
                                    </p:set>
                                    <p:animEffect transition="in" filter="fade">
                                      <p:cBhvr>
                                        <p:cTn id="43" dur="1000"/>
                                        <p:tgtEl>
                                          <p:spTgt spid="230"/>
                                        </p:tgtEl>
                                      </p:cBhvr>
                                    </p:animEffect>
                                    <p:anim calcmode="lin" valueType="num">
                                      <p:cBhvr>
                                        <p:cTn id="44" dur="1000" fill="hold"/>
                                        <p:tgtEl>
                                          <p:spTgt spid="230"/>
                                        </p:tgtEl>
                                        <p:attrNameLst>
                                          <p:attrName>ppt_x</p:attrName>
                                        </p:attrNameLst>
                                      </p:cBhvr>
                                      <p:tavLst>
                                        <p:tav tm="0">
                                          <p:val>
                                            <p:strVal val="#ppt_x"/>
                                          </p:val>
                                        </p:tav>
                                        <p:tav tm="100000">
                                          <p:val>
                                            <p:strVal val="#ppt_x"/>
                                          </p:val>
                                        </p:tav>
                                      </p:tavLst>
                                    </p:anim>
                                    <p:anim calcmode="lin" valueType="num">
                                      <p:cBhvr>
                                        <p:cTn id="45" dur="900" decel="100000" fill="hold"/>
                                        <p:tgtEl>
                                          <p:spTgt spid="230"/>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30"/>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500"/>
                                  </p:stCondLst>
                                  <p:childTnLst>
                                    <p:set>
                                      <p:cBhvr>
                                        <p:cTn id="48" dur="1" fill="hold">
                                          <p:stCondLst>
                                            <p:cond delay="0"/>
                                          </p:stCondLst>
                                        </p:cTn>
                                        <p:tgtEl>
                                          <p:spTgt spid="231"/>
                                        </p:tgtEl>
                                        <p:attrNameLst>
                                          <p:attrName>style.visibility</p:attrName>
                                        </p:attrNameLst>
                                      </p:cBhvr>
                                      <p:to>
                                        <p:strVal val="visible"/>
                                      </p:to>
                                    </p:set>
                                    <p:animEffect transition="in" filter="fade">
                                      <p:cBhvr>
                                        <p:cTn id="49" dur="1000"/>
                                        <p:tgtEl>
                                          <p:spTgt spid="231"/>
                                        </p:tgtEl>
                                      </p:cBhvr>
                                    </p:animEffect>
                                    <p:anim calcmode="lin" valueType="num">
                                      <p:cBhvr>
                                        <p:cTn id="50" dur="1000" fill="hold"/>
                                        <p:tgtEl>
                                          <p:spTgt spid="231"/>
                                        </p:tgtEl>
                                        <p:attrNameLst>
                                          <p:attrName>ppt_x</p:attrName>
                                        </p:attrNameLst>
                                      </p:cBhvr>
                                      <p:tavLst>
                                        <p:tav tm="0">
                                          <p:val>
                                            <p:strVal val="#ppt_x"/>
                                          </p:val>
                                        </p:tav>
                                        <p:tav tm="100000">
                                          <p:val>
                                            <p:strVal val="#ppt_x"/>
                                          </p:val>
                                        </p:tav>
                                      </p:tavLst>
                                    </p:anim>
                                    <p:anim calcmode="lin" valueType="num">
                                      <p:cBhvr>
                                        <p:cTn id="51" dur="900" decel="100000" fill="hold"/>
                                        <p:tgtEl>
                                          <p:spTgt spid="231"/>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230" grpId="0"/>
      <p:bldP spid="23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商务风信息化教学设计教师说课公开课PPT模板"/>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PA" val="v4.3.1"/>
</p:tagLst>
</file>

<file path=ppt/tags/tag100.xml><?xml version="1.0" encoding="utf-8"?>
<p:tagLst xmlns:a="http://schemas.openxmlformats.org/drawingml/2006/main" xmlns:r="http://schemas.openxmlformats.org/officeDocument/2006/relationships" xmlns:p="http://schemas.openxmlformats.org/presentationml/2006/main">
  <p:tag name="PA" val="v4.3.1"/>
</p:tagLst>
</file>

<file path=ppt/tags/tag101.xml><?xml version="1.0" encoding="utf-8"?>
<p:tagLst xmlns:a="http://schemas.openxmlformats.org/drawingml/2006/main" xmlns:r="http://schemas.openxmlformats.org/officeDocument/2006/relationships" xmlns:p="http://schemas.openxmlformats.org/presentationml/2006/main">
  <p:tag name="PA" val="v4.3.1"/>
</p:tagLst>
</file>

<file path=ppt/tags/tag102.xml><?xml version="1.0" encoding="utf-8"?>
<p:tagLst xmlns:a="http://schemas.openxmlformats.org/drawingml/2006/main" xmlns:r="http://schemas.openxmlformats.org/officeDocument/2006/relationships" xmlns:p="http://schemas.openxmlformats.org/presentationml/2006/main">
  <p:tag name="PA" val="v4.3.1"/>
</p:tagLst>
</file>

<file path=ppt/tags/tag103.xml><?xml version="1.0" encoding="utf-8"?>
<p:tagLst xmlns:a="http://schemas.openxmlformats.org/drawingml/2006/main" xmlns:r="http://schemas.openxmlformats.org/officeDocument/2006/relationships" xmlns:p="http://schemas.openxmlformats.org/presentationml/2006/main">
  <p:tag name="PA" val="v4.3.1"/>
</p:tagLst>
</file>

<file path=ppt/tags/tag104.xml><?xml version="1.0" encoding="utf-8"?>
<p:tagLst xmlns:a="http://schemas.openxmlformats.org/drawingml/2006/main" xmlns:r="http://schemas.openxmlformats.org/officeDocument/2006/relationships" xmlns:p="http://schemas.openxmlformats.org/presentationml/2006/main">
  <p:tag name="PA" val="v4.3.1"/>
</p:tagLst>
</file>

<file path=ppt/tags/tag105.xml><?xml version="1.0" encoding="utf-8"?>
<p:tagLst xmlns:a="http://schemas.openxmlformats.org/drawingml/2006/main" xmlns:r="http://schemas.openxmlformats.org/officeDocument/2006/relationships" xmlns:p="http://schemas.openxmlformats.org/presentationml/2006/main">
  <p:tag name="PA" val="v4.3.1"/>
</p:tagLst>
</file>

<file path=ppt/tags/tag106.xml><?xml version="1.0" encoding="utf-8"?>
<p:tagLst xmlns:a="http://schemas.openxmlformats.org/drawingml/2006/main" xmlns:r="http://schemas.openxmlformats.org/officeDocument/2006/relationships" xmlns:p="http://schemas.openxmlformats.org/presentationml/2006/main">
  <p:tag name="PA" val="v4.3.1"/>
</p:tagLst>
</file>

<file path=ppt/tags/tag107.xml><?xml version="1.0" encoding="utf-8"?>
<p:tagLst xmlns:a="http://schemas.openxmlformats.org/drawingml/2006/main" xmlns:r="http://schemas.openxmlformats.org/officeDocument/2006/relationships" xmlns:p="http://schemas.openxmlformats.org/presentationml/2006/main">
  <p:tag name="PA" val="v4.3.1"/>
</p:tagLst>
</file>

<file path=ppt/tags/tag108.xml><?xml version="1.0" encoding="utf-8"?>
<p:tagLst xmlns:a="http://schemas.openxmlformats.org/drawingml/2006/main" xmlns:r="http://schemas.openxmlformats.org/officeDocument/2006/relationships" xmlns:p="http://schemas.openxmlformats.org/presentationml/2006/main">
  <p:tag name="PA" val="v4.3.1"/>
</p:tagLst>
</file>

<file path=ppt/tags/tag109.xml><?xml version="1.0" encoding="utf-8"?>
<p:tagLst xmlns:a="http://schemas.openxmlformats.org/drawingml/2006/main" xmlns:r="http://schemas.openxmlformats.org/officeDocument/2006/relationships" xmlns:p="http://schemas.openxmlformats.org/presentationml/2006/main">
  <p:tag name="PA" val="v4.3.1"/>
</p:tagLst>
</file>

<file path=ppt/tags/tag11.xml><?xml version="1.0" encoding="utf-8"?>
<p:tagLst xmlns:a="http://schemas.openxmlformats.org/drawingml/2006/main" xmlns:r="http://schemas.openxmlformats.org/officeDocument/2006/relationships" xmlns:p="http://schemas.openxmlformats.org/presentationml/2006/main">
  <p:tag name="PA" val="v4.3.1"/>
</p:tagLst>
</file>

<file path=ppt/tags/tag110.xml><?xml version="1.0" encoding="utf-8"?>
<p:tagLst xmlns:a="http://schemas.openxmlformats.org/drawingml/2006/main" xmlns:r="http://schemas.openxmlformats.org/officeDocument/2006/relationships" xmlns:p="http://schemas.openxmlformats.org/presentationml/2006/main">
  <p:tag name="PA" val="v4.3.1"/>
</p:tagLst>
</file>

<file path=ppt/tags/tag111.xml><?xml version="1.0" encoding="utf-8"?>
<p:tagLst xmlns:a="http://schemas.openxmlformats.org/drawingml/2006/main" xmlns:r="http://schemas.openxmlformats.org/officeDocument/2006/relationships" xmlns:p="http://schemas.openxmlformats.org/presentationml/2006/main">
  <p:tag name="PA" val="v4.3.1"/>
</p:tagLst>
</file>

<file path=ppt/tags/tag112.xml><?xml version="1.0" encoding="utf-8"?>
<p:tagLst xmlns:a="http://schemas.openxmlformats.org/drawingml/2006/main" xmlns:r="http://schemas.openxmlformats.org/officeDocument/2006/relationships" xmlns:p="http://schemas.openxmlformats.org/presentationml/2006/main">
  <p:tag name="PA" val="v4.3.1"/>
</p:tagLst>
</file>

<file path=ppt/tags/tag113.xml><?xml version="1.0" encoding="utf-8"?>
<p:tagLst xmlns:a="http://schemas.openxmlformats.org/drawingml/2006/main" xmlns:r="http://schemas.openxmlformats.org/officeDocument/2006/relationships" xmlns:p="http://schemas.openxmlformats.org/presentationml/2006/main">
  <p:tag name="PA" val="v4.3.1"/>
</p:tagLst>
</file>

<file path=ppt/tags/tag114.xml><?xml version="1.0" encoding="utf-8"?>
<p:tagLst xmlns:a="http://schemas.openxmlformats.org/drawingml/2006/main" xmlns:r="http://schemas.openxmlformats.org/officeDocument/2006/relationships" xmlns:p="http://schemas.openxmlformats.org/presentationml/2006/main">
  <p:tag name="PA" val="v4.3.1"/>
</p:tagLst>
</file>

<file path=ppt/tags/tag115.xml><?xml version="1.0" encoding="utf-8"?>
<p:tagLst xmlns:a="http://schemas.openxmlformats.org/drawingml/2006/main" xmlns:r="http://schemas.openxmlformats.org/officeDocument/2006/relationships" xmlns:p="http://schemas.openxmlformats.org/presentationml/2006/main">
  <p:tag name="PA" val="v4.3.1"/>
</p:tagLst>
</file>

<file path=ppt/tags/tag116.xml><?xml version="1.0" encoding="utf-8"?>
<p:tagLst xmlns:a="http://schemas.openxmlformats.org/drawingml/2006/main" xmlns:r="http://schemas.openxmlformats.org/officeDocument/2006/relationships" xmlns:p="http://schemas.openxmlformats.org/presentationml/2006/main">
  <p:tag name="PA" val="v4.3.1"/>
</p:tagLst>
</file>

<file path=ppt/tags/tag117.xml><?xml version="1.0" encoding="utf-8"?>
<p:tagLst xmlns:a="http://schemas.openxmlformats.org/drawingml/2006/main" xmlns:r="http://schemas.openxmlformats.org/officeDocument/2006/relationships" xmlns:p="http://schemas.openxmlformats.org/presentationml/2006/main">
  <p:tag name="PA" val="v4.3.1"/>
</p:tagLst>
</file>

<file path=ppt/tags/tag118.xml><?xml version="1.0" encoding="utf-8"?>
<p:tagLst xmlns:a="http://schemas.openxmlformats.org/drawingml/2006/main" xmlns:r="http://schemas.openxmlformats.org/officeDocument/2006/relationships" xmlns:p="http://schemas.openxmlformats.org/presentationml/2006/main">
  <p:tag name="PA" val="v4.3.1"/>
</p:tagLst>
</file>

<file path=ppt/tags/tag119.xml><?xml version="1.0" encoding="utf-8"?>
<p:tagLst xmlns:a="http://schemas.openxmlformats.org/drawingml/2006/main" xmlns:r="http://schemas.openxmlformats.org/officeDocument/2006/relationships" xmlns:p="http://schemas.openxmlformats.org/presentationml/2006/main">
  <p:tag name="PA" val="v4.3.1"/>
</p:tagLst>
</file>

<file path=ppt/tags/tag12.xml><?xml version="1.0" encoding="utf-8"?>
<p:tagLst xmlns:a="http://schemas.openxmlformats.org/drawingml/2006/main" xmlns:r="http://schemas.openxmlformats.org/officeDocument/2006/relationships" xmlns:p="http://schemas.openxmlformats.org/presentationml/2006/main">
  <p:tag name="PA" val="v4.3.1"/>
</p:tagLst>
</file>

<file path=ppt/tags/tag120.xml><?xml version="1.0" encoding="utf-8"?>
<p:tagLst xmlns:a="http://schemas.openxmlformats.org/drawingml/2006/main" xmlns:r="http://schemas.openxmlformats.org/officeDocument/2006/relationships" xmlns:p="http://schemas.openxmlformats.org/presentationml/2006/main">
  <p:tag name="PA" val="v4.3.1"/>
</p:tagLst>
</file>

<file path=ppt/tags/tag121.xml><?xml version="1.0" encoding="utf-8"?>
<p:tagLst xmlns:a="http://schemas.openxmlformats.org/drawingml/2006/main" xmlns:r="http://schemas.openxmlformats.org/officeDocument/2006/relationships" xmlns:p="http://schemas.openxmlformats.org/presentationml/2006/main">
  <p:tag name="PA" val="v4.3.1"/>
</p:tagLst>
</file>

<file path=ppt/tags/tag122.xml><?xml version="1.0" encoding="utf-8"?>
<p:tagLst xmlns:a="http://schemas.openxmlformats.org/drawingml/2006/main" xmlns:r="http://schemas.openxmlformats.org/officeDocument/2006/relationships" xmlns:p="http://schemas.openxmlformats.org/presentationml/2006/main">
  <p:tag name="PA" val="v4.3.1"/>
</p:tagLst>
</file>

<file path=ppt/tags/tag123.xml><?xml version="1.0" encoding="utf-8"?>
<p:tagLst xmlns:a="http://schemas.openxmlformats.org/drawingml/2006/main" xmlns:r="http://schemas.openxmlformats.org/officeDocument/2006/relationships" xmlns:p="http://schemas.openxmlformats.org/presentationml/2006/main">
  <p:tag name="PA" val="v4.3.1"/>
</p:tagLst>
</file>

<file path=ppt/tags/tag124.xml><?xml version="1.0" encoding="utf-8"?>
<p:tagLst xmlns:a="http://schemas.openxmlformats.org/drawingml/2006/main" xmlns:r="http://schemas.openxmlformats.org/officeDocument/2006/relationships" xmlns:p="http://schemas.openxmlformats.org/presentationml/2006/main">
  <p:tag name="PA" val="v4.3.1"/>
</p:tagLst>
</file>

<file path=ppt/tags/tag125.xml><?xml version="1.0" encoding="utf-8"?>
<p:tagLst xmlns:a="http://schemas.openxmlformats.org/drawingml/2006/main" xmlns:r="http://schemas.openxmlformats.org/officeDocument/2006/relationships" xmlns:p="http://schemas.openxmlformats.org/presentationml/2006/main">
  <p:tag name="PA" val="v4.3.1"/>
</p:tagLst>
</file>

<file path=ppt/tags/tag126.xml><?xml version="1.0" encoding="utf-8"?>
<p:tagLst xmlns:a="http://schemas.openxmlformats.org/drawingml/2006/main" xmlns:r="http://schemas.openxmlformats.org/officeDocument/2006/relationships" xmlns:p="http://schemas.openxmlformats.org/presentationml/2006/main">
  <p:tag name="PA" val="v4.3.1"/>
</p:tagLst>
</file>

<file path=ppt/tags/tag127.xml><?xml version="1.0" encoding="utf-8"?>
<p:tagLst xmlns:a="http://schemas.openxmlformats.org/drawingml/2006/main" xmlns:r="http://schemas.openxmlformats.org/officeDocument/2006/relationships" xmlns:p="http://schemas.openxmlformats.org/presentationml/2006/main">
  <p:tag name="PA" val="v4.3.1"/>
</p:tagLst>
</file>

<file path=ppt/tags/tag128.xml><?xml version="1.0" encoding="utf-8"?>
<p:tagLst xmlns:a="http://schemas.openxmlformats.org/drawingml/2006/main" xmlns:r="http://schemas.openxmlformats.org/officeDocument/2006/relationships" xmlns:p="http://schemas.openxmlformats.org/presentationml/2006/main">
  <p:tag name="PA" val="v4.3.1"/>
</p:tagLst>
</file>

<file path=ppt/tags/tag129.xml><?xml version="1.0" encoding="utf-8"?>
<p:tagLst xmlns:a="http://schemas.openxmlformats.org/drawingml/2006/main" xmlns:r="http://schemas.openxmlformats.org/officeDocument/2006/relationships" xmlns:p="http://schemas.openxmlformats.org/presentationml/2006/main">
  <p:tag name="PA" val="v4.3.1"/>
</p:tagLst>
</file>

<file path=ppt/tags/tag13.xml><?xml version="1.0" encoding="utf-8"?>
<p:tagLst xmlns:a="http://schemas.openxmlformats.org/drawingml/2006/main" xmlns:r="http://schemas.openxmlformats.org/officeDocument/2006/relationships" xmlns:p="http://schemas.openxmlformats.org/presentationml/2006/main">
  <p:tag name="PA" val="v4.3.1"/>
</p:tagLst>
</file>

<file path=ppt/tags/tag130.xml><?xml version="1.0" encoding="utf-8"?>
<p:tagLst xmlns:a="http://schemas.openxmlformats.org/drawingml/2006/main" xmlns:r="http://schemas.openxmlformats.org/officeDocument/2006/relationships" xmlns:p="http://schemas.openxmlformats.org/presentationml/2006/main">
  <p:tag name="PA" val="v4.3.1"/>
</p:tagLst>
</file>

<file path=ppt/tags/tag131.xml><?xml version="1.0" encoding="utf-8"?>
<p:tagLst xmlns:a="http://schemas.openxmlformats.org/drawingml/2006/main" xmlns:r="http://schemas.openxmlformats.org/officeDocument/2006/relationships" xmlns:p="http://schemas.openxmlformats.org/presentationml/2006/main">
  <p:tag name="PA" val="v4.3.1"/>
</p:tagLst>
</file>

<file path=ppt/tags/tag132.xml><?xml version="1.0" encoding="utf-8"?>
<p:tagLst xmlns:a="http://schemas.openxmlformats.org/drawingml/2006/main" xmlns:r="http://schemas.openxmlformats.org/officeDocument/2006/relationships" xmlns:p="http://schemas.openxmlformats.org/presentationml/2006/main">
  <p:tag name="PA" val="v4.3.1"/>
</p:tagLst>
</file>

<file path=ppt/tags/tag133.xml><?xml version="1.0" encoding="utf-8"?>
<p:tagLst xmlns:a="http://schemas.openxmlformats.org/drawingml/2006/main" xmlns:r="http://schemas.openxmlformats.org/officeDocument/2006/relationships" xmlns:p="http://schemas.openxmlformats.org/presentationml/2006/main">
  <p:tag name="PA" val="v4.3.1"/>
</p:tagLst>
</file>

<file path=ppt/tags/tag134.xml><?xml version="1.0" encoding="utf-8"?>
<p:tagLst xmlns:a="http://schemas.openxmlformats.org/drawingml/2006/main" xmlns:r="http://schemas.openxmlformats.org/officeDocument/2006/relationships" xmlns:p="http://schemas.openxmlformats.org/presentationml/2006/main">
  <p:tag name="PA" val="v4.3.1"/>
</p:tagLst>
</file>

<file path=ppt/tags/tag135.xml><?xml version="1.0" encoding="utf-8"?>
<p:tagLst xmlns:a="http://schemas.openxmlformats.org/drawingml/2006/main" xmlns:r="http://schemas.openxmlformats.org/officeDocument/2006/relationships" xmlns:p="http://schemas.openxmlformats.org/presentationml/2006/main">
  <p:tag name="PA" val="v4.3.1"/>
</p:tagLst>
</file>

<file path=ppt/tags/tag136.xml><?xml version="1.0" encoding="utf-8"?>
<p:tagLst xmlns:a="http://schemas.openxmlformats.org/drawingml/2006/main" xmlns:r="http://schemas.openxmlformats.org/officeDocument/2006/relationships" xmlns:p="http://schemas.openxmlformats.org/presentationml/2006/main">
  <p:tag name="PA" val="v4.3.1"/>
</p:tagLst>
</file>

<file path=ppt/tags/tag137.xml><?xml version="1.0" encoding="utf-8"?>
<p:tagLst xmlns:a="http://schemas.openxmlformats.org/drawingml/2006/main" xmlns:r="http://schemas.openxmlformats.org/officeDocument/2006/relationships" xmlns:p="http://schemas.openxmlformats.org/presentationml/2006/main">
  <p:tag name="PA" val="v4.3.1"/>
</p:tagLst>
</file>

<file path=ppt/tags/tag138.xml><?xml version="1.0" encoding="utf-8"?>
<p:tagLst xmlns:a="http://schemas.openxmlformats.org/drawingml/2006/main" xmlns:r="http://schemas.openxmlformats.org/officeDocument/2006/relationships" xmlns:p="http://schemas.openxmlformats.org/presentationml/2006/main">
  <p:tag name="PA" val="v4.3.1"/>
</p:tagLst>
</file>

<file path=ppt/tags/tag139.xml><?xml version="1.0" encoding="utf-8"?>
<p:tagLst xmlns:a="http://schemas.openxmlformats.org/drawingml/2006/main" xmlns:r="http://schemas.openxmlformats.org/officeDocument/2006/relationships" xmlns:p="http://schemas.openxmlformats.org/presentationml/2006/main">
  <p:tag name="PA" val="v4.3.1"/>
</p:tagLst>
</file>

<file path=ppt/tags/tag14.xml><?xml version="1.0" encoding="utf-8"?>
<p:tagLst xmlns:a="http://schemas.openxmlformats.org/drawingml/2006/main" xmlns:r="http://schemas.openxmlformats.org/officeDocument/2006/relationships" xmlns:p="http://schemas.openxmlformats.org/presentationml/2006/main">
  <p:tag name="PA" val="v4.3.1"/>
</p:tagLst>
</file>

<file path=ppt/tags/tag140.xml><?xml version="1.0" encoding="utf-8"?>
<p:tagLst xmlns:a="http://schemas.openxmlformats.org/drawingml/2006/main" xmlns:r="http://schemas.openxmlformats.org/officeDocument/2006/relationships" xmlns:p="http://schemas.openxmlformats.org/presentationml/2006/main">
  <p:tag name="PA" val="v4.3.1"/>
</p:tagLst>
</file>

<file path=ppt/tags/tag141.xml><?xml version="1.0" encoding="utf-8"?>
<p:tagLst xmlns:a="http://schemas.openxmlformats.org/drawingml/2006/main" xmlns:r="http://schemas.openxmlformats.org/officeDocument/2006/relationships" xmlns:p="http://schemas.openxmlformats.org/presentationml/2006/main">
  <p:tag name="PA" val="v4.3.1"/>
</p:tagLst>
</file>

<file path=ppt/tags/tag142.xml><?xml version="1.0" encoding="utf-8"?>
<p:tagLst xmlns:a="http://schemas.openxmlformats.org/drawingml/2006/main" xmlns:r="http://schemas.openxmlformats.org/officeDocument/2006/relationships" xmlns:p="http://schemas.openxmlformats.org/presentationml/2006/main">
  <p:tag name="PA" val="v4.3.1"/>
</p:tagLst>
</file>

<file path=ppt/tags/tag143.xml><?xml version="1.0" encoding="utf-8"?>
<p:tagLst xmlns:a="http://schemas.openxmlformats.org/drawingml/2006/main" xmlns:r="http://schemas.openxmlformats.org/officeDocument/2006/relationships" xmlns:p="http://schemas.openxmlformats.org/presentationml/2006/main">
  <p:tag name="PA" val="v4.3.1"/>
</p:tagLst>
</file>

<file path=ppt/tags/tag144.xml><?xml version="1.0" encoding="utf-8"?>
<p:tagLst xmlns:a="http://schemas.openxmlformats.org/drawingml/2006/main" xmlns:r="http://schemas.openxmlformats.org/officeDocument/2006/relationships" xmlns:p="http://schemas.openxmlformats.org/presentationml/2006/main">
  <p:tag name="PA" val="v4.3.1"/>
</p:tagLst>
</file>

<file path=ppt/tags/tag145.xml><?xml version="1.0" encoding="utf-8"?>
<p:tagLst xmlns:a="http://schemas.openxmlformats.org/drawingml/2006/main" xmlns:r="http://schemas.openxmlformats.org/officeDocument/2006/relationships" xmlns:p="http://schemas.openxmlformats.org/presentationml/2006/main">
  <p:tag name="PA" val="v4.3.1"/>
</p:tagLst>
</file>

<file path=ppt/tags/tag146.xml><?xml version="1.0" encoding="utf-8"?>
<p:tagLst xmlns:a="http://schemas.openxmlformats.org/drawingml/2006/main" xmlns:r="http://schemas.openxmlformats.org/officeDocument/2006/relationships" xmlns:p="http://schemas.openxmlformats.org/presentationml/2006/main">
  <p:tag name="PA" val="v4.3.1"/>
</p:tagLst>
</file>

<file path=ppt/tags/tag147.xml><?xml version="1.0" encoding="utf-8"?>
<p:tagLst xmlns:a="http://schemas.openxmlformats.org/drawingml/2006/main" xmlns:r="http://schemas.openxmlformats.org/officeDocument/2006/relationships" xmlns:p="http://schemas.openxmlformats.org/presentationml/2006/main">
  <p:tag name="PA" val="v4.3.1"/>
</p:tagLst>
</file>

<file path=ppt/tags/tag148.xml><?xml version="1.0" encoding="utf-8"?>
<p:tagLst xmlns:a="http://schemas.openxmlformats.org/drawingml/2006/main" xmlns:r="http://schemas.openxmlformats.org/officeDocument/2006/relationships" xmlns:p="http://schemas.openxmlformats.org/presentationml/2006/main">
  <p:tag name="PA" val="v4.3.1"/>
</p:tagLst>
</file>

<file path=ppt/tags/tag149.xml><?xml version="1.0" encoding="utf-8"?>
<p:tagLst xmlns:a="http://schemas.openxmlformats.org/drawingml/2006/main" xmlns:r="http://schemas.openxmlformats.org/officeDocument/2006/relationships" xmlns:p="http://schemas.openxmlformats.org/presentationml/2006/main">
  <p:tag name="PA" val="v4.3.1"/>
</p:tagLst>
</file>

<file path=ppt/tags/tag15.xml><?xml version="1.0" encoding="utf-8"?>
<p:tagLst xmlns:a="http://schemas.openxmlformats.org/drawingml/2006/main" xmlns:r="http://schemas.openxmlformats.org/officeDocument/2006/relationships" xmlns:p="http://schemas.openxmlformats.org/presentationml/2006/main">
  <p:tag name="PA" val="v4.3.1"/>
</p:tagLst>
</file>

<file path=ppt/tags/tag150.xml><?xml version="1.0" encoding="utf-8"?>
<p:tagLst xmlns:a="http://schemas.openxmlformats.org/drawingml/2006/main" xmlns:r="http://schemas.openxmlformats.org/officeDocument/2006/relationships" xmlns:p="http://schemas.openxmlformats.org/presentationml/2006/main">
  <p:tag name="PA" val="v4.3.1"/>
</p:tagLst>
</file>

<file path=ppt/tags/tag151.xml><?xml version="1.0" encoding="utf-8"?>
<p:tagLst xmlns:a="http://schemas.openxmlformats.org/drawingml/2006/main" xmlns:r="http://schemas.openxmlformats.org/officeDocument/2006/relationships" xmlns:p="http://schemas.openxmlformats.org/presentationml/2006/main">
  <p:tag name="PA" val="v4.3.1"/>
</p:tagLst>
</file>

<file path=ppt/tags/tag152.xml><?xml version="1.0" encoding="utf-8"?>
<p:tagLst xmlns:a="http://schemas.openxmlformats.org/drawingml/2006/main" xmlns:r="http://schemas.openxmlformats.org/officeDocument/2006/relationships" xmlns:p="http://schemas.openxmlformats.org/presentationml/2006/main">
  <p:tag name="PA" val="v4.3.1"/>
</p:tagLst>
</file>

<file path=ppt/tags/tag153.xml><?xml version="1.0" encoding="utf-8"?>
<p:tagLst xmlns:a="http://schemas.openxmlformats.org/drawingml/2006/main" xmlns:r="http://schemas.openxmlformats.org/officeDocument/2006/relationships" xmlns:p="http://schemas.openxmlformats.org/presentationml/2006/main">
  <p:tag name="PA" val="v4.3.1"/>
</p:tagLst>
</file>

<file path=ppt/tags/tag154.xml><?xml version="1.0" encoding="utf-8"?>
<p:tagLst xmlns:a="http://schemas.openxmlformats.org/drawingml/2006/main" xmlns:r="http://schemas.openxmlformats.org/officeDocument/2006/relationships" xmlns:p="http://schemas.openxmlformats.org/presentationml/2006/main">
  <p:tag name="PA" val="v4.3.1"/>
</p:tagLst>
</file>

<file path=ppt/tags/tag155.xml><?xml version="1.0" encoding="utf-8"?>
<p:tagLst xmlns:a="http://schemas.openxmlformats.org/drawingml/2006/main" xmlns:r="http://schemas.openxmlformats.org/officeDocument/2006/relationships" xmlns:p="http://schemas.openxmlformats.org/presentationml/2006/main">
  <p:tag name="PA" val="v4.3.1"/>
</p:tagLst>
</file>

<file path=ppt/tags/tag156.xml><?xml version="1.0" encoding="utf-8"?>
<p:tagLst xmlns:a="http://schemas.openxmlformats.org/drawingml/2006/main" xmlns:r="http://schemas.openxmlformats.org/officeDocument/2006/relationships" xmlns:p="http://schemas.openxmlformats.org/presentationml/2006/main">
  <p:tag name="PA" val="v4.3.1"/>
</p:tagLst>
</file>

<file path=ppt/tags/tag157.xml><?xml version="1.0" encoding="utf-8"?>
<p:tagLst xmlns:a="http://schemas.openxmlformats.org/drawingml/2006/main" xmlns:r="http://schemas.openxmlformats.org/officeDocument/2006/relationships" xmlns:p="http://schemas.openxmlformats.org/presentationml/2006/main">
  <p:tag name="PA" val="v4.3.1"/>
</p:tagLst>
</file>

<file path=ppt/tags/tag158.xml><?xml version="1.0" encoding="utf-8"?>
<p:tagLst xmlns:a="http://schemas.openxmlformats.org/drawingml/2006/main" xmlns:r="http://schemas.openxmlformats.org/officeDocument/2006/relationships" xmlns:p="http://schemas.openxmlformats.org/presentationml/2006/main">
  <p:tag name="PA" val="v4.3.1"/>
</p:tagLst>
</file>

<file path=ppt/tags/tag159.xml><?xml version="1.0" encoding="utf-8"?>
<p:tagLst xmlns:a="http://schemas.openxmlformats.org/drawingml/2006/main" xmlns:r="http://schemas.openxmlformats.org/officeDocument/2006/relationships" xmlns:p="http://schemas.openxmlformats.org/presentationml/2006/main">
  <p:tag name="PA" val="v4.3.1"/>
</p:tagLst>
</file>

<file path=ppt/tags/tag16.xml><?xml version="1.0" encoding="utf-8"?>
<p:tagLst xmlns:a="http://schemas.openxmlformats.org/drawingml/2006/main" xmlns:r="http://schemas.openxmlformats.org/officeDocument/2006/relationships" xmlns:p="http://schemas.openxmlformats.org/presentationml/2006/main">
  <p:tag name="PA" val="v4.3.1"/>
</p:tagLst>
</file>

<file path=ppt/tags/tag160.xml><?xml version="1.0" encoding="utf-8"?>
<p:tagLst xmlns:a="http://schemas.openxmlformats.org/drawingml/2006/main" xmlns:r="http://schemas.openxmlformats.org/officeDocument/2006/relationships" xmlns:p="http://schemas.openxmlformats.org/presentationml/2006/main">
  <p:tag name="PA" val="v4.3.1"/>
</p:tagLst>
</file>

<file path=ppt/tags/tag161.xml><?xml version="1.0" encoding="utf-8"?>
<p:tagLst xmlns:a="http://schemas.openxmlformats.org/drawingml/2006/main" xmlns:r="http://schemas.openxmlformats.org/officeDocument/2006/relationships" xmlns:p="http://schemas.openxmlformats.org/presentationml/2006/main">
  <p:tag name="PA" val="v4.3.1"/>
</p:tagLst>
</file>

<file path=ppt/tags/tag162.xml><?xml version="1.0" encoding="utf-8"?>
<p:tagLst xmlns:a="http://schemas.openxmlformats.org/drawingml/2006/main" xmlns:r="http://schemas.openxmlformats.org/officeDocument/2006/relationships" xmlns:p="http://schemas.openxmlformats.org/presentationml/2006/main">
  <p:tag name="PA" val="v4.3.1"/>
</p:tagLst>
</file>

<file path=ppt/tags/tag163.xml><?xml version="1.0" encoding="utf-8"?>
<p:tagLst xmlns:a="http://schemas.openxmlformats.org/drawingml/2006/main" xmlns:r="http://schemas.openxmlformats.org/officeDocument/2006/relationships" xmlns:p="http://schemas.openxmlformats.org/presentationml/2006/main">
  <p:tag name="PA" val="v4.3.1"/>
</p:tagLst>
</file>

<file path=ppt/tags/tag164.xml><?xml version="1.0" encoding="utf-8"?>
<p:tagLst xmlns:a="http://schemas.openxmlformats.org/drawingml/2006/main" xmlns:r="http://schemas.openxmlformats.org/officeDocument/2006/relationships" xmlns:p="http://schemas.openxmlformats.org/presentationml/2006/main">
  <p:tag name="PA" val="v4.3.1"/>
</p:tagLst>
</file>

<file path=ppt/tags/tag165.xml><?xml version="1.0" encoding="utf-8"?>
<p:tagLst xmlns:a="http://schemas.openxmlformats.org/drawingml/2006/main" xmlns:r="http://schemas.openxmlformats.org/officeDocument/2006/relationships" xmlns:p="http://schemas.openxmlformats.org/presentationml/2006/main">
  <p:tag name="PA" val="v4.3.1"/>
</p:tagLst>
</file>

<file path=ppt/tags/tag166.xml><?xml version="1.0" encoding="utf-8"?>
<p:tagLst xmlns:a="http://schemas.openxmlformats.org/drawingml/2006/main" xmlns:r="http://schemas.openxmlformats.org/officeDocument/2006/relationships" xmlns:p="http://schemas.openxmlformats.org/presentationml/2006/main">
  <p:tag name="PA" val="v4.3.1"/>
</p:tagLst>
</file>

<file path=ppt/tags/tag167.xml><?xml version="1.0" encoding="utf-8"?>
<p:tagLst xmlns:a="http://schemas.openxmlformats.org/drawingml/2006/main" xmlns:r="http://schemas.openxmlformats.org/officeDocument/2006/relationships" xmlns:p="http://schemas.openxmlformats.org/presentationml/2006/main">
  <p:tag name="PA" val="v4.3.1"/>
</p:tagLst>
</file>

<file path=ppt/tags/tag168.xml><?xml version="1.0" encoding="utf-8"?>
<p:tagLst xmlns:a="http://schemas.openxmlformats.org/drawingml/2006/main" xmlns:r="http://schemas.openxmlformats.org/officeDocument/2006/relationships" xmlns:p="http://schemas.openxmlformats.org/presentationml/2006/main">
  <p:tag name="PA" val="v4.3.1"/>
</p:tagLst>
</file>

<file path=ppt/tags/tag169.xml><?xml version="1.0" encoding="utf-8"?>
<p:tagLst xmlns:a="http://schemas.openxmlformats.org/drawingml/2006/main" xmlns:r="http://schemas.openxmlformats.org/officeDocument/2006/relationships" xmlns:p="http://schemas.openxmlformats.org/presentationml/2006/main">
  <p:tag name="PA" val="v4.3.1"/>
</p:tagLst>
</file>

<file path=ppt/tags/tag17.xml><?xml version="1.0" encoding="utf-8"?>
<p:tagLst xmlns:a="http://schemas.openxmlformats.org/drawingml/2006/main" xmlns:r="http://schemas.openxmlformats.org/officeDocument/2006/relationships" xmlns:p="http://schemas.openxmlformats.org/presentationml/2006/main">
  <p:tag name="PA" val="v4.3.1"/>
</p:tagLst>
</file>

<file path=ppt/tags/tag170.xml><?xml version="1.0" encoding="utf-8"?>
<p:tagLst xmlns:a="http://schemas.openxmlformats.org/drawingml/2006/main" xmlns:r="http://schemas.openxmlformats.org/officeDocument/2006/relationships" xmlns:p="http://schemas.openxmlformats.org/presentationml/2006/main">
  <p:tag name="PA" val="v4.3.1"/>
</p:tagLst>
</file>

<file path=ppt/tags/tag171.xml><?xml version="1.0" encoding="utf-8"?>
<p:tagLst xmlns:a="http://schemas.openxmlformats.org/drawingml/2006/main" xmlns:r="http://schemas.openxmlformats.org/officeDocument/2006/relationships" xmlns:p="http://schemas.openxmlformats.org/presentationml/2006/main">
  <p:tag name="PA" val="v4.3.1"/>
</p:tagLst>
</file>

<file path=ppt/tags/tag172.xml><?xml version="1.0" encoding="utf-8"?>
<p:tagLst xmlns:a="http://schemas.openxmlformats.org/drawingml/2006/main" xmlns:r="http://schemas.openxmlformats.org/officeDocument/2006/relationships" xmlns:p="http://schemas.openxmlformats.org/presentationml/2006/main">
  <p:tag name="PA" val="v4.3.1"/>
</p:tagLst>
</file>

<file path=ppt/tags/tag173.xml><?xml version="1.0" encoding="utf-8"?>
<p:tagLst xmlns:a="http://schemas.openxmlformats.org/drawingml/2006/main" xmlns:r="http://schemas.openxmlformats.org/officeDocument/2006/relationships" xmlns:p="http://schemas.openxmlformats.org/presentationml/2006/main">
  <p:tag name="PA" val="v4.3.1"/>
</p:tagLst>
</file>

<file path=ppt/tags/tag174.xml><?xml version="1.0" encoding="utf-8"?>
<p:tagLst xmlns:a="http://schemas.openxmlformats.org/drawingml/2006/main" xmlns:r="http://schemas.openxmlformats.org/officeDocument/2006/relationships" xmlns:p="http://schemas.openxmlformats.org/presentationml/2006/main">
  <p:tag name="PA" val="v4.3.1"/>
</p:tagLst>
</file>

<file path=ppt/tags/tag175.xml><?xml version="1.0" encoding="utf-8"?>
<p:tagLst xmlns:a="http://schemas.openxmlformats.org/drawingml/2006/main" xmlns:r="http://schemas.openxmlformats.org/officeDocument/2006/relationships" xmlns:p="http://schemas.openxmlformats.org/presentationml/2006/main">
  <p:tag name="PA" val="v4.3.1"/>
</p:tagLst>
</file>

<file path=ppt/tags/tag176.xml><?xml version="1.0" encoding="utf-8"?>
<p:tagLst xmlns:a="http://schemas.openxmlformats.org/drawingml/2006/main" xmlns:r="http://schemas.openxmlformats.org/officeDocument/2006/relationships" xmlns:p="http://schemas.openxmlformats.org/presentationml/2006/main">
  <p:tag name="PA" val="v4.3.1"/>
</p:tagLst>
</file>

<file path=ppt/tags/tag177.xml><?xml version="1.0" encoding="utf-8"?>
<p:tagLst xmlns:a="http://schemas.openxmlformats.org/drawingml/2006/main" xmlns:r="http://schemas.openxmlformats.org/officeDocument/2006/relationships" xmlns:p="http://schemas.openxmlformats.org/presentationml/2006/main">
  <p:tag name="PA" val="v4.3.1"/>
</p:tagLst>
</file>

<file path=ppt/tags/tag178.xml><?xml version="1.0" encoding="utf-8"?>
<p:tagLst xmlns:a="http://schemas.openxmlformats.org/drawingml/2006/main" xmlns:r="http://schemas.openxmlformats.org/officeDocument/2006/relationships" xmlns:p="http://schemas.openxmlformats.org/presentationml/2006/main">
  <p:tag name="PA" val="v4.3.1"/>
</p:tagLst>
</file>

<file path=ppt/tags/tag179.xml><?xml version="1.0" encoding="utf-8"?>
<p:tagLst xmlns:a="http://schemas.openxmlformats.org/drawingml/2006/main" xmlns:r="http://schemas.openxmlformats.org/officeDocument/2006/relationships" xmlns:p="http://schemas.openxmlformats.org/presentationml/2006/main">
  <p:tag name="PA" val="v4.3.1"/>
</p:tagLst>
</file>

<file path=ppt/tags/tag18.xml><?xml version="1.0" encoding="utf-8"?>
<p:tagLst xmlns:a="http://schemas.openxmlformats.org/drawingml/2006/main" xmlns:r="http://schemas.openxmlformats.org/officeDocument/2006/relationships" xmlns:p="http://schemas.openxmlformats.org/presentationml/2006/main">
  <p:tag name="PA" val="v4.3.1"/>
</p:tagLst>
</file>

<file path=ppt/tags/tag180.xml><?xml version="1.0" encoding="utf-8"?>
<p:tagLst xmlns:a="http://schemas.openxmlformats.org/drawingml/2006/main" xmlns:r="http://schemas.openxmlformats.org/officeDocument/2006/relationships" xmlns:p="http://schemas.openxmlformats.org/presentationml/2006/main">
  <p:tag name="PA" val="v4.3.1"/>
</p:tagLst>
</file>

<file path=ppt/tags/tag181.xml><?xml version="1.0" encoding="utf-8"?>
<p:tagLst xmlns:a="http://schemas.openxmlformats.org/drawingml/2006/main" xmlns:r="http://schemas.openxmlformats.org/officeDocument/2006/relationships" xmlns:p="http://schemas.openxmlformats.org/presentationml/2006/main">
  <p:tag name="PA" val="v4.3.1"/>
</p:tagLst>
</file>

<file path=ppt/tags/tag182.xml><?xml version="1.0" encoding="utf-8"?>
<p:tagLst xmlns:a="http://schemas.openxmlformats.org/drawingml/2006/main" xmlns:r="http://schemas.openxmlformats.org/officeDocument/2006/relationships" xmlns:p="http://schemas.openxmlformats.org/presentationml/2006/main">
  <p:tag name="PA" val="v4.3.1"/>
</p:tagLst>
</file>

<file path=ppt/tags/tag183.xml><?xml version="1.0" encoding="utf-8"?>
<p:tagLst xmlns:a="http://schemas.openxmlformats.org/drawingml/2006/main" xmlns:r="http://schemas.openxmlformats.org/officeDocument/2006/relationships" xmlns:p="http://schemas.openxmlformats.org/presentationml/2006/main">
  <p:tag name="PA" val="v4.3.1"/>
</p:tagLst>
</file>

<file path=ppt/tags/tag184.xml><?xml version="1.0" encoding="utf-8"?>
<p:tagLst xmlns:a="http://schemas.openxmlformats.org/drawingml/2006/main" xmlns:r="http://schemas.openxmlformats.org/officeDocument/2006/relationships" xmlns:p="http://schemas.openxmlformats.org/presentationml/2006/main">
  <p:tag name="PA" val="v4.3.1"/>
</p:tagLst>
</file>

<file path=ppt/tags/tag185.xml><?xml version="1.0" encoding="utf-8"?>
<p:tagLst xmlns:a="http://schemas.openxmlformats.org/drawingml/2006/main" xmlns:r="http://schemas.openxmlformats.org/officeDocument/2006/relationships" xmlns:p="http://schemas.openxmlformats.org/presentationml/2006/main">
  <p:tag name="PA" val="v4.3.1"/>
</p:tagLst>
</file>

<file path=ppt/tags/tag186.xml><?xml version="1.0" encoding="utf-8"?>
<p:tagLst xmlns:a="http://schemas.openxmlformats.org/drawingml/2006/main" xmlns:r="http://schemas.openxmlformats.org/officeDocument/2006/relationships" xmlns:p="http://schemas.openxmlformats.org/presentationml/2006/main">
  <p:tag name="PA" val="v4.3.1"/>
</p:tagLst>
</file>

<file path=ppt/tags/tag187.xml><?xml version="1.0" encoding="utf-8"?>
<p:tagLst xmlns:a="http://schemas.openxmlformats.org/drawingml/2006/main" xmlns:r="http://schemas.openxmlformats.org/officeDocument/2006/relationships" xmlns:p="http://schemas.openxmlformats.org/presentationml/2006/main">
  <p:tag name="PA" val="v4.3.1"/>
</p:tagLst>
</file>

<file path=ppt/tags/tag188.xml><?xml version="1.0" encoding="utf-8"?>
<p:tagLst xmlns:a="http://schemas.openxmlformats.org/drawingml/2006/main" xmlns:r="http://schemas.openxmlformats.org/officeDocument/2006/relationships" xmlns:p="http://schemas.openxmlformats.org/presentationml/2006/main">
  <p:tag name="PA" val="v4.3.1"/>
</p:tagLst>
</file>

<file path=ppt/tags/tag189.xml><?xml version="1.0" encoding="utf-8"?>
<p:tagLst xmlns:a="http://schemas.openxmlformats.org/drawingml/2006/main" xmlns:r="http://schemas.openxmlformats.org/officeDocument/2006/relationships" xmlns:p="http://schemas.openxmlformats.org/presentationml/2006/main">
  <p:tag name="PA" val="v4.3.1"/>
</p:tagLst>
</file>

<file path=ppt/tags/tag19.xml><?xml version="1.0" encoding="utf-8"?>
<p:tagLst xmlns:a="http://schemas.openxmlformats.org/drawingml/2006/main" xmlns:r="http://schemas.openxmlformats.org/officeDocument/2006/relationships" xmlns:p="http://schemas.openxmlformats.org/presentationml/2006/main">
  <p:tag name="PA" val="v4.3.1"/>
</p:tagLst>
</file>

<file path=ppt/tags/tag190.xml><?xml version="1.0" encoding="utf-8"?>
<p:tagLst xmlns:a="http://schemas.openxmlformats.org/drawingml/2006/main" xmlns:r="http://schemas.openxmlformats.org/officeDocument/2006/relationships" xmlns:p="http://schemas.openxmlformats.org/presentationml/2006/main">
  <p:tag name="PA" val="v4.3.1"/>
</p:tagLst>
</file>

<file path=ppt/tags/tag191.xml><?xml version="1.0" encoding="utf-8"?>
<p:tagLst xmlns:a="http://schemas.openxmlformats.org/drawingml/2006/main" xmlns:r="http://schemas.openxmlformats.org/officeDocument/2006/relationships" xmlns:p="http://schemas.openxmlformats.org/presentationml/2006/main">
  <p:tag name="PA" val="v4.3.1"/>
</p:tagLst>
</file>

<file path=ppt/tags/tag192.xml><?xml version="1.0" encoding="utf-8"?>
<p:tagLst xmlns:a="http://schemas.openxmlformats.org/drawingml/2006/main" xmlns:r="http://schemas.openxmlformats.org/officeDocument/2006/relationships" xmlns:p="http://schemas.openxmlformats.org/presentationml/2006/main">
  <p:tag name="PA" val="v4.3.1"/>
</p:tagLst>
</file>

<file path=ppt/tags/tag193.xml><?xml version="1.0" encoding="utf-8"?>
<p:tagLst xmlns:a="http://schemas.openxmlformats.org/drawingml/2006/main" xmlns:r="http://schemas.openxmlformats.org/officeDocument/2006/relationships" xmlns:p="http://schemas.openxmlformats.org/presentationml/2006/main">
  <p:tag name="PA" val="v4.3.1"/>
</p:tagLst>
</file>

<file path=ppt/tags/tag194.xml><?xml version="1.0" encoding="utf-8"?>
<p:tagLst xmlns:a="http://schemas.openxmlformats.org/drawingml/2006/main" xmlns:r="http://schemas.openxmlformats.org/officeDocument/2006/relationships" xmlns:p="http://schemas.openxmlformats.org/presentationml/2006/main">
  <p:tag name="PA" val="v4.3.1"/>
</p:tagLst>
</file>

<file path=ppt/tags/tag195.xml><?xml version="1.0" encoding="utf-8"?>
<p:tagLst xmlns:a="http://schemas.openxmlformats.org/drawingml/2006/main" xmlns:r="http://schemas.openxmlformats.org/officeDocument/2006/relationships" xmlns:p="http://schemas.openxmlformats.org/presentationml/2006/main">
  <p:tag name="PA" val="v4.3.1"/>
</p:tagLst>
</file>

<file path=ppt/tags/tag196.xml><?xml version="1.0" encoding="utf-8"?>
<p:tagLst xmlns:a="http://schemas.openxmlformats.org/drawingml/2006/main" xmlns:r="http://schemas.openxmlformats.org/officeDocument/2006/relationships" xmlns:p="http://schemas.openxmlformats.org/presentationml/2006/main">
  <p:tag name="PA" val="v4.3.1"/>
</p:tagLst>
</file>

<file path=ppt/tags/tag197.xml><?xml version="1.0" encoding="utf-8"?>
<p:tagLst xmlns:a="http://schemas.openxmlformats.org/drawingml/2006/main" xmlns:r="http://schemas.openxmlformats.org/officeDocument/2006/relationships" xmlns:p="http://schemas.openxmlformats.org/presentationml/2006/main">
  <p:tag name="PA" val="v4.3.1"/>
</p:tagLst>
</file>

<file path=ppt/tags/tag198.xml><?xml version="1.0" encoding="utf-8"?>
<p:tagLst xmlns:a="http://schemas.openxmlformats.org/drawingml/2006/main" xmlns:r="http://schemas.openxmlformats.org/officeDocument/2006/relationships" xmlns:p="http://schemas.openxmlformats.org/presentationml/2006/main">
  <p:tag name="PA" val="v4.3.1"/>
</p:tagLst>
</file>

<file path=ppt/tags/tag199.xml><?xml version="1.0" encoding="utf-8"?>
<p:tagLst xmlns:a="http://schemas.openxmlformats.org/drawingml/2006/main" xmlns:r="http://schemas.openxmlformats.org/officeDocument/2006/relationships" xmlns:p="http://schemas.openxmlformats.org/presentationml/2006/main">
  <p:tag name="PA" val="v4.3.1"/>
</p:tagLst>
</file>

<file path=ppt/tags/tag2.xml><?xml version="1.0" encoding="utf-8"?>
<p:tagLst xmlns:a="http://schemas.openxmlformats.org/drawingml/2006/main" xmlns:r="http://schemas.openxmlformats.org/officeDocument/2006/relationships" xmlns:p="http://schemas.openxmlformats.org/presentationml/2006/main">
  <p:tag name="PA" val="v4.3.1"/>
</p:tagLst>
</file>

<file path=ppt/tags/tag20.xml><?xml version="1.0" encoding="utf-8"?>
<p:tagLst xmlns:a="http://schemas.openxmlformats.org/drawingml/2006/main" xmlns:r="http://schemas.openxmlformats.org/officeDocument/2006/relationships" xmlns:p="http://schemas.openxmlformats.org/presentationml/2006/main">
  <p:tag name="PA" val="v4.3.1"/>
</p:tagLst>
</file>

<file path=ppt/tags/tag200.xml><?xml version="1.0" encoding="utf-8"?>
<p:tagLst xmlns:a="http://schemas.openxmlformats.org/drawingml/2006/main" xmlns:r="http://schemas.openxmlformats.org/officeDocument/2006/relationships" xmlns:p="http://schemas.openxmlformats.org/presentationml/2006/main">
  <p:tag name="PA" val="v4.3.1"/>
</p:tagLst>
</file>

<file path=ppt/tags/tag201.xml><?xml version="1.0" encoding="utf-8"?>
<p:tagLst xmlns:a="http://schemas.openxmlformats.org/drawingml/2006/main" xmlns:r="http://schemas.openxmlformats.org/officeDocument/2006/relationships" xmlns:p="http://schemas.openxmlformats.org/presentationml/2006/main">
  <p:tag name="PA" val="v4.3.1"/>
</p:tagLst>
</file>

<file path=ppt/tags/tag202.xml><?xml version="1.0" encoding="utf-8"?>
<p:tagLst xmlns:a="http://schemas.openxmlformats.org/drawingml/2006/main" xmlns:r="http://schemas.openxmlformats.org/officeDocument/2006/relationships" xmlns:p="http://schemas.openxmlformats.org/presentationml/2006/main">
  <p:tag name="PA" val="v4.3.1"/>
</p:tagLst>
</file>

<file path=ppt/tags/tag203.xml><?xml version="1.0" encoding="utf-8"?>
<p:tagLst xmlns:a="http://schemas.openxmlformats.org/drawingml/2006/main" xmlns:r="http://schemas.openxmlformats.org/officeDocument/2006/relationships" xmlns:p="http://schemas.openxmlformats.org/presentationml/2006/main">
  <p:tag name="PA" val="v4.3.1"/>
</p:tagLst>
</file>

<file path=ppt/tags/tag204.xml><?xml version="1.0" encoding="utf-8"?>
<p:tagLst xmlns:a="http://schemas.openxmlformats.org/drawingml/2006/main" xmlns:r="http://schemas.openxmlformats.org/officeDocument/2006/relationships" xmlns:p="http://schemas.openxmlformats.org/presentationml/2006/main">
  <p:tag name="PA" val="v4.3.1"/>
</p:tagLst>
</file>

<file path=ppt/tags/tag205.xml><?xml version="1.0" encoding="utf-8"?>
<p:tagLst xmlns:a="http://schemas.openxmlformats.org/drawingml/2006/main" xmlns:r="http://schemas.openxmlformats.org/officeDocument/2006/relationships" xmlns:p="http://schemas.openxmlformats.org/presentationml/2006/main">
  <p:tag name="PA" val="v4.3.1"/>
</p:tagLst>
</file>

<file path=ppt/tags/tag206.xml><?xml version="1.0" encoding="utf-8"?>
<p:tagLst xmlns:a="http://schemas.openxmlformats.org/drawingml/2006/main" xmlns:r="http://schemas.openxmlformats.org/officeDocument/2006/relationships" xmlns:p="http://schemas.openxmlformats.org/presentationml/2006/main">
  <p:tag name="PA" val="v4.3.1"/>
</p:tagLst>
</file>

<file path=ppt/tags/tag207.xml><?xml version="1.0" encoding="utf-8"?>
<p:tagLst xmlns:a="http://schemas.openxmlformats.org/drawingml/2006/main" xmlns:r="http://schemas.openxmlformats.org/officeDocument/2006/relationships" xmlns:p="http://schemas.openxmlformats.org/presentationml/2006/main">
  <p:tag name="PA" val="v4.3.1"/>
</p:tagLst>
</file>

<file path=ppt/tags/tag208.xml><?xml version="1.0" encoding="utf-8"?>
<p:tagLst xmlns:a="http://schemas.openxmlformats.org/drawingml/2006/main" xmlns:r="http://schemas.openxmlformats.org/officeDocument/2006/relationships" xmlns:p="http://schemas.openxmlformats.org/presentationml/2006/main">
  <p:tag name="PA" val="v4.3.1"/>
</p:tagLst>
</file>

<file path=ppt/tags/tag209.xml><?xml version="1.0" encoding="utf-8"?>
<p:tagLst xmlns:a="http://schemas.openxmlformats.org/drawingml/2006/main" xmlns:r="http://schemas.openxmlformats.org/officeDocument/2006/relationships" xmlns:p="http://schemas.openxmlformats.org/presentationml/2006/main">
  <p:tag name="PA" val="v4.3.1"/>
</p:tagLst>
</file>

<file path=ppt/tags/tag21.xml><?xml version="1.0" encoding="utf-8"?>
<p:tagLst xmlns:a="http://schemas.openxmlformats.org/drawingml/2006/main" xmlns:r="http://schemas.openxmlformats.org/officeDocument/2006/relationships" xmlns:p="http://schemas.openxmlformats.org/presentationml/2006/main">
  <p:tag name="PA" val="v4.3.1"/>
</p:tagLst>
</file>

<file path=ppt/tags/tag210.xml><?xml version="1.0" encoding="utf-8"?>
<p:tagLst xmlns:a="http://schemas.openxmlformats.org/drawingml/2006/main" xmlns:r="http://schemas.openxmlformats.org/officeDocument/2006/relationships" xmlns:p="http://schemas.openxmlformats.org/presentationml/2006/main">
  <p:tag name="PA" val="v4.3.1"/>
</p:tagLst>
</file>

<file path=ppt/tags/tag211.xml><?xml version="1.0" encoding="utf-8"?>
<p:tagLst xmlns:a="http://schemas.openxmlformats.org/drawingml/2006/main" xmlns:r="http://schemas.openxmlformats.org/officeDocument/2006/relationships" xmlns:p="http://schemas.openxmlformats.org/presentationml/2006/main">
  <p:tag name="PA" val="v4.3.1"/>
</p:tagLst>
</file>

<file path=ppt/tags/tag212.xml><?xml version="1.0" encoding="utf-8"?>
<p:tagLst xmlns:a="http://schemas.openxmlformats.org/drawingml/2006/main" xmlns:r="http://schemas.openxmlformats.org/officeDocument/2006/relationships" xmlns:p="http://schemas.openxmlformats.org/presentationml/2006/main">
  <p:tag name="PA" val="v4.3.1"/>
</p:tagLst>
</file>

<file path=ppt/tags/tag213.xml><?xml version="1.0" encoding="utf-8"?>
<p:tagLst xmlns:a="http://schemas.openxmlformats.org/drawingml/2006/main" xmlns:r="http://schemas.openxmlformats.org/officeDocument/2006/relationships" xmlns:p="http://schemas.openxmlformats.org/presentationml/2006/main">
  <p:tag name="PA" val="v4.3.1"/>
</p:tagLst>
</file>

<file path=ppt/tags/tag214.xml><?xml version="1.0" encoding="utf-8"?>
<p:tagLst xmlns:a="http://schemas.openxmlformats.org/drawingml/2006/main" xmlns:r="http://schemas.openxmlformats.org/officeDocument/2006/relationships" xmlns:p="http://schemas.openxmlformats.org/presentationml/2006/main">
  <p:tag name="PA" val="v4.3.1"/>
</p:tagLst>
</file>

<file path=ppt/tags/tag215.xml><?xml version="1.0" encoding="utf-8"?>
<p:tagLst xmlns:a="http://schemas.openxmlformats.org/drawingml/2006/main" xmlns:r="http://schemas.openxmlformats.org/officeDocument/2006/relationships" xmlns:p="http://schemas.openxmlformats.org/presentationml/2006/main">
  <p:tag name="PA" val="v4.3.1"/>
</p:tagLst>
</file>

<file path=ppt/tags/tag216.xml><?xml version="1.0" encoding="utf-8"?>
<p:tagLst xmlns:a="http://schemas.openxmlformats.org/drawingml/2006/main" xmlns:r="http://schemas.openxmlformats.org/officeDocument/2006/relationships" xmlns:p="http://schemas.openxmlformats.org/presentationml/2006/main">
  <p:tag name="PA" val="v4.3.1"/>
</p:tagLst>
</file>

<file path=ppt/tags/tag217.xml><?xml version="1.0" encoding="utf-8"?>
<p:tagLst xmlns:a="http://schemas.openxmlformats.org/drawingml/2006/main" xmlns:r="http://schemas.openxmlformats.org/officeDocument/2006/relationships" xmlns:p="http://schemas.openxmlformats.org/presentationml/2006/main">
  <p:tag name="PA" val="v4.3.1"/>
</p:tagLst>
</file>

<file path=ppt/tags/tag218.xml><?xml version="1.0" encoding="utf-8"?>
<p:tagLst xmlns:a="http://schemas.openxmlformats.org/drawingml/2006/main" xmlns:r="http://schemas.openxmlformats.org/officeDocument/2006/relationships" xmlns:p="http://schemas.openxmlformats.org/presentationml/2006/main">
  <p:tag name="PA" val="v4.3.1"/>
</p:tagLst>
</file>

<file path=ppt/tags/tag219.xml><?xml version="1.0" encoding="utf-8"?>
<p:tagLst xmlns:a="http://schemas.openxmlformats.org/drawingml/2006/main" xmlns:r="http://schemas.openxmlformats.org/officeDocument/2006/relationships" xmlns:p="http://schemas.openxmlformats.org/presentationml/2006/main">
  <p:tag name="PA" val="v4.3.1"/>
</p:tagLst>
</file>

<file path=ppt/tags/tag22.xml><?xml version="1.0" encoding="utf-8"?>
<p:tagLst xmlns:a="http://schemas.openxmlformats.org/drawingml/2006/main" xmlns:r="http://schemas.openxmlformats.org/officeDocument/2006/relationships" xmlns:p="http://schemas.openxmlformats.org/presentationml/2006/main">
  <p:tag name="PA" val="v4.3.1"/>
</p:tagLst>
</file>

<file path=ppt/tags/tag220.xml><?xml version="1.0" encoding="utf-8"?>
<p:tagLst xmlns:a="http://schemas.openxmlformats.org/drawingml/2006/main" xmlns:r="http://schemas.openxmlformats.org/officeDocument/2006/relationships" xmlns:p="http://schemas.openxmlformats.org/presentationml/2006/main">
  <p:tag name="PA" val="v4.3.1"/>
</p:tagLst>
</file>

<file path=ppt/tags/tag221.xml><?xml version="1.0" encoding="utf-8"?>
<p:tagLst xmlns:a="http://schemas.openxmlformats.org/drawingml/2006/main" xmlns:r="http://schemas.openxmlformats.org/officeDocument/2006/relationships" xmlns:p="http://schemas.openxmlformats.org/presentationml/2006/main">
  <p:tag name="PA" val="v4.3.1"/>
</p:tagLst>
</file>

<file path=ppt/tags/tag222.xml><?xml version="1.0" encoding="utf-8"?>
<p:tagLst xmlns:a="http://schemas.openxmlformats.org/drawingml/2006/main" xmlns:r="http://schemas.openxmlformats.org/officeDocument/2006/relationships" xmlns:p="http://schemas.openxmlformats.org/presentationml/2006/main">
  <p:tag name="PA" val="v4.3.1"/>
</p:tagLst>
</file>

<file path=ppt/tags/tag223.xml><?xml version="1.0" encoding="utf-8"?>
<p:tagLst xmlns:a="http://schemas.openxmlformats.org/drawingml/2006/main" xmlns:r="http://schemas.openxmlformats.org/officeDocument/2006/relationships" xmlns:p="http://schemas.openxmlformats.org/presentationml/2006/main">
  <p:tag name="PA" val="v4.3.1"/>
</p:tagLst>
</file>

<file path=ppt/tags/tag224.xml><?xml version="1.0" encoding="utf-8"?>
<p:tagLst xmlns:a="http://schemas.openxmlformats.org/drawingml/2006/main" xmlns:r="http://schemas.openxmlformats.org/officeDocument/2006/relationships" xmlns:p="http://schemas.openxmlformats.org/presentationml/2006/main">
  <p:tag name="PA" val="v4.3.1"/>
</p:tagLst>
</file>

<file path=ppt/tags/tag225.xml><?xml version="1.0" encoding="utf-8"?>
<p:tagLst xmlns:a="http://schemas.openxmlformats.org/drawingml/2006/main" xmlns:r="http://schemas.openxmlformats.org/officeDocument/2006/relationships" xmlns:p="http://schemas.openxmlformats.org/presentationml/2006/main">
  <p:tag name="PA" val="v4.3.1"/>
</p:tagLst>
</file>

<file path=ppt/tags/tag226.xml><?xml version="1.0" encoding="utf-8"?>
<p:tagLst xmlns:a="http://schemas.openxmlformats.org/drawingml/2006/main" xmlns:r="http://schemas.openxmlformats.org/officeDocument/2006/relationships" xmlns:p="http://schemas.openxmlformats.org/presentationml/2006/main">
  <p:tag name="PA" val="v4.3.1"/>
</p:tagLst>
</file>

<file path=ppt/tags/tag227.xml><?xml version="1.0" encoding="utf-8"?>
<p:tagLst xmlns:a="http://schemas.openxmlformats.org/drawingml/2006/main" xmlns:r="http://schemas.openxmlformats.org/officeDocument/2006/relationships" xmlns:p="http://schemas.openxmlformats.org/presentationml/2006/main">
  <p:tag name="PA" val="v4.3.1"/>
</p:tagLst>
</file>

<file path=ppt/tags/tag228.xml><?xml version="1.0" encoding="utf-8"?>
<p:tagLst xmlns:a="http://schemas.openxmlformats.org/drawingml/2006/main" xmlns:r="http://schemas.openxmlformats.org/officeDocument/2006/relationships" xmlns:p="http://schemas.openxmlformats.org/presentationml/2006/main">
  <p:tag name="PA" val="v4.3.1"/>
</p:tagLst>
</file>

<file path=ppt/tags/tag229.xml><?xml version="1.0" encoding="utf-8"?>
<p:tagLst xmlns:a="http://schemas.openxmlformats.org/drawingml/2006/main" xmlns:r="http://schemas.openxmlformats.org/officeDocument/2006/relationships" xmlns:p="http://schemas.openxmlformats.org/presentationml/2006/main">
  <p:tag name="PA" val="v4.3.1"/>
</p:tagLst>
</file>

<file path=ppt/tags/tag23.xml><?xml version="1.0" encoding="utf-8"?>
<p:tagLst xmlns:a="http://schemas.openxmlformats.org/drawingml/2006/main" xmlns:r="http://schemas.openxmlformats.org/officeDocument/2006/relationships" xmlns:p="http://schemas.openxmlformats.org/presentationml/2006/main">
  <p:tag name="PA" val="v4.3.1"/>
</p:tagLst>
</file>

<file path=ppt/tags/tag230.xml><?xml version="1.0" encoding="utf-8"?>
<p:tagLst xmlns:a="http://schemas.openxmlformats.org/drawingml/2006/main" xmlns:r="http://schemas.openxmlformats.org/officeDocument/2006/relationships" xmlns:p="http://schemas.openxmlformats.org/presentationml/2006/main">
  <p:tag name="PA" val="v4.3.1"/>
</p:tagLst>
</file>

<file path=ppt/tags/tag231.xml><?xml version="1.0" encoding="utf-8"?>
<p:tagLst xmlns:a="http://schemas.openxmlformats.org/drawingml/2006/main" xmlns:r="http://schemas.openxmlformats.org/officeDocument/2006/relationships" xmlns:p="http://schemas.openxmlformats.org/presentationml/2006/main">
  <p:tag name="PA" val="v4.3.1"/>
</p:tagLst>
</file>

<file path=ppt/tags/tag232.xml><?xml version="1.0" encoding="utf-8"?>
<p:tagLst xmlns:a="http://schemas.openxmlformats.org/drawingml/2006/main" xmlns:r="http://schemas.openxmlformats.org/officeDocument/2006/relationships" xmlns:p="http://schemas.openxmlformats.org/presentationml/2006/main">
  <p:tag name="PA" val="v4.3.1"/>
</p:tagLst>
</file>

<file path=ppt/tags/tag233.xml><?xml version="1.0" encoding="utf-8"?>
<p:tagLst xmlns:a="http://schemas.openxmlformats.org/drawingml/2006/main" xmlns:r="http://schemas.openxmlformats.org/officeDocument/2006/relationships" xmlns:p="http://schemas.openxmlformats.org/presentationml/2006/main">
  <p:tag name="PA" val="v4.3.1"/>
</p:tagLst>
</file>

<file path=ppt/tags/tag234.xml><?xml version="1.0" encoding="utf-8"?>
<p:tagLst xmlns:a="http://schemas.openxmlformats.org/drawingml/2006/main" xmlns:r="http://schemas.openxmlformats.org/officeDocument/2006/relationships" xmlns:p="http://schemas.openxmlformats.org/presentationml/2006/main">
  <p:tag name="PA" val="v4.3.1"/>
</p:tagLst>
</file>

<file path=ppt/tags/tag235.xml><?xml version="1.0" encoding="utf-8"?>
<p:tagLst xmlns:a="http://schemas.openxmlformats.org/drawingml/2006/main" xmlns:r="http://schemas.openxmlformats.org/officeDocument/2006/relationships" xmlns:p="http://schemas.openxmlformats.org/presentationml/2006/main">
  <p:tag name="PA" val="v4.3.1"/>
</p:tagLst>
</file>

<file path=ppt/tags/tag236.xml><?xml version="1.0" encoding="utf-8"?>
<p:tagLst xmlns:a="http://schemas.openxmlformats.org/drawingml/2006/main" xmlns:r="http://schemas.openxmlformats.org/officeDocument/2006/relationships" xmlns:p="http://schemas.openxmlformats.org/presentationml/2006/main">
  <p:tag name="PA" val="v4.3.1"/>
</p:tagLst>
</file>

<file path=ppt/tags/tag237.xml><?xml version="1.0" encoding="utf-8"?>
<p:tagLst xmlns:a="http://schemas.openxmlformats.org/drawingml/2006/main" xmlns:r="http://schemas.openxmlformats.org/officeDocument/2006/relationships" xmlns:p="http://schemas.openxmlformats.org/presentationml/2006/main">
  <p:tag name="PA" val="v4.3.1"/>
</p:tagLst>
</file>

<file path=ppt/tags/tag238.xml><?xml version="1.0" encoding="utf-8"?>
<p:tagLst xmlns:a="http://schemas.openxmlformats.org/drawingml/2006/main" xmlns:r="http://schemas.openxmlformats.org/officeDocument/2006/relationships" xmlns:p="http://schemas.openxmlformats.org/presentationml/2006/main">
  <p:tag name="PA" val="v4.3.1"/>
</p:tagLst>
</file>

<file path=ppt/tags/tag239.xml><?xml version="1.0" encoding="utf-8"?>
<p:tagLst xmlns:a="http://schemas.openxmlformats.org/drawingml/2006/main" xmlns:r="http://schemas.openxmlformats.org/officeDocument/2006/relationships" xmlns:p="http://schemas.openxmlformats.org/presentationml/2006/main">
  <p:tag name="PA" val="v4.3.1"/>
</p:tagLst>
</file>

<file path=ppt/tags/tag24.xml><?xml version="1.0" encoding="utf-8"?>
<p:tagLst xmlns:a="http://schemas.openxmlformats.org/drawingml/2006/main" xmlns:r="http://schemas.openxmlformats.org/officeDocument/2006/relationships" xmlns:p="http://schemas.openxmlformats.org/presentationml/2006/main">
  <p:tag name="PA" val="v4.3.1"/>
</p:tagLst>
</file>

<file path=ppt/tags/tag240.xml><?xml version="1.0" encoding="utf-8"?>
<p:tagLst xmlns:a="http://schemas.openxmlformats.org/drawingml/2006/main" xmlns:r="http://schemas.openxmlformats.org/officeDocument/2006/relationships" xmlns:p="http://schemas.openxmlformats.org/presentationml/2006/main">
  <p:tag name="PA" val="v4.3.1"/>
</p:tagLst>
</file>

<file path=ppt/tags/tag241.xml><?xml version="1.0" encoding="utf-8"?>
<p:tagLst xmlns:a="http://schemas.openxmlformats.org/drawingml/2006/main" xmlns:r="http://schemas.openxmlformats.org/officeDocument/2006/relationships" xmlns:p="http://schemas.openxmlformats.org/presentationml/2006/main">
  <p:tag name="PA" val="v4.3.1"/>
</p:tagLst>
</file>

<file path=ppt/tags/tag242.xml><?xml version="1.0" encoding="utf-8"?>
<p:tagLst xmlns:a="http://schemas.openxmlformats.org/drawingml/2006/main" xmlns:r="http://schemas.openxmlformats.org/officeDocument/2006/relationships" xmlns:p="http://schemas.openxmlformats.org/presentationml/2006/main">
  <p:tag name="PA" val="v4.3.1"/>
</p:tagLst>
</file>

<file path=ppt/tags/tag243.xml><?xml version="1.0" encoding="utf-8"?>
<p:tagLst xmlns:a="http://schemas.openxmlformats.org/drawingml/2006/main" xmlns:r="http://schemas.openxmlformats.org/officeDocument/2006/relationships" xmlns:p="http://schemas.openxmlformats.org/presentationml/2006/main">
  <p:tag name="PA" val="v4.3.1"/>
</p:tagLst>
</file>

<file path=ppt/tags/tag244.xml><?xml version="1.0" encoding="utf-8"?>
<p:tagLst xmlns:a="http://schemas.openxmlformats.org/drawingml/2006/main" xmlns:r="http://schemas.openxmlformats.org/officeDocument/2006/relationships" xmlns:p="http://schemas.openxmlformats.org/presentationml/2006/main">
  <p:tag name="PA" val="v4.3.1"/>
</p:tagLst>
</file>

<file path=ppt/tags/tag245.xml><?xml version="1.0" encoding="utf-8"?>
<p:tagLst xmlns:a="http://schemas.openxmlformats.org/drawingml/2006/main" xmlns:r="http://schemas.openxmlformats.org/officeDocument/2006/relationships" xmlns:p="http://schemas.openxmlformats.org/presentationml/2006/main">
  <p:tag name="PA" val="v4.3.1"/>
</p:tagLst>
</file>

<file path=ppt/tags/tag246.xml><?xml version="1.0" encoding="utf-8"?>
<p:tagLst xmlns:a="http://schemas.openxmlformats.org/drawingml/2006/main" xmlns:r="http://schemas.openxmlformats.org/officeDocument/2006/relationships" xmlns:p="http://schemas.openxmlformats.org/presentationml/2006/main">
  <p:tag name="PA" val="v4.3.1"/>
</p:tagLst>
</file>

<file path=ppt/tags/tag247.xml><?xml version="1.0" encoding="utf-8"?>
<p:tagLst xmlns:a="http://schemas.openxmlformats.org/drawingml/2006/main" xmlns:r="http://schemas.openxmlformats.org/officeDocument/2006/relationships" xmlns:p="http://schemas.openxmlformats.org/presentationml/2006/main">
  <p:tag name="PA" val="v4.3.1"/>
</p:tagLst>
</file>

<file path=ppt/tags/tag248.xml><?xml version="1.0" encoding="utf-8"?>
<p:tagLst xmlns:a="http://schemas.openxmlformats.org/drawingml/2006/main" xmlns:r="http://schemas.openxmlformats.org/officeDocument/2006/relationships" xmlns:p="http://schemas.openxmlformats.org/presentationml/2006/main">
  <p:tag name="PA" val="v4.3.1"/>
</p:tagLst>
</file>

<file path=ppt/tags/tag249.xml><?xml version="1.0" encoding="utf-8"?>
<p:tagLst xmlns:a="http://schemas.openxmlformats.org/drawingml/2006/main" xmlns:r="http://schemas.openxmlformats.org/officeDocument/2006/relationships" xmlns:p="http://schemas.openxmlformats.org/presentationml/2006/main">
  <p:tag name="PA" val="v4.3.1"/>
</p:tagLst>
</file>

<file path=ppt/tags/tag25.xml><?xml version="1.0" encoding="utf-8"?>
<p:tagLst xmlns:a="http://schemas.openxmlformats.org/drawingml/2006/main" xmlns:r="http://schemas.openxmlformats.org/officeDocument/2006/relationships" xmlns:p="http://schemas.openxmlformats.org/presentationml/2006/main">
  <p:tag name="PA" val="v4.3.1"/>
</p:tagLst>
</file>

<file path=ppt/tags/tag250.xml><?xml version="1.0" encoding="utf-8"?>
<p:tagLst xmlns:a="http://schemas.openxmlformats.org/drawingml/2006/main" xmlns:r="http://schemas.openxmlformats.org/officeDocument/2006/relationships" xmlns:p="http://schemas.openxmlformats.org/presentationml/2006/main">
  <p:tag name="PA" val="v4.3.1"/>
</p:tagLst>
</file>

<file path=ppt/tags/tag251.xml><?xml version="1.0" encoding="utf-8"?>
<p:tagLst xmlns:a="http://schemas.openxmlformats.org/drawingml/2006/main" xmlns:r="http://schemas.openxmlformats.org/officeDocument/2006/relationships" xmlns:p="http://schemas.openxmlformats.org/presentationml/2006/main">
  <p:tag name="PA" val="v4.3.1"/>
</p:tagLst>
</file>

<file path=ppt/tags/tag252.xml><?xml version="1.0" encoding="utf-8"?>
<p:tagLst xmlns:a="http://schemas.openxmlformats.org/drawingml/2006/main" xmlns:r="http://schemas.openxmlformats.org/officeDocument/2006/relationships" xmlns:p="http://schemas.openxmlformats.org/presentationml/2006/main">
  <p:tag name="PA" val="v4.3.1"/>
</p:tagLst>
</file>

<file path=ppt/tags/tag253.xml><?xml version="1.0" encoding="utf-8"?>
<p:tagLst xmlns:a="http://schemas.openxmlformats.org/drawingml/2006/main" xmlns:r="http://schemas.openxmlformats.org/officeDocument/2006/relationships" xmlns:p="http://schemas.openxmlformats.org/presentationml/2006/main">
  <p:tag name="PA" val="v4.3.1"/>
</p:tagLst>
</file>

<file path=ppt/tags/tag254.xml><?xml version="1.0" encoding="utf-8"?>
<p:tagLst xmlns:a="http://schemas.openxmlformats.org/drawingml/2006/main" xmlns:r="http://schemas.openxmlformats.org/officeDocument/2006/relationships" xmlns:p="http://schemas.openxmlformats.org/presentationml/2006/main">
  <p:tag name="PA" val="v4.3.1"/>
</p:tagLst>
</file>

<file path=ppt/tags/tag255.xml><?xml version="1.0" encoding="utf-8"?>
<p:tagLst xmlns:a="http://schemas.openxmlformats.org/drawingml/2006/main" xmlns:r="http://schemas.openxmlformats.org/officeDocument/2006/relationships" xmlns:p="http://schemas.openxmlformats.org/presentationml/2006/main">
  <p:tag name="PA" val="v4.3.1"/>
</p:tagLst>
</file>

<file path=ppt/tags/tag256.xml><?xml version="1.0" encoding="utf-8"?>
<p:tagLst xmlns:a="http://schemas.openxmlformats.org/drawingml/2006/main" xmlns:r="http://schemas.openxmlformats.org/officeDocument/2006/relationships" xmlns:p="http://schemas.openxmlformats.org/presentationml/2006/main">
  <p:tag name="PA" val="v4.3.1"/>
</p:tagLst>
</file>

<file path=ppt/tags/tag257.xml><?xml version="1.0" encoding="utf-8"?>
<p:tagLst xmlns:a="http://schemas.openxmlformats.org/drawingml/2006/main" xmlns:r="http://schemas.openxmlformats.org/officeDocument/2006/relationships" xmlns:p="http://schemas.openxmlformats.org/presentationml/2006/main">
  <p:tag name="PA" val="v4.3.1"/>
</p:tagLst>
</file>

<file path=ppt/tags/tag258.xml><?xml version="1.0" encoding="utf-8"?>
<p:tagLst xmlns:a="http://schemas.openxmlformats.org/drawingml/2006/main" xmlns:r="http://schemas.openxmlformats.org/officeDocument/2006/relationships" xmlns:p="http://schemas.openxmlformats.org/presentationml/2006/main">
  <p:tag name="PA" val="v4.3.1"/>
</p:tagLst>
</file>

<file path=ppt/tags/tag259.xml><?xml version="1.0" encoding="utf-8"?>
<p:tagLst xmlns:a="http://schemas.openxmlformats.org/drawingml/2006/main" xmlns:r="http://schemas.openxmlformats.org/officeDocument/2006/relationships" xmlns:p="http://schemas.openxmlformats.org/presentationml/2006/main">
  <p:tag name="PA" val="v4.3.1"/>
</p:tagLst>
</file>

<file path=ppt/tags/tag26.xml><?xml version="1.0" encoding="utf-8"?>
<p:tagLst xmlns:a="http://schemas.openxmlformats.org/drawingml/2006/main" xmlns:r="http://schemas.openxmlformats.org/officeDocument/2006/relationships" xmlns:p="http://schemas.openxmlformats.org/presentationml/2006/main">
  <p:tag name="PA" val="v4.3.1"/>
</p:tagLst>
</file>

<file path=ppt/tags/tag260.xml><?xml version="1.0" encoding="utf-8"?>
<p:tagLst xmlns:a="http://schemas.openxmlformats.org/drawingml/2006/main" xmlns:r="http://schemas.openxmlformats.org/officeDocument/2006/relationships" xmlns:p="http://schemas.openxmlformats.org/presentationml/2006/main">
  <p:tag name="PA" val="v4.3.1"/>
</p:tagLst>
</file>

<file path=ppt/tags/tag261.xml><?xml version="1.0" encoding="utf-8"?>
<p:tagLst xmlns:a="http://schemas.openxmlformats.org/drawingml/2006/main" xmlns:r="http://schemas.openxmlformats.org/officeDocument/2006/relationships" xmlns:p="http://schemas.openxmlformats.org/presentationml/2006/main">
  <p:tag name="PA" val="v4.3.1"/>
</p:tagLst>
</file>

<file path=ppt/tags/tag262.xml><?xml version="1.0" encoding="utf-8"?>
<p:tagLst xmlns:a="http://schemas.openxmlformats.org/drawingml/2006/main" xmlns:r="http://schemas.openxmlformats.org/officeDocument/2006/relationships" xmlns:p="http://schemas.openxmlformats.org/presentationml/2006/main">
  <p:tag name="PA" val="v4.3.1"/>
</p:tagLst>
</file>

<file path=ppt/tags/tag263.xml><?xml version="1.0" encoding="utf-8"?>
<p:tagLst xmlns:a="http://schemas.openxmlformats.org/drawingml/2006/main" xmlns:r="http://schemas.openxmlformats.org/officeDocument/2006/relationships" xmlns:p="http://schemas.openxmlformats.org/presentationml/2006/main">
  <p:tag name="PA" val="v4.3.1"/>
</p:tagLst>
</file>

<file path=ppt/tags/tag264.xml><?xml version="1.0" encoding="utf-8"?>
<p:tagLst xmlns:a="http://schemas.openxmlformats.org/drawingml/2006/main" xmlns:r="http://schemas.openxmlformats.org/officeDocument/2006/relationships" xmlns:p="http://schemas.openxmlformats.org/presentationml/2006/main">
  <p:tag name="PA" val="v4.3.1"/>
</p:tagLst>
</file>

<file path=ppt/tags/tag265.xml><?xml version="1.0" encoding="utf-8"?>
<p:tagLst xmlns:a="http://schemas.openxmlformats.org/drawingml/2006/main" xmlns:r="http://schemas.openxmlformats.org/officeDocument/2006/relationships" xmlns:p="http://schemas.openxmlformats.org/presentationml/2006/main">
  <p:tag name="PA" val="v4.3.1"/>
</p:tagLst>
</file>

<file path=ppt/tags/tag266.xml><?xml version="1.0" encoding="utf-8"?>
<p:tagLst xmlns:a="http://schemas.openxmlformats.org/drawingml/2006/main" xmlns:r="http://schemas.openxmlformats.org/officeDocument/2006/relationships" xmlns:p="http://schemas.openxmlformats.org/presentationml/2006/main">
  <p:tag name="PA" val="v4.3.1"/>
</p:tagLst>
</file>

<file path=ppt/tags/tag267.xml><?xml version="1.0" encoding="utf-8"?>
<p:tagLst xmlns:a="http://schemas.openxmlformats.org/drawingml/2006/main" xmlns:r="http://schemas.openxmlformats.org/officeDocument/2006/relationships" xmlns:p="http://schemas.openxmlformats.org/presentationml/2006/main">
  <p:tag name="PA" val="v4.3.1"/>
</p:tagLst>
</file>

<file path=ppt/tags/tag268.xml><?xml version="1.0" encoding="utf-8"?>
<p:tagLst xmlns:a="http://schemas.openxmlformats.org/drawingml/2006/main" xmlns:r="http://schemas.openxmlformats.org/officeDocument/2006/relationships" xmlns:p="http://schemas.openxmlformats.org/presentationml/2006/main">
  <p:tag name="PA" val="v4.3.1"/>
</p:tagLst>
</file>

<file path=ppt/tags/tag269.xml><?xml version="1.0" encoding="utf-8"?>
<p:tagLst xmlns:a="http://schemas.openxmlformats.org/drawingml/2006/main" xmlns:r="http://schemas.openxmlformats.org/officeDocument/2006/relationships" xmlns:p="http://schemas.openxmlformats.org/presentationml/2006/main">
  <p:tag name="PA" val="v4.3.1"/>
</p:tagLst>
</file>

<file path=ppt/tags/tag27.xml><?xml version="1.0" encoding="utf-8"?>
<p:tagLst xmlns:a="http://schemas.openxmlformats.org/drawingml/2006/main" xmlns:r="http://schemas.openxmlformats.org/officeDocument/2006/relationships" xmlns:p="http://schemas.openxmlformats.org/presentationml/2006/main">
  <p:tag name="PA" val="v4.3.1"/>
</p:tagLst>
</file>

<file path=ppt/tags/tag270.xml><?xml version="1.0" encoding="utf-8"?>
<p:tagLst xmlns:a="http://schemas.openxmlformats.org/drawingml/2006/main" xmlns:r="http://schemas.openxmlformats.org/officeDocument/2006/relationships" xmlns:p="http://schemas.openxmlformats.org/presentationml/2006/main">
  <p:tag name="PA" val="v4.3.1"/>
</p:tagLst>
</file>

<file path=ppt/tags/tag271.xml><?xml version="1.0" encoding="utf-8"?>
<p:tagLst xmlns:a="http://schemas.openxmlformats.org/drawingml/2006/main" xmlns:r="http://schemas.openxmlformats.org/officeDocument/2006/relationships" xmlns:p="http://schemas.openxmlformats.org/presentationml/2006/main">
  <p:tag name="PA" val="v4.3.1"/>
</p:tagLst>
</file>

<file path=ppt/tags/tag272.xml><?xml version="1.0" encoding="utf-8"?>
<p:tagLst xmlns:a="http://schemas.openxmlformats.org/drawingml/2006/main" xmlns:r="http://schemas.openxmlformats.org/officeDocument/2006/relationships" xmlns:p="http://schemas.openxmlformats.org/presentationml/2006/main">
  <p:tag name="PA" val="v4.3.1"/>
</p:tagLst>
</file>

<file path=ppt/tags/tag273.xml><?xml version="1.0" encoding="utf-8"?>
<p:tagLst xmlns:a="http://schemas.openxmlformats.org/drawingml/2006/main" xmlns:r="http://schemas.openxmlformats.org/officeDocument/2006/relationships" xmlns:p="http://schemas.openxmlformats.org/presentationml/2006/main">
  <p:tag name="PA" val="v4.3.1"/>
</p:tagLst>
</file>

<file path=ppt/tags/tag274.xml><?xml version="1.0" encoding="utf-8"?>
<p:tagLst xmlns:a="http://schemas.openxmlformats.org/drawingml/2006/main" xmlns:r="http://schemas.openxmlformats.org/officeDocument/2006/relationships" xmlns:p="http://schemas.openxmlformats.org/presentationml/2006/main">
  <p:tag name="PA" val="v4.3.1"/>
</p:tagLst>
</file>

<file path=ppt/tags/tag275.xml><?xml version="1.0" encoding="utf-8"?>
<p:tagLst xmlns:a="http://schemas.openxmlformats.org/drawingml/2006/main" xmlns:r="http://schemas.openxmlformats.org/officeDocument/2006/relationships" xmlns:p="http://schemas.openxmlformats.org/presentationml/2006/main">
  <p:tag name="PA" val="v4.3.1"/>
</p:tagLst>
</file>

<file path=ppt/tags/tag276.xml><?xml version="1.0" encoding="utf-8"?>
<p:tagLst xmlns:a="http://schemas.openxmlformats.org/drawingml/2006/main" xmlns:r="http://schemas.openxmlformats.org/officeDocument/2006/relationships" xmlns:p="http://schemas.openxmlformats.org/presentationml/2006/main">
  <p:tag name="PA" val="v4.3.1"/>
</p:tagLst>
</file>

<file path=ppt/tags/tag277.xml><?xml version="1.0" encoding="utf-8"?>
<p:tagLst xmlns:a="http://schemas.openxmlformats.org/drawingml/2006/main" xmlns:r="http://schemas.openxmlformats.org/officeDocument/2006/relationships" xmlns:p="http://schemas.openxmlformats.org/presentationml/2006/main">
  <p:tag name="PA" val="v4.3.1"/>
</p:tagLst>
</file>

<file path=ppt/tags/tag278.xml><?xml version="1.0" encoding="utf-8"?>
<p:tagLst xmlns:a="http://schemas.openxmlformats.org/drawingml/2006/main" xmlns:r="http://schemas.openxmlformats.org/officeDocument/2006/relationships" xmlns:p="http://schemas.openxmlformats.org/presentationml/2006/main">
  <p:tag name="PA" val="v4.3.1"/>
</p:tagLst>
</file>

<file path=ppt/tags/tag279.xml><?xml version="1.0" encoding="utf-8"?>
<p:tagLst xmlns:a="http://schemas.openxmlformats.org/drawingml/2006/main" xmlns:r="http://schemas.openxmlformats.org/officeDocument/2006/relationships" xmlns:p="http://schemas.openxmlformats.org/presentationml/2006/main">
  <p:tag name="PA" val="v4.3.1"/>
</p:tagLst>
</file>

<file path=ppt/tags/tag28.xml><?xml version="1.0" encoding="utf-8"?>
<p:tagLst xmlns:a="http://schemas.openxmlformats.org/drawingml/2006/main" xmlns:r="http://schemas.openxmlformats.org/officeDocument/2006/relationships" xmlns:p="http://schemas.openxmlformats.org/presentationml/2006/main">
  <p:tag name="PA" val="v4.3.1"/>
</p:tagLst>
</file>

<file path=ppt/tags/tag280.xml><?xml version="1.0" encoding="utf-8"?>
<p:tagLst xmlns:a="http://schemas.openxmlformats.org/drawingml/2006/main" xmlns:r="http://schemas.openxmlformats.org/officeDocument/2006/relationships" xmlns:p="http://schemas.openxmlformats.org/presentationml/2006/main">
  <p:tag name="PA" val="v4.3.1"/>
</p:tagLst>
</file>

<file path=ppt/tags/tag281.xml><?xml version="1.0" encoding="utf-8"?>
<p:tagLst xmlns:a="http://schemas.openxmlformats.org/drawingml/2006/main" xmlns:r="http://schemas.openxmlformats.org/officeDocument/2006/relationships" xmlns:p="http://schemas.openxmlformats.org/presentationml/2006/main">
  <p:tag name="PA" val="v4.3.1"/>
</p:tagLst>
</file>

<file path=ppt/tags/tag282.xml><?xml version="1.0" encoding="utf-8"?>
<p:tagLst xmlns:a="http://schemas.openxmlformats.org/drawingml/2006/main" xmlns:r="http://schemas.openxmlformats.org/officeDocument/2006/relationships" xmlns:p="http://schemas.openxmlformats.org/presentationml/2006/main">
  <p:tag name="PA" val="v4.3.1"/>
</p:tagLst>
</file>

<file path=ppt/tags/tag283.xml><?xml version="1.0" encoding="utf-8"?>
<p:tagLst xmlns:a="http://schemas.openxmlformats.org/drawingml/2006/main" xmlns:r="http://schemas.openxmlformats.org/officeDocument/2006/relationships" xmlns:p="http://schemas.openxmlformats.org/presentationml/2006/main">
  <p:tag name="PA" val="v4.3.1"/>
</p:tagLst>
</file>

<file path=ppt/tags/tag284.xml><?xml version="1.0" encoding="utf-8"?>
<p:tagLst xmlns:a="http://schemas.openxmlformats.org/drawingml/2006/main" xmlns:r="http://schemas.openxmlformats.org/officeDocument/2006/relationships" xmlns:p="http://schemas.openxmlformats.org/presentationml/2006/main">
  <p:tag name="PA" val="v4.3.1"/>
</p:tagLst>
</file>

<file path=ppt/tags/tag285.xml><?xml version="1.0" encoding="utf-8"?>
<p:tagLst xmlns:a="http://schemas.openxmlformats.org/drawingml/2006/main" xmlns:r="http://schemas.openxmlformats.org/officeDocument/2006/relationships" xmlns:p="http://schemas.openxmlformats.org/presentationml/2006/main">
  <p:tag name="PA" val="v4.3.1"/>
</p:tagLst>
</file>

<file path=ppt/tags/tag286.xml><?xml version="1.0" encoding="utf-8"?>
<p:tagLst xmlns:a="http://schemas.openxmlformats.org/drawingml/2006/main" xmlns:r="http://schemas.openxmlformats.org/officeDocument/2006/relationships" xmlns:p="http://schemas.openxmlformats.org/presentationml/2006/main">
  <p:tag name="PA" val="v4.3.1"/>
</p:tagLst>
</file>

<file path=ppt/tags/tag287.xml><?xml version="1.0" encoding="utf-8"?>
<p:tagLst xmlns:a="http://schemas.openxmlformats.org/drawingml/2006/main" xmlns:r="http://schemas.openxmlformats.org/officeDocument/2006/relationships" xmlns:p="http://schemas.openxmlformats.org/presentationml/2006/main">
  <p:tag name="PA" val="v4.3.1"/>
</p:tagLst>
</file>

<file path=ppt/tags/tag288.xml><?xml version="1.0" encoding="utf-8"?>
<p:tagLst xmlns:a="http://schemas.openxmlformats.org/drawingml/2006/main" xmlns:r="http://schemas.openxmlformats.org/officeDocument/2006/relationships" xmlns:p="http://schemas.openxmlformats.org/presentationml/2006/main">
  <p:tag name="PA" val="v4.3.1"/>
</p:tagLst>
</file>

<file path=ppt/tags/tag289.xml><?xml version="1.0" encoding="utf-8"?>
<p:tagLst xmlns:a="http://schemas.openxmlformats.org/drawingml/2006/main" xmlns:r="http://schemas.openxmlformats.org/officeDocument/2006/relationships" xmlns:p="http://schemas.openxmlformats.org/presentationml/2006/main">
  <p:tag name="PA" val="v4.3.1"/>
</p:tagLst>
</file>

<file path=ppt/tags/tag29.xml><?xml version="1.0" encoding="utf-8"?>
<p:tagLst xmlns:a="http://schemas.openxmlformats.org/drawingml/2006/main" xmlns:r="http://schemas.openxmlformats.org/officeDocument/2006/relationships" xmlns:p="http://schemas.openxmlformats.org/presentationml/2006/main">
  <p:tag name="PA" val="v4.3.1"/>
</p:tagLst>
</file>

<file path=ppt/tags/tag290.xml><?xml version="1.0" encoding="utf-8"?>
<p:tagLst xmlns:a="http://schemas.openxmlformats.org/drawingml/2006/main" xmlns:r="http://schemas.openxmlformats.org/officeDocument/2006/relationships" xmlns:p="http://schemas.openxmlformats.org/presentationml/2006/main">
  <p:tag name="PA" val="v4.3.1"/>
</p:tagLst>
</file>

<file path=ppt/tags/tag291.xml><?xml version="1.0" encoding="utf-8"?>
<p:tagLst xmlns:a="http://schemas.openxmlformats.org/drawingml/2006/main" xmlns:r="http://schemas.openxmlformats.org/officeDocument/2006/relationships" xmlns:p="http://schemas.openxmlformats.org/presentationml/2006/main">
  <p:tag name="PA" val="v4.3.1"/>
</p:tagLst>
</file>

<file path=ppt/tags/tag292.xml><?xml version="1.0" encoding="utf-8"?>
<p:tagLst xmlns:a="http://schemas.openxmlformats.org/drawingml/2006/main" xmlns:r="http://schemas.openxmlformats.org/officeDocument/2006/relationships" xmlns:p="http://schemas.openxmlformats.org/presentationml/2006/main">
  <p:tag name="PA" val="v4.3.1"/>
</p:tagLst>
</file>

<file path=ppt/tags/tag293.xml><?xml version="1.0" encoding="utf-8"?>
<p:tagLst xmlns:a="http://schemas.openxmlformats.org/drawingml/2006/main" xmlns:r="http://schemas.openxmlformats.org/officeDocument/2006/relationships" xmlns:p="http://schemas.openxmlformats.org/presentationml/2006/main">
  <p:tag name="PA" val="v4.3.1"/>
</p:tagLst>
</file>

<file path=ppt/tags/tag294.xml><?xml version="1.0" encoding="utf-8"?>
<p:tagLst xmlns:a="http://schemas.openxmlformats.org/drawingml/2006/main" xmlns:r="http://schemas.openxmlformats.org/officeDocument/2006/relationships" xmlns:p="http://schemas.openxmlformats.org/presentationml/2006/main">
  <p:tag name="PA" val="v4.3.1"/>
</p:tagLst>
</file>

<file path=ppt/tags/tag295.xml><?xml version="1.0" encoding="utf-8"?>
<p:tagLst xmlns:a="http://schemas.openxmlformats.org/drawingml/2006/main" xmlns:r="http://schemas.openxmlformats.org/officeDocument/2006/relationships" xmlns:p="http://schemas.openxmlformats.org/presentationml/2006/main">
  <p:tag name="PA" val="v4.3.1"/>
</p:tagLst>
</file>

<file path=ppt/tags/tag296.xml><?xml version="1.0" encoding="utf-8"?>
<p:tagLst xmlns:a="http://schemas.openxmlformats.org/drawingml/2006/main" xmlns:r="http://schemas.openxmlformats.org/officeDocument/2006/relationships" xmlns:p="http://schemas.openxmlformats.org/presentationml/2006/main">
  <p:tag name="PA" val="v4.3.1"/>
</p:tagLst>
</file>

<file path=ppt/tags/tag297.xml><?xml version="1.0" encoding="utf-8"?>
<p:tagLst xmlns:a="http://schemas.openxmlformats.org/drawingml/2006/main" xmlns:r="http://schemas.openxmlformats.org/officeDocument/2006/relationships" xmlns:p="http://schemas.openxmlformats.org/presentationml/2006/main">
  <p:tag name="PA" val="v4.3.1"/>
</p:tagLst>
</file>

<file path=ppt/tags/tag298.xml><?xml version="1.0" encoding="utf-8"?>
<p:tagLst xmlns:a="http://schemas.openxmlformats.org/drawingml/2006/main" xmlns:r="http://schemas.openxmlformats.org/officeDocument/2006/relationships" xmlns:p="http://schemas.openxmlformats.org/presentationml/2006/main">
  <p:tag name="PA" val="v4.3.1"/>
</p:tagLst>
</file>

<file path=ppt/tags/tag299.xml><?xml version="1.0" encoding="utf-8"?>
<p:tagLst xmlns:a="http://schemas.openxmlformats.org/drawingml/2006/main" xmlns:r="http://schemas.openxmlformats.org/officeDocument/2006/relationships" xmlns:p="http://schemas.openxmlformats.org/presentationml/2006/main">
  <p:tag name="PA" val="v4.3.1"/>
</p:tagLst>
</file>

<file path=ppt/tags/tag3.xml><?xml version="1.0" encoding="utf-8"?>
<p:tagLst xmlns:a="http://schemas.openxmlformats.org/drawingml/2006/main" xmlns:r="http://schemas.openxmlformats.org/officeDocument/2006/relationships" xmlns:p="http://schemas.openxmlformats.org/presentationml/2006/main">
  <p:tag name="PA" val="v4.3.1"/>
</p:tagLst>
</file>

<file path=ppt/tags/tag30.xml><?xml version="1.0" encoding="utf-8"?>
<p:tagLst xmlns:a="http://schemas.openxmlformats.org/drawingml/2006/main" xmlns:r="http://schemas.openxmlformats.org/officeDocument/2006/relationships" xmlns:p="http://schemas.openxmlformats.org/presentationml/2006/main">
  <p:tag name="PA" val="v4.3.1"/>
</p:tagLst>
</file>

<file path=ppt/tags/tag300.xml><?xml version="1.0" encoding="utf-8"?>
<p:tagLst xmlns:a="http://schemas.openxmlformats.org/drawingml/2006/main" xmlns:r="http://schemas.openxmlformats.org/officeDocument/2006/relationships" xmlns:p="http://schemas.openxmlformats.org/presentationml/2006/main">
  <p:tag name="PA" val="v4.3.1"/>
</p:tagLst>
</file>

<file path=ppt/tags/tag301.xml><?xml version="1.0" encoding="utf-8"?>
<p:tagLst xmlns:a="http://schemas.openxmlformats.org/drawingml/2006/main" xmlns:r="http://schemas.openxmlformats.org/officeDocument/2006/relationships" xmlns:p="http://schemas.openxmlformats.org/presentationml/2006/main">
  <p:tag name="PA" val="v4.3.1"/>
</p:tagLst>
</file>

<file path=ppt/tags/tag302.xml><?xml version="1.0" encoding="utf-8"?>
<p:tagLst xmlns:a="http://schemas.openxmlformats.org/drawingml/2006/main" xmlns:r="http://schemas.openxmlformats.org/officeDocument/2006/relationships" xmlns:p="http://schemas.openxmlformats.org/presentationml/2006/main">
  <p:tag name="PA" val="v4.3.1"/>
</p:tagLst>
</file>

<file path=ppt/tags/tag303.xml><?xml version="1.0" encoding="utf-8"?>
<p:tagLst xmlns:a="http://schemas.openxmlformats.org/drawingml/2006/main" xmlns:r="http://schemas.openxmlformats.org/officeDocument/2006/relationships" xmlns:p="http://schemas.openxmlformats.org/presentationml/2006/main">
  <p:tag name="PA" val="v4.3.1"/>
</p:tagLst>
</file>

<file path=ppt/tags/tag304.xml><?xml version="1.0" encoding="utf-8"?>
<p:tagLst xmlns:a="http://schemas.openxmlformats.org/drawingml/2006/main" xmlns:r="http://schemas.openxmlformats.org/officeDocument/2006/relationships" xmlns:p="http://schemas.openxmlformats.org/presentationml/2006/main">
  <p:tag name="PA" val="v4.3.1"/>
</p:tagLst>
</file>

<file path=ppt/tags/tag305.xml><?xml version="1.0" encoding="utf-8"?>
<p:tagLst xmlns:a="http://schemas.openxmlformats.org/drawingml/2006/main" xmlns:r="http://schemas.openxmlformats.org/officeDocument/2006/relationships" xmlns:p="http://schemas.openxmlformats.org/presentationml/2006/main">
  <p:tag name="PA" val="v4.3.1"/>
</p:tagLst>
</file>

<file path=ppt/tags/tag306.xml><?xml version="1.0" encoding="utf-8"?>
<p:tagLst xmlns:a="http://schemas.openxmlformats.org/drawingml/2006/main" xmlns:r="http://schemas.openxmlformats.org/officeDocument/2006/relationships" xmlns:p="http://schemas.openxmlformats.org/presentationml/2006/main">
  <p:tag name="PA" val="v4.3.1"/>
</p:tagLst>
</file>

<file path=ppt/tags/tag307.xml><?xml version="1.0" encoding="utf-8"?>
<p:tagLst xmlns:a="http://schemas.openxmlformats.org/drawingml/2006/main" xmlns:r="http://schemas.openxmlformats.org/officeDocument/2006/relationships" xmlns:p="http://schemas.openxmlformats.org/presentationml/2006/main">
  <p:tag name="PA" val="v4.3.1"/>
</p:tagLst>
</file>

<file path=ppt/tags/tag308.xml><?xml version="1.0" encoding="utf-8"?>
<p:tagLst xmlns:a="http://schemas.openxmlformats.org/drawingml/2006/main" xmlns:r="http://schemas.openxmlformats.org/officeDocument/2006/relationships" xmlns:p="http://schemas.openxmlformats.org/presentationml/2006/main">
  <p:tag name="PA" val="v4.3.1"/>
</p:tagLst>
</file>

<file path=ppt/tags/tag309.xml><?xml version="1.0" encoding="utf-8"?>
<p:tagLst xmlns:a="http://schemas.openxmlformats.org/drawingml/2006/main" xmlns:r="http://schemas.openxmlformats.org/officeDocument/2006/relationships" xmlns:p="http://schemas.openxmlformats.org/presentationml/2006/main">
  <p:tag name="PA" val="v4.3.1"/>
</p:tagLst>
</file>

<file path=ppt/tags/tag31.xml><?xml version="1.0" encoding="utf-8"?>
<p:tagLst xmlns:a="http://schemas.openxmlformats.org/drawingml/2006/main" xmlns:r="http://schemas.openxmlformats.org/officeDocument/2006/relationships" xmlns:p="http://schemas.openxmlformats.org/presentationml/2006/main">
  <p:tag name="PA" val="v4.3.1"/>
</p:tagLst>
</file>

<file path=ppt/tags/tag310.xml><?xml version="1.0" encoding="utf-8"?>
<p:tagLst xmlns:a="http://schemas.openxmlformats.org/drawingml/2006/main" xmlns:r="http://schemas.openxmlformats.org/officeDocument/2006/relationships" xmlns:p="http://schemas.openxmlformats.org/presentationml/2006/main">
  <p:tag name="PA" val="v4.3.1"/>
</p:tagLst>
</file>

<file path=ppt/tags/tag311.xml><?xml version="1.0" encoding="utf-8"?>
<p:tagLst xmlns:a="http://schemas.openxmlformats.org/drawingml/2006/main" xmlns:r="http://schemas.openxmlformats.org/officeDocument/2006/relationships" xmlns:p="http://schemas.openxmlformats.org/presentationml/2006/main">
  <p:tag name="PA" val="v4.3.1"/>
</p:tagLst>
</file>

<file path=ppt/tags/tag312.xml><?xml version="1.0" encoding="utf-8"?>
<p:tagLst xmlns:a="http://schemas.openxmlformats.org/drawingml/2006/main" xmlns:r="http://schemas.openxmlformats.org/officeDocument/2006/relationships" xmlns:p="http://schemas.openxmlformats.org/presentationml/2006/main">
  <p:tag name="PA" val="v4.3.1"/>
</p:tagLst>
</file>

<file path=ppt/tags/tag313.xml><?xml version="1.0" encoding="utf-8"?>
<p:tagLst xmlns:a="http://schemas.openxmlformats.org/drawingml/2006/main" xmlns:r="http://schemas.openxmlformats.org/officeDocument/2006/relationships" xmlns:p="http://schemas.openxmlformats.org/presentationml/2006/main">
  <p:tag name="PA" val="v4.3.1"/>
</p:tagLst>
</file>

<file path=ppt/tags/tag314.xml><?xml version="1.0" encoding="utf-8"?>
<p:tagLst xmlns:a="http://schemas.openxmlformats.org/drawingml/2006/main" xmlns:r="http://schemas.openxmlformats.org/officeDocument/2006/relationships" xmlns:p="http://schemas.openxmlformats.org/presentationml/2006/main">
  <p:tag name="PA" val="v4.3.1"/>
</p:tagLst>
</file>

<file path=ppt/tags/tag315.xml><?xml version="1.0" encoding="utf-8"?>
<p:tagLst xmlns:a="http://schemas.openxmlformats.org/drawingml/2006/main" xmlns:r="http://schemas.openxmlformats.org/officeDocument/2006/relationships" xmlns:p="http://schemas.openxmlformats.org/presentationml/2006/main">
  <p:tag name="PA" val="v4.3.1"/>
</p:tagLst>
</file>

<file path=ppt/tags/tag316.xml><?xml version="1.0" encoding="utf-8"?>
<p:tagLst xmlns:a="http://schemas.openxmlformats.org/drawingml/2006/main" xmlns:r="http://schemas.openxmlformats.org/officeDocument/2006/relationships" xmlns:p="http://schemas.openxmlformats.org/presentationml/2006/main">
  <p:tag name="PA" val="v4.3.1"/>
</p:tagLst>
</file>

<file path=ppt/tags/tag317.xml><?xml version="1.0" encoding="utf-8"?>
<p:tagLst xmlns:a="http://schemas.openxmlformats.org/drawingml/2006/main" xmlns:r="http://schemas.openxmlformats.org/officeDocument/2006/relationships" xmlns:p="http://schemas.openxmlformats.org/presentationml/2006/main">
  <p:tag name="PA" val="v4.3.1"/>
</p:tagLst>
</file>

<file path=ppt/tags/tag318.xml><?xml version="1.0" encoding="utf-8"?>
<p:tagLst xmlns:a="http://schemas.openxmlformats.org/drawingml/2006/main" xmlns:r="http://schemas.openxmlformats.org/officeDocument/2006/relationships" xmlns:p="http://schemas.openxmlformats.org/presentationml/2006/main">
  <p:tag name="PA" val="v4.3.1"/>
</p:tagLst>
</file>

<file path=ppt/tags/tag319.xml><?xml version="1.0" encoding="utf-8"?>
<p:tagLst xmlns:a="http://schemas.openxmlformats.org/drawingml/2006/main" xmlns:r="http://schemas.openxmlformats.org/officeDocument/2006/relationships" xmlns:p="http://schemas.openxmlformats.org/presentationml/2006/main">
  <p:tag name="PA" val="v4.3.1"/>
</p:tagLst>
</file>

<file path=ppt/tags/tag32.xml><?xml version="1.0" encoding="utf-8"?>
<p:tagLst xmlns:a="http://schemas.openxmlformats.org/drawingml/2006/main" xmlns:r="http://schemas.openxmlformats.org/officeDocument/2006/relationships" xmlns:p="http://schemas.openxmlformats.org/presentationml/2006/main">
  <p:tag name="PA" val="v4.3.1"/>
</p:tagLst>
</file>

<file path=ppt/tags/tag320.xml><?xml version="1.0" encoding="utf-8"?>
<p:tagLst xmlns:a="http://schemas.openxmlformats.org/drawingml/2006/main" xmlns:r="http://schemas.openxmlformats.org/officeDocument/2006/relationships" xmlns:p="http://schemas.openxmlformats.org/presentationml/2006/main">
  <p:tag name="PA" val="v4.3.1"/>
</p:tagLst>
</file>

<file path=ppt/tags/tag321.xml><?xml version="1.0" encoding="utf-8"?>
<p:tagLst xmlns:a="http://schemas.openxmlformats.org/drawingml/2006/main" xmlns:r="http://schemas.openxmlformats.org/officeDocument/2006/relationships" xmlns:p="http://schemas.openxmlformats.org/presentationml/2006/main">
  <p:tag name="PA" val="v4.3.1"/>
</p:tagLst>
</file>

<file path=ppt/tags/tag322.xml><?xml version="1.0" encoding="utf-8"?>
<p:tagLst xmlns:a="http://schemas.openxmlformats.org/drawingml/2006/main" xmlns:r="http://schemas.openxmlformats.org/officeDocument/2006/relationships" xmlns:p="http://schemas.openxmlformats.org/presentationml/2006/main">
  <p:tag name="PA" val="v4.3.1"/>
</p:tagLst>
</file>

<file path=ppt/tags/tag323.xml><?xml version="1.0" encoding="utf-8"?>
<p:tagLst xmlns:a="http://schemas.openxmlformats.org/drawingml/2006/main" xmlns:r="http://schemas.openxmlformats.org/officeDocument/2006/relationships" xmlns:p="http://schemas.openxmlformats.org/presentationml/2006/main">
  <p:tag name="PA" val="v4.3.1"/>
</p:tagLst>
</file>

<file path=ppt/tags/tag324.xml><?xml version="1.0" encoding="utf-8"?>
<p:tagLst xmlns:a="http://schemas.openxmlformats.org/drawingml/2006/main" xmlns:r="http://schemas.openxmlformats.org/officeDocument/2006/relationships" xmlns:p="http://schemas.openxmlformats.org/presentationml/2006/main">
  <p:tag name="PA" val="v4.3.1"/>
</p:tagLst>
</file>

<file path=ppt/tags/tag325.xml><?xml version="1.0" encoding="utf-8"?>
<p:tagLst xmlns:a="http://schemas.openxmlformats.org/drawingml/2006/main" xmlns:r="http://schemas.openxmlformats.org/officeDocument/2006/relationships" xmlns:p="http://schemas.openxmlformats.org/presentationml/2006/main">
  <p:tag name="PA" val="v4.3.1"/>
</p:tagLst>
</file>

<file path=ppt/tags/tag326.xml><?xml version="1.0" encoding="utf-8"?>
<p:tagLst xmlns:a="http://schemas.openxmlformats.org/drawingml/2006/main" xmlns:r="http://schemas.openxmlformats.org/officeDocument/2006/relationships" xmlns:p="http://schemas.openxmlformats.org/presentationml/2006/main">
  <p:tag name="PA" val="v4.3.1"/>
</p:tagLst>
</file>

<file path=ppt/tags/tag327.xml><?xml version="1.0" encoding="utf-8"?>
<p:tagLst xmlns:a="http://schemas.openxmlformats.org/drawingml/2006/main" xmlns:r="http://schemas.openxmlformats.org/officeDocument/2006/relationships" xmlns:p="http://schemas.openxmlformats.org/presentationml/2006/main">
  <p:tag name="PA" val="v4.3.1"/>
</p:tagLst>
</file>

<file path=ppt/tags/tag328.xml><?xml version="1.0" encoding="utf-8"?>
<p:tagLst xmlns:a="http://schemas.openxmlformats.org/drawingml/2006/main" xmlns:r="http://schemas.openxmlformats.org/officeDocument/2006/relationships" xmlns:p="http://schemas.openxmlformats.org/presentationml/2006/main">
  <p:tag name="PA" val="v4.3.1"/>
</p:tagLst>
</file>

<file path=ppt/tags/tag329.xml><?xml version="1.0" encoding="utf-8"?>
<p:tagLst xmlns:a="http://schemas.openxmlformats.org/drawingml/2006/main" xmlns:r="http://schemas.openxmlformats.org/officeDocument/2006/relationships" xmlns:p="http://schemas.openxmlformats.org/presentationml/2006/main">
  <p:tag name="PA" val="v4.3.1"/>
</p:tagLst>
</file>

<file path=ppt/tags/tag33.xml><?xml version="1.0" encoding="utf-8"?>
<p:tagLst xmlns:a="http://schemas.openxmlformats.org/drawingml/2006/main" xmlns:r="http://schemas.openxmlformats.org/officeDocument/2006/relationships" xmlns:p="http://schemas.openxmlformats.org/presentationml/2006/main">
  <p:tag name="PA" val="v4.3.1"/>
</p:tagLst>
</file>

<file path=ppt/tags/tag330.xml><?xml version="1.0" encoding="utf-8"?>
<p:tagLst xmlns:a="http://schemas.openxmlformats.org/drawingml/2006/main" xmlns:r="http://schemas.openxmlformats.org/officeDocument/2006/relationships" xmlns:p="http://schemas.openxmlformats.org/presentationml/2006/main">
  <p:tag name="PA" val="v4.3.1"/>
</p:tagLst>
</file>

<file path=ppt/tags/tag331.xml><?xml version="1.0" encoding="utf-8"?>
<p:tagLst xmlns:a="http://schemas.openxmlformats.org/drawingml/2006/main" xmlns:r="http://schemas.openxmlformats.org/officeDocument/2006/relationships" xmlns:p="http://schemas.openxmlformats.org/presentationml/2006/main">
  <p:tag name="PA" val="v4.3.1"/>
</p:tagLst>
</file>

<file path=ppt/tags/tag332.xml><?xml version="1.0" encoding="utf-8"?>
<p:tagLst xmlns:a="http://schemas.openxmlformats.org/drawingml/2006/main" xmlns:r="http://schemas.openxmlformats.org/officeDocument/2006/relationships" xmlns:p="http://schemas.openxmlformats.org/presentationml/2006/main">
  <p:tag name="PA" val="v4.3.1"/>
</p:tagLst>
</file>

<file path=ppt/tags/tag333.xml><?xml version="1.0" encoding="utf-8"?>
<p:tagLst xmlns:a="http://schemas.openxmlformats.org/drawingml/2006/main" xmlns:r="http://schemas.openxmlformats.org/officeDocument/2006/relationships" xmlns:p="http://schemas.openxmlformats.org/presentationml/2006/main">
  <p:tag name="PA" val="v4.3.1"/>
</p:tagLst>
</file>

<file path=ppt/tags/tag334.xml><?xml version="1.0" encoding="utf-8"?>
<p:tagLst xmlns:a="http://schemas.openxmlformats.org/drawingml/2006/main" xmlns:r="http://schemas.openxmlformats.org/officeDocument/2006/relationships" xmlns:p="http://schemas.openxmlformats.org/presentationml/2006/main">
  <p:tag name="PA" val="v4.3.1"/>
</p:tagLst>
</file>

<file path=ppt/tags/tag335.xml><?xml version="1.0" encoding="utf-8"?>
<p:tagLst xmlns:a="http://schemas.openxmlformats.org/drawingml/2006/main" xmlns:r="http://schemas.openxmlformats.org/officeDocument/2006/relationships" xmlns:p="http://schemas.openxmlformats.org/presentationml/2006/main">
  <p:tag name="PA" val="v4.3.1"/>
</p:tagLst>
</file>

<file path=ppt/tags/tag336.xml><?xml version="1.0" encoding="utf-8"?>
<p:tagLst xmlns:a="http://schemas.openxmlformats.org/drawingml/2006/main" xmlns:r="http://schemas.openxmlformats.org/officeDocument/2006/relationships" xmlns:p="http://schemas.openxmlformats.org/presentationml/2006/main">
  <p:tag name="PA" val="v4.3.1"/>
</p:tagLst>
</file>

<file path=ppt/tags/tag337.xml><?xml version="1.0" encoding="utf-8"?>
<p:tagLst xmlns:a="http://schemas.openxmlformats.org/drawingml/2006/main" xmlns:r="http://schemas.openxmlformats.org/officeDocument/2006/relationships" xmlns:p="http://schemas.openxmlformats.org/presentationml/2006/main">
  <p:tag name="PA" val="v4.3.1"/>
</p:tagLst>
</file>

<file path=ppt/tags/tag338.xml><?xml version="1.0" encoding="utf-8"?>
<p:tagLst xmlns:a="http://schemas.openxmlformats.org/drawingml/2006/main" xmlns:r="http://schemas.openxmlformats.org/officeDocument/2006/relationships" xmlns:p="http://schemas.openxmlformats.org/presentationml/2006/main">
  <p:tag name="PA" val="v4.3.1"/>
</p:tagLst>
</file>

<file path=ppt/tags/tag339.xml><?xml version="1.0" encoding="utf-8"?>
<p:tagLst xmlns:a="http://schemas.openxmlformats.org/drawingml/2006/main" xmlns:r="http://schemas.openxmlformats.org/officeDocument/2006/relationships" xmlns:p="http://schemas.openxmlformats.org/presentationml/2006/main">
  <p:tag name="PA" val="v4.3.1"/>
</p:tagLst>
</file>

<file path=ppt/tags/tag34.xml><?xml version="1.0" encoding="utf-8"?>
<p:tagLst xmlns:a="http://schemas.openxmlformats.org/drawingml/2006/main" xmlns:r="http://schemas.openxmlformats.org/officeDocument/2006/relationships" xmlns:p="http://schemas.openxmlformats.org/presentationml/2006/main">
  <p:tag name="PA" val="v4.3.1"/>
</p:tagLst>
</file>

<file path=ppt/tags/tag340.xml><?xml version="1.0" encoding="utf-8"?>
<p:tagLst xmlns:a="http://schemas.openxmlformats.org/drawingml/2006/main" xmlns:r="http://schemas.openxmlformats.org/officeDocument/2006/relationships" xmlns:p="http://schemas.openxmlformats.org/presentationml/2006/main">
  <p:tag name="PA" val="v4.3.1"/>
</p:tagLst>
</file>

<file path=ppt/tags/tag341.xml><?xml version="1.0" encoding="utf-8"?>
<p:tagLst xmlns:a="http://schemas.openxmlformats.org/drawingml/2006/main" xmlns:r="http://schemas.openxmlformats.org/officeDocument/2006/relationships" xmlns:p="http://schemas.openxmlformats.org/presentationml/2006/main">
  <p:tag name="PA" val="v4.3.1"/>
</p:tagLst>
</file>

<file path=ppt/tags/tag342.xml><?xml version="1.0" encoding="utf-8"?>
<p:tagLst xmlns:a="http://schemas.openxmlformats.org/drawingml/2006/main" xmlns:r="http://schemas.openxmlformats.org/officeDocument/2006/relationships" xmlns:p="http://schemas.openxmlformats.org/presentationml/2006/main">
  <p:tag name="PA" val="v4.3.1"/>
</p:tagLst>
</file>

<file path=ppt/tags/tag343.xml><?xml version="1.0" encoding="utf-8"?>
<p:tagLst xmlns:a="http://schemas.openxmlformats.org/drawingml/2006/main" xmlns:r="http://schemas.openxmlformats.org/officeDocument/2006/relationships" xmlns:p="http://schemas.openxmlformats.org/presentationml/2006/main">
  <p:tag name="PA" val="v4.3.1"/>
</p:tagLst>
</file>

<file path=ppt/tags/tag344.xml><?xml version="1.0" encoding="utf-8"?>
<p:tagLst xmlns:a="http://schemas.openxmlformats.org/drawingml/2006/main" xmlns:r="http://schemas.openxmlformats.org/officeDocument/2006/relationships" xmlns:p="http://schemas.openxmlformats.org/presentationml/2006/main">
  <p:tag name="PA" val="v4.3.1"/>
</p:tagLst>
</file>

<file path=ppt/tags/tag345.xml><?xml version="1.0" encoding="utf-8"?>
<p:tagLst xmlns:a="http://schemas.openxmlformats.org/drawingml/2006/main" xmlns:r="http://schemas.openxmlformats.org/officeDocument/2006/relationships" xmlns:p="http://schemas.openxmlformats.org/presentationml/2006/main">
  <p:tag name="PA" val="v4.3.1"/>
</p:tagLst>
</file>

<file path=ppt/tags/tag346.xml><?xml version="1.0" encoding="utf-8"?>
<p:tagLst xmlns:a="http://schemas.openxmlformats.org/drawingml/2006/main" xmlns:r="http://schemas.openxmlformats.org/officeDocument/2006/relationships" xmlns:p="http://schemas.openxmlformats.org/presentationml/2006/main">
  <p:tag name="PA" val="v4.3.1"/>
</p:tagLst>
</file>

<file path=ppt/tags/tag347.xml><?xml version="1.0" encoding="utf-8"?>
<p:tagLst xmlns:a="http://schemas.openxmlformats.org/drawingml/2006/main" xmlns:r="http://schemas.openxmlformats.org/officeDocument/2006/relationships" xmlns:p="http://schemas.openxmlformats.org/presentationml/2006/main">
  <p:tag name="PA" val="v4.3.1"/>
</p:tagLst>
</file>

<file path=ppt/tags/tag348.xml><?xml version="1.0" encoding="utf-8"?>
<p:tagLst xmlns:a="http://schemas.openxmlformats.org/drawingml/2006/main" xmlns:r="http://schemas.openxmlformats.org/officeDocument/2006/relationships" xmlns:p="http://schemas.openxmlformats.org/presentationml/2006/main">
  <p:tag name="PA" val="v4.3.1"/>
</p:tagLst>
</file>

<file path=ppt/tags/tag35.xml><?xml version="1.0" encoding="utf-8"?>
<p:tagLst xmlns:a="http://schemas.openxmlformats.org/drawingml/2006/main" xmlns:r="http://schemas.openxmlformats.org/officeDocument/2006/relationships" xmlns:p="http://schemas.openxmlformats.org/presentationml/2006/main">
  <p:tag name="PA" val="v4.3.1"/>
</p:tagLst>
</file>

<file path=ppt/tags/tag36.xml><?xml version="1.0" encoding="utf-8"?>
<p:tagLst xmlns:a="http://schemas.openxmlformats.org/drawingml/2006/main" xmlns:r="http://schemas.openxmlformats.org/officeDocument/2006/relationships" xmlns:p="http://schemas.openxmlformats.org/presentationml/2006/main">
  <p:tag name="PA" val="v4.3.1"/>
</p:tagLst>
</file>

<file path=ppt/tags/tag37.xml><?xml version="1.0" encoding="utf-8"?>
<p:tagLst xmlns:a="http://schemas.openxmlformats.org/drawingml/2006/main" xmlns:r="http://schemas.openxmlformats.org/officeDocument/2006/relationships" xmlns:p="http://schemas.openxmlformats.org/presentationml/2006/main">
  <p:tag name="PA" val="v4.3.1"/>
</p:tagLst>
</file>

<file path=ppt/tags/tag38.xml><?xml version="1.0" encoding="utf-8"?>
<p:tagLst xmlns:a="http://schemas.openxmlformats.org/drawingml/2006/main" xmlns:r="http://schemas.openxmlformats.org/officeDocument/2006/relationships" xmlns:p="http://schemas.openxmlformats.org/presentationml/2006/main">
  <p:tag name="PA" val="v4.3.1"/>
</p:tagLst>
</file>

<file path=ppt/tags/tag39.xml><?xml version="1.0" encoding="utf-8"?>
<p:tagLst xmlns:a="http://schemas.openxmlformats.org/drawingml/2006/main" xmlns:r="http://schemas.openxmlformats.org/officeDocument/2006/relationships" xmlns:p="http://schemas.openxmlformats.org/presentationml/2006/main">
  <p:tag name="PA" val="v4.3.1"/>
</p:tagLst>
</file>

<file path=ppt/tags/tag4.xml><?xml version="1.0" encoding="utf-8"?>
<p:tagLst xmlns:a="http://schemas.openxmlformats.org/drawingml/2006/main" xmlns:r="http://schemas.openxmlformats.org/officeDocument/2006/relationships" xmlns:p="http://schemas.openxmlformats.org/presentationml/2006/main">
  <p:tag name="PA" val="v4.3.1"/>
</p:tagLst>
</file>

<file path=ppt/tags/tag40.xml><?xml version="1.0" encoding="utf-8"?>
<p:tagLst xmlns:a="http://schemas.openxmlformats.org/drawingml/2006/main" xmlns:r="http://schemas.openxmlformats.org/officeDocument/2006/relationships" xmlns:p="http://schemas.openxmlformats.org/presentationml/2006/main">
  <p:tag name="PA" val="v4.3.1"/>
</p:tagLst>
</file>

<file path=ppt/tags/tag41.xml><?xml version="1.0" encoding="utf-8"?>
<p:tagLst xmlns:a="http://schemas.openxmlformats.org/drawingml/2006/main" xmlns:r="http://schemas.openxmlformats.org/officeDocument/2006/relationships" xmlns:p="http://schemas.openxmlformats.org/presentationml/2006/main">
  <p:tag name="PA" val="v4.3.1"/>
</p:tagLst>
</file>

<file path=ppt/tags/tag42.xml><?xml version="1.0" encoding="utf-8"?>
<p:tagLst xmlns:a="http://schemas.openxmlformats.org/drawingml/2006/main" xmlns:r="http://schemas.openxmlformats.org/officeDocument/2006/relationships" xmlns:p="http://schemas.openxmlformats.org/presentationml/2006/main">
  <p:tag name="PA" val="v4.3.1"/>
</p:tagLst>
</file>

<file path=ppt/tags/tag43.xml><?xml version="1.0" encoding="utf-8"?>
<p:tagLst xmlns:a="http://schemas.openxmlformats.org/drawingml/2006/main" xmlns:r="http://schemas.openxmlformats.org/officeDocument/2006/relationships" xmlns:p="http://schemas.openxmlformats.org/presentationml/2006/main">
  <p:tag name="PA" val="v4.3.1"/>
</p:tagLst>
</file>

<file path=ppt/tags/tag44.xml><?xml version="1.0" encoding="utf-8"?>
<p:tagLst xmlns:a="http://schemas.openxmlformats.org/drawingml/2006/main" xmlns:r="http://schemas.openxmlformats.org/officeDocument/2006/relationships" xmlns:p="http://schemas.openxmlformats.org/presentationml/2006/main">
  <p:tag name="PA" val="v4.3.1"/>
</p:tagLst>
</file>

<file path=ppt/tags/tag45.xml><?xml version="1.0" encoding="utf-8"?>
<p:tagLst xmlns:a="http://schemas.openxmlformats.org/drawingml/2006/main" xmlns:r="http://schemas.openxmlformats.org/officeDocument/2006/relationships" xmlns:p="http://schemas.openxmlformats.org/presentationml/2006/main">
  <p:tag name="PA" val="v4.3.1"/>
</p:tagLst>
</file>

<file path=ppt/tags/tag46.xml><?xml version="1.0" encoding="utf-8"?>
<p:tagLst xmlns:a="http://schemas.openxmlformats.org/drawingml/2006/main" xmlns:r="http://schemas.openxmlformats.org/officeDocument/2006/relationships" xmlns:p="http://schemas.openxmlformats.org/presentationml/2006/main">
  <p:tag name="PA" val="v4.3.1"/>
</p:tagLst>
</file>

<file path=ppt/tags/tag47.xml><?xml version="1.0" encoding="utf-8"?>
<p:tagLst xmlns:a="http://schemas.openxmlformats.org/drawingml/2006/main" xmlns:r="http://schemas.openxmlformats.org/officeDocument/2006/relationships" xmlns:p="http://schemas.openxmlformats.org/presentationml/2006/main">
  <p:tag name="PA" val="v4.3.1"/>
</p:tagLst>
</file>

<file path=ppt/tags/tag48.xml><?xml version="1.0" encoding="utf-8"?>
<p:tagLst xmlns:a="http://schemas.openxmlformats.org/drawingml/2006/main" xmlns:r="http://schemas.openxmlformats.org/officeDocument/2006/relationships" xmlns:p="http://schemas.openxmlformats.org/presentationml/2006/main">
  <p:tag name="PA" val="v4.3.1"/>
</p:tagLst>
</file>

<file path=ppt/tags/tag49.xml><?xml version="1.0" encoding="utf-8"?>
<p:tagLst xmlns:a="http://schemas.openxmlformats.org/drawingml/2006/main" xmlns:r="http://schemas.openxmlformats.org/officeDocument/2006/relationships" xmlns:p="http://schemas.openxmlformats.org/presentationml/2006/main">
  <p:tag name="PA" val="v4.3.1"/>
</p:tagLst>
</file>

<file path=ppt/tags/tag5.xml><?xml version="1.0" encoding="utf-8"?>
<p:tagLst xmlns:a="http://schemas.openxmlformats.org/drawingml/2006/main" xmlns:r="http://schemas.openxmlformats.org/officeDocument/2006/relationships" xmlns:p="http://schemas.openxmlformats.org/presentationml/2006/main">
  <p:tag name="PA" val="v4.3.1"/>
</p:tagLst>
</file>

<file path=ppt/tags/tag50.xml><?xml version="1.0" encoding="utf-8"?>
<p:tagLst xmlns:a="http://schemas.openxmlformats.org/drawingml/2006/main" xmlns:r="http://schemas.openxmlformats.org/officeDocument/2006/relationships" xmlns:p="http://schemas.openxmlformats.org/presentationml/2006/main">
  <p:tag name="PA" val="v4.3.1"/>
</p:tagLst>
</file>

<file path=ppt/tags/tag51.xml><?xml version="1.0" encoding="utf-8"?>
<p:tagLst xmlns:a="http://schemas.openxmlformats.org/drawingml/2006/main" xmlns:r="http://schemas.openxmlformats.org/officeDocument/2006/relationships" xmlns:p="http://schemas.openxmlformats.org/presentationml/2006/main">
  <p:tag name="PA" val="v4.3.1"/>
</p:tagLst>
</file>

<file path=ppt/tags/tag52.xml><?xml version="1.0" encoding="utf-8"?>
<p:tagLst xmlns:a="http://schemas.openxmlformats.org/drawingml/2006/main" xmlns:r="http://schemas.openxmlformats.org/officeDocument/2006/relationships" xmlns:p="http://schemas.openxmlformats.org/presentationml/2006/main">
  <p:tag name="PA" val="v4.3.1"/>
</p:tagLst>
</file>

<file path=ppt/tags/tag53.xml><?xml version="1.0" encoding="utf-8"?>
<p:tagLst xmlns:a="http://schemas.openxmlformats.org/drawingml/2006/main" xmlns:r="http://schemas.openxmlformats.org/officeDocument/2006/relationships" xmlns:p="http://schemas.openxmlformats.org/presentationml/2006/main">
  <p:tag name="PA" val="v4.3.1"/>
</p:tagLst>
</file>

<file path=ppt/tags/tag54.xml><?xml version="1.0" encoding="utf-8"?>
<p:tagLst xmlns:a="http://schemas.openxmlformats.org/drawingml/2006/main" xmlns:r="http://schemas.openxmlformats.org/officeDocument/2006/relationships" xmlns:p="http://schemas.openxmlformats.org/presentationml/2006/main">
  <p:tag name="PA" val="v4.3.1"/>
</p:tagLst>
</file>

<file path=ppt/tags/tag55.xml><?xml version="1.0" encoding="utf-8"?>
<p:tagLst xmlns:a="http://schemas.openxmlformats.org/drawingml/2006/main" xmlns:r="http://schemas.openxmlformats.org/officeDocument/2006/relationships" xmlns:p="http://schemas.openxmlformats.org/presentationml/2006/main">
  <p:tag name="PA" val="v4.3.1"/>
</p:tagLst>
</file>

<file path=ppt/tags/tag56.xml><?xml version="1.0" encoding="utf-8"?>
<p:tagLst xmlns:a="http://schemas.openxmlformats.org/drawingml/2006/main" xmlns:r="http://schemas.openxmlformats.org/officeDocument/2006/relationships" xmlns:p="http://schemas.openxmlformats.org/presentationml/2006/main">
  <p:tag name="PA" val="v4.3.1"/>
</p:tagLst>
</file>

<file path=ppt/tags/tag57.xml><?xml version="1.0" encoding="utf-8"?>
<p:tagLst xmlns:a="http://schemas.openxmlformats.org/drawingml/2006/main" xmlns:r="http://schemas.openxmlformats.org/officeDocument/2006/relationships" xmlns:p="http://schemas.openxmlformats.org/presentationml/2006/main">
  <p:tag name="PA" val="v4.3.1"/>
</p:tagLst>
</file>

<file path=ppt/tags/tag58.xml><?xml version="1.0" encoding="utf-8"?>
<p:tagLst xmlns:a="http://schemas.openxmlformats.org/drawingml/2006/main" xmlns:r="http://schemas.openxmlformats.org/officeDocument/2006/relationships" xmlns:p="http://schemas.openxmlformats.org/presentationml/2006/main">
  <p:tag name="PA" val="v4.3.1"/>
</p:tagLst>
</file>

<file path=ppt/tags/tag59.xml><?xml version="1.0" encoding="utf-8"?>
<p:tagLst xmlns:a="http://schemas.openxmlformats.org/drawingml/2006/main" xmlns:r="http://schemas.openxmlformats.org/officeDocument/2006/relationships" xmlns:p="http://schemas.openxmlformats.org/presentationml/2006/main">
  <p:tag name="PA" val="v4.3.1"/>
</p:tagLst>
</file>

<file path=ppt/tags/tag6.xml><?xml version="1.0" encoding="utf-8"?>
<p:tagLst xmlns:a="http://schemas.openxmlformats.org/drawingml/2006/main" xmlns:r="http://schemas.openxmlformats.org/officeDocument/2006/relationships" xmlns:p="http://schemas.openxmlformats.org/presentationml/2006/main">
  <p:tag name="PA" val="v4.3.1"/>
</p:tagLst>
</file>

<file path=ppt/tags/tag60.xml><?xml version="1.0" encoding="utf-8"?>
<p:tagLst xmlns:a="http://schemas.openxmlformats.org/drawingml/2006/main" xmlns:r="http://schemas.openxmlformats.org/officeDocument/2006/relationships" xmlns:p="http://schemas.openxmlformats.org/presentationml/2006/main">
  <p:tag name="PA" val="v4.3.1"/>
</p:tagLst>
</file>

<file path=ppt/tags/tag61.xml><?xml version="1.0" encoding="utf-8"?>
<p:tagLst xmlns:a="http://schemas.openxmlformats.org/drawingml/2006/main" xmlns:r="http://schemas.openxmlformats.org/officeDocument/2006/relationships" xmlns:p="http://schemas.openxmlformats.org/presentationml/2006/main">
  <p:tag name="PA" val="v4.3.1"/>
</p:tagLst>
</file>

<file path=ppt/tags/tag62.xml><?xml version="1.0" encoding="utf-8"?>
<p:tagLst xmlns:a="http://schemas.openxmlformats.org/drawingml/2006/main" xmlns:r="http://schemas.openxmlformats.org/officeDocument/2006/relationships" xmlns:p="http://schemas.openxmlformats.org/presentationml/2006/main">
  <p:tag name="PA" val="v4.3.1"/>
</p:tagLst>
</file>

<file path=ppt/tags/tag63.xml><?xml version="1.0" encoding="utf-8"?>
<p:tagLst xmlns:a="http://schemas.openxmlformats.org/drawingml/2006/main" xmlns:r="http://schemas.openxmlformats.org/officeDocument/2006/relationships" xmlns:p="http://schemas.openxmlformats.org/presentationml/2006/main">
  <p:tag name="PA" val="v4.3.1"/>
</p:tagLst>
</file>

<file path=ppt/tags/tag64.xml><?xml version="1.0" encoding="utf-8"?>
<p:tagLst xmlns:a="http://schemas.openxmlformats.org/drawingml/2006/main" xmlns:r="http://schemas.openxmlformats.org/officeDocument/2006/relationships" xmlns:p="http://schemas.openxmlformats.org/presentationml/2006/main">
  <p:tag name="PA" val="v4.3.1"/>
</p:tagLst>
</file>

<file path=ppt/tags/tag65.xml><?xml version="1.0" encoding="utf-8"?>
<p:tagLst xmlns:a="http://schemas.openxmlformats.org/drawingml/2006/main" xmlns:r="http://schemas.openxmlformats.org/officeDocument/2006/relationships" xmlns:p="http://schemas.openxmlformats.org/presentationml/2006/main">
  <p:tag name="PA" val="v4.3.1"/>
</p:tagLst>
</file>

<file path=ppt/tags/tag66.xml><?xml version="1.0" encoding="utf-8"?>
<p:tagLst xmlns:a="http://schemas.openxmlformats.org/drawingml/2006/main" xmlns:r="http://schemas.openxmlformats.org/officeDocument/2006/relationships" xmlns:p="http://schemas.openxmlformats.org/presentationml/2006/main">
  <p:tag name="PA" val="v4.3.1"/>
</p:tagLst>
</file>

<file path=ppt/tags/tag67.xml><?xml version="1.0" encoding="utf-8"?>
<p:tagLst xmlns:a="http://schemas.openxmlformats.org/drawingml/2006/main" xmlns:r="http://schemas.openxmlformats.org/officeDocument/2006/relationships" xmlns:p="http://schemas.openxmlformats.org/presentationml/2006/main">
  <p:tag name="PA" val="v4.3.1"/>
</p:tagLst>
</file>

<file path=ppt/tags/tag68.xml><?xml version="1.0" encoding="utf-8"?>
<p:tagLst xmlns:a="http://schemas.openxmlformats.org/drawingml/2006/main" xmlns:r="http://schemas.openxmlformats.org/officeDocument/2006/relationships" xmlns:p="http://schemas.openxmlformats.org/presentationml/2006/main">
  <p:tag name="PA" val="v4.3.1"/>
</p:tagLst>
</file>

<file path=ppt/tags/tag69.xml><?xml version="1.0" encoding="utf-8"?>
<p:tagLst xmlns:a="http://schemas.openxmlformats.org/drawingml/2006/main" xmlns:r="http://schemas.openxmlformats.org/officeDocument/2006/relationships" xmlns:p="http://schemas.openxmlformats.org/presentationml/2006/main">
  <p:tag name="PA" val="v4.3.1"/>
</p:tagLst>
</file>

<file path=ppt/tags/tag7.xml><?xml version="1.0" encoding="utf-8"?>
<p:tagLst xmlns:a="http://schemas.openxmlformats.org/drawingml/2006/main" xmlns:r="http://schemas.openxmlformats.org/officeDocument/2006/relationships" xmlns:p="http://schemas.openxmlformats.org/presentationml/2006/main">
  <p:tag name="PA" val="v4.3.1"/>
</p:tagLst>
</file>

<file path=ppt/tags/tag70.xml><?xml version="1.0" encoding="utf-8"?>
<p:tagLst xmlns:a="http://schemas.openxmlformats.org/drawingml/2006/main" xmlns:r="http://schemas.openxmlformats.org/officeDocument/2006/relationships" xmlns:p="http://schemas.openxmlformats.org/presentationml/2006/main">
  <p:tag name="PA" val="v4.3.1"/>
</p:tagLst>
</file>

<file path=ppt/tags/tag71.xml><?xml version="1.0" encoding="utf-8"?>
<p:tagLst xmlns:a="http://schemas.openxmlformats.org/drawingml/2006/main" xmlns:r="http://schemas.openxmlformats.org/officeDocument/2006/relationships" xmlns:p="http://schemas.openxmlformats.org/presentationml/2006/main">
  <p:tag name="PA" val="v4.3.1"/>
</p:tagLst>
</file>

<file path=ppt/tags/tag72.xml><?xml version="1.0" encoding="utf-8"?>
<p:tagLst xmlns:a="http://schemas.openxmlformats.org/drawingml/2006/main" xmlns:r="http://schemas.openxmlformats.org/officeDocument/2006/relationships" xmlns:p="http://schemas.openxmlformats.org/presentationml/2006/main">
  <p:tag name="PA" val="v4.3.1"/>
</p:tagLst>
</file>

<file path=ppt/tags/tag73.xml><?xml version="1.0" encoding="utf-8"?>
<p:tagLst xmlns:a="http://schemas.openxmlformats.org/drawingml/2006/main" xmlns:r="http://schemas.openxmlformats.org/officeDocument/2006/relationships" xmlns:p="http://schemas.openxmlformats.org/presentationml/2006/main">
  <p:tag name="PA" val="v4.3.1"/>
</p:tagLst>
</file>

<file path=ppt/tags/tag74.xml><?xml version="1.0" encoding="utf-8"?>
<p:tagLst xmlns:a="http://schemas.openxmlformats.org/drawingml/2006/main" xmlns:r="http://schemas.openxmlformats.org/officeDocument/2006/relationships" xmlns:p="http://schemas.openxmlformats.org/presentationml/2006/main">
  <p:tag name="PA" val="v4.3.1"/>
</p:tagLst>
</file>

<file path=ppt/tags/tag75.xml><?xml version="1.0" encoding="utf-8"?>
<p:tagLst xmlns:a="http://schemas.openxmlformats.org/drawingml/2006/main" xmlns:r="http://schemas.openxmlformats.org/officeDocument/2006/relationships" xmlns:p="http://schemas.openxmlformats.org/presentationml/2006/main">
  <p:tag name="PA" val="v4.3.1"/>
</p:tagLst>
</file>

<file path=ppt/tags/tag76.xml><?xml version="1.0" encoding="utf-8"?>
<p:tagLst xmlns:a="http://schemas.openxmlformats.org/drawingml/2006/main" xmlns:r="http://schemas.openxmlformats.org/officeDocument/2006/relationships" xmlns:p="http://schemas.openxmlformats.org/presentationml/2006/main">
  <p:tag name="PA" val="v4.3.1"/>
</p:tagLst>
</file>

<file path=ppt/tags/tag77.xml><?xml version="1.0" encoding="utf-8"?>
<p:tagLst xmlns:a="http://schemas.openxmlformats.org/drawingml/2006/main" xmlns:r="http://schemas.openxmlformats.org/officeDocument/2006/relationships" xmlns:p="http://schemas.openxmlformats.org/presentationml/2006/main">
  <p:tag name="PA" val="v4.3.1"/>
</p:tagLst>
</file>

<file path=ppt/tags/tag78.xml><?xml version="1.0" encoding="utf-8"?>
<p:tagLst xmlns:a="http://schemas.openxmlformats.org/drawingml/2006/main" xmlns:r="http://schemas.openxmlformats.org/officeDocument/2006/relationships" xmlns:p="http://schemas.openxmlformats.org/presentationml/2006/main">
  <p:tag name="PA" val="v4.3.1"/>
</p:tagLst>
</file>

<file path=ppt/tags/tag79.xml><?xml version="1.0" encoding="utf-8"?>
<p:tagLst xmlns:a="http://schemas.openxmlformats.org/drawingml/2006/main" xmlns:r="http://schemas.openxmlformats.org/officeDocument/2006/relationships" xmlns:p="http://schemas.openxmlformats.org/presentationml/2006/main">
  <p:tag name="PA" val="v4.3.1"/>
</p:tagLst>
</file>

<file path=ppt/tags/tag8.xml><?xml version="1.0" encoding="utf-8"?>
<p:tagLst xmlns:a="http://schemas.openxmlformats.org/drawingml/2006/main" xmlns:r="http://schemas.openxmlformats.org/officeDocument/2006/relationships" xmlns:p="http://schemas.openxmlformats.org/presentationml/2006/main">
  <p:tag name="PA" val="v4.3.1"/>
</p:tagLst>
</file>

<file path=ppt/tags/tag80.xml><?xml version="1.0" encoding="utf-8"?>
<p:tagLst xmlns:a="http://schemas.openxmlformats.org/drawingml/2006/main" xmlns:r="http://schemas.openxmlformats.org/officeDocument/2006/relationships" xmlns:p="http://schemas.openxmlformats.org/presentationml/2006/main">
  <p:tag name="PA" val="v4.3.1"/>
</p:tagLst>
</file>

<file path=ppt/tags/tag81.xml><?xml version="1.0" encoding="utf-8"?>
<p:tagLst xmlns:a="http://schemas.openxmlformats.org/drawingml/2006/main" xmlns:r="http://schemas.openxmlformats.org/officeDocument/2006/relationships" xmlns:p="http://schemas.openxmlformats.org/presentationml/2006/main">
  <p:tag name="PA" val="v4.3.1"/>
</p:tagLst>
</file>

<file path=ppt/tags/tag82.xml><?xml version="1.0" encoding="utf-8"?>
<p:tagLst xmlns:a="http://schemas.openxmlformats.org/drawingml/2006/main" xmlns:r="http://schemas.openxmlformats.org/officeDocument/2006/relationships" xmlns:p="http://schemas.openxmlformats.org/presentationml/2006/main">
  <p:tag name="PA" val="v4.3.1"/>
</p:tagLst>
</file>

<file path=ppt/tags/tag83.xml><?xml version="1.0" encoding="utf-8"?>
<p:tagLst xmlns:a="http://schemas.openxmlformats.org/drawingml/2006/main" xmlns:r="http://schemas.openxmlformats.org/officeDocument/2006/relationships" xmlns:p="http://schemas.openxmlformats.org/presentationml/2006/main">
  <p:tag name="PA" val="v4.3.1"/>
</p:tagLst>
</file>

<file path=ppt/tags/tag84.xml><?xml version="1.0" encoding="utf-8"?>
<p:tagLst xmlns:a="http://schemas.openxmlformats.org/drawingml/2006/main" xmlns:r="http://schemas.openxmlformats.org/officeDocument/2006/relationships" xmlns:p="http://schemas.openxmlformats.org/presentationml/2006/main">
  <p:tag name="PA" val="v4.3.1"/>
</p:tagLst>
</file>

<file path=ppt/tags/tag85.xml><?xml version="1.0" encoding="utf-8"?>
<p:tagLst xmlns:a="http://schemas.openxmlformats.org/drawingml/2006/main" xmlns:r="http://schemas.openxmlformats.org/officeDocument/2006/relationships" xmlns:p="http://schemas.openxmlformats.org/presentationml/2006/main">
  <p:tag name="PA" val="v4.3.1"/>
</p:tagLst>
</file>

<file path=ppt/tags/tag86.xml><?xml version="1.0" encoding="utf-8"?>
<p:tagLst xmlns:a="http://schemas.openxmlformats.org/drawingml/2006/main" xmlns:r="http://schemas.openxmlformats.org/officeDocument/2006/relationships" xmlns:p="http://schemas.openxmlformats.org/presentationml/2006/main">
  <p:tag name="PA" val="v4.3.1"/>
</p:tagLst>
</file>

<file path=ppt/tags/tag87.xml><?xml version="1.0" encoding="utf-8"?>
<p:tagLst xmlns:a="http://schemas.openxmlformats.org/drawingml/2006/main" xmlns:r="http://schemas.openxmlformats.org/officeDocument/2006/relationships" xmlns:p="http://schemas.openxmlformats.org/presentationml/2006/main">
  <p:tag name="PA" val="v4.3.1"/>
</p:tagLst>
</file>

<file path=ppt/tags/tag88.xml><?xml version="1.0" encoding="utf-8"?>
<p:tagLst xmlns:a="http://schemas.openxmlformats.org/drawingml/2006/main" xmlns:r="http://schemas.openxmlformats.org/officeDocument/2006/relationships" xmlns:p="http://schemas.openxmlformats.org/presentationml/2006/main">
  <p:tag name="PA" val="v4.3.1"/>
</p:tagLst>
</file>

<file path=ppt/tags/tag89.xml><?xml version="1.0" encoding="utf-8"?>
<p:tagLst xmlns:a="http://schemas.openxmlformats.org/drawingml/2006/main" xmlns:r="http://schemas.openxmlformats.org/officeDocument/2006/relationships" xmlns:p="http://schemas.openxmlformats.org/presentationml/2006/main">
  <p:tag name="PA" val="v4.3.1"/>
</p:tagLst>
</file>

<file path=ppt/tags/tag9.xml><?xml version="1.0" encoding="utf-8"?>
<p:tagLst xmlns:a="http://schemas.openxmlformats.org/drawingml/2006/main" xmlns:r="http://schemas.openxmlformats.org/officeDocument/2006/relationships" xmlns:p="http://schemas.openxmlformats.org/presentationml/2006/main">
  <p:tag name="PA" val="v4.3.1"/>
</p:tagLst>
</file>

<file path=ppt/tags/tag90.xml><?xml version="1.0" encoding="utf-8"?>
<p:tagLst xmlns:a="http://schemas.openxmlformats.org/drawingml/2006/main" xmlns:r="http://schemas.openxmlformats.org/officeDocument/2006/relationships" xmlns:p="http://schemas.openxmlformats.org/presentationml/2006/main">
  <p:tag name="PA" val="v4.3.1"/>
</p:tagLst>
</file>

<file path=ppt/tags/tag91.xml><?xml version="1.0" encoding="utf-8"?>
<p:tagLst xmlns:a="http://schemas.openxmlformats.org/drawingml/2006/main" xmlns:r="http://schemas.openxmlformats.org/officeDocument/2006/relationships" xmlns:p="http://schemas.openxmlformats.org/presentationml/2006/main">
  <p:tag name="PA" val="v4.3.1"/>
</p:tagLst>
</file>

<file path=ppt/tags/tag92.xml><?xml version="1.0" encoding="utf-8"?>
<p:tagLst xmlns:a="http://schemas.openxmlformats.org/drawingml/2006/main" xmlns:r="http://schemas.openxmlformats.org/officeDocument/2006/relationships" xmlns:p="http://schemas.openxmlformats.org/presentationml/2006/main">
  <p:tag name="PA" val="v4.3.1"/>
</p:tagLst>
</file>

<file path=ppt/tags/tag93.xml><?xml version="1.0" encoding="utf-8"?>
<p:tagLst xmlns:a="http://schemas.openxmlformats.org/drawingml/2006/main" xmlns:r="http://schemas.openxmlformats.org/officeDocument/2006/relationships" xmlns:p="http://schemas.openxmlformats.org/presentationml/2006/main">
  <p:tag name="PA" val="v4.3.1"/>
</p:tagLst>
</file>

<file path=ppt/tags/tag94.xml><?xml version="1.0" encoding="utf-8"?>
<p:tagLst xmlns:a="http://schemas.openxmlformats.org/drawingml/2006/main" xmlns:r="http://schemas.openxmlformats.org/officeDocument/2006/relationships" xmlns:p="http://schemas.openxmlformats.org/presentationml/2006/main">
  <p:tag name="PA" val="v4.3.1"/>
</p:tagLst>
</file>

<file path=ppt/tags/tag95.xml><?xml version="1.0" encoding="utf-8"?>
<p:tagLst xmlns:a="http://schemas.openxmlformats.org/drawingml/2006/main" xmlns:r="http://schemas.openxmlformats.org/officeDocument/2006/relationships" xmlns:p="http://schemas.openxmlformats.org/presentationml/2006/main">
  <p:tag name="PA" val="v4.3.1"/>
</p:tagLst>
</file>

<file path=ppt/tags/tag96.xml><?xml version="1.0" encoding="utf-8"?>
<p:tagLst xmlns:a="http://schemas.openxmlformats.org/drawingml/2006/main" xmlns:r="http://schemas.openxmlformats.org/officeDocument/2006/relationships" xmlns:p="http://schemas.openxmlformats.org/presentationml/2006/main">
  <p:tag name="PA" val="v4.3.1"/>
</p:tagLst>
</file>

<file path=ppt/tags/tag97.xml><?xml version="1.0" encoding="utf-8"?>
<p:tagLst xmlns:a="http://schemas.openxmlformats.org/drawingml/2006/main" xmlns:r="http://schemas.openxmlformats.org/officeDocument/2006/relationships" xmlns:p="http://schemas.openxmlformats.org/presentationml/2006/main">
  <p:tag name="PA" val="v4.3.1"/>
</p:tagLst>
</file>

<file path=ppt/tags/tag98.xml><?xml version="1.0" encoding="utf-8"?>
<p:tagLst xmlns:a="http://schemas.openxmlformats.org/drawingml/2006/main" xmlns:r="http://schemas.openxmlformats.org/officeDocument/2006/relationships" xmlns:p="http://schemas.openxmlformats.org/presentationml/2006/main">
  <p:tag name="PA" val="v4.3.1"/>
</p:tagLst>
</file>

<file path=ppt/tags/tag99.xml><?xml version="1.0" encoding="utf-8"?>
<p:tagLst xmlns:a="http://schemas.openxmlformats.org/drawingml/2006/main" xmlns:r="http://schemas.openxmlformats.org/officeDocument/2006/relationships" xmlns:p="http://schemas.openxmlformats.org/presentationml/2006/main">
  <p:tag name="PA" val="v4.3.1"/>
</p:tagLst>
</file>

<file path=ppt/theme/theme1.xml><?xml version="1.0" encoding="utf-8"?>
<a:theme xmlns:a="http://schemas.openxmlformats.org/drawingml/2006/main" name="www.2ppt.com">
  <a:themeElements>
    <a:clrScheme name="自定义 344">
      <a:dk1>
        <a:srgbClr val="000000"/>
      </a:dk1>
      <a:lt1>
        <a:srgbClr val="FFFFFF"/>
      </a:lt1>
      <a:dk2>
        <a:srgbClr val="44546A"/>
      </a:dk2>
      <a:lt2>
        <a:srgbClr val="E7E6E6"/>
      </a:lt2>
      <a:accent1>
        <a:srgbClr val="005171"/>
      </a:accent1>
      <a:accent2>
        <a:srgbClr val="7AC861"/>
      </a:accent2>
      <a:accent3>
        <a:srgbClr val="005171"/>
      </a:accent3>
      <a:accent4>
        <a:srgbClr val="7AC861"/>
      </a:accent4>
      <a:accent5>
        <a:srgbClr val="005171"/>
      </a:accent5>
      <a:accent6>
        <a:srgbClr val="7AC861"/>
      </a:accent6>
      <a:hlink>
        <a:srgbClr val="005171"/>
      </a:hlink>
      <a:folHlink>
        <a:srgbClr val="005171"/>
      </a:folHlink>
    </a:clrScheme>
    <a:fontScheme name="j21wfmou">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PitchLabs Default">
      <a:dk1>
        <a:srgbClr val="27282D"/>
      </a:dk1>
      <a:lt1>
        <a:srgbClr val="FFFFFF"/>
      </a:lt1>
      <a:dk2>
        <a:srgbClr val="424859"/>
      </a:dk2>
      <a:lt2>
        <a:srgbClr val="EAEAEA"/>
      </a:lt2>
      <a:accent1>
        <a:srgbClr val="F4397A"/>
      </a:accent1>
      <a:accent2>
        <a:srgbClr val="F35208"/>
      </a:accent2>
      <a:accent3>
        <a:srgbClr val="F2C901"/>
      </a:accent3>
      <a:accent4>
        <a:srgbClr val="01E0AD"/>
      </a:accent4>
      <a:accent5>
        <a:srgbClr val="70C3D6"/>
      </a:accent5>
      <a:accent6>
        <a:srgbClr val="3A4AAF"/>
      </a:accent6>
      <a:hlink>
        <a:srgbClr val="01E0AD"/>
      </a:hlink>
      <a:folHlink>
        <a:srgbClr val="70C3D6"/>
      </a:folHlink>
    </a:clrScheme>
    <a:fontScheme name="j21wfmou">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第一PPT，www.1ppt.com  ">
  <a:themeElements>
    <a:clrScheme name="自定义 11">
      <a:dk1>
        <a:sysClr val="windowText" lastClr="000000"/>
      </a:dk1>
      <a:lt1>
        <a:sysClr val="window" lastClr="FFFFFF"/>
      </a:lt1>
      <a:dk2>
        <a:srgbClr val="44546A"/>
      </a:dk2>
      <a:lt2>
        <a:srgbClr val="E7E6E6"/>
      </a:lt2>
      <a:accent1>
        <a:srgbClr val="009ED6"/>
      </a:accent1>
      <a:accent2>
        <a:srgbClr val="F69618"/>
      </a:accent2>
      <a:accent3>
        <a:srgbClr val="9BB531"/>
      </a:accent3>
      <a:accent4>
        <a:srgbClr val="03AB99"/>
      </a:accent4>
      <a:accent5>
        <a:srgbClr val="566372"/>
      </a:accent5>
      <a:accent6>
        <a:srgbClr val="70AD47"/>
      </a:accent6>
      <a:hlink>
        <a:srgbClr val="0563C1"/>
      </a:hlink>
      <a:folHlink>
        <a:srgbClr val="954F72"/>
      </a:folHlink>
    </a:clrScheme>
    <a:fontScheme name="j21wfmou">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5757</Words>
  <Application>Microsoft Office PowerPoint</Application>
  <PresentationFormat>宽屏</PresentationFormat>
  <Paragraphs>874</Paragraphs>
  <Slides>48</Slides>
  <Notes>48</Notes>
  <HiddenSlides>0</HiddenSlides>
  <MMClips>0</MMClips>
  <ScaleCrop>false</ScaleCrop>
  <HeadingPairs>
    <vt:vector size="6" baseType="variant">
      <vt:variant>
        <vt:lpstr>已用的字体</vt:lpstr>
      </vt:variant>
      <vt:variant>
        <vt:i4>11</vt:i4>
      </vt:variant>
      <vt:variant>
        <vt:lpstr>主题</vt:lpstr>
      </vt:variant>
      <vt:variant>
        <vt:i4>4</vt:i4>
      </vt:variant>
      <vt:variant>
        <vt:lpstr>幻灯片标题</vt:lpstr>
      </vt:variant>
      <vt:variant>
        <vt:i4>48</vt:i4>
      </vt:variant>
    </vt:vector>
  </HeadingPairs>
  <TitlesOfParts>
    <vt:vector size="63" baseType="lpstr">
      <vt:lpstr>Lato</vt:lpstr>
      <vt:lpstr>Sinkin Sans 400 Regular</vt:lpstr>
      <vt:lpstr>等线</vt:lpstr>
      <vt:lpstr>等线</vt:lpstr>
      <vt:lpstr>方正兰亭粗黑简体</vt:lpstr>
      <vt:lpstr>宋体</vt:lpstr>
      <vt:lpstr>微软雅黑</vt:lpstr>
      <vt:lpstr>小米兰亭</vt:lpstr>
      <vt:lpstr>Arial</vt:lpstr>
      <vt:lpstr>Calibri</vt:lpstr>
      <vt:lpstr>Wingdings</vt:lpstr>
      <vt:lpstr>www.2ppt.com</vt:lpstr>
      <vt:lpstr>第一PPT，www.1ppt.com </vt:lpstr>
      <vt:lpstr>第一PPT，www.1ppt.com  </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2021-05-14T09:47:51Z</dcterms:created>
  <dcterms:modified xsi:type="dcterms:W3CDTF">2023-01-11T01:13:48Z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712BB06669E64D9BA4FBE47A15659373</vt:lpwstr>
  </property>
  <property fmtid="{A09F084E-AD41-489F-8076-AA5BE3082BCA}" pid="100">
    <vt:ui4>5</vt:ui4>
  </property>
  <property fmtid="{64440492-4C8B-11D1-8B70-080036B11A03}" pid="11">
    <vt:lpwstr>www.2ppt.com-爱PPT提供资源下载</vt:lpwstr>
  </property>
</Properties>
</file>